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3"/>
  </p:notesMasterIdLst>
  <p:handoutMasterIdLst>
    <p:handoutMasterId r:id="rId44"/>
  </p:handoutMasterIdLst>
  <p:sldIdLst>
    <p:sldId id="256" r:id="rId2"/>
    <p:sldId id="257" r:id="rId3"/>
    <p:sldId id="258" r:id="rId4"/>
    <p:sldId id="259" r:id="rId5"/>
    <p:sldId id="260" r:id="rId6"/>
    <p:sldId id="261" r:id="rId7"/>
    <p:sldId id="264" r:id="rId8"/>
    <p:sldId id="262" r:id="rId9"/>
    <p:sldId id="263" r:id="rId10"/>
    <p:sldId id="265" r:id="rId11"/>
    <p:sldId id="267" r:id="rId12"/>
    <p:sldId id="268" r:id="rId13"/>
    <p:sldId id="269" r:id="rId14"/>
    <p:sldId id="270" r:id="rId15"/>
    <p:sldId id="271" r:id="rId16"/>
    <p:sldId id="272" r:id="rId17"/>
    <p:sldId id="273" r:id="rId18"/>
    <p:sldId id="274" r:id="rId19"/>
    <p:sldId id="276" r:id="rId20"/>
    <p:sldId id="275" r:id="rId21"/>
    <p:sldId id="277" r:id="rId22"/>
    <p:sldId id="278" r:id="rId23"/>
    <p:sldId id="279" r:id="rId24"/>
    <p:sldId id="280" r:id="rId25"/>
    <p:sldId id="281" r:id="rId26"/>
    <p:sldId id="282" r:id="rId27"/>
    <p:sldId id="283" r:id="rId28"/>
    <p:sldId id="284" r:id="rId29"/>
    <p:sldId id="285" r:id="rId30"/>
    <p:sldId id="286" r:id="rId31"/>
    <p:sldId id="287" r:id="rId32"/>
    <p:sldId id="290" r:id="rId33"/>
    <p:sldId id="288" r:id="rId34"/>
    <p:sldId id="289" r:id="rId35"/>
    <p:sldId id="291" r:id="rId36"/>
    <p:sldId id="292" r:id="rId37"/>
    <p:sldId id="293" r:id="rId38"/>
    <p:sldId id="294" r:id="rId39"/>
    <p:sldId id="295" r:id="rId40"/>
    <p:sldId id="297" r:id="rId41"/>
    <p:sldId id="296"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0D0D0D"/>
    <a:srgbClr val="A6A6A6"/>
    <a:srgbClr val="F2F2F2"/>
    <a:srgbClr val="7F7F7F"/>
    <a:srgbClr val="262626"/>
    <a:srgbClr val="E6E6E6"/>
    <a:srgbClr val="181717"/>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74" autoAdjust="0"/>
    <p:restoredTop sz="92255" autoAdjust="0"/>
  </p:normalViewPr>
  <p:slideViewPr>
    <p:cSldViewPr snapToGrid="0" snapToObjects="1">
      <p:cViewPr varScale="1">
        <p:scale>
          <a:sx n="72" d="100"/>
          <a:sy n="72" d="100"/>
        </p:scale>
        <p:origin x="756" y="54"/>
      </p:cViewPr>
      <p:guideLst>
        <p:guide orient="horz" pos="2160"/>
        <p:guide pos="3840"/>
      </p:guideLst>
    </p:cSldViewPr>
  </p:slideViewPr>
  <p:notesTextViewPr>
    <p:cViewPr>
      <p:scale>
        <a:sx n="1" d="1"/>
        <a:sy n="1" d="1"/>
      </p:scale>
      <p:origin x="0" y="0"/>
    </p:cViewPr>
  </p:notesTextViewPr>
  <p:notesViewPr>
    <p:cSldViewPr snapToGrid="0" snapToObjects="1" showGuides="1">
      <p:cViewPr varScale="1">
        <p:scale>
          <a:sx n="56" d="100"/>
          <a:sy n="56" d="100"/>
        </p:scale>
        <p:origin x="277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95000"/>
                <a:lumOff val="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5</c:v>
                </c:pt>
                <c:pt idx="2">
                  <c:v>3.5</c:v>
                </c:pt>
                <c:pt idx="3">
                  <c:v>4.5</c:v>
                </c:pt>
              </c:numCache>
            </c:numRef>
          </c:val>
          <c:extLst>
            <c:ext xmlns:c16="http://schemas.microsoft.com/office/drawing/2014/chart" uri="{C3380CC4-5D6E-409C-BE32-E72D297353CC}">
              <c16:uniqueId val="{00000000-F930-4C80-9263-831EA01EB5D8}"/>
            </c:ext>
          </c:extLst>
        </c:ser>
        <c:ser>
          <c:idx val="1"/>
          <c:order val="1"/>
          <c:tx>
            <c:strRef>
              <c:f>Sheet1!$C$1</c:f>
              <c:strCache>
                <c:ptCount val="1"/>
                <c:pt idx="0">
                  <c:v>Series 2</c:v>
                </c:pt>
              </c:strCache>
            </c:strRef>
          </c:tx>
          <c:spPr>
            <a:solidFill>
              <a:schemeClr val="tx1">
                <a:lumMod val="75000"/>
                <a:lumOff val="2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5</c:v>
                </c:pt>
                <c:pt idx="1">
                  <c:v>2</c:v>
                </c:pt>
                <c:pt idx="2">
                  <c:v>1.8</c:v>
                </c:pt>
                <c:pt idx="3">
                  <c:v>2.8</c:v>
                </c:pt>
              </c:numCache>
            </c:numRef>
          </c:val>
          <c:extLst>
            <c:ext xmlns:c16="http://schemas.microsoft.com/office/drawing/2014/chart" uri="{C3380CC4-5D6E-409C-BE32-E72D297353CC}">
              <c16:uniqueId val="{00000001-F930-4C80-9263-831EA01EB5D8}"/>
            </c:ext>
          </c:extLst>
        </c:ser>
        <c:dLbls>
          <c:dLblPos val="outEnd"/>
          <c:showLegendKey val="0"/>
          <c:showVal val="1"/>
          <c:showCatName val="0"/>
          <c:showSerName val="0"/>
          <c:showPercent val="0"/>
          <c:showBubbleSize val="0"/>
        </c:dLbls>
        <c:gapWidth val="219"/>
        <c:overlap val="-27"/>
        <c:axId val="529790288"/>
        <c:axId val="529790616"/>
      </c:barChart>
      <c:catAx>
        <c:axId val="529790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pPr>
            <a:endParaRPr lang="en-US"/>
          </a:p>
        </c:txPr>
        <c:crossAx val="529790616"/>
        <c:crosses val="autoZero"/>
        <c:auto val="1"/>
        <c:lblAlgn val="ctr"/>
        <c:lblOffset val="100"/>
        <c:noMultiLvlLbl val="0"/>
      </c:catAx>
      <c:valAx>
        <c:axId val="529790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pPr>
            <a:endParaRPr lang="en-US"/>
          </a:p>
        </c:txPr>
        <c:crossAx val="529790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lumMod val="75000"/>
                <a:lumOff val="2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5</c:v>
                </c:pt>
                <c:pt idx="2">
                  <c:v>3.5</c:v>
                </c:pt>
                <c:pt idx="3">
                  <c:v>4.5</c:v>
                </c:pt>
              </c:numCache>
            </c:numRef>
          </c:val>
          <c:extLst>
            <c:ext xmlns:c16="http://schemas.microsoft.com/office/drawing/2014/chart" uri="{C3380CC4-5D6E-409C-BE32-E72D297353CC}">
              <c16:uniqueId val="{00000000-8C72-481A-B183-20431D64304D}"/>
            </c:ext>
          </c:extLst>
        </c:ser>
        <c:ser>
          <c:idx val="1"/>
          <c:order val="1"/>
          <c:tx>
            <c:strRef>
              <c:f>Sheet1!$C$1</c:f>
              <c:strCache>
                <c:ptCount val="1"/>
                <c:pt idx="0">
                  <c:v>Series 2</c:v>
                </c:pt>
              </c:strCache>
            </c:strRef>
          </c:tx>
          <c:spPr>
            <a:solidFill>
              <a:schemeClr val="tx1">
                <a:lumMod val="95000"/>
                <a:lumOff val="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5</c:v>
                </c:pt>
                <c:pt idx="1">
                  <c:v>2</c:v>
                </c:pt>
                <c:pt idx="2">
                  <c:v>1.8</c:v>
                </c:pt>
                <c:pt idx="3">
                  <c:v>2.8</c:v>
                </c:pt>
              </c:numCache>
            </c:numRef>
          </c:val>
          <c:extLst>
            <c:ext xmlns:c16="http://schemas.microsoft.com/office/drawing/2014/chart" uri="{C3380CC4-5D6E-409C-BE32-E72D297353CC}">
              <c16:uniqueId val="{00000001-8C72-481A-B183-20431D64304D}"/>
            </c:ext>
          </c:extLst>
        </c:ser>
        <c:dLbls>
          <c:showLegendKey val="0"/>
          <c:showVal val="0"/>
          <c:showCatName val="0"/>
          <c:showSerName val="0"/>
          <c:showPercent val="0"/>
          <c:showBubbleSize val="0"/>
        </c:dLbls>
        <c:gapWidth val="219"/>
        <c:overlap val="-27"/>
        <c:axId val="529790288"/>
        <c:axId val="529790616"/>
      </c:barChart>
      <c:catAx>
        <c:axId val="529790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pPr>
            <a:endParaRPr lang="en-US"/>
          </a:p>
        </c:txPr>
        <c:crossAx val="529790616"/>
        <c:crosses val="autoZero"/>
        <c:auto val="1"/>
        <c:lblAlgn val="ctr"/>
        <c:lblOffset val="100"/>
        <c:noMultiLvlLbl val="0"/>
      </c:catAx>
      <c:valAx>
        <c:axId val="5297906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pPr>
            <a:endParaRPr lang="en-US"/>
          </a:p>
        </c:txPr>
        <c:crossAx val="529790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754554732009151E-3"/>
          <c:y val="0.10636179389003721"/>
          <c:w val="0.59571452079507226"/>
          <c:h val="0.89357155427431723"/>
        </c:manualLayout>
      </c:layout>
      <c:doughnutChart>
        <c:varyColors val="1"/>
        <c:ser>
          <c:idx val="0"/>
          <c:order val="0"/>
          <c:tx>
            <c:strRef>
              <c:f>Sheet1!$B$1</c:f>
              <c:strCache>
                <c:ptCount val="1"/>
                <c:pt idx="0">
                  <c:v>Sales</c:v>
                </c:pt>
              </c:strCache>
            </c:strRef>
          </c:tx>
          <c:spPr>
            <a:solidFill>
              <a:schemeClr val="accent3"/>
            </a:solidFill>
          </c:spPr>
          <c:dPt>
            <c:idx val="0"/>
            <c:bubble3D val="0"/>
            <c:spPr>
              <a:solidFill>
                <a:schemeClr val="accent3"/>
              </a:solidFill>
              <a:ln w="19050">
                <a:solidFill>
                  <a:schemeClr val="lt1"/>
                </a:solidFill>
              </a:ln>
              <a:effectLst/>
            </c:spPr>
            <c:extLst>
              <c:ext xmlns:c16="http://schemas.microsoft.com/office/drawing/2014/chart" uri="{C3380CC4-5D6E-409C-BE32-E72D297353CC}">
                <c16:uniqueId val="{00000001-6482-47BE-A22E-DE023B1900E8}"/>
              </c:ext>
            </c:extLst>
          </c:dPt>
          <c:dPt>
            <c:idx val="1"/>
            <c:bubble3D val="0"/>
            <c:spPr>
              <a:solidFill>
                <a:schemeClr val="tx1">
                  <a:lumMod val="95000"/>
                  <a:lumOff val="5000"/>
                </a:schemeClr>
              </a:solidFill>
              <a:ln w="19050">
                <a:solidFill>
                  <a:schemeClr val="lt1"/>
                </a:solidFill>
              </a:ln>
              <a:effectLst/>
            </c:spPr>
            <c:extLst>
              <c:ext xmlns:c16="http://schemas.microsoft.com/office/drawing/2014/chart" uri="{C3380CC4-5D6E-409C-BE32-E72D297353CC}">
                <c16:uniqueId val="{00000003-6482-47BE-A22E-DE023B1900E8}"/>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6482-47BE-A22E-DE023B1900E8}"/>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6482-47BE-A22E-DE023B1900E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0</c:v>
                </c:pt>
                <c:pt idx="1">
                  <c:v>7</c:v>
                </c:pt>
                <c:pt idx="2">
                  <c:v>2</c:v>
                </c:pt>
                <c:pt idx="3">
                  <c:v>0</c:v>
                </c:pt>
              </c:numCache>
            </c:numRef>
          </c:val>
          <c:extLst>
            <c:ext xmlns:c16="http://schemas.microsoft.com/office/drawing/2014/chart" uri="{C3380CC4-5D6E-409C-BE32-E72D297353CC}">
              <c16:uniqueId val="{00000008-6482-47BE-A22E-DE023B1900E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754554732009151E-3"/>
          <c:y val="0.10636179389003721"/>
          <c:w val="0.59571452079507226"/>
          <c:h val="0.89357155427431723"/>
        </c:manualLayout>
      </c:layout>
      <c:doughnutChart>
        <c:varyColors val="1"/>
        <c:ser>
          <c:idx val="0"/>
          <c:order val="0"/>
          <c:tx>
            <c:strRef>
              <c:f>Sheet1!$B$1</c:f>
              <c:strCache>
                <c:ptCount val="1"/>
                <c:pt idx="0">
                  <c:v>Sales</c:v>
                </c:pt>
              </c:strCache>
            </c:strRef>
          </c:tx>
          <c:spPr>
            <a:solidFill>
              <a:schemeClr val="accent3"/>
            </a:solidFill>
          </c:spPr>
          <c:dPt>
            <c:idx val="0"/>
            <c:bubble3D val="0"/>
            <c:spPr>
              <a:solidFill>
                <a:schemeClr val="accent3"/>
              </a:solidFill>
              <a:ln w="19050">
                <a:solidFill>
                  <a:schemeClr val="lt1"/>
                </a:solidFill>
              </a:ln>
              <a:effectLst/>
            </c:spPr>
            <c:extLst>
              <c:ext xmlns:c16="http://schemas.microsoft.com/office/drawing/2014/chart" uri="{C3380CC4-5D6E-409C-BE32-E72D297353CC}">
                <c16:uniqueId val="{00000001-9948-4F0C-88CC-512628924EE1}"/>
              </c:ext>
            </c:extLst>
          </c:dPt>
          <c:dPt>
            <c:idx val="1"/>
            <c:bubble3D val="0"/>
            <c:spPr>
              <a:solidFill>
                <a:schemeClr val="tx1">
                  <a:lumMod val="75000"/>
                  <a:lumOff val="25000"/>
                </a:schemeClr>
              </a:solidFill>
              <a:ln w="19050">
                <a:solidFill>
                  <a:schemeClr val="lt1"/>
                </a:solidFill>
              </a:ln>
              <a:effectLst/>
            </c:spPr>
            <c:extLst>
              <c:ext xmlns:c16="http://schemas.microsoft.com/office/drawing/2014/chart" uri="{C3380CC4-5D6E-409C-BE32-E72D297353CC}">
                <c16:uniqueId val="{00000003-9948-4F0C-88CC-512628924EE1}"/>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9948-4F0C-88CC-512628924EE1}"/>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9948-4F0C-88CC-512628924EE1}"/>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0</c:v>
                </c:pt>
                <c:pt idx="1">
                  <c:v>7</c:v>
                </c:pt>
                <c:pt idx="2">
                  <c:v>1</c:v>
                </c:pt>
                <c:pt idx="3">
                  <c:v>0</c:v>
                </c:pt>
              </c:numCache>
            </c:numRef>
          </c:val>
          <c:extLst>
            <c:ext xmlns:c16="http://schemas.microsoft.com/office/drawing/2014/chart" uri="{C3380CC4-5D6E-409C-BE32-E72D297353CC}">
              <c16:uniqueId val="{00000008-9948-4F0C-88CC-512628924EE1}"/>
            </c:ext>
          </c:extLst>
        </c:ser>
        <c:dLbls>
          <c:showLegendKey val="0"/>
          <c:showVal val="0"/>
          <c:showCatName val="0"/>
          <c:showSerName val="0"/>
          <c:showPercent val="0"/>
          <c:showBubbleSize val="0"/>
          <c:showLeaderLines val="1"/>
        </c:dLbls>
        <c:firstSliceAng val="3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754554732009151E-3"/>
          <c:y val="0.10636179389003721"/>
          <c:w val="0.59571452079507226"/>
          <c:h val="0.89357155427431723"/>
        </c:manualLayout>
      </c:layout>
      <c:doughnutChart>
        <c:varyColors val="1"/>
        <c:ser>
          <c:idx val="0"/>
          <c:order val="0"/>
          <c:tx>
            <c:strRef>
              <c:f>Sheet1!$B$1</c:f>
              <c:strCache>
                <c:ptCount val="1"/>
                <c:pt idx="0">
                  <c:v>Sales</c:v>
                </c:pt>
              </c:strCache>
            </c:strRef>
          </c:tx>
          <c:spPr>
            <a:solidFill>
              <a:schemeClr val="accent3"/>
            </a:solidFill>
          </c:spPr>
          <c:dPt>
            <c:idx val="0"/>
            <c:bubble3D val="0"/>
            <c:spPr>
              <a:solidFill>
                <a:schemeClr val="accent3"/>
              </a:solidFill>
              <a:ln w="19050">
                <a:solidFill>
                  <a:schemeClr val="lt1"/>
                </a:solidFill>
              </a:ln>
              <a:effectLst/>
            </c:spPr>
            <c:extLst>
              <c:ext xmlns:c16="http://schemas.microsoft.com/office/drawing/2014/chart" uri="{C3380CC4-5D6E-409C-BE32-E72D297353CC}">
                <c16:uniqueId val="{00000001-6220-454B-ACDC-58519C56F1A3}"/>
              </c:ext>
            </c:extLst>
          </c:dPt>
          <c:dPt>
            <c:idx val="1"/>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3-6220-454B-ACDC-58519C56F1A3}"/>
              </c:ext>
            </c:extLst>
          </c:dPt>
          <c:dPt>
            <c:idx val="2"/>
            <c:bubble3D val="0"/>
            <c:spPr>
              <a:solidFill>
                <a:schemeClr val="bg1"/>
              </a:solidFill>
              <a:ln w="19050">
                <a:solidFill>
                  <a:schemeClr val="lt1"/>
                </a:solidFill>
              </a:ln>
              <a:effectLst/>
            </c:spPr>
            <c:extLst>
              <c:ext xmlns:c16="http://schemas.microsoft.com/office/drawing/2014/chart" uri="{C3380CC4-5D6E-409C-BE32-E72D297353CC}">
                <c16:uniqueId val="{00000005-6220-454B-ACDC-58519C56F1A3}"/>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7-6220-454B-ACDC-58519C56F1A3}"/>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0</c:v>
                </c:pt>
                <c:pt idx="1">
                  <c:v>7</c:v>
                </c:pt>
                <c:pt idx="2">
                  <c:v>3</c:v>
                </c:pt>
                <c:pt idx="3">
                  <c:v>0</c:v>
                </c:pt>
              </c:numCache>
            </c:numRef>
          </c:val>
          <c:extLst>
            <c:ext xmlns:c16="http://schemas.microsoft.com/office/drawing/2014/chart" uri="{C3380CC4-5D6E-409C-BE32-E72D297353CC}">
              <c16:uniqueId val="{00000008-6220-454B-ACDC-58519C56F1A3}"/>
            </c:ext>
          </c:extLst>
        </c:ser>
        <c:dLbls>
          <c:showLegendKey val="0"/>
          <c:showVal val="0"/>
          <c:showCatName val="0"/>
          <c:showSerName val="0"/>
          <c:showPercent val="0"/>
          <c:showBubbleSize val="0"/>
          <c:showLeaderLines val="1"/>
        </c:dLbls>
        <c:firstSliceAng val="95"/>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10/14/2017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10/14/2017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12</a:t>
            </a:fld>
            <a:endParaRPr lang="en-US"/>
          </a:p>
        </p:txBody>
      </p:sp>
    </p:spTree>
    <p:extLst>
      <p:ext uri="{BB962C8B-B14F-4D97-AF65-F5344CB8AC3E}">
        <p14:creationId xmlns:p14="http://schemas.microsoft.com/office/powerpoint/2010/main" val="2593134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24</a:t>
            </a:fld>
            <a:endParaRPr lang="en-US"/>
          </a:p>
        </p:txBody>
      </p:sp>
    </p:spTree>
    <p:extLst>
      <p:ext uri="{BB962C8B-B14F-4D97-AF65-F5344CB8AC3E}">
        <p14:creationId xmlns:p14="http://schemas.microsoft.com/office/powerpoint/2010/main" val="630731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25</a:t>
            </a:fld>
            <a:endParaRPr lang="en-US"/>
          </a:p>
        </p:txBody>
      </p:sp>
    </p:spTree>
    <p:extLst>
      <p:ext uri="{BB962C8B-B14F-4D97-AF65-F5344CB8AC3E}">
        <p14:creationId xmlns:p14="http://schemas.microsoft.com/office/powerpoint/2010/main" val="3569236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26</a:t>
            </a:fld>
            <a:endParaRPr lang="en-US"/>
          </a:p>
        </p:txBody>
      </p:sp>
    </p:spTree>
    <p:extLst>
      <p:ext uri="{BB962C8B-B14F-4D97-AF65-F5344CB8AC3E}">
        <p14:creationId xmlns:p14="http://schemas.microsoft.com/office/powerpoint/2010/main" val="2005172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27</a:t>
            </a:fld>
            <a:endParaRPr lang="en-US"/>
          </a:p>
        </p:txBody>
      </p:sp>
    </p:spTree>
    <p:extLst>
      <p:ext uri="{BB962C8B-B14F-4D97-AF65-F5344CB8AC3E}">
        <p14:creationId xmlns:p14="http://schemas.microsoft.com/office/powerpoint/2010/main" val="216238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28</a:t>
            </a:fld>
            <a:endParaRPr lang="en-US"/>
          </a:p>
        </p:txBody>
      </p:sp>
    </p:spTree>
    <p:extLst>
      <p:ext uri="{BB962C8B-B14F-4D97-AF65-F5344CB8AC3E}">
        <p14:creationId xmlns:p14="http://schemas.microsoft.com/office/powerpoint/2010/main" val="873639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29</a:t>
            </a:fld>
            <a:endParaRPr lang="en-US"/>
          </a:p>
        </p:txBody>
      </p:sp>
    </p:spTree>
    <p:extLst>
      <p:ext uri="{BB962C8B-B14F-4D97-AF65-F5344CB8AC3E}">
        <p14:creationId xmlns:p14="http://schemas.microsoft.com/office/powerpoint/2010/main" val="3682595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30</a:t>
            </a:fld>
            <a:endParaRPr lang="en-US"/>
          </a:p>
        </p:txBody>
      </p:sp>
    </p:spTree>
    <p:extLst>
      <p:ext uri="{BB962C8B-B14F-4D97-AF65-F5344CB8AC3E}">
        <p14:creationId xmlns:p14="http://schemas.microsoft.com/office/powerpoint/2010/main" val="4086212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31</a:t>
            </a:fld>
            <a:endParaRPr lang="en-US"/>
          </a:p>
        </p:txBody>
      </p:sp>
    </p:spTree>
    <p:extLst>
      <p:ext uri="{BB962C8B-B14F-4D97-AF65-F5344CB8AC3E}">
        <p14:creationId xmlns:p14="http://schemas.microsoft.com/office/powerpoint/2010/main" val="3740402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32</a:t>
            </a:fld>
            <a:endParaRPr lang="en-US"/>
          </a:p>
        </p:txBody>
      </p:sp>
    </p:spTree>
    <p:extLst>
      <p:ext uri="{BB962C8B-B14F-4D97-AF65-F5344CB8AC3E}">
        <p14:creationId xmlns:p14="http://schemas.microsoft.com/office/powerpoint/2010/main" val="2247911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33</a:t>
            </a:fld>
            <a:endParaRPr lang="en-US"/>
          </a:p>
        </p:txBody>
      </p:sp>
    </p:spTree>
    <p:extLst>
      <p:ext uri="{BB962C8B-B14F-4D97-AF65-F5344CB8AC3E}">
        <p14:creationId xmlns:p14="http://schemas.microsoft.com/office/powerpoint/2010/main" val="2026999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15</a:t>
            </a:fld>
            <a:endParaRPr lang="en-US"/>
          </a:p>
        </p:txBody>
      </p:sp>
    </p:spTree>
    <p:extLst>
      <p:ext uri="{BB962C8B-B14F-4D97-AF65-F5344CB8AC3E}">
        <p14:creationId xmlns:p14="http://schemas.microsoft.com/office/powerpoint/2010/main" val="1190741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34</a:t>
            </a:fld>
            <a:endParaRPr lang="en-US"/>
          </a:p>
        </p:txBody>
      </p:sp>
    </p:spTree>
    <p:extLst>
      <p:ext uri="{BB962C8B-B14F-4D97-AF65-F5344CB8AC3E}">
        <p14:creationId xmlns:p14="http://schemas.microsoft.com/office/powerpoint/2010/main" val="2711899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35</a:t>
            </a:fld>
            <a:endParaRPr lang="en-US"/>
          </a:p>
        </p:txBody>
      </p:sp>
    </p:spTree>
    <p:extLst>
      <p:ext uri="{BB962C8B-B14F-4D97-AF65-F5344CB8AC3E}">
        <p14:creationId xmlns:p14="http://schemas.microsoft.com/office/powerpoint/2010/main" val="11579696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36</a:t>
            </a:fld>
            <a:endParaRPr lang="en-US"/>
          </a:p>
        </p:txBody>
      </p:sp>
    </p:spTree>
    <p:extLst>
      <p:ext uri="{BB962C8B-B14F-4D97-AF65-F5344CB8AC3E}">
        <p14:creationId xmlns:p14="http://schemas.microsoft.com/office/powerpoint/2010/main" val="1428724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37</a:t>
            </a:fld>
            <a:endParaRPr lang="en-US"/>
          </a:p>
        </p:txBody>
      </p:sp>
    </p:spTree>
    <p:extLst>
      <p:ext uri="{BB962C8B-B14F-4D97-AF65-F5344CB8AC3E}">
        <p14:creationId xmlns:p14="http://schemas.microsoft.com/office/powerpoint/2010/main" val="13833299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38</a:t>
            </a:fld>
            <a:endParaRPr lang="en-US"/>
          </a:p>
        </p:txBody>
      </p:sp>
    </p:spTree>
    <p:extLst>
      <p:ext uri="{BB962C8B-B14F-4D97-AF65-F5344CB8AC3E}">
        <p14:creationId xmlns:p14="http://schemas.microsoft.com/office/powerpoint/2010/main" val="1857266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16</a:t>
            </a:fld>
            <a:endParaRPr lang="en-US"/>
          </a:p>
        </p:txBody>
      </p:sp>
    </p:spTree>
    <p:extLst>
      <p:ext uri="{BB962C8B-B14F-4D97-AF65-F5344CB8AC3E}">
        <p14:creationId xmlns:p14="http://schemas.microsoft.com/office/powerpoint/2010/main" val="329586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17</a:t>
            </a:fld>
            <a:endParaRPr lang="en-US"/>
          </a:p>
        </p:txBody>
      </p:sp>
    </p:spTree>
    <p:extLst>
      <p:ext uri="{BB962C8B-B14F-4D97-AF65-F5344CB8AC3E}">
        <p14:creationId xmlns:p14="http://schemas.microsoft.com/office/powerpoint/2010/main" val="1381661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18</a:t>
            </a:fld>
            <a:endParaRPr lang="en-US"/>
          </a:p>
        </p:txBody>
      </p:sp>
    </p:spTree>
    <p:extLst>
      <p:ext uri="{BB962C8B-B14F-4D97-AF65-F5344CB8AC3E}">
        <p14:creationId xmlns:p14="http://schemas.microsoft.com/office/powerpoint/2010/main" val="4149498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19</a:t>
            </a:fld>
            <a:endParaRPr lang="en-US"/>
          </a:p>
        </p:txBody>
      </p:sp>
    </p:spTree>
    <p:extLst>
      <p:ext uri="{BB962C8B-B14F-4D97-AF65-F5344CB8AC3E}">
        <p14:creationId xmlns:p14="http://schemas.microsoft.com/office/powerpoint/2010/main" val="3331426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21</a:t>
            </a:fld>
            <a:endParaRPr lang="en-US"/>
          </a:p>
        </p:txBody>
      </p:sp>
    </p:spTree>
    <p:extLst>
      <p:ext uri="{BB962C8B-B14F-4D97-AF65-F5344CB8AC3E}">
        <p14:creationId xmlns:p14="http://schemas.microsoft.com/office/powerpoint/2010/main" val="2370847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22</a:t>
            </a:fld>
            <a:endParaRPr lang="en-US"/>
          </a:p>
        </p:txBody>
      </p:sp>
    </p:spTree>
    <p:extLst>
      <p:ext uri="{BB962C8B-B14F-4D97-AF65-F5344CB8AC3E}">
        <p14:creationId xmlns:p14="http://schemas.microsoft.com/office/powerpoint/2010/main" val="2129983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23</a:t>
            </a:fld>
            <a:endParaRPr lang="en-US"/>
          </a:p>
        </p:txBody>
      </p:sp>
    </p:spTree>
    <p:extLst>
      <p:ext uri="{BB962C8B-B14F-4D97-AF65-F5344CB8AC3E}">
        <p14:creationId xmlns:p14="http://schemas.microsoft.com/office/powerpoint/2010/main" val="15424285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 - 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20" name="Picture Placeholder 4"/>
          <p:cNvSpPr>
            <a:spLocks noGrp="1"/>
          </p:cNvSpPr>
          <p:nvPr>
            <p:ph type="pic" sz="quarter" idx="12" hasCustomPrompt="1"/>
          </p:nvPr>
        </p:nvSpPr>
        <p:spPr>
          <a:xfrm>
            <a:off x="3218541" y="14288"/>
            <a:ext cx="8970284" cy="6843712"/>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Tree>
    <p:extLst>
      <p:ext uri="{BB962C8B-B14F-4D97-AF65-F5344CB8AC3E}">
        <p14:creationId xmlns:p14="http://schemas.microsoft.com/office/powerpoint/2010/main" val="894429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5" name="Picture Placeholder 18"/>
          <p:cNvSpPr>
            <a:spLocks noGrp="1"/>
          </p:cNvSpPr>
          <p:nvPr>
            <p:ph type="pic" sz="quarter" idx="16"/>
          </p:nvPr>
        </p:nvSpPr>
        <p:spPr>
          <a:xfrm>
            <a:off x="0" y="2955229"/>
            <a:ext cx="12192000" cy="3902772"/>
          </a:xfrm>
          <a:prstGeom prst="rect">
            <a:avLst/>
          </a:prstGeom>
        </p:spPr>
      </p:sp>
    </p:spTree>
    <p:extLst>
      <p:ext uri="{BB962C8B-B14F-4D97-AF65-F5344CB8AC3E}">
        <p14:creationId xmlns:p14="http://schemas.microsoft.com/office/powerpoint/2010/main" val="27729790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5" name="Picture Placeholder 18"/>
          <p:cNvSpPr>
            <a:spLocks noGrp="1"/>
          </p:cNvSpPr>
          <p:nvPr>
            <p:ph type="pic" sz="quarter" idx="16"/>
          </p:nvPr>
        </p:nvSpPr>
        <p:spPr>
          <a:xfrm>
            <a:off x="4615088" y="2191663"/>
            <a:ext cx="2961821" cy="1809750"/>
          </a:xfrm>
          <a:prstGeom prst="rect">
            <a:avLst/>
          </a:prstGeom>
        </p:spPr>
      </p:sp>
      <p:sp>
        <p:nvSpPr>
          <p:cNvPr id="13" name="Picture Placeholder 18"/>
          <p:cNvSpPr>
            <a:spLocks noGrp="1"/>
          </p:cNvSpPr>
          <p:nvPr>
            <p:ph type="pic" sz="quarter" idx="17"/>
          </p:nvPr>
        </p:nvSpPr>
        <p:spPr>
          <a:xfrm>
            <a:off x="1189268" y="2191663"/>
            <a:ext cx="2961821" cy="1809750"/>
          </a:xfrm>
          <a:prstGeom prst="rect">
            <a:avLst/>
          </a:prstGeom>
        </p:spPr>
      </p:sp>
      <p:sp>
        <p:nvSpPr>
          <p:cNvPr id="20" name="Picture Placeholder 18"/>
          <p:cNvSpPr>
            <a:spLocks noGrp="1"/>
          </p:cNvSpPr>
          <p:nvPr>
            <p:ph type="pic" sz="quarter" idx="18"/>
          </p:nvPr>
        </p:nvSpPr>
        <p:spPr>
          <a:xfrm>
            <a:off x="8040907" y="2191663"/>
            <a:ext cx="2961821" cy="1809750"/>
          </a:xfrm>
          <a:prstGeom prst="rect">
            <a:avLst/>
          </a:prstGeom>
        </p:spPr>
      </p:sp>
    </p:spTree>
    <p:extLst>
      <p:ext uri="{BB962C8B-B14F-4D97-AF65-F5344CB8AC3E}">
        <p14:creationId xmlns:p14="http://schemas.microsoft.com/office/powerpoint/2010/main" val="18948247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6Page 1 Image">
    <p:spTree>
      <p:nvGrpSpPr>
        <p:cNvPr id="1" name=""/>
        <p:cNvGrpSpPr/>
        <p:nvPr/>
      </p:nvGrpSpPr>
      <p:grpSpPr>
        <a:xfrm>
          <a:off x="0" y="0"/>
          <a:ext cx="0" cy="0"/>
          <a:chOff x="0" y="0"/>
          <a:chExt cx="0" cy="0"/>
        </a:xfrm>
      </p:grpSpPr>
      <p:sp>
        <p:nvSpPr>
          <p:cNvPr id="24" name="Picture Placeholder 4"/>
          <p:cNvSpPr>
            <a:spLocks noGrp="1"/>
          </p:cNvSpPr>
          <p:nvPr>
            <p:ph type="pic" sz="quarter" idx="13" hasCustomPrompt="1"/>
          </p:nvPr>
        </p:nvSpPr>
        <p:spPr>
          <a:xfrm>
            <a:off x="6111396" y="3638602"/>
            <a:ext cx="2749037" cy="2562122"/>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9" name="Picture Placeholder 4"/>
          <p:cNvSpPr>
            <a:spLocks noGrp="1"/>
          </p:cNvSpPr>
          <p:nvPr>
            <p:ph type="pic" sz="quarter" idx="14" hasCustomPrompt="1"/>
          </p:nvPr>
        </p:nvSpPr>
        <p:spPr>
          <a:xfrm>
            <a:off x="6111396" y="662040"/>
            <a:ext cx="2749037" cy="2562122"/>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Tree>
    <p:extLst>
      <p:ext uri="{BB962C8B-B14F-4D97-AF65-F5344CB8AC3E}">
        <p14:creationId xmlns:p14="http://schemas.microsoft.com/office/powerpoint/2010/main" val="1633547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9" name="Picture Placeholder 4"/>
          <p:cNvSpPr>
            <a:spLocks noGrp="1"/>
          </p:cNvSpPr>
          <p:nvPr>
            <p:ph type="pic" sz="quarter" idx="14" hasCustomPrompt="1"/>
          </p:nvPr>
        </p:nvSpPr>
        <p:spPr>
          <a:xfrm>
            <a:off x="5234817" y="704088"/>
            <a:ext cx="2331720" cy="2724912"/>
          </a:xfrm>
          <a:prstGeom prst="round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sp>
        <p:nvSpPr>
          <p:cNvPr id="12" name="Picture Placeholder 4"/>
          <p:cNvSpPr>
            <a:spLocks noGrp="1"/>
          </p:cNvSpPr>
          <p:nvPr>
            <p:ph type="pic" sz="quarter" idx="15" hasCustomPrompt="1"/>
          </p:nvPr>
        </p:nvSpPr>
        <p:spPr>
          <a:xfrm>
            <a:off x="5234817" y="3428238"/>
            <a:ext cx="2331720" cy="2724912"/>
          </a:xfrm>
          <a:prstGeom prst="round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Tree>
    <p:extLst>
      <p:ext uri="{BB962C8B-B14F-4D97-AF65-F5344CB8AC3E}">
        <p14:creationId xmlns:p14="http://schemas.microsoft.com/office/powerpoint/2010/main" val="3299879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5" name="Picture Placeholder 18"/>
          <p:cNvSpPr>
            <a:spLocks noGrp="1"/>
          </p:cNvSpPr>
          <p:nvPr>
            <p:ph type="pic" sz="quarter" idx="16"/>
          </p:nvPr>
        </p:nvSpPr>
        <p:spPr>
          <a:xfrm>
            <a:off x="2452915" y="4001413"/>
            <a:ext cx="2685144" cy="1963958"/>
          </a:xfrm>
          <a:prstGeom prst="rect">
            <a:avLst/>
          </a:prstGeom>
        </p:spPr>
      </p:sp>
      <p:sp>
        <p:nvSpPr>
          <p:cNvPr id="21" name="Picture Placeholder 18"/>
          <p:cNvSpPr>
            <a:spLocks noGrp="1"/>
          </p:cNvSpPr>
          <p:nvPr>
            <p:ph type="pic" sz="quarter" idx="19"/>
          </p:nvPr>
        </p:nvSpPr>
        <p:spPr>
          <a:xfrm>
            <a:off x="7590971" y="4001413"/>
            <a:ext cx="2743203" cy="1963958"/>
          </a:xfrm>
          <a:prstGeom prst="rect">
            <a:avLst/>
          </a:prstGeom>
        </p:spPr>
      </p:sp>
      <p:sp>
        <p:nvSpPr>
          <p:cNvPr id="13" name="Picture Placeholder 18"/>
          <p:cNvSpPr>
            <a:spLocks noGrp="1"/>
          </p:cNvSpPr>
          <p:nvPr>
            <p:ph type="pic" sz="quarter" idx="17"/>
          </p:nvPr>
        </p:nvSpPr>
        <p:spPr>
          <a:xfrm>
            <a:off x="0" y="2030009"/>
            <a:ext cx="3280229" cy="1971404"/>
          </a:xfrm>
          <a:prstGeom prst="rect">
            <a:avLst/>
          </a:prstGeom>
        </p:spPr>
      </p:sp>
      <p:sp>
        <p:nvSpPr>
          <p:cNvPr id="20" name="Picture Placeholder 18"/>
          <p:cNvSpPr>
            <a:spLocks noGrp="1"/>
          </p:cNvSpPr>
          <p:nvPr>
            <p:ph type="pic" sz="quarter" idx="18"/>
          </p:nvPr>
        </p:nvSpPr>
        <p:spPr>
          <a:xfrm>
            <a:off x="7590971" y="2030009"/>
            <a:ext cx="2148115" cy="1967681"/>
          </a:xfrm>
          <a:prstGeom prst="rect">
            <a:avLst/>
          </a:prstGeom>
        </p:spPr>
      </p:sp>
    </p:spTree>
    <p:extLst>
      <p:ext uri="{BB962C8B-B14F-4D97-AF65-F5344CB8AC3E}">
        <p14:creationId xmlns:p14="http://schemas.microsoft.com/office/powerpoint/2010/main" val="37816189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6Page 1 Image">
    <p:spTree>
      <p:nvGrpSpPr>
        <p:cNvPr id="1" name=""/>
        <p:cNvGrpSpPr/>
        <p:nvPr/>
      </p:nvGrpSpPr>
      <p:grpSpPr>
        <a:xfrm>
          <a:off x="0" y="0"/>
          <a:ext cx="0" cy="0"/>
          <a:chOff x="0" y="0"/>
          <a:chExt cx="0" cy="0"/>
        </a:xfrm>
      </p:grpSpPr>
      <p:sp>
        <p:nvSpPr>
          <p:cNvPr id="13" name="Picture Placeholder 18"/>
          <p:cNvSpPr>
            <a:spLocks noGrp="1"/>
          </p:cNvSpPr>
          <p:nvPr>
            <p:ph type="pic" sz="quarter" idx="17"/>
          </p:nvPr>
        </p:nvSpPr>
        <p:spPr>
          <a:xfrm>
            <a:off x="1" y="2030009"/>
            <a:ext cx="3280230" cy="1967681"/>
          </a:xfrm>
          <a:prstGeom prst="rect">
            <a:avLst/>
          </a:prstGeom>
        </p:spPr>
      </p:sp>
      <p:sp>
        <p:nvSpPr>
          <p:cNvPr id="23" name="Picture Placeholder 18"/>
          <p:cNvSpPr>
            <a:spLocks noGrp="1"/>
          </p:cNvSpPr>
          <p:nvPr>
            <p:ph type="pic" sz="quarter" idx="20"/>
          </p:nvPr>
        </p:nvSpPr>
        <p:spPr>
          <a:xfrm>
            <a:off x="1" y="3997689"/>
            <a:ext cx="3280230" cy="1967681"/>
          </a:xfrm>
          <a:prstGeom prst="rect">
            <a:avLst/>
          </a:prstGeom>
        </p:spPr>
      </p:sp>
      <p:sp>
        <p:nvSpPr>
          <p:cNvPr id="24" name="Picture Placeholder 18"/>
          <p:cNvSpPr>
            <a:spLocks noGrp="1"/>
          </p:cNvSpPr>
          <p:nvPr>
            <p:ph type="pic" sz="quarter" idx="21"/>
          </p:nvPr>
        </p:nvSpPr>
        <p:spPr>
          <a:xfrm>
            <a:off x="8911763" y="3997689"/>
            <a:ext cx="3280230" cy="1967681"/>
          </a:xfrm>
          <a:prstGeom prst="rect">
            <a:avLst/>
          </a:prstGeom>
        </p:spPr>
      </p:sp>
      <p:sp>
        <p:nvSpPr>
          <p:cNvPr id="25" name="Picture Placeholder 18"/>
          <p:cNvSpPr>
            <a:spLocks noGrp="1"/>
          </p:cNvSpPr>
          <p:nvPr>
            <p:ph type="pic" sz="quarter" idx="22"/>
          </p:nvPr>
        </p:nvSpPr>
        <p:spPr>
          <a:xfrm>
            <a:off x="8911763" y="2030009"/>
            <a:ext cx="3280230" cy="1967681"/>
          </a:xfrm>
          <a:prstGeom prst="rect">
            <a:avLst/>
          </a:prstGeom>
        </p:spPr>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36559370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6Page 1 Image">
    <p:spTree>
      <p:nvGrpSpPr>
        <p:cNvPr id="1" name=""/>
        <p:cNvGrpSpPr/>
        <p:nvPr/>
      </p:nvGrpSpPr>
      <p:grpSpPr>
        <a:xfrm>
          <a:off x="0" y="0"/>
          <a:ext cx="0" cy="0"/>
          <a:chOff x="0" y="0"/>
          <a:chExt cx="0" cy="0"/>
        </a:xfrm>
      </p:grpSpPr>
      <p:sp>
        <p:nvSpPr>
          <p:cNvPr id="23" name="Picture Placeholder 18"/>
          <p:cNvSpPr>
            <a:spLocks noGrp="1"/>
          </p:cNvSpPr>
          <p:nvPr>
            <p:ph type="pic" sz="quarter" idx="20"/>
          </p:nvPr>
        </p:nvSpPr>
        <p:spPr>
          <a:xfrm>
            <a:off x="1" y="2030009"/>
            <a:ext cx="5428338" cy="3935361"/>
          </a:xfrm>
          <a:prstGeom prst="rect">
            <a:avLst/>
          </a:prstGeom>
        </p:spPr>
      </p:sp>
      <p:sp>
        <p:nvSpPr>
          <p:cNvPr id="24" name="Picture Placeholder 18"/>
          <p:cNvSpPr>
            <a:spLocks noGrp="1"/>
          </p:cNvSpPr>
          <p:nvPr>
            <p:ph type="pic" sz="quarter" idx="21"/>
          </p:nvPr>
        </p:nvSpPr>
        <p:spPr>
          <a:xfrm>
            <a:off x="7881256" y="3997691"/>
            <a:ext cx="4310737" cy="1967679"/>
          </a:xfrm>
          <a:prstGeom prst="rect">
            <a:avLst/>
          </a:prstGeom>
        </p:spPr>
      </p:sp>
      <p:sp>
        <p:nvSpPr>
          <p:cNvPr id="25" name="Picture Placeholder 18"/>
          <p:cNvSpPr>
            <a:spLocks noGrp="1"/>
          </p:cNvSpPr>
          <p:nvPr>
            <p:ph type="pic" sz="quarter" idx="22"/>
          </p:nvPr>
        </p:nvSpPr>
        <p:spPr>
          <a:xfrm>
            <a:off x="7881256" y="2030009"/>
            <a:ext cx="4310737" cy="1967679"/>
          </a:xfrm>
          <a:prstGeom prst="rect">
            <a:avLst/>
          </a:prstGeom>
        </p:spPr>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19943444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6Page 1 Image">
    <p:spTree>
      <p:nvGrpSpPr>
        <p:cNvPr id="1" name=""/>
        <p:cNvGrpSpPr/>
        <p:nvPr/>
      </p:nvGrpSpPr>
      <p:grpSpPr>
        <a:xfrm>
          <a:off x="0" y="0"/>
          <a:ext cx="0" cy="0"/>
          <a:chOff x="0" y="0"/>
          <a:chExt cx="0" cy="0"/>
        </a:xfrm>
      </p:grpSpPr>
      <p:sp>
        <p:nvSpPr>
          <p:cNvPr id="24" name="Picture Placeholder 18"/>
          <p:cNvSpPr>
            <a:spLocks noGrp="1"/>
          </p:cNvSpPr>
          <p:nvPr>
            <p:ph type="pic" sz="quarter" idx="21"/>
          </p:nvPr>
        </p:nvSpPr>
        <p:spPr>
          <a:xfrm>
            <a:off x="7673219" y="3962402"/>
            <a:ext cx="3154440" cy="1930400"/>
          </a:xfrm>
          <a:prstGeom prst="rect">
            <a:avLst/>
          </a:prstGeom>
        </p:spPr>
      </p:sp>
      <p:sp>
        <p:nvSpPr>
          <p:cNvPr id="20" name="Picture Placeholder 18"/>
          <p:cNvSpPr>
            <a:spLocks noGrp="1"/>
          </p:cNvSpPr>
          <p:nvPr>
            <p:ph type="pic" sz="quarter" idx="22"/>
          </p:nvPr>
        </p:nvSpPr>
        <p:spPr>
          <a:xfrm>
            <a:off x="7673219" y="2032002"/>
            <a:ext cx="3154440" cy="1930400"/>
          </a:xfrm>
          <a:prstGeom prst="rect">
            <a:avLst/>
          </a:prstGeom>
        </p:spPr>
      </p:sp>
      <p:sp>
        <p:nvSpPr>
          <p:cNvPr id="21" name="Picture Placeholder 18"/>
          <p:cNvSpPr>
            <a:spLocks noGrp="1"/>
          </p:cNvSpPr>
          <p:nvPr>
            <p:ph type="pic" sz="quarter" idx="23"/>
          </p:nvPr>
        </p:nvSpPr>
        <p:spPr>
          <a:xfrm>
            <a:off x="4518778" y="2032002"/>
            <a:ext cx="3154440" cy="1930400"/>
          </a:xfrm>
          <a:prstGeom prst="rect">
            <a:avLst/>
          </a:prstGeom>
        </p:spPr>
      </p:sp>
      <p:sp>
        <p:nvSpPr>
          <p:cNvPr id="22" name="Picture Placeholder 18"/>
          <p:cNvSpPr>
            <a:spLocks noGrp="1"/>
          </p:cNvSpPr>
          <p:nvPr>
            <p:ph type="pic" sz="quarter" idx="24"/>
          </p:nvPr>
        </p:nvSpPr>
        <p:spPr>
          <a:xfrm>
            <a:off x="4518778" y="3962402"/>
            <a:ext cx="3154440" cy="1930400"/>
          </a:xfrm>
          <a:prstGeom prst="rect">
            <a:avLst/>
          </a:prstGeom>
        </p:spPr>
      </p:sp>
      <p:sp>
        <p:nvSpPr>
          <p:cNvPr id="26" name="Picture Placeholder 18"/>
          <p:cNvSpPr>
            <a:spLocks noGrp="1"/>
          </p:cNvSpPr>
          <p:nvPr>
            <p:ph type="pic" sz="quarter" idx="25"/>
          </p:nvPr>
        </p:nvSpPr>
        <p:spPr>
          <a:xfrm>
            <a:off x="1364337" y="3962402"/>
            <a:ext cx="3154440" cy="1930400"/>
          </a:xfrm>
          <a:prstGeom prst="rect">
            <a:avLst/>
          </a:prstGeom>
        </p:spPr>
      </p:sp>
      <p:sp>
        <p:nvSpPr>
          <p:cNvPr id="27" name="Picture Placeholder 18"/>
          <p:cNvSpPr>
            <a:spLocks noGrp="1"/>
          </p:cNvSpPr>
          <p:nvPr>
            <p:ph type="pic" sz="quarter" idx="26"/>
          </p:nvPr>
        </p:nvSpPr>
        <p:spPr>
          <a:xfrm>
            <a:off x="1364337" y="2032002"/>
            <a:ext cx="3154440" cy="1930400"/>
          </a:xfrm>
          <a:prstGeom prst="rect">
            <a:avLst/>
          </a:prstGeom>
        </p:spPr>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1455482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6Page 1 Image">
    <p:spTree>
      <p:nvGrpSpPr>
        <p:cNvPr id="1" name=""/>
        <p:cNvGrpSpPr/>
        <p:nvPr/>
      </p:nvGrpSpPr>
      <p:grpSpPr>
        <a:xfrm>
          <a:off x="0" y="0"/>
          <a:ext cx="0" cy="0"/>
          <a:chOff x="0" y="0"/>
          <a:chExt cx="0" cy="0"/>
        </a:xfrm>
      </p:grpSpPr>
      <p:sp>
        <p:nvSpPr>
          <p:cNvPr id="26" name="Picture Placeholder 18"/>
          <p:cNvSpPr>
            <a:spLocks noGrp="1"/>
          </p:cNvSpPr>
          <p:nvPr>
            <p:ph type="pic" sz="quarter" idx="25"/>
          </p:nvPr>
        </p:nvSpPr>
        <p:spPr>
          <a:xfrm>
            <a:off x="1494972" y="2046520"/>
            <a:ext cx="2714172" cy="2612566"/>
          </a:xfrm>
          <a:prstGeom prst="rect">
            <a:avLst/>
          </a:prstGeom>
        </p:spPr>
      </p:sp>
      <p:sp>
        <p:nvSpPr>
          <p:cNvPr id="23" name="Picture Placeholder 18"/>
          <p:cNvSpPr>
            <a:spLocks noGrp="1"/>
          </p:cNvSpPr>
          <p:nvPr>
            <p:ph type="pic" sz="quarter" idx="26"/>
          </p:nvPr>
        </p:nvSpPr>
        <p:spPr>
          <a:xfrm>
            <a:off x="4738914" y="2046520"/>
            <a:ext cx="2714172" cy="2612566"/>
          </a:xfrm>
          <a:prstGeom prst="rect">
            <a:avLst/>
          </a:prstGeom>
        </p:spPr>
      </p:sp>
      <p:sp>
        <p:nvSpPr>
          <p:cNvPr id="25" name="Picture Placeholder 18"/>
          <p:cNvSpPr>
            <a:spLocks noGrp="1"/>
          </p:cNvSpPr>
          <p:nvPr>
            <p:ph type="pic" sz="quarter" idx="27"/>
          </p:nvPr>
        </p:nvSpPr>
        <p:spPr>
          <a:xfrm>
            <a:off x="7982856" y="2046520"/>
            <a:ext cx="2714172" cy="2612566"/>
          </a:xfrm>
          <a:prstGeom prst="rect">
            <a:avLst/>
          </a:prstGeom>
        </p:spPr>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21850458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6Page 1 Image">
    <p:spTree>
      <p:nvGrpSpPr>
        <p:cNvPr id="1" name=""/>
        <p:cNvGrpSpPr/>
        <p:nvPr/>
      </p:nvGrpSpPr>
      <p:grpSpPr>
        <a:xfrm>
          <a:off x="0" y="0"/>
          <a:ext cx="0" cy="0"/>
          <a:chOff x="0" y="0"/>
          <a:chExt cx="0" cy="0"/>
        </a:xfrm>
      </p:grpSpPr>
      <p:sp>
        <p:nvSpPr>
          <p:cNvPr id="23" name="Picture Placeholder 18"/>
          <p:cNvSpPr>
            <a:spLocks noGrp="1"/>
          </p:cNvSpPr>
          <p:nvPr>
            <p:ph type="pic" sz="quarter" idx="26"/>
          </p:nvPr>
        </p:nvSpPr>
        <p:spPr>
          <a:xfrm>
            <a:off x="1448667" y="2000979"/>
            <a:ext cx="4464315" cy="3848278"/>
          </a:xfrm>
          <a:prstGeom prst="rect">
            <a:avLst/>
          </a:prstGeom>
        </p:spPr>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5" name="Picture Placeholder 18"/>
          <p:cNvSpPr>
            <a:spLocks noGrp="1"/>
          </p:cNvSpPr>
          <p:nvPr>
            <p:ph type="pic" sz="quarter" idx="27"/>
          </p:nvPr>
        </p:nvSpPr>
        <p:spPr>
          <a:xfrm>
            <a:off x="6066106" y="2000979"/>
            <a:ext cx="2254924" cy="2018113"/>
          </a:xfrm>
          <a:prstGeom prst="rect">
            <a:avLst/>
          </a:prstGeom>
        </p:spPr>
      </p:sp>
      <p:sp>
        <p:nvSpPr>
          <p:cNvPr id="18" name="Picture Placeholder 18"/>
          <p:cNvSpPr>
            <a:spLocks noGrp="1"/>
          </p:cNvSpPr>
          <p:nvPr>
            <p:ph type="pic" sz="quarter" idx="28"/>
          </p:nvPr>
        </p:nvSpPr>
        <p:spPr>
          <a:xfrm>
            <a:off x="8474151" y="2000979"/>
            <a:ext cx="2254924" cy="2018113"/>
          </a:xfrm>
          <a:prstGeom prst="rect">
            <a:avLst/>
          </a:prstGeom>
        </p:spPr>
      </p:sp>
    </p:spTree>
    <p:extLst>
      <p:ext uri="{BB962C8B-B14F-4D97-AF65-F5344CB8AC3E}">
        <p14:creationId xmlns:p14="http://schemas.microsoft.com/office/powerpoint/2010/main" val="1132739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Usual">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i="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i="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i="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i="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i="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i="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i="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2519306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6Page 1 Image">
    <p:spTree>
      <p:nvGrpSpPr>
        <p:cNvPr id="1" name=""/>
        <p:cNvGrpSpPr/>
        <p:nvPr/>
      </p:nvGrpSpPr>
      <p:grpSpPr>
        <a:xfrm>
          <a:off x="0" y="0"/>
          <a:ext cx="0" cy="0"/>
          <a:chOff x="0" y="0"/>
          <a:chExt cx="0" cy="0"/>
        </a:xfrm>
      </p:grpSpPr>
      <p:sp>
        <p:nvSpPr>
          <p:cNvPr id="20" name="Picture Placeholder 4"/>
          <p:cNvSpPr>
            <a:spLocks noGrp="1"/>
          </p:cNvSpPr>
          <p:nvPr>
            <p:ph type="pic" sz="quarter" idx="14" hasCustomPrompt="1"/>
          </p:nvPr>
        </p:nvSpPr>
        <p:spPr>
          <a:xfrm>
            <a:off x="1764252" y="3586216"/>
            <a:ext cx="1078992" cy="1078992"/>
          </a:xfrm>
          <a:prstGeom prst="ellipse">
            <a:avLst/>
          </a:prstGeom>
        </p:spPr>
        <p:txBody>
          <a:bodyPr anchor="ctr"/>
          <a:lstStyle>
            <a:lvl1pPr algn="ctr">
              <a:defRPr sz="1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1" name="Picture Placeholder 4"/>
          <p:cNvSpPr>
            <a:spLocks noGrp="1"/>
          </p:cNvSpPr>
          <p:nvPr>
            <p:ph type="pic" sz="quarter" idx="15" hasCustomPrompt="1"/>
          </p:nvPr>
        </p:nvSpPr>
        <p:spPr>
          <a:xfrm>
            <a:off x="4289130" y="3586216"/>
            <a:ext cx="1078992" cy="1078992"/>
          </a:xfrm>
          <a:prstGeom prst="ellipse">
            <a:avLst/>
          </a:prstGeom>
        </p:spPr>
        <p:txBody>
          <a:bodyPr anchor="ctr"/>
          <a:lstStyle>
            <a:lvl1pPr algn="ctr">
              <a:defRPr sz="1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2" name="Picture Placeholder 4"/>
          <p:cNvSpPr>
            <a:spLocks noGrp="1"/>
          </p:cNvSpPr>
          <p:nvPr>
            <p:ph type="pic" sz="quarter" idx="16" hasCustomPrompt="1"/>
          </p:nvPr>
        </p:nvSpPr>
        <p:spPr>
          <a:xfrm>
            <a:off x="6814008" y="3586216"/>
            <a:ext cx="1078992" cy="1078992"/>
          </a:xfrm>
          <a:prstGeom prst="ellipse">
            <a:avLst/>
          </a:prstGeom>
        </p:spPr>
        <p:txBody>
          <a:bodyPr anchor="ctr"/>
          <a:lstStyle>
            <a:lvl1pPr algn="ctr">
              <a:defRPr sz="1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4" name="Picture Placeholder 4"/>
          <p:cNvSpPr>
            <a:spLocks noGrp="1"/>
          </p:cNvSpPr>
          <p:nvPr>
            <p:ph type="pic" sz="quarter" idx="17" hasCustomPrompt="1"/>
          </p:nvPr>
        </p:nvSpPr>
        <p:spPr>
          <a:xfrm>
            <a:off x="9338886" y="3586216"/>
            <a:ext cx="1078992" cy="1078992"/>
          </a:xfrm>
          <a:prstGeom prst="ellipse">
            <a:avLst/>
          </a:prstGeom>
        </p:spPr>
        <p:txBody>
          <a:bodyPr anchor="ctr"/>
          <a:lstStyle>
            <a:lvl1pPr algn="ctr">
              <a:defRPr sz="1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3263596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6Page 1 Image">
    <p:spTree>
      <p:nvGrpSpPr>
        <p:cNvPr id="1" name=""/>
        <p:cNvGrpSpPr/>
        <p:nvPr/>
      </p:nvGrpSpPr>
      <p:grpSpPr>
        <a:xfrm>
          <a:off x="0" y="0"/>
          <a:ext cx="0" cy="0"/>
          <a:chOff x="0" y="0"/>
          <a:chExt cx="0" cy="0"/>
        </a:xfrm>
      </p:grpSpPr>
      <p:sp>
        <p:nvSpPr>
          <p:cNvPr id="25" name="Picture Placeholder 18"/>
          <p:cNvSpPr>
            <a:spLocks noGrp="1"/>
          </p:cNvSpPr>
          <p:nvPr>
            <p:ph type="pic" sz="quarter" idx="27"/>
          </p:nvPr>
        </p:nvSpPr>
        <p:spPr>
          <a:xfrm>
            <a:off x="7912613" y="2083206"/>
            <a:ext cx="3048000" cy="3722180"/>
          </a:xfrm>
          <a:prstGeom prst="rect">
            <a:avLst/>
          </a:prstGeom>
        </p:spPr>
        <p:txBody>
          <a:bodyPr/>
          <a:lstStyle/>
          <a:p>
            <a:endParaRPr lang="en-US" dirty="0"/>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23810561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6Page 1 Image">
    <p:spTree>
      <p:nvGrpSpPr>
        <p:cNvPr id="1" name=""/>
        <p:cNvGrpSpPr/>
        <p:nvPr/>
      </p:nvGrpSpPr>
      <p:grpSpPr>
        <a:xfrm>
          <a:off x="0" y="0"/>
          <a:ext cx="0" cy="0"/>
          <a:chOff x="0" y="0"/>
          <a:chExt cx="0" cy="0"/>
        </a:xfrm>
      </p:grpSpPr>
      <p:sp>
        <p:nvSpPr>
          <p:cNvPr id="25" name="Picture Placeholder 18"/>
          <p:cNvSpPr>
            <a:spLocks noGrp="1"/>
          </p:cNvSpPr>
          <p:nvPr>
            <p:ph type="pic" sz="quarter" idx="27"/>
          </p:nvPr>
        </p:nvSpPr>
        <p:spPr>
          <a:xfrm>
            <a:off x="0" y="1532242"/>
            <a:ext cx="3151163" cy="5325758"/>
          </a:xfrm>
          <a:prstGeom prst="rect">
            <a:avLst/>
          </a:prstGeom>
        </p:spPr>
        <p:txBody>
          <a:bodyPr/>
          <a:lstStyle/>
          <a:p>
            <a:endParaRPr lang="en-US" dirty="0"/>
          </a:p>
        </p:txBody>
      </p:sp>
      <p:sp>
        <p:nvSpPr>
          <p:cNvPr id="12" name="Picture Placeholder 18"/>
          <p:cNvSpPr>
            <a:spLocks noGrp="1"/>
          </p:cNvSpPr>
          <p:nvPr>
            <p:ph type="pic" sz="quarter" idx="28"/>
          </p:nvPr>
        </p:nvSpPr>
        <p:spPr>
          <a:xfrm>
            <a:off x="0" y="2180493"/>
            <a:ext cx="12192000" cy="2188732"/>
          </a:xfrm>
          <a:prstGeom prst="rect">
            <a:avLst/>
          </a:prstGeom>
        </p:spPr>
        <p:txBody>
          <a:bodyPr/>
          <a:lstStyle/>
          <a:p>
            <a:endParaRPr lang="en-US" dirty="0"/>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17160325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6Page 1 Image">
    <p:spTree>
      <p:nvGrpSpPr>
        <p:cNvPr id="1" name=""/>
        <p:cNvGrpSpPr/>
        <p:nvPr/>
      </p:nvGrpSpPr>
      <p:grpSpPr>
        <a:xfrm>
          <a:off x="0" y="0"/>
          <a:ext cx="0" cy="0"/>
          <a:chOff x="0" y="0"/>
          <a:chExt cx="0" cy="0"/>
        </a:xfrm>
      </p:grpSpPr>
      <p:sp>
        <p:nvSpPr>
          <p:cNvPr id="25" name="Picture Placeholder 18"/>
          <p:cNvSpPr>
            <a:spLocks noGrp="1"/>
          </p:cNvSpPr>
          <p:nvPr>
            <p:ph type="pic" sz="quarter" idx="27"/>
          </p:nvPr>
        </p:nvSpPr>
        <p:spPr>
          <a:xfrm>
            <a:off x="1371599" y="3933371"/>
            <a:ext cx="2362200" cy="1932391"/>
          </a:xfrm>
          <a:prstGeom prst="rect">
            <a:avLst/>
          </a:prstGeom>
        </p:spPr>
        <p:txBody>
          <a:bodyPr/>
          <a:lstStyle/>
          <a:p>
            <a:endParaRPr lang="en-US" dirty="0"/>
          </a:p>
        </p:txBody>
      </p:sp>
      <p:sp>
        <p:nvSpPr>
          <p:cNvPr id="29" name="Picture Placeholder 18"/>
          <p:cNvSpPr>
            <a:spLocks noGrp="1"/>
          </p:cNvSpPr>
          <p:nvPr>
            <p:ph type="pic" sz="quarter" idx="28"/>
          </p:nvPr>
        </p:nvSpPr>
        <p:spPr>
          <a:xfrm>
            <a:off x="1371599" y="2000978"/>
            <a:ext cx="2362200" cy="1932391"/>
          </a:xfrm>
          <a:prstGeom prst="rect">
            <a:avLst/>
          </a:prstGeom>
        </p:spPr>
        <p:txBody>
          <a:bodyPr/>
          <a:lstStyle/>
          <a:p>
            <a:endParaRPr lang="en-US" dirty="0"/>
          </a:p>
        </p:txBody>
      </p:sp>
      <p:sp>
        <p:nvSpPr>
          <p:cNvPr id="30" name="Picture Placeholder 18"/>
          <p:cNvSpPr>
            <a:spLocks noGrp="1"/>
          </p:cNvSpPr>
          <p:nvPr>
            <p:ph type="pic" sz="quarter" idx="29"/>
          </p:nvPr>
        </p:nvSpPr>
        <p:spPr>
          <a:xfrm>
            <a:off x="8458199" y="2000978"/>
            <a:ext cx="2362200" cy="1932391"/>
          </a:xfrm>
          <a:prstGeom prst="rect">
            <a:avLst/>
          </a:prstGeom>
        </p:spPr>
        <p:txBody>
          <a:bodyPr/>
          <a:lstStyle/>
          <a:p>
            <a:endParaRPr lang="en-US" dirty="0"/>
          </a:p>
        </p:txBody>
      </p:sp>
      <p:sp>
        <p:nvSpPr>
          <p:cNvPr id="31" name="Picture Placeholder 18"/>
          <p:cNvSpPr>
            <a:spLocks noGrp="1"/>
          </p:cNvSpPr>
          <p:nvPr>
            <p:ph type="pic" sz="quarter" idx="30"/>
          </p:nvPr>
        </p:nvSpPr>
        <p:spPr>
          <a:xfrm>
            <a:off x="8458199" y="3933369"/>
            <a:ext cx="2362200" cy="1932391"/>
          </a:xfrm>
          <a:prstGeom prst="rect">
            <a:avLst/>
          </a:prstGeom>
        </p:spPr>
        <p:txBody>
          <a:bodyPr/>
          <a:lstStyle/>
          <a:p>
            <a:endParaRPr lang="en-US" dirty="0"/>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6244758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6Page 1 Image">
    <p:spTree>
      <p:nvGrpSpPr>
        <p:cNvPr id="1" name=""/>
        <p:cNvGrpSpPr/>
        <p:nvPr/>
      </p:nvGrpSpPr>
      <p:grpSpPr>
        <a:xfrm>
          <a:off x="0" y="0"/>
          <a:ext cx="0" cy="0"/>
          <a:chOff x="0" y="0"/>
          <a:chExt cx="0" cy="0"/>
        </a:xfrm>
      </p:grpSpPr>
      <p:sp>
        <p:nvSpPr>
          <p:cNvPr id="31" name="Picture Placeholder 18"/>
          <p:cNvSpPr>
            <a:spLocks noGrp="1"/>
          </p:cNvSpPr>
          <p:nvPr>
            <p:ph type="pic" sz="quarter" idx="30"/>
          </p:nvPr>
        </p:nvSpPr>
        <p:spPr>
          <a:xfrm>
            <a:off x="0" y="2000979"/>
            <a:ext cx="12192000" cy="3218721"/>
          </a:xfrm>
          <a:prstGeom prst="rect">
            <a:avLst/>
          </a:prstGeom>
        </p:spPr>
        <p:txBody>
          <a:bodyPr/>
          <a:lstStyle/>
          <a:p>
            <a:endParaRPr lang="en-US" dirty="0"/>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Tree>
    <p:extLst>
      <p:ext uri="{BB962C8B-B14F-4D97-AF65-F5344CB8AC3E}">
        <p14:creationId xmlns:p14="http://schemas.microsoft.com/office/powerpoint/2010/main" val="39268481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6Page 1 Image">
    <p:spTree>
      <p:nvGrpSpPr>
        <p:cNvPr id="1" name=""/>
        <p:cNvGrpSpPr/>
        <p:nvPr/>
      </p:nvGrpSpPr>
      <p:grpSpPr>
        <a:xfrm>
          <a:off x="0" y="0"/>
          <a:ext cx="0" cy="0"/>
          <a:chOff x="0" y="0"/>
          <a:chExt cx="0" cy="0"/>
        </a:xfrm>
      </p:grpSpPr>
      <p:sp>
        <p:nvSpPr>
          <p:cNvPr id="31" name="Picture Placeholder 18"/>
          <p:cNvSpPr>
            <a:spLocks noGrp="1"/>
          </p:cNvSpPr>
          <p:nvPr>
            <p:ph type="pic" sz="quarter" idx="30"/>
          </p:nvPr>
        </p:nvSpPr>
        <p:spPr>
          <a:xfrm>
            <a:off x="0" y="1"/>
            <a:ext cx="12192000" cy="5631542"/>
          </a:xfrm>
          <a:prstGeom prst="rect">
            <a:avLst/>
          </a:prstGeom>
        </p:spPr>
        <p:txBody>
          <a:bodyPr/>
          <a:lstStyle/>
          <a:p>
            <a:endParaRPr lang="en-US" dirty="0"/>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Tree>
    <p:extLst>
      <p:ext uri="{BB962C8B-B14F-4D97-AF65-F5344CB8AC3E}">
        <p14:creationId xmlns:p14="http://schemas.microsoft.com/office/powerpoint/2010/main" val="2814686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Page 1Image">
    <p:spTree>
      <p:nvGrpSpPr>
        <p:cNvPr id="1" name=""/>
        <p:cNvGrpSpPr/>
        <p:nvPr/>
      </p:nvGrpSpPr>
      <p:grpSpPr>
        <a:xfrm>
          <a:off x="0" y="0"/>
          <a:ext cx="0" cy="0"/>
          <a:chOff x="0" y="0"/>
          <a:chExt cx="0" cy="0"/>
        </a:xfrm>
      </p:grpSpPr>
      <p:sp>
        <p:nvSpPr>
          <p:cNvPr id="20" name="Picture Placeholder 4"/>
          <p:cNvSpPr>
            <a:spLocks noGrp="1"/>
          </p:cNvSpPr>
          <p:nvPr>
            <p:ph type="pic" sz="quarter" idx="12" hasCustomPrompt="1"/>
          </p:nvPr>
        </p:nvSpPr>
        <p:spPr>
          <a:xfrm>
            <a:off x="4546147" y="3955123"/>
            <a:ext cx="3320596" cy="2576304"/>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Tree>
    <p:extLst>
      <p:ext uri="{BB962C8B-B14F-4D97-AF65-F5344CB8AC3E}">
        <p14:creationId xmlns:p14="http://schemas.microsoft.com/office/powerpoint/2010/main" val="407479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Page 1Image">
    <p:spTree>
      <p:nvGrpSpPr>
        <p:cNvPr id="1" name=""/>
        <p:cNvGrpSpPr/>
        <p:nvPr/>
      </p:nvGrpSpPr>
      <p:grpSpPr>
        <a:xfrm>
          <a:off x="0" y="0"/>
          <a:ext cx="0" cy="0"/>
          <a:chOff x="0" y="0"/>
          <a:chExt cx="0" cy="0"/>
        </a:xfrm>
      </p:grpSpPr>
      <p:sp>
        <p:nvSpPr>
          <p:cNvPr id="20" name="Picture Placeholder 4"/>
          <p:cNvSpPr>
            <a:spLocks noGrp="1"/>
          </p:cNvSpPr>
          <p:nvPr>
            <p:ph type="pic" sz="quarter" idx="12" hasCustomPrompt="1"/>
          </p:nvPr>
        </p:nvSpPr>
        <p:spPr>
          <a:xfrm>
            <a:off x="0" y="3841751"/>
            <a:ext cx="5475617" cy="2382838"/>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Tree>
    <p:extLst>
      <p:ext uri="{BB962C8B-B14F-4D97-AF65-F5344CB8AC3E}">
        <p14:creationId xmlns:p14="http://schemas.microsoft.com/office/powerpoint/2010/main" val="3123599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1" name="Picture Placeholder 4"/>
          <p:cNvSpPr>
            <a:spLocks noGrp="1"/>
          </p:cNvSpPr>
          <p:nvPr>
            <p:ph type="pic" sz="quarter" idx="12" hasCustomPrompt="1"/>
          </p:nvPr>
        </p:nvSpPr>
        <p:spPr>
          <a:xfrm>
            <a:off x="3120569" y="2510974"/>
            <a:ext cx="5950860" cy="4347026"/>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Tree>
    <p:extLst>
      <p:ext uri="{BB962C8B-B14F-4D97-AF65-F5344CB8AC3E}">
        <p14:creationId xmlns:p14="http://schemas.microsoft.com/office/powerpoint/2010/main" val="260337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6Page 1 Image">
    <p:spTree>
      <p:nvGrpSpPr>
        <p:cNvPr id="1" name=""/>
        <p:cNvGrpSpPr/>
        <p:nvPr/>
      </p:nvGrpSpPr>
      <p:grpSpPr>
        <a:xfrm>
          <a:off x="0" y="0"/>
          <a:ext cx="0" cy="0"/>
          <a:chOff x="0" y="0"/>
          <a:chExt cx="0" cy="0"/>
        </a:xfrm>
      </p:grpSpPr>
      <p:sp>
        <p:nvSpPr>
          <p:cNvPr id="24" name="Picture Placeholder 4"/>
          <p:cNvSpPr>
            <a:spLocks noGrp="1"/>
          </p:cNvSpPr>
          <p:nvPr>
            <p:ph type="pic" sz="quarter" idx="13" hasCustomPrompt="1"/>
          </p:nvPr>
        </p:nvSpPr>
        <p:spPr>
          <a:xfrm>
            <a:off x="0" y="4763"/>
            <a:ext cx="12192000" cy="6853237"/>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Tree>
    <p:extLst>
      <p:ext uri="{BB962C8B-B14F-4D97-AF65-F5344CB8AC3E}">
        <p14:creationId xmlns:p14="http://schemas.microsoft.com/office/powerpoint/2010/main" val="1484546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22" name="Picture Placeholder 4"/>
          <p:cNvSpPr>
            <a:spLocks noGrp="1"/>
          </p:cNvSpPr>
          <p:nvPr>
            <p:ph type="pic" sz="quarter" idx="16" hasCustomPrompt="1"/>
          </p:nvPr>
        </p:nvSpPr>
        <p:spPr>
          <a:xfrm>
            <a:off x="0" y="0"/>
            <a:ext cx="12192000" cy="2897945"/>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1" name="Picture Placeholder 4"/>
          <p:cNvSpPr>
            <a:spLocks noGrp="1"/>
          </p:cNvSpPr>
          <p:nvPr>
            <p:ph type="pic" sz="quarter" idx="12" hasCustomPrompt="1"/>
          </p:nvPr>
        </p:nvSpPr>
        <p:spPr>
          <a:xfrm>
            <a:off x="795647" y="2240741"/>
            <a:ext cx="2183856" cy="2183855"/>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19" name="Picture Placeholder 4"/>
          <p:cNvSpPr>
            <a:spLocks noGrp="1"/>
          </p:cNvSpPr>
          <p:nvPr>
            <p:ph type="pic" sz="quarter" idx="13" hasCustomPrompt="1"/>
          </p:nvPr>
        </p:nvSpPr>
        <p:spPr>
          <a:xfrm>
            <a:off x="3629966" y="2240741"/>
            <a:ext cx="2183856" cy="2183855"/>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0" name="Picture Placeholder 4"/>
          <p:cNvSpPr>
            <a:spLocks noGrp="1"/>
          </p:cNvSpPr>
          <p:nvPr>
            <p:ph type="pic" sz="quarter" idx="14" hasCustomPrompt="1"/>
          </p:nvPr>
        </p:nvSpPr>
        <p:spPr>
          <a:xfrm>
            <a:off x="6464285" y="2240741"/>
            <a:ext cx="2183856" cy="2183855"/>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1" name="Picture Placeholder 4"/>
          <p:cNvSpPr>
            <a:spLocks noGrp="1"/>
          </p:cNvSpPr>
          <p:nvPr>
            <p:ph type="pic" sz="quarter" idx="15" hasCustomPrompt="1"/>
          </p:nvPr>
        </p:nvSpPr>
        <p:spPr>
          <a:xfrm>
            <a:off x="9212497" y="2240741"/>
            <a:ext cx="2183856" cy="2183855"/>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Tree>
    <p:extLst>
      <p:ext uri="{BB962C8B-B14F-4D97-AF65-F5344CB8AC3E}">
        <p14:creationId xmlns:p14="http://schemas.microsoft.com/office/powerpoint/2010/main" val="681106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6Page 1 Image">
    <p:spTree>
      <p:nvGrpSpPr>
        <p:cNvPr id="1" name=""/>
        <p:cNvGrpSpPr/>
        <p:nvPr/>
      </p:nvGrpSpPr>
      <p:grpSpPr>
        <a:xfrm>
          <a:off x="0" y="0"/>
          <a:ext cx="0" cy="0"/>
          <a:chOff x="0" y="0"/>
          <a:chExt cx="0" cy="0"/>
        </a:xfrm>
      </p:grpSpPr>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1" name="Picture Placeholder 4"/>
          <p:cNvSpPr>
            <a:spLocks noGrp="1"/>
          </p:cNvSpPr>
          <p:nvPr>
            <p:ph type="pic" sz="quarter" idx="12" hasCustomPrompt="1"/>
          </p:nvPr>
        </p:nvSpPr>
        <p:spPr>
          <a:xfrm>
            <a:off x="0" y="2525485"/>
            <a:ext cx="3053918" cy="2173401"/>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4" name="Picture Placeholder 4"/>
          <p:cNvSpPr>
            <a:spLocks noGrp="1"/>
          </p:cNvSpPr>
          <p:nvPr>
            <p:ph type="pic" sz="quarter" idx="13" hasCustomPrompt="1"/>
          </p:nvPr>
        </p:nvSpPr>
        <p:spPr>
          <a:xfrm>
            <a:off x="3053918" y="4698887"/>
            <a:ext cx="3053918" cy="2173401"/>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5" name="Picture Placeholder 4"/>
          <p:cNvSpPr>
            <a:spLocks noGrp="1"/>
          </p:cNvSpPr>
          <p:nvPr>
            <p:ph type="pic" sz="quarter" idx="14" hasCustomPrompt="1"/>
          </p:nvPr>
        </p:nvSpPr>
        <p:spPr>
          <a:xfrm>
            <a:off x="9144432" y="4698887"/>
            <a:ext cx="3053918" cy="2173401"/>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6" name="Picture Placeholder 4"/>
          <p:cNvSpPr>
            <a:spLocks noGrp="1"/>
          </p:cNvSpPr>
          <p:nvPr>
            <p:ph type="pic" sz="quarter" idx="15" hasCustomPrompt="1"/>
          </p:nvPr>
        </p:nvSpPr>
        <p:spPr>
          <a:xfrm>
            <a:off x="6087339" y="2525485"/>
            <a:ext cx="3053918" cy="2173401"/>
          </a:xfrm>
          <a:prstGeom prst="rect">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Tree>
    <p:extLst>
      <p:ext uri="{BB962C8B-B14F-4D97-AF65-F5344CB8AC3E}">
        <p14:creationId xmlns:p14="http://schemas.microsoft.com/office/powerpoint/2010/main" val="340967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6Page 1 Image">
    <p:spTree>
      <p:nvGrpSpPr>
        <p:cNvPr id="1" name=""/>
        <p:cNvGrpSpPr/>
        <p:nvPr/>
      </p:nvGrpSpPr>
      <p:grpSpPr>
        <a:xfrm>
          <a:off x="0" y="0"/>
          <a:ext cx="0" cy="0"/>
          <a:chOff x="0" y="0"/>
          <a:chExt cx="0" cy="0"/>
        </a:xfrm>
      </p:grpSpPr>
      <p:sp>
        <p:nvSpPr>
          <p:cNvPr id="19" name="Picture Placeholder 18"/>
          <p:cNvSpPr>
            <a:spLocks noGrp="1"/>
          </p:cNvSpPr>
          <p:nvPr>
            <p:ph type="pic" sz="quarter" idx="16"/>
          </p:nvPr>
        </p:nvSpPr>
        <p:spPr>
          <a:xfrm>
            <a:off x="0" y="0"/>
            <a:ext cx="12192000" cy="2897945"/>
          </a:xfrm>
          <a:prstGeom prst="rect">
            <a:avLst/>
          </a:prstGeom>
        </p:spPr>
      </p:sp>
      <p:sp>
        <p:nvSpPr>
          <p:cNvPr id="10" name="Slide Number Placeholder 5"/>
          <p:cNvSpPr txBox="1">
            <a:spLocks/>
          </p:cNvSpPr>
          <p:nvPr userDrawn="1"/>
        </p:nvSpPr>
        <p:spPr>
          <a:xfrm>
            <a:off x="10752882" y="6356350"/>
            <a:ext cx="600918" cy="365125"/>
          </a:xfrm>
          <a:prstGeom prst="rect">
            <a:avLst/>
          </a:prstGeom>
        </p:spPr>
        <p:txBody>
          <a:bodyPr vert="horz" lIns="91440" tIns="45720" rIns="91440" bIns="45720" rtlCol="0" anchor="ctr"/>
          <a:lstStyle>
            <a:defPPr>
              <a:defRPr lang="en-US"/>
            </a:defPPr>
            <a:lvl1pPr marL="0" algn="ctr" defTabSz="914400" rtl="0" eaLnBrk="1" latinLnBrk="0" hangingPunct="1">
              <a:defRPr sz="1100" b="1" i="0" kern="1200">
                <a:solidFill>
                  <a:srgbClr val="FFFFFF"/>
                </a:solidFill>
                <a:latin typeface="Lato" charset="0"/>
                <a:ea typeface="Lato" charset="0"/>
                <a:cs typeface="Lato"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24DEBBD-FFE7-194F-9E36-F9AC362B10D5}" type="slidenum">
              <a:rPr lang="en-US" smtClean="0"/>
              <a:pPr/>
              <a:t>‹#›</a:t>
            </a:fld>
            <a:endParaRPr lang="en-US" dirty="0"/>
          </a:p>
        </p:txBody>
      </p:sp>
      <p:sp>
        <p:nvSpPr>
          <p:cNvPr id="14" name="Date Placeholder 13"/>
          <p:cNvSpPr>
            <a:spLocks noGrp="1"/>
          </p:cNvSpPr>
          <p:nvPr>
            <p:ph type="dt" sz="half" idx="10"/>
          </p:nvPr>
        </p:nvSpPr>
        <p:spPr/>
        <p:txBody>
          <a:bodyPr/>
          <a:lstStyle/>
          <a:p>
            <a:r>
              <a:rPr lang="en-US" dirty="0"/>
              <a:t>www.website.com</a:t>
            </a:r>
          </a:p>
        </p:txBody>
      </p:sp>
      <p:sp>
        <p:nvSpPr>
          <p:cNvPr id="16" name="Slide Number Placeholder 15"/>
          <p:cNvSpPr>
            <a:spLocks noGrp="1"/>
          </p:cNvSpPr>
          <p:nvPr>
            <p:ph type="sldNum" sz="quarter" idx="11"/>
          </p:nvPr>
        </p:nvSpPr>
        <p:spPr/>
        <p:txBody>
          <a:bodyPr/>
          <a:lstStyle/>
          <a:p>
            <a:fld id="{21551D4C-8DCD-481E-AE96-1D8DBA4948C1}" type="slidenum">
              <a:rPr lang="en-US" smtClean="0"/>
              <a:pPr/>
              <a:t>‹#›</a:t>
            </a:fld>
            <a:endParaRPr lang="en-US" dirty="0"/>
          </a:p>
        </p:txBody>
      </p:sp>
      <p:pic>
        <p:nvPicPr>
          <p:cNvPr id="17" name="Picture 16"/>
          <p:cNvPicPr>
            <a:picLocks noChangeAspect="1"/>
          </p:cNvPicPr>
          <p:nvPr userDrawn="1"/>
        </p:nvPicPr>
        <p:blipFill>
          <a:blip r:embed="rId2"/>
          <a:stretch>
            <a:fillRect/>
          </a:stretch>
        </p:blipFill>
        <p:spPr>
          <a:xfrm>
            <a:off x="9583096" y="6389904"/>
            <a:ext cx="1031564" cy="321648"/>
          </a:xfrm>
          <a:prstGeom prst="rect">
            <a:avLst/>
          </a:prstGeom>
        </p:spPr>
      </p:pic>
      <p:sp>
        <p:nvSpPr>
          <p:cNvPr id="7"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8" name="Title Placeholder 1"/>
          <p:cNvSpPr txBox="1">
            <a:spLocks/>
          </p:cNvSpPr>
          <p:nvPr userDrawn="1"/>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20" name="Picture Placeholder 4"/>
          <p:cNvSpPr>
            <a:spLocks noGrp="1"/>
          </p:cNvSpPr>
          <p:nvPr>
            <p:ph type="pic" sz="quarter" idx="12" hasCustomPrompt="1"/>
          </p:nvPr>
        </p:nvSpPr>
        <p:spPr>
          <a:xfrm>
            <a:off x="795645" y="2115829"/>
            <a:ext cx="2185416" cy="2185416"/>
          </a:xfrm>
          <a:prstGeom prst="ellipse">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1" name="Picture Placeholder 4"/>
          <p:cNvSpPr>
            <a:spLocks noGrp="1"/>
          </p:cNvSpPr>
          <p:nvPr>
            <p:ph type="pic" sz="quarter" idx="17" hasCustomPrompt="1"/>
          </p:nvPr>
        </p:nvSpPr>
        <p:spPr>
          <a:xfrm>
            <a:off x="3628407" y="2115829"/>
            <a:ext cx="2185416" cy="2185416"/>
          </a:xfrm>
          <a:prstGeom prst="ellipse">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2" name="Picture Placeholder 4"/>
          <p:cNvSpPr>
            <a:spLocks noGrp="1"/>
          </p:cNvSpPr>
          <p:nvPr>
            <p:ph type="pic" sz="quarter" idx="18" hasCustomPrompt="1"/>
          </p:nvPr>
        </p:nvSpPr>
        <p:spPr>
          <a:xfrm>
            <a:off x="6464286" y="2115829"/>
            <a:ext cx="2185416" cy="2185416"/>
          </a:xfrm>
          <a:prstGeom prst="ellipse">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
        <p:nvSpPr>
          <p:cNvPr id="23" name="Picture Placeholder 4"/>
          <p:cNvSpPr>
            <a:spLocks noGrp="1"/>
          </p:cNvSpPr>
          <p:nvPr>
            <p:ph type="pic" sz="quarter" idx="19" hasCustomPrompt="1"/>
          </p:nvPr>
        </p:nvSpPr>
        <p:spPr>
          <a:xfrm>
            <a:off x="9209135" y="2115829"/>
            <a:ext cx="2185416" cy="2185416"/>
          </a:xfrm>
          <a:prstGeom prst="ellipse">
            <a:avLst/>
          </a:prstGeom>
        </p:spPr>
        <p:txBody>
          <a:bodyPr anchor="ctr"/>
          <a:lstStyle>
            <a:lvl1pPr algn="ctr">
              <a:defRPr sz="2000" b="0" i="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r>
              <a:rPr lang="en-US" dirty="0"/>
              <a:t>Drag &amp; Drop to replace your picture.</a:t>
            </a:r>
          </a:p>
        </p:txBody>
      </p:sp>
    </p:spTree>
    <p:extLst>
      <p:ext uri="{BB962C8B-B14F-4D97-AF65-F5344CB8AC3E}">
        <p14:creationId xmlns:p14="http://schemas.microsoft.com/office/powerpoint/2010/main" val="3773310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6238754"/>
            <a:ext cx="12192000" cy="619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10741306" y="6238754"/>
            <a:ext cx="625032" cy="6192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Placeholder 2"/>
          <p:cNvSpPr>
            <a:spLocks noGrp="1"/>
          </p:cNvSpPr>
          <p:nvPr>
            <p:ph type="title"/>
          </p:nvPr>
        </p:nvSpPr>
        <p:spPr>
          <a:xfrm>
            <a:off x="838200" y="720500"/>
            <a:ext cx="10515600" cy="614814"/>
          </a:xfrm>
          <a:prstGeom prst="rect">
            <a:avLst/>
          </a:prstGeom>
        </p:spPr>
        <p:txBody>
          <a:bodyPr vert="horz" lIns="91440" tIns="45720" rIns="91440" bIns="45720" rtlCol="0" anchor="ctr">
            <a:normAutofit/>
          </a:bodyPr>
          <a:lstStyle/>
          <a:p>
            <a:r>
              <a:rPr lang="en-US" dirty="0"/>
              <a:t>Click to edit Master title style</a:t>
            </a:r>
          </a:p>
        </p:txBody>
      </p:sp>
      <p:sp>
        <p:nvSpPr>
          <p:cNvPr id="21" name="Slide Number Placeholder 20"/>
          <p:cNvSpPr>
            <a:spLocks noGrp="1"/>
          </p:cNvSpPr>
          <p:nvPr>
            <p:ph type="sldNum" sz="quarter" idx="4"/>
          </p:nvPr>
        </p:nvSpPr>
        <p:spPr>
          <a:xfrm>
            <a:off x="10741305" y="6356350"/>
            <a:ext cx="625033" cy="365125"/>
          </a:xfrm>
          <a:prstGeom prst="rect">
            <a:avLst/>
          </a:prstGeom>
        </p:spPr>
        <p:txBody>
          <a:bodyPr vert="horz" lIns="91440" tIns="45720" rIns="91440" bIns="45720" rtlCol="0" anchor="ctr"/>
          <a:lstStyle>
            <a:lvl1pPr algn="ctr">
              <a:defRPr sz="1200" b="0" i="0">
                <a:solidFill>
                  <a:schemeClr val="tx1">
                    <a:tint val="75000"/>
                  </a:schemeClr>
                </a:solidFill>
                <a:latin typeface="Open Sans Condensed" panose="020B0806030504020204" pitchFamily="34" charset="0"/>
                <a:ea typeface="Open Sans Condensed" panose="020B0806030504020204" pitchFamily="34" charset="0"/>
                <a:cs typeface="Open Sans Condensed" panose="020B0806030504020204" pitchFamily="34" charset="0"/>
              </a:defRPr>
            </a:lvl1pPr>
          </a:lstStyle>
          <a:p>
            <a:fld id="{21551D4C-8DCD-481E-AE96-1D8DBA4948C1}" type="slidenum">
              <a:rPr lang="en-US" smtClean="0"/>
              <a:pPr/>
              <a:t>‹#›</a:t>
            </a:fld>
            <a:endParaRPr lang="en-US" dirty="0"/>
          </a:p>
        </p:txBody>
      </p:sp>
      <p:sp>
        <p:nvSpPr>
          <p:cNvPr id="24" name="Date Placeholder 23"/>
          <p:cNvSpPr>
            <a:spLocks noGrp="1"/>
          </p:cNvSpPr>
          <p:nvPr>
            <p:ph type="dt" sz="half" idx="2"/>
          </p:nvPr>
        </p:nvSpPr>
        <p:spPr>
          <a:xfrm>
            <a:off x="838199" y="6356350"/>
            <a:ext cx="1542143" cy="365125"/>
          </a:xfrm>
          <a:prstGeom prst="rect">
            <a:avLst/>
          </a:prstGeom>
        </p:spPr>
        <p:txBody>
          <a:bodyPr vert="horz" lIns="91440" tIns="45720" rIns="91440" bIns="45720" rtlCol="0" anchor="ctr"/>
          <a:lstStyle>
            <a:lvl1pPr algn="l">
              <a:defRPr sz="1200" b="0" i="0">
                <a:solidFill>
                  <a:schemeClr val="bg2">
                    <a:lumMod val="1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r>
              <a:rPr lang="en-US" dirty="0"/>
              <a:t>www.website.com</a:t>
            </a:r>
          </a:p>
        </p:txBody>
      </p: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5" r:id="rId6"/>
    <p:sldLayoutId id="2147483683" r:id="rId7"/>
    <p:sldLayoutId id="2147483684"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 id="2147483696" r:id="rId19"/>
    <p:sldLayoutId id="2147483697" r:id="rId20"/>
    <p:sldLayoutId id="2147483698" r:id="rId21"/>
    <p:sldLayoutId id="2147483699" r:id="rId22"/>
    <p:sldLayoutId id="2147483700" r:id="rId23"/>
    <p:sldLayoutId id="2147483701" r:id="rId24"/>
    <p:sldLayoutId id="2147483702" r:id="rId25"/>
  </p:sldLayoutIdLst>
  <p:hf hdr="0" dt="0"/>
  <p:txStyles>
    <p:title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image" Target="../media/image8.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21.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21.xml"/><Relationship Id="rId5" Type="http://schemas.openxmlformats.org/officeDocument/2006/relationships/chart" Target="../charts/chart5.xml"/><Relationship Id="rId4" Type="http://schemas.openxmlformats.org/officeDocument/2006/relationships/chart" Target="../charts/char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a:xfrm>
            <a:off x="838199" y="6356350"/>
            <a:ext cx="1542143" cy="365125"/>
          </a:xfrm>
        </p:spPr>
        <p:txBody>
          <a:bodyPr/>
          <a:lstStyle/>
          <a:p>
            <a:r>
              <a:rPr lang="en-US" dirty="0">
                <a:solidFill>
                  <a:schemeClr val="bg2">
                    <a:lumMod val="10000"/>
                  </a:schemeClr>
                </a:solidFill>
              </a:rPr>
              <a:t>www.website.com</a:t>
            </a:r>
          </a:p>
        </p:txBody>
      </p:sp>
      <p:sp>
        <p:nvSpPr>
          <p:cNvPr id="200"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202" name="Rectangle 201"/>
          <p:cNvSpPr/>
          <p:nvPr/>
        </p:nvSpPr>
        <p:spPr>
          <a:xfrm>
            <a:off x="0" y="1731169"/>
            <a:ext cx="12188825" cy="3414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3" name="Picture 202"/>
          <p:cNvPicPr>
            <a:picLocks noChangeAspect="1"/>
          </p:cNvPicPr>
          <p:nvPr/>
        </p:nvPicPr>
        <p:blipFill>
          <a:blip r:embed="rId2"/>
          <a:stretch>
            <a:fillRect/>
          </a:stretch>
        </p:blipFill>
        <p:spPr>
          <a:xfrm>
            <a:off x="5385751" y="2415707"/>
            <a:ext cx="1417323" cy="1158415"/>
          </a:xfrm>
          <a:prstGeom prst="rect">
            <a:avLst/>
          </a:prstGeom>
        </p:spPr>
      </p:pic>
      <p:sp>
        <p:nvSpPr>
          <p:cNvPr id="204" name="Rectangle 203"/>
          <p:cNvSpPr/>
          <p:nvPr/>
        </p:nvSpPr>
        <p:spPr>
          <a:xfrm>
            <a:off x="3215251" y="3513162"/>
            <a:ext cx="1943100" cy="60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Rectangle 204"/>
          <p:cNvSpPr/>
          <p:nvPr/>
        </p:nvSpPr>
        <p:spPr>
          <a:xfrm>
            <a:off x="7030473" y="3513162"/>
            <a:ext cx="1943100" cy="60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TextBox 206"/>
          <p:cNvSpPr txBox="1"/>
          <p:nvPr/>
        </p:nvSpPr>
        <p:spPr>
          <a:xfrm>
            <a:off x="4641168" y="3907346"/>
            <a:ext cx="2906487" cy="553998"/>
          </a:xfrm>
          <a:prstGeom prst="rect">
            <a:avLst/>
          </a:prstGeom>
          <a:noFill/>
        </p:spPr>
        <p:txBody>
          <a:bodyPr wrap="square" rtlCol="0">
            <a:spAutoFit/>
          </a:bodyPr>
          <a:lstStyle/>
          <a:p>
            <a:pPr algn="ctr"/>
            <a:r>
              <a:rPr lang="en-US" sz="3000" spc="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WELCOME</a:t>
            </a:r>
            <a:r>
              <a:rPr lang="en-US" b="1" spc="500" dirty="0">
                <a:latin typeface="Open Sans Extrabold" panose="020B0906030804020204" pitchFamily="34" charset="0"/>
                <a:ea typeface="Open Sans Extrabold" panose="020B0906030804020204" pitchFamily="34" charset="0"/>
                <a:cs typeface="Open Sans Extrabold" panose="020B0906030804020204" pitchFamily="34" charset="0"/>
              </a:rPr>
              <a:t>E</a:t>
            </a:r>
          </a:p>
        </p:txBody>
      </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Placeholder 83"/>
          <p:cNvPicPr>
            <a:picLocks noGrp="1" noChangeAspect="1"/>
          </p:cNvPicPr>
          <p:nvPr>
            <p:ph type="pic" sz="quarter" idx="16"/>
          </p:nvPr>
        </p:nvPicPr>
        <p:blipFill>
          <a:blip r:embed="rId2"/>
          <a:srcRect t="28877" b="28877"/>
          <a:stretch>
            <a:fillRect/>
          </a:stretch>
        </p:blipFill>
        <p:spPr/>
      </p:pic>
      <p:sp>
        <p:nvSpPr>
          <p:cNvPr id="34" name="Rectangle 33"/>
          <p:cNvSpPr/>
          <p:nvPr/>
        </p:nvSpPr>
        <p:spPr>
          <a:xfrm>
            <a:off x="0" y="0"/>
            <a:ext cx="12192000" cy="2897188"/>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dirty="0">
                <a:solidFill>
                  <a:schemeClr val="bg1"/>
                </a:solidFill>
              </a:rPr>
              <a:t>Team Members</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57262"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8" name="TextBox 7"/>
          <p:cNvSpPr txBox="1"/>
          <p:nvPr/>
        </p:nvSpPr>
        <p:spPr>
          <a:xfrm>
            <a:off x="1159866"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JOHN DEO</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49" name="Straight Connector 48"/>
          <p:cNvCxnSpPr/>
          <p:nvPr/>
        </p:nvCxnSpPr>
        <p:spPr>
          <a:xfrm flipH="1">
            <a:off x="1647861"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491581"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52" name="TextBox 51"/>
          <p:cNvSpPr txBox="1"/>
          <p:nvPr/>
        </p:nvSpPr>
        <p:spPr>
          <a:xfrm>
            <a:off x="3994185"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MIKE JOHN</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55" name="Straight Connector 54"/>
          <p:cNvCxnSpPr/>
          <p:nvPr/>
        </p:nvCxnSpPr>
        <p:spPr>
          <a:xfrm flipH="1">
            <a:off x="4482180"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6325900"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59" name="TextBox 58"/>
          <p:cNvSpPr txBox="1"/>
          <p:nvPr/>
        </p:nvSpPr>
        <p:spPr>
          <a:xfrm>
            <a:off x="6828504"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JOHN DEO</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62" name="Straight Connector 61"/>
          <p:cNvCxnSpPr/>
          <p:nvPr/>
        </p:nvCxnSpPr>
        <p:spPr>
          <a:xfrm flipH="1">
            <a:off x="7316499"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9072310"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65" name="TextBox 64"/>
          <p:cNvSpPr txBox="1"/>
          <p:nvPr/>
        </p:nvSpPr>
        <p:spPr>
          <a:xfrm>
            <a:off x="9574914"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MIKE JOHN</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68" name="Straight Connector 67"/>
          <p:cNvCxnSpPr/>
          <p:nvPr/>
        </p:nvCxnSpPr>
        <p:spPr>
          <a:xfrm flipH="1">
            <a:off x="10062909"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F4EC4D98-14F1-4121-9E79-D773679A2C3E}"/>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13F0F4A1-F2EA-4B7C-8F4D-19C1E06E030B}"/>
              </a:ext>
            </a:extLst>
          </p:cNvPr>
          <p:cNvSpPr>
            <a:spLocks noGrp="1"/>
          </p:cNvSpPr>
          <p:nvPr>
            <p:ph type="pic" sz="quarter" idx="17"/>
          </p:nvPr>
        </p:nvSpPr>
        <p:spPr/>
      </p:sp>
      <p:sp>
        <p:nvSpPr>
          <p:cNvPr id="7" name="Picture Placeholder 6">
            <a:extLst>
              <a:ext uri="{FF2B5EF4-FFF2-40B4-BE49-F238E27FC236}">
                <a16:creationId xmlns:a16="http://schemas.microsoft.com/office/drawing/2014/main" id="{33DD47A4-C265-4634-BE09-79C036FFF34F}"/>
              </a:ext>
            </a:extLst>
          </p:cNvPr>
          <p:cNvSpPr>
            <a:spLocks noGrp="1"/>
          </p:cNvSpPr>
          <p:nvPr>
            <p:ph type="pic" sz="quarter" idx="18"/>
          </p:nvPr>
        </p:nvSpPr>
        <p:spPr/>
      </p:sp>
      <p:sp>
        <p:nvSpPr>
          <p:cNvPr id="10" name="Picture Placeholder 9">
            <a:extLst>
              <a:ext uri="{FF2B5EF4-FFF2-40B4-BE49-F238E27FC236}">
                <a16:creationId xmlns:a16="http://schemas.microsoft.com/office/drawing/2014/main" id="{43A9562B-1D4F-4F1A-815B-EBAB944CDCD7}"/>
              </a:ext>
            </a:extLst>
          </p:cNvPr>
          <p:cNvSpPr>
            <a:spLocks noGrp="1"/>
          </p:cNvSpPr>
          <p:nvPr>
            <p:ph type="pic" sz="quarter" idx="19"/>
          </p:nvPr>
        </p:nvSpPr>
        <p:spPr/>
      </p:sp>
    </p:spTree>
    <p:extLst>
      <p:ext uri="{BB962C8B-B14F-4D97-AF65-F5344CB8AC3E}">
        <p14:creationId xmlns:p14="http://schemas.microsoft.com/office/powerpoint/2010/main" val="1147910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dirty="0"/>
              <a:t>Our </a:t>
            </a:r>
            <a:r>
              <a:rPr lang="en-US" dirty="0" err="1"/>
              <a:t>Srevice</a:t>
            </a:r>
            <a:endParaRPr lang="en-US" dirty="0"/>
          </a:p>
        </p:txBody>
      </p:sp>
      <p:sp>
        <p:nvSpPr>
          <p:cNvPr id="74" name="Rectangle 73"/>
          <p:cNvSpPr/>
          <p:nvPr/>
        </p:nvSpPr>
        <p:spPr>
          <a:xfrm>
            <a:off x="0" y="2955229"/>
            <a:ext cx="12191999" cy="3902771"/>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1641607" y="2197676"/>
            <a:ext cx="1692968" cy="1692968"/>
            <a:chOff x="1445124" y="2143993"/>
            <a:chExt cx="1692968" cy="1692968"/>
          </a:xfrm>
        </p:grpSpPr>
        <p:sp>
          <p:nvSpPr>
            <p:cNvPr id="17" name="Oval 16"/>
            <p:cNvSpPr/>
            <p:nvPr/>
          </p:nvSpPr>
          <p:spPr>
            <a:xfrm>
              <a:off x="1532702" y="2231571"/>
              <a:ext cx="1517812" cy="15178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445124" y="2143993"/>
              <a:ext cx="1692968" cy="1692968"/>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Freeform 6"/>
          <p:cNvSpPr>
            <a:spLocks noEditPoints="1"/>
          </p:cNvSpPr>
          <p:nvPr/>
        </p:nvSpPr>
        <p:spPr bwMode="auto">
          <a:xfrm>
            <a:off x="2147718" y="2768024"/>
            <a:ext cx="680746" cy="552273"/>
          </a:xfrm>
          <a:custGeom>
            <a:avLst/>
            <a:gdLst>
              <a:gd name="T0" fmla="*/ 434 w 451"/>
              <a:gd name="T1" fmla="*/ 0 h 367"/>
              <a:gd name="T2" fmla="*/ 155 w 451"/>
              <a:gd name="T3" fmla="*/ 5 h 367"/>
              <a:gd name="T4" fmla="*/ 150 w 451"/>
              <a:gd name="T5" fmla="*/ 67 h 367"/>
              <a:gd name="T6" fmla="*/ 93 w 451"/>
              <a:gd name="T7" fmla="*/ 70 h 367"/>
              <a:gd name="T8" fmla="*/ 28 w 451"/>
              <a:gd name="T9" fmla="*/ 130 h 367"/>
              <a:gd name="T10" fmla="*/ 19 w 451"/>
              <a:gd name="T11" fmla="*/ 146 h 367"/>
              <a:gd name="T12" fmla="*/ 17 w 451"/>
              <a:gd name="T13" fmla="*/ 165 h 367"/>
              <a:gd name="T14" fmla="*/ 17 w 451"/>
              <a:gd name="T15" fmla="*/ 184 h 367"/>
              <a:gd name="T16" fmla="*/ 5 w 451"/>
              <a:gd name="T17" fmla="*/ 272 h 367"/>
              <a:gd name="T18" fmla="*/ 1 w 451"/>
              <a:gd name="T19" fmla="*/ 291 h 367"/>
              <a:gd name="T20" fmla="*/ 9 w 451"/>
              <a:gd name="T21" fmla="*/ 298 h 367"/>
              <a:gd name="T22" fmla="*/ 21 w 451"/>
              <a:gd name="T23" fmla="*/ 300 h 367"/>
              <a:gd name="T24" fmla="*/ 33 w 451"/>
              <a:gd name="T25" fmla="*/ 300 h 367"/>
              <a:gd name="T26" fmla="*/ 70 w 451"/>
              <a:gd name="T27" fmla="*/ 348 h 367"/>
              <a:gd name="T28" fmla="*/ 164 w 451"/>
              <a:gd name="T29" fmla="*/ 348 h 367"/>
              <a:gd name="T30" fmla="*/ 284 w 451"/>
              <a:gd name="T31" fmla="*/ 300 h 367"/>
              <a:gd name="T32" fmla="*/ 350 w 451"/>
              <a:gd name="T33" fmla="*/ 367 h 367"/>
              <a:gd name="T34" fmla="*/ 417 w 451"/>
              <a:gd name="T35" fmla="*/ 300 h 367"/>
              <a:gd name="T36" fmla="*/ 430 w 451"/>
              <a:gd name="T37" fmla="*/ 300 h 367"/>
              <a:gd name="T38" fmla="*/ 442 w 451"/>
              <a:gd name="T39" fmla="*/ 298 h 367"/>
              <a:gd name="T40" fmla="*/ 449 w 451"/>
              <a:gd name="T41" fmla="*/ 291 h 367"/>
              <a:gd name="T42" fmla="*/ 451 w 451"/>
              <a:gd name="T43" fmla="*/ 17 h 367"/>
              <a:gd name="T44" fmla="*/ 140 w 451"/>
              <a:gd name="T45" fmla="*/ 324 h 367"/>
              <a:gd name="T46" fmla="*/ 93 w 451"/>
              <a:gd name="T47" fmla="*/ 324 h 367"/>
              <a:gd name="T48" fmla="*/ 93 w 451"/>
              <a:gd name="T49" fmla="*/ 277 h 367"/>
              <a:gd name="T50" fmla="*/ 140 w 451"/>
              <a:gd name="T51" fmla="*/ 277 h 367"/>
              <a:gd name="T52" fmla="*/ 140 w 451"/>
              <a:gd name="T53" fmla="*/ 324 h 367"/>
              <a:gd name="T54" fmla="*/ 50 w 451"/>
              <a:gd name="T55" fmla="*/ 167 h 367"/>
              <a:gd name="T56" fmla="*/ 52 w 451"/>
              <a:gd name="T57" fmla="*/ 153 h 367"/>
              <a:gd name="T58" fmla="*/ 109 w 451"/>
              <a:gd name="T59" fmla="*/ 100 h 367"/>
              <a:gd name="T60" fmla="*/ 150 w 451"/>
              <a:gd name="T61" fmla="*/ 167 h 367"/>
              <a:gd name="T62" fmla="*/ 350 w 451"/>
              <a:gd name="T63" fmla="*/ 334 h 367"/>
              <a:gd name="T64" fmla="*/ 317 w 451"/>
              <a:gd name="T65" fmla="*/ 300 h 367"/>
              <a:gd name="T66" fmla="*/ 350 w 451"/>
              <a:gd name="T67" fmla="*/ 267 h 367"/>
              <a:gd name="T68" fmla="*/ 384 w 451"/>
              <a:gd name="T69" fmla="*/ 300 h 367"/>
              <a:gd name="T70" fmla="*/ 374 w 451"/>
              <a:gd name="T71" fmla="*/ 32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1" h="367">
                <a:moveTo>
                  <a:pt x="446" y="5"/>
                </a:moveTo>
                <a:cubicBezTo>
                  <a:pt x="442" y="2"/>
                  <a:pt x="438" y="0"/>
                  <a:pt x="434" y="0"/>
                </a:cubicBezTo>
                <a:cubicBezTo>
                  <a:pt x="167" y="0"/>
                  <a:pt x="167" y="0"/>
                  <a:pt x="167" y="0"/>
                </a:cubicBezTo>
                <a:cubicBezTo>
                  <a:pt x="162" y="0"/>
                  <a:pt x="158" y="2"/>
                  <a:pt x="155" y="5"/>
                </a:cubicBezTo>
                <a:cubicBezTo>
                  <a:pt x="152" y="8"/>
                  <a:pt x="150" y="12"/>
                  <a:pt x="150" y="17"/>
                </a:cubicBezTo>
                <a:cubicBezTo>
                  <a:pt x="150" y="67"/>
                  <a:pt x="150" y="67"/>
                  <a:pt x="150" y="67"/>
                </a:cubicBezTo>
                <a:cubicBezTo>
                  <a:pt x="108" y="67"/>
                  <a:pt x="108" y="67"/>
                  <a:pt x="108" y="67"/>
                </a:cubicBezTo>
                <a:cubicBezTo>
                  <a:pt x="104" y="67"/>
                  <a:pt x="99" y="68"/>
                  <a:pt x="93" y="70"/>
                </a:cubicBezTo>
                <a:cubicBezTo>
                  <a:pt x="88" y="72"/>
                  <a:pt x="83" y="75"/>
                  <a:pt x="80" y="78"/>
                </a:cubicBezTo>
                <a:cubicBezTo>
                  <a:pt x="28" y="130"/>
                  <a:pt x="28" y="130"/>
                  <a:pt x="28" y="130"/>
                </a:cubicBezTo>
                <a:cubicBezTo>
                  <a:pt x="26" y="132"/>
                  <a:pt x="24" y="135"/>
                  <a:pt x="23" y="138"/>
                </a:cubicBezTo>
                <a:cubicBezTo>
                  <a:pt x="21" y="141"/>
                  <a:pt x="20" y="144"/>
                  <a:pt x="19" y="146"/>
                </a:cubicBezTo>
                <a:cubicBezTo>
                  <a:pt x="18" y="148"/>
                  <a:pt x="18" y="151"/>
                  <a:pt x="17" y="156"/>
                </a:cubicBezTo>
                <a:cubicBezTo>
                  <a:pt x="17" y="160"/>
                  <a:pt x="17" y="163"/>
                  <a:pt x="17" y="165"/>
                </a:cubicBezTo>
                <a:cubicBezTo>
                  <a:pt x="16" y="166"/>
                  <a:pt x="16" y="170"/>
                  <a:pt x="17" y="174"/>
                </a:cubicBezTo>
                <a:cubicBezTo>
                  <a:pt x="17" y="179"/>
                  <a:pt x="17" y="182"/>
                  <a:pt x="17" y="184"/>
                </a:cubicBezTo>
                <a:cubicBezTo>
                  <a:pt x="17" y="267"/>
                  <a:pt x="17" y="267"/>
                  <a:pt x="17" y="267"/>
                </a:cubicBezTo>
                <a:cubicBezTo>
                  <a:pt x="12" y="267"/>
                  <a:pt x="8" y="269"/>
                  <a:pt x="5" y="272"/>
                </a:cubicBezTo>
                <a:cubicBezTo>
                  <a:pt x="2" y="275"/>
                  <a:pt x="0" y="279"/>
                  <a:pt x="0" y="284"/>
                </a:cubicBezTo>
                <a:cubicBezTo>
                  <a:pt x="0" y="286"/>
                  <a:pt x="0" y="289"/>
                  <a:pt x="1" y="291"/>
                </a:cubicBezTo>
                <a:cubicBezTo>
                  <a:pt x="2" y="293"/>
                  <a:pt x="3" y="294"/>
                  <a:pt x="5" y="295"/>
                </a:cubicBezTo>
                <a:cubicBezTo>
                  <a:pt x="6" y="297"/>
                  <a:pt x="8" y="298"/>
                  <a:pt x="9" y="298"/>
                </a:cubicBezTo>
                <a:cubicBezTo>
                  <a:pt x="10" y="299"/>
                  <a:pt x="12" y="300"/>
                  <a:pt x="15" y="300"/>
                </a:cubicBezTo>
                <a:cubicBezTo>
                  <a:pt x="18" y="300"/>
                  <a:pt x="20" y="300"/>
                  <a:pt x="21" y="300"/>
                </a:cubicBezTo>
                <a:cubicBezTo>
                  <a:pt x="22" y="301"/>
                  <a:pt x="24" y="301"/>
                  <a:pt x="28" y="300"/>
                </a:cubicBezTo>
                <a:cubicBezTo>
                  <a:pt x="31" y="300"/>
                  <a:pt x="33" y="300"/>
                  <a:pt x="33" y="300"/>
                </a:cubicBezTo>
                <a:cubicBezTo>
                  <a:pt x="50" y="300"/>
                  <a:pt x="50" y="300"/>
                  <a:pt x="50" y="300"/>
                </a:cubicBezTo>
                <a:cubicBezTo>
                  <a:pt x="50" y="319"/>
                  <a:pt x="57" y="334"/>
                  <a:pt x="70" y="348"/>
                </a:cubicBezTo>
                <a:cubicBezTo>
                  <a:pt x="83" y="361"/>
                  <a:pt x="98" y="367"/>
                  <a:pt x="117" y="367"/>
                </a:cubicBezTo>
                <a:cubicBezTo>
                  <a:pt x="135" y="367"/>
                  <a:pt x="151" y="361"/>
                  <a:pt x="164" y="348"/>
                </a:cubicBezTo>
                <a:cubicBezTo>
                  <a:pt x="177" y="334"/>
                  <a:pt x="184" y="319"/>
                  <a:pt x="184" y="300"/>
                </a:cubicBezTo>
                <a:cubicBezTo>
                  <a:pt x="284" y="300"/>
                  <a:pt x="284" y="300"/>
                  <a:pt x="284" y="300"/>
                </a:cubicBezTo>
                <a:cubicBezTo>
                  <a:pt x="284" y="319"/>
                  <a:pt x="290" y="334"/>
                  <a:pt x="303" y="348"/>
                </a:cubicBezTo>
                <a:cubicBezTo>
                  <a:pt x="316" y="361"/>
                  <a:pt x="332" y="367"/>
                  <a:pt x="350" y="367"/>
                </a:cubicBezTo>
                <a:cubicBezTo>
                  <a:pt x="369" y="367"/>
                  <a:pt x="385" y="361"/>
                  <a:pt x="398" y="348"/>
                </a:cubicBezTo>
                <a:cubicBezTo>
                  <a:pt x="411" y="334"/>
                  <a:pt x="417" y="319"/>
                  <a:pt x="417" y="300"/>
                </a:cubicBezTo>
                <a:cubicBezTo>
                  <a:pt x="418" y="300"/>
                  <a:pt x="420" y="300"/>
                  <a:pt x="423" y="300"/>
                </a:cubicBezTo>
                <a:cubicBezTo>
                  <a:pt x="426" y="301"/>
                  <a:pt x="429" y="301"/>
                  <a:pt x="430" y="300"/>
                </a:cubicBezTo>
                <a:cubicBezTo>
                  <a:pt x="431" y="300"/>
                  <a:pt x="433" y="300"/>
                  <a:pt x="436" y="300"/>
                </a:cubicBezTo>
                <a:cubicBezTo>
                  <a:pt x="438" y="300"/>
                  <a:pt x="440" y="299"/>
                  <a:pt x="442" y="298"/>
                </a:cubicBezTo>
                <a:cubicBezTo>
                  <a:pt x="443" y="298"/>
                  <a:pt x="444" y="297"/>
                  <a:pt x="446" y="295"/>
                </a:cubicBezTo>
                <a:cubicBezTo>
                  <a:pt x="448" y="294"/>
                  <a:pt x="449" y="293"/>
                  <a:pt x="449" y="291"/>
                </a:cubicBezTo>
                <a:cubicBezTo>
                  <a:pt x="450" y="289"/>
                  <a:pt x="451" y="286"/>
                  <a:pt x="451" y="284"/>
                </a:cubicBezTo>
                <a:cubicBezTo>
                  <a:pt x="451" y="17"/>
                  <a:pt x="451" y="17"/>
                  <a:pt x="451" y="17"/>
                </a:cubicBezTo>
                <a:cubicBezTo>
                  <a:pt x="451" y="12"/>
                  <a:pt x="449" y="8"/>
                  <a:pt x="446" y="5"/>
                </a:cubicBezTo>
                <a:close/>
                <a:moveTo>
                  <a:pt x="140" y="324"/>
                </a:moveTo>
                <a:cubicBezTo>
                  <a:pt x="134" y="330"/>
                  <a:pt x="126" y="334"/>
                  <a:pt x="117" y="334"/>
                </a:cubicBezTo>
                <a:cubicBezTo>
                  <a:pt x="108" y="334"/>
                  <a:pt x="100" y="330"/>
                  <a:pt x="93" y="324"/>
                </a:cubicBezTo>
                <a:cubicBezTo>
                  <a:pt x="87" y="317"/>
                  <a:pt x="83" y="309"/>
                  <a:pt x="83" y="300"/>
                </a:cubicBezTo>
                <a:cubicBezTo>
                  <a:pt x="83" y="291"/>
                  <a:pt x="87" y="283"/>
                  <a:pt x="93" y="277"/>
                </a:cubicBezTo>
                <a:cubicBezTo>
                  <a:pt x="100" y="270"/>
                  <a:pt x="108" y="267"/>
                  <a:pt x="117" y="267"/>
                </a:cubicBezTo>
                <a:cubicBezTo>
                  <a:pt x="126" y="267"/>
                  <a:pt x="134" y="270"/>
                  <a:pt x="140" y="277"/>
                </a:cubicBezTo>
                <a:cubicBezTo>
                  <a:pt x="147" y="283"/>
                  <a:pt x="150" y="291"/>
                  <a:pt x="150" y="300"/>
                </a:cubicBezTo>
                <a:cubicBezTo>
                  <a:pt x="150" y="309"/>
                  <a:pt x="147" y="317"/>
                  <a:pt x="140" y="324"/>
                </a:cubicBezTo>
                <a:close/>
                <a:moveTo>
                  <a:pt x="150" y="167"/>
                </a:moveTo>
                <a:cubicBezTo>
                  <a:pt x="50" y="167"/>
                  <a:pt x="50" y="167"/>
                  <a:pt x="50" y="167"/>
                </a:cubicBezTo>
                <a:cubicBezTo>
                  <a:pt x="50" y="159"/>
                  <a:pt x="50" y="159"/>
                  <a:pt x="50" y="159"/>
                </a:cubicBezTo>
                <a:cubicBezTo>
                  <a:pt x="50" y="157"/>
                  <a:pt x="51" y="155"/>
                  <a:pt x="52" y="153"/>
                </a:cubicBezTo>
                <a:cubicBezTo>
                  <a:pt x="103" y="102"/>
                  <a:pt x="103" y="102"/>
                  <a:pt x="103" y="102"/>
                </a:cubicBezTo>
                <a:cubicBezTo>
                  <a:pt x="105" y="101"/>
                  <a:pt x="107" y="100"/>
                  <a:pt x="109" y="100"/>
                </a:cubicBezTo>
                <a:cubicBezTo>
                  <a:pt x="150" y="100"/>
                  <a:pt x="150" y="100"/>
                  <a:pt x="150" y="100"/>
                </a:cubicBezTo>
                <a:lnTo>
                  <a:pt x="150" y="167"/>
                </a:lnTo>
                <a:close/>
                <a:moveTo>
                  <a:pt x="374" y="324"/>
                </a:moveTo>
                <a:cubicBezTo>
                  <a:pt x="367" y="330"/>
                  <a:pt x="359" y="334"/>
                  <a:pt x="350" y="334"/>
                </a:cubicBezTo>
                <a:cubicBezTo>
                  <a:pt x="341" y="334"/>
                  <a:pt x="334" y="330"/>
                  <a:pt x="327" y="324"/>
                </a:cubicBezTo>
                <a:cubicBezTo>
                  <a:pt x="320" y="317"/>
                  <a:pt x="317" y="309"/>
                  <a:pt x="317" y="300"/>
                </a:cubicBezTo>
                <a:cubicBezTo>
                  <a:pt x="317" y="291"/>
                  <a:pt x="320" y="283"/>
                  <a:pt x="327" y="277"/>
                </a:cubicBezTo>
                <a:cubicBezTo>
                  <a:pt x="334" y="270"/>
                  <a:pt x="341" y="267"/>
                  <a:pt x="350" y="267"/>
                </a:cubicBezTo>
                <a:cubicBezTo>
                  <a:pt x="359" y="267"/>
                  <a:pt x="367" y="270"/>
                  <a:pt x="374" y="277"/>
                </a:cubicBezTo>
                <a:cubicBezTo>
                  <a:pt x="380" y="283"/>
                  <a:pt x="384" y="291"/>
                  <a:pt x="384" y="300"/>
                </a:cubicBezTo>
                <a:cubicBezTo>
                  <a:pt x="384" y="309"/>
                  <a:pt x="380" y="317"/>
                  <a:pt x="374" y="324"/>
                </a:cubicBezTo>
                <a:close/>
                <a:moveTo>
                  <a:pt x="374" y="324"/>
                </a:moveTo>
                <a:cubicBezTo>
                  <a:pt x="374" y="324"/>
                  <a:pt x="374" y="324"/>
                  <a:pt x="374" y="324"/>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Oval 60"/>
          <p:cNvSpPr/>
          <p:nvPr/>
        </p:nvSpPr>
        <p:spPr>
          <a:xfrm>
            <a:off x="4134458" y="2285254"/>
            <a:ext cx="1517812" cy="15178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p:cNvSpPr/>
          <p:nvPr/>
        </p:nvSpPr>
        <p:spPr>
          <a:xfrm>
            <a:off x="4046880" y="2197676"/>
            <a:ext cx="1692968" cy="1692968"/>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p:cNvGrpSpPr/>
          <p:nvPr/>
        </p:nvGrpSpPr>
        <p:grpSpPr>
          <a:xfrm>
            <a:off x="4612958" y="2740672"/>
            <a:ext cx="560812" cy="606977"/>
            <a:chOff x="-698500" y="-1852613"/>
            <a:chExt cx="1446213" cy="1565275"/>
          </a:xfrm>
          <a:solidFill>
            <a:schemeClr val="tx1">
              <a:lumMod val="85000"/>
              <a:lumOff val="15000"/>
            </a:schemeClr>
          </a:solidFill>
        </p:grpSpPr>
        <p:sp>
          <p:nvSpPr>
            <p:cNvPr id="38" name="Freeform 15"/>
            <p:cNvSpPr>
              <a:spLocks noEditPoints="1"/>
            </p:cNvSpPr>
            <p:nvPr/>
          </p:nvSpPr>
          <p:spPr bwMode="auto">
            <a:xfrm>
              <a:off x="-93662" y="-1852613"/>
              <a:ext cx="241300" cy="844550"/>
            </a:xfrm>
            <a:custGeom>
              <a:avLst/>
              <a:gdLst>
                <a:gd name="T0" fmla="*/ 33 w 67"/>
                <a:gd name="T1" fmla="*/ 234 h 234"/>
                <a:gd name="T2" fmla="*/ 57 w 67"/>
                <a:gd name="T3" fmla="*/ 224 h 234"/>
                <a:gd name="T4" fmla="*/ 67 w 67"/>
                <a:gd name="T5" fmla="*/ 200 h 234"/>
                <a:gd name="T6" fmla="*/ 67 w 67"/>
                <a:gd name="T7" fmla="*/ 33 h 234"/>
                <a:gd name="T8" fmla="*/ 57 w 67"/>
                <a:gd name="T9" fmla="*/ 10 h 234"/>
                <a:gd name="T10" fmla="*/ 33 w 67"/>
                <a:gd name="T11" fmla="*/ 0 h 234"/>
                <a:gd name="T12" fmla="*/ 10 w 67"/>
                <a:gd name="T13" fmla="*/ 10 h 234"/>
                <a:gd name="T14" fmla="*/ 0 w 67"/>
                <a:gd name="T15" fmla="*/ 33 h 234"/>
                <a:gd name="T16" fmla="*/ 0 w 67"/>
                <a:gd name="T17" fmla="*/ 200 h 234"/>
                <a:gd name="T18" fmla="*/ 10 w 67"/>
                <a:gd name="T19" fmla="*/ 224 h 234"/>
                <a:gd name="T20" fmla="*/ 33 w 67"/>
                <a:gd name="T21" fmla="*/ 234 h 234"/>
                <a:gd name="T22" fmla="*/ 33 w 67"/>
                <a:gd name="T23" fmla="*/ 234 h 234"/>
                <a:gd name="T24" fmla="*/ 33 w 67"/>
                <a:gd name="T25"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234">
                  <a:moveTo>
                    <a:pt x="33" y="234"/>
                  </a:moveTo>
                  <a:cubicBezTo>
                    <a:pt x="42" y="234"/>
                    <a:pt x="50" y="230"/>
                    <a:pt x="57" y="224"/>
                  </a:cubicBezTo>
                  <a:cubicBezTo>
                    <a:pt x="63" y="217"/>
                    <a:pt x="67" y="209"/>
                    <a:pt x="67" y="200"/>
                  </a:cubicBezTo>
                  <a:cubicBezTo>
                    <a:pt x="67" y="33"/>
                    <a:pt x="67" y="33"/>
                    <a:pt x="67" y="33"/>
                  </a:cubicBezTo>
                  <a:cubicBezTo>
                    <a:pt x="67" y="24"/>
                    <a:pt x="63" y="17"/>
                    <a:pt x="57" y="10"/>
                  </a:cubicBezTo>
                  <a:cubicBezTo>
                    <a:pt x="50" y="3"/>
                    <a:pt x="42" y="0"/>
                    <a:pt x="33" y="0"/>
                  </a:cubicBezTo>
                  <a:cubicBezTo>
                    <a:pt x="24" y="0"/>
                    <a:pt x="16" y="3"/>
                    <a:pt x="10" y="10"/>
                  </a:cubicBezTo>
                  <a:cubicBezTo>
                    <a:pt x="3" y="17"/>
                    <a:pt x="0" y="24"/>
                    <a:pt x="0" y="33"/>
                  </a:cubicBezTo>
                  <a:cubicBezTo>
                    <a:pt x="0" y="200"/>
                    <a:pt x="0" y="200"/>
                    <a:pt x="0" y="200"/>
                  </a:cubicBezTo>
                  <a:cubicBezTo>
                    <a:pt x="0" y="209"/>
                    <a:pt x="3" y="217"/>
                    <a:pt x="10" y="224"/>
                  </a:cubicBezTo>
                  <a:cubicBezTo>
                    <a:pt x="16" y="230"/>
                    <a:pt x="24" y="234"/>
                    <a:pt x="33" y="234"/>
                  </a:cubicBezTo>
                  <a:close/>
                  <a:moveTo>
                    <a:pt x="33" y="234"/>
                  </a:moveTo>
                  <a:cubicBezTo>
                    <a:pt x="33" y="234"/>
                    <a:pt x="33" y="234"/>
                    <a:pt x="33" y="2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6"/>
            <p:cNvSpPr>
              <a:spLocks noEditPoints="1"/>
            </p:cNvSpPr>
            <p:nvPr/>
          </p:nvSpPr>
          <p:spPr bwMode="auto">
            <a:xfrm>
              <a:off x="-698500" y="-1614488"/>
              <a:ext cx="1446213" cy="1327150"/>
            </a:xfrm>
            <a:custGeom>
              <a:avLst/>
              <a:gdLst>
                <a:gd name="T0" fmla="*/ 379 w 400"/>
                <a:gd name="T1" fmla="*/ 78 h 368"/>
                <a:gd name="T2" fmla="*/ 320 w 400"/>
                <a:gd name="T3" fmla="*/ 8 h 368"/>
                <a:gd name="T4" fmla="*/ 296 w 400"/>
                <a:gd name="T5" fmla="*/ 1 h 368"/>
                <a:gd name="T6" fmla="*/ 274 w 400"/>
                <a:gd name="T7" fmla="*/ 14 h 368"/>
                <a:gd name="T8" fmla="*/ 267 w 400"/>
                <a:gd name="T9" fmla="*/ 39 h 368"/>
                <a:gd name="T10" fmla="*/ 280 w 400"/>
                <a:gd name="T11" fmla="*/ 61 h 368"/>
                <a:gd name="T12" fmla="*/ 320 w 400"/>
                <a:gd name="T13" fmla="*/ 108 h 368"/>
                <a:gd name="T14" fmla="*/ 334 w 400"/>
                <a:gd name="T15" fmla="*/ 168 h 368"/>
                <a:gd name="T16" fmla="*/ 323 w 400"/>
                <a:gd name="T17" fmla="*/ 219 h 368"/>
                <a:gd name="T18" fmla="*/ 295 w 400"/>
                <a:gd name="T19" fmla="*/ 262 h 368"/>
                <a:gd name="T20" fmla="*/ 252 w 400"/>
                <a:gd name="T21" fmla="*/ 291 h 368"/>
                <a:gd name="T22" fmla="*/ 200 w 400"/>
                <a:gd name="T23" fmla="*/ 301 h 368"/>
                <a:gd name="T24" fmla="*/ 148 w 400"/>
                <a:gd name="T25" fmla="*/ 291 h 368"/>
                <a:gd name="T26" fmla="*/ 106 w 400"/>
                <a:gd name="T27" fmla="*/ 262 h 368"/>
                <a:gd name="T28" fmla="*/ 77 w 400"/>
                <a:gd name="T29" fmla="*/ 219 h 368"/>
                <a:gd name="T30" fmla="*/ 67 w 400"/>
                <a:gd name="T31" fmla="*/ 168 h 368"/>
                <a:gd name="T32" fmla="*/ 81 w 400"/>
                <a:gd name="T33" fmla="*/ 108 h 368"/>
                <a:gd name="T34" fmla="*/ 120 w 400"/>
                <a:gd name="T35" fmla="*/ 61 h 368"/>
                <a:gd name="T36" fmla="*/ 133 w 400"/>
                <a:gd name="T37" fmla="*/ 39 h 368"/>
                <a:gd name="T38" fmla="*/ 127 w 400"/>
                <a:gd name="T39" fmla="*/ 14 h 368"/>
                <a:gd name="T40" fmla="*/ 105 w 400"/>
                <a:gd name="T41" fmla="*/ 1 h 368"/>
                <a:gd name="T42" fmla="*/ 80 w 400"/>
                <a:gd name="T43" fmla="*/ 8 h 368"/>
                <a:gd name="T44" fmla="*/ 21 w 400"/>
                <a:gd name="T45" fmla="*/ 78 h 368"/>
                <a:gd name="T46" fmla="*/ 0 w 400"/>
                <a:gd name="T47" fmla="*/ 168 h 368"/>
                <a:gd name="T48" fmla="*/ 16 w 400"/>
                <a:gd name="T49" fmla="*/ 245 h 368"/>
                <a:gd name="T50" fmla="*/ 59 w 400"/>
                <a:gd name="T51" fmla="*/ 309 h 368"/>
                <a:gd name="T52" fmla="*/ 123 w 400"/>
                <a:gd name="T53" fmla="*/ 352 h 368"/>
                <a:gd name="T54" fmla="*/ 200 w 400"/>
                <a:gd name="T55" fmla="*/ 368 h 368"/>
                <a:gd name="T56" fmla="*/ 278 w 400"/>
                <a:gd name="T57" fmla="*/ 352 h 368"/>
                <a:gd name="T58" fmla="*/ 342 w 400"/>
                <a:gd name="T59" fmla="*/ 309 h 368"/>
                <a:gd name="T60" fmla="*/ 385 w 400"/>
                <a:gd name="T61" fmla="*/ 245 h 368"/>
                <a:gd name="T62" fmla="*/ 400 w 400"/>
                <a:gd name="T63" fmla="*/ 168 h 368"/>
                <a:gd name="T64" fmla="*/ 379 w 400"/>
                <a:gd name="T65" fmla="*/ 78 h 368"/>
                <a:gd name="T66" fmla="*/ 379 w 400"/>
                <a:gd name="T67" fmla="*/ 78 h 368"/>
                <a:gd name="T68" fmla="*/ 379 w 400"/>
                <a:gd name="T69" fmla="*/ 7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68">
                  <a:moveTo>
                    <a:pt x="379" y="78"/>
                  </a:moveTo>
                  <a:cubicBezTo>
                    <a:pt x="365" y="50"/>
                    <a:pt x="346" y="27"/>
                    <a:pt x="320" y="8"/>
                  </a:cubicBezTo>
                  <a:cubicBezTo>
                    <a:pt x="313" y="2"/>
                    <a:pt x="305" y="0"/>
                    <a:pt x="296" y="1"/>
                  </a:cubicBezTo>
                  <a:cubicBezTo>
                    <a:pt x="286" y="2"/>
                    <a:pt x="279" y="7"/>
                    <a:pt x="274" y="14"/>
                  </a:cubicBezTo>
                  <a:cubicBezTo>
                    <a:pt x="268" y="22"/>
                    <a:pt x="266" y="30"/>
                    <a:pt x="267" y="39"/>
                  </a:cubicBezTo>
                  <a:cubicBezTo>
                    <a:pt x="269" y="48"/>
                    <a:pt x="273" y="55"/>
                    <a:pt x="280" y="61"/>
                  </a:cubicBezTo>
                  <a:cubicBezTo>
                    <a:pt x="297" y="74"/>
                    <a:pt x="310" y="90"/>
                    <a:pt x="320" y="108"/>
                  </a:cubicBezTo>
                  <a:cubicBezTo>
                    <a:pt x="329" y="127"/>
                    <a:pt x="334" y="147"/>
                    <a:pt x="334" y="168"/>
                  </a:cubicBezTo>
                  <a:cubicBezTo>
                    <a:pt x="334" y="186"/>
                    <a:pt x="330" y="203"/>
                    <a:pt x="323" y="219"/>
                  </a:cubicBezTo>
                  <a:cubicBezTo>
                    <a:pt x="316" y="236"/>
                    <a:pt x="307" y="250"/>
                    <a:pt x="295" y="262"/>
                  </a:cubicBezTo>
                  <a:cubicBezTo>
                    <a:pt x="283" y="274"/>
                    <a:pt x="268" y="283"/>
                    <a:pt x="252" y="291"/>
                  </a:cubicBezTo>
                  <a:cubicBezTo>
                    <a:pt x="236" y="298"/>
                    <a:pt x="218" y="301"/>
                    <a:pt x="200" y="301"/>
                  </a:cubicBezTo>
                  <a:cubicBezTo>
                    <a:pt x="182" y="301"/>
                    <a:pt x="165" y="298"/>
                    <a:pt x="148" y="291"/>
                  </a:cubicBezTo>
                  <a:cubicBezTo>
                    <a:pt x="132" y="283"/>
                    <a:pt x="118" y="274"/>
                    <a:pt x="106" y="262"/>
                  </a:cubicBezTo>
                  <a:cubicBezTo>
                    <a:pt x="94" y="250"/>
                    <a:pt x="84" y="236"/>
                    <a:pt x="77" y="219"/>
                  </a:cubicBezTo>
                  <a:cubicBezTo>
                    <a:pt x="70" y="203"/>
                    <a:pt x="67" y="186"/>
                    <a:pt x="67" y="168"/>
                  </a:cubicBezTo>
                  <a:cubicBezTo>
                    <a:pt x="67" y="147"/>
                    <a:pt x="71" y="127"/>
                    <a:pt x="81" y="108"/>
                  </a:cubicBezTo>
                  <a:cubicBezTo>
                    <a:pt x="90" y="90"/>
                    <a:pt x="103" y="74"/>
                    <a:pt x="120" y="61"/>
                  </a:cubicBezTo>
                  <a:cubicBezTo>
                    <a:pt x="127" y="55"/>
                    <a:pt x="132" y="48"/>
                    <a:pt x="133" y="39"/>
                  </a:cubicBezTo>
                  <a:cubicBezTo>
                    <a:pt x="134" y="30"/>
                    <a:pt x="132" y="22"/>
                    <a:pt x="127" y="14"/>
                  </a:cubicBezTo>
                  <a:cubicBezTo>
                    <a:pt x="121" y="7"/>
                    <a:pt x="114" y="2"/>
                    <a:pt x="105" y="1"/>
                  </a:cubicBezTo>
                  <a:cubicBezTo>
                    <a:pt x="96" y="0"/>
                    <a:pt x="88" y="2"/>
                    <a:pt x="80" y="8"/>
                  </a:cubicBezTo>
                  <a:cubicBezTo>
                    <a:pt x="55" y="27"/>
                    <a:pt x="35" y="50"/>
                    <a:pt x="21" y="78"/>
                  </a:cubicBezTo>
                  <a:cubicBezTo>
                    <a:pt x="7" y="106"/>
                    <a:pt x="0" y="136"/>
                    <a:pt x="0" y="168"/>
                  </a:cubicBezTo>
                  <a:cubicBezTo>
                    <a:pt x="0" y="195"/>
                    <a:pt x="5" y="221"/>
                    <a:pt x="16" y="245"/>
                  </a:cubicBezTo>
                  <a:cubicBezTo>
                    <a:pt x="27" y="270"/>
                    <a:pt x="41" y="291"/>
                    <a:pt x="59" y="309"/>
                  </a:cubicBezTo>
                  <a:cubicBezTo>
                    <a:pt x="77" y="327"/>
                    <a:pt x="98" y="341"/>
                    <a:pt x="123" y="352"/>
                  </a:cubicBezTo>
                  <a:cubicBezTo>
                    <a:pt x="147" y="363"/>
                    <a:pt x="173" y="368"/>
                    <a:pt x="200" y="368"/>
                  </a:cubicBezTo>
                  <a:cubicBezTo>
                    <a:pt x="227" y="368"/>
                    <a:pt x="253" y="363"/>
                    <a:pt x="278" y="352"/>
                  </a:cubicBezTo>
                  <a:cubicBezTo>
                    <a:pt x="303" y="341"/>
                    <a:pt x="324" y="327"/>
                    <a:pt x="342" y="309"/>
                  </a:cubicBezTo>
                  <a:cubicBezTo>
                    <a:pt x="360" y="291"/>
                    <a:pt x="374" y="270"/>
                    <a:pt x="385" y="245"/>
                  </a:cubicBezTo>
                  <a:cubicBezTo>
                    <a:pt x="395" y="221"/>
                    <a:pt x="400" y="195"/>
                    <a:pt x="400" y="168"/>
                  </a:cubicBezTo>
                  <a:cubicBezTo>
                    <a:pt x="400" y="136"/>
                    <a:pt x="393" y="106"/>
                    <a:pt x="379" y="78"/>
                  </a:cubicBezTo>
                  <a:close/>
                  <a:moveTo>
                    <a:pt x="379" y="78"/>
                  </a:moveTo>
                  <a:cubicBezTo>
                    <a:pt x="379" y="78"/>
                    <a:pt x="379" y="78"/>
                    <a:pt x="379"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2" name="Oval 71"/>
          <p:cNvSpPr/>
          <p:nvPr/>
        </p:nvSpPr>
        <p:spPr>
          <a:xfrm>
            <a:off x="8945003" y="2285254"/>
            <a:ext cx="1517812" cy="15178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Oval 72"/>
          <p:cNvSpPr/>
          <p:nvPr/>
        </p:nvSpPr>
        <p:spPr>
          <a:xfrm>
            <a:off x="8857425" y="2197676"/>
            <a:ext cx="1692968" cy="1692968"/>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p:cNvGrpSpPr/>
          <p:nvPr/>
        </p:nvGrpSpPr>
        <p:grpSpPr>
          <a:xfrm>
            <a:off x="9393950" y="2735217"/>
            <a:ext cx="619918" cy="617886"/>
            <a:chOff x="2336800" y="-1193801"/>
            <a:chExt cx="3362325" cy="3355976"/>
          </a:xfrm>
          <a:solidFill>
            <a:schemeClr val="tx1">
              <a:lumMod val="85000"/>
              <a:lumOff val="15000"/>
            </a:schemeClr>
          </a:solidFill>
        </p:grpSpPr>
        <p:sp>
          <p:nvSpPr>
            <p:cNvPr id="43" name="Freeform 22"/>
            <p:cNvSpPr>
              <a:spLocks noEditPoints="1"/>
            </p:cNvSpPr>
            <p:nvPr/>
          </p:nvSpPr>
          <p:spPr bwMode="auto">
            <a:xfrm>
              <a:off x="2336800" y="-1193801"/>
              <a:ext cx="3082925" cy="2236788"/>
            </a:xfrm>
            <a:custGeom>
              <a:avLst/>
              <a:gdLst>
                <a:gd name="T0" fmla="*/ 55 w 1502"/>
                <a:gd name="T1" fmla="*/ 819 h 1092"/>
                <a:gd name="T2" fmla="*/ 819 w 1502"/>
                <a:gd name="T3" fmla="*/ 55 h 1092"/>
                <a:gd name="T4" fmla="*/ 1422 w 1502"/>
                <a:gd name="T5" fmla="*/ 355 h 1092"/>
                <a:gd name="T6" fmla="*/ 1256 w 1502"/>
                <a:gd name="T7" fmla="*/ 355 h 1092"/>
                <a:gd name="T8" fmla="*/ 1229 w 1502"/>
                <a:gd name="T9" fmla="*/ 382 h 1092"/>
                <a:gd name="T10" fmla="*/ 1256 w 1502"/>
                <a:gd name="T11" fmla="*/ 410 h 1092"/>
                <a:gd name="T12" fmla="*/ 1475 w 1502"/>
                <a:gd name="T13" fmla="*/ 410 h 1092"/>
                <a:gd name="T14" fmla="*/ 1477 w 1502"/>
                <a:gd name="T15" fmla="*/ 409 h 1092"/>
                <a:gd name="T16" fmla="*/ 1482 w 1502"/>
                <a:gd name="T17" fmla="*/ 408 h 1092"/>
                <a:gd name="T18" fmla="*/ 1487 w 1502"/>
                <a:gd name="T19" fmla="*/ 406 h 1092"/>
                <a:gd name="T20" fmla="*/ 1490 w 1502"/>
                <a:gd name="T21" fmla="*/ 405 h 1092"/>
                <a:gd name="T22" fmla="*/ 1492 w 1502"/>
                <a:gd name="T23" fmla="*/ 403 h 1092"/>
                <a:gd name="T24" fmla="*/ 1495 w 1502"/>
                <a:gd name="T25" fmla="*/ 399 h 1092"/>
                <a:gd name="T26" fmla="*/ 1498 w 1502"/>
                <a:gd name="T27" fmla="*/ 395 h 1092"/>
                <a:gd name="T28" fmla="*/ 1500 w 1502"/>
                <a:gd name="T29" fmla="*/ 390 h 1092"/>
                <a:gd name="T30" fmla="*/ 1501 w 1502"/>
                <a:gd name="T31" fmla="*/ 385 h 1092"/>
                <a:gd name="T32" fmla="*/ 1502 w 1502"/>
                <a:gd name="T33" fmla="*/ 382 h 1092"/>
                <a:gd name="T34" fmla="*/ 1502 w 1502"/>
                <a:gd name="T35" fmla="*/ 164 h 1092"/>
                <a:gd name="T36" fmla="*/ 1475 w 1502"/>
                <a:gd name="T37" fmla="*/ 137 h 1092"/>
                <a:gd name="T38" fmla="*/ 1447 w 1502"/>
                <a:gd name="T39" fmla="*/ 164 h 1092"/>
                <a:gd name="T40" fmla="*/ 1447 w 1502"/>
                <a:gd name="T41" fmla="*/ 300 h 1092"/>
                <a:gd name="T42" fmla="*/ 819 w 1502"/>
                <a:gd name="T43" fmla="*/ 0 h 1092"/>
                <a:gd name="T44" fmla="*/ 0 w 1502"/>
                <a:gd name="T45" fmla="*/ 819 h 1092"/>
                <a:gd name="T46" fmla="*/ 40 w 1502"/>
                <a:gd name="T47" fmla="*/ 1073 h 1092"/>
                <a:gd name="T48" fmla="*/ 66 w 1502"/>
                <a:gd name="T49" fmla="*/ 1092 h 1092"/>
                <a:gd name="T50" fmla="*/ 75 w 1502"/>
                <a:gd name="T51" fmla="*/ 1091 h 1092"/>
                <a:gd name="T52" fmla="*/ 92 w 1502"/>
                <a:gd name="T53" fmla="*/ 1056 h 1092"/>
                <a:gd name="T54" fmla="*/ 55 w 1502"/>
                <a:gd name="T55" fmla="*/ 819 h 1092"/>
                <a:gd name="T56" fmla="*/ 55 w 1502"/>
                <a:gd name="T57" fmla="*/ 819 h 1092"/>
                <a:gd name="T58" fmla="*/ 55 w 1502"/>
                <a:gd name="T59" fmla="*/ 819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2" h="1092">
                  <a:moveTo>
                    <a:pt x="55" y="819"/>
                  </a:moveTo>
                  <a:cubicBezTo>
                    <a:pt x="55" y="398"/>
                    <a:pt x="398" y="55"/>
                    <a:pt x="819" y="55"/>
                  </a:cubicBezTo>
                  <a:cubicBezTo>
                    <a:pt x="1056" y="55"/>
                    <a:pt x="1277" y="166"/>
                    <a:pt x="1422" y="355"/>
                  </a:cubicBezTo>
                  <a:cubicBezTo>
                    <a:pt x="1256" y="355"/>
                    <a:pt x="1256" y="355"/>
                    <a:pt x="1256" y="355"/>
                  </a:cubicBezTo>
                  <a:cubicBezTo>
                    <a:pt x="1241" y="355"/>
                    <a:pt x="1229" y="367"/>
                    <a:pt x="1229" y="382"/>
                  </a:cubicBezTo>
                  <a:cubicBezTo>
                    <a:pt x="1229" y="397"/>
                    <a:pt x="1241" y="410"/>
                    <a:pt x="1256" y="410"/>
                  </a:cubicBezTo>
                  <a:cubicBezTo>
                    <a:pt x="1475" y="410"/>
                    <a:pt x="1475" y="410"/>
                    <a:pt x="1475" y="410"/>
                  </a:cubicBezTo>
                  <a:cubicBezTo>
                    <a:pt x="1475" y="410"/>
                    <a:pt x="1476" y="409"/>
                    <a:pt x="1477" y="409"/>
                  </a:cubicBezTo>
                  <a:cubicBezTo>
                    <a:pt x="1479" y="409"/>
                    <a:pt x="1481" y="409"/>
                    <a:pt x="1482" y="408"/>
                  </a:cubicBezTo>
                  <a:cubicBezTo>
                    <a:pt x="1484" y="407"/>
                    <a:pt x="1486" y="407"/>
                    <a:pt x="1487" y="406"/>
                  </a:cubicBezTo>
                  <a:cubicBezTo>
                    <a:pt x="1488" y="406"/>
                    <a:pt x="1489" y="406"/>
                    <a:pt x="1490" y="405"/>
                  </a:cubicBezTo>
                  <a:cubicBezTo>
                    <a:pt x="1490" y="405"/>
                    <a:pt x="1491" y="404"/>
                    <a:pt x="1492" y="403"/>
                  </a:cubicBezTo>
                  <a:cubicBezTo>
                    <a:pt x="1493" y="402"/>
                    <a:pt x="1494" y="401"/>
                    <a:pt x="1495" y="399"/>
                  </a:cubicBezTo>
                  <a:cubicBezTo>
                    <a:pt x="1497" y="398"/>
                    <a:pt x="1498" y="397"/>
                    <a:pt x="1498" y="395"/>
                  </a:cubicBezTo>
                  <a:cubicBezTo>
                    <a:pt x="1499" y="394"/>
                    <a:pt x="1500" y="392"/>
                    <a:pt x="1500" y="390"/>
                  </a:cubicBezTo>
                  <a:cubicBezTo>
                    <a:pt x="1501" y="389"/>
                    <a:pt x="1501" y="387"/>
                    <a:pt x="1501" y="385"/>
                  </a:cubicBezTo>
                  <a:cubicBezTo>
                    <a:pt x="1501" y="384"/>
                    <a:pt x="1502" y="383"/>
                    <a:pt x="1502" y="382"/>
                  </a:cubicBezTo>
                  <a:cubicBezTo>
                    <a:pt x="1502" y="164"/>
                    <a:pt x="1502" y="164"/>
                    <a:pt x="1502" y="164"/>
                  </a:cubicBezTo>
                  <a:cubicBezTo>
                    <a:pt x="1502" y="149"/>
                    <a:pt x="1490" y="137"/>
                    <a:pt x="1475" y="137"/>
                  </a:cubicBezTo>
                  <a:cubicBezTo>
                    <a:pt x="1459" y="137"/>
                    <a:pt x="1447" y="149"/>
                    <a:pt x="1447" y="164"/>
                  </a:cubicBezTo>
                  <a:cubicBezTo>
                    <a:pt x="1447" y="300"/>
                    <a:pt x="1447" y="300"/>
                    <a:pt x="1447" y="300"/>
                  </a:cubicBezTo>
                  <a:cubicBezTo>
                    <a:pt x="1293" y="111"/>
                    <a:pt x="1064" y="0"/>
                    <a:pt x="819" y="0"/>
                  </a:cubicBezTo>
                  <a:cubicBezTo>
                    <a:pt x="368" y="0"/>
                    <a:pt x="0" y="367"/>
                    <a:pt x="0" y="819"/>
                  </a:cubicBezTo>
                  <a:cubicBezTo>
                    <a:pt x="0" y="906"/>
                    <a:pt x="14" y="992"/>
                    <a:pt x="40" y="1073"/>
                  </a:cubicBezTo>
                  <a:cubicBezTo>
                    <a:pt x="44" y="1085"/>
                    <a:pt x="55" y="1092"/>
                    <a:pt x="66" y="1092"/>
                  </a:cubicBezTo>
                  <a:cubicBezTo>
                    <a:pt x="69" y="1092"/>
                    <a:pt x="72" y="1092"/>
                    <a:pt x="75" y="1091"/>
                  </a:cubicBezTo>
                  <a:cubicBezTo>
                    <a:pt x="89" y="1086"/>
                    <a:pt x="97" y="1071"/>
                    <a:pt x="92" y="1056"/>
                  </a:cubicBezTo>
                  <a:cubicBezTo>
                    <a:pt x="67" y="980"/>
                    <a:pt x="55" y="900"/>
                    <a:pt x="55" y="819"/>
                  </a:cubicBezTo>
                  <a:close/>
                  <a:moveTo>
                    <a:pt x="55" y="819"/>
                  </a:moveTo>
                  <a:cubicBezTo>
                    <a:pt x="55" y="819"/>
                    <a:pt x="55" y="819"/>
                    <a:pt x="55" y="8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23"/>
            <p:cNvSpPr>
              <a:spLocks noEditPoints="1"/>
            </p:cNvSpPr>
            <p:nvPr/>
          </p:nvSpPr>
          <p:spPr bwMode="auto">
            <a:xfrm>
              <a:off x="3287713" y="-641350"/>
              <a:ext cx="1463675" cy="2244725"/>
            </a:xfrm>
            <a:custGeom>
              <a:avLst/>
              <a:gdLst>
                <a:gd name="T0" fmla="*/ 264 w 713"/>
                <a:gd name="T1" fmla="*/ 1093 h 1095"/>
                <a:gd name="T2" fmla="*/ 274 w 713"/>
                <a:gd name="T3" fmla="*/ 1095 h 1095"/>
                <a:gd name="T4" fmla="*/ 297 w 713"/>
                <a:gd name="T5" fmla="*/ 1083 h 1095"/>
                <a:gd name="T6" fmla="*/ 707 w 713"/>
                <a:gd name="T7" fmla="*/ 455 h 1095"/>
                <a:gd name="T8" fmla="*/ 707 w 713"/>
                <a:gd name="T9" fmla="*/ 425 h 1095"/>
                <a:gd name="T10" fmla="*/ 679 w 713"/>
                <a:gd name="T11" fmla="*/ 413 h 1095"/>
                <a:gd name="T12" fmla="*/ 390 w 713"/>
                <a:gd name="T13" fmla="*/ 461 h 1095"/>
                <a:gd name="T14" fmla="*/ 465 w 713"/>
                <a:gd name="T15" fmla="*/ 35 h 1095"/>
                <a:gd name="T16" fmla="*/ 448 w 713"/>
                <a:gd name="T17" fmla="*/ 5 h 1095"/>
                <a:gd name="T18" fmla="*/ 415 w 713"/>
                <a:gd name="T19" fmla="*/ 16 h 1095"/>
                <a:gd name="T20" fmla="*/ 5 w 713"/>
                <a:gd name="T21" fmla="*/ 699 h 1095"/>
                <a:gd name="T22" fmla="*/ 6 w 713"/>
                <a:gd name="T23" fmla="*/ 728 h 1095"/>
                <a:gd name="T24" fmla="*/ 33 w 713"/>
                <a:gd name="T25" fmla="*/ 740 h 1095"/>
                <a:gd name="T26" fmla="*/ 322 w 713"/>
                <a:gd name="T27" fmla="*/ 692 h 1095"/>
                <a:gd name="T28" fmla="*/ 247 w 713"/>
                <a:gd name="T29" fmla="*/ 1063 h 1095"/>
                <a:gd name="T30" fmla="*/ 264 w 713"/>
                <a:gd name="T31" fmla="*/ 1093 h 1095"/>
                <a:gd name="T32" fmla="*/ 82 w 713"/>
                <a:gd name="T33" fmla="*/ 676 h 1095"/>
                <a:gd name="T34" fmla="*/ 386 w 713"/>
                <a:gd name="T35" fmla="*/ 171 h 1095"/>
                <a:gd name="T36" fmla="*/ 329 w 713"/>
                <a:gd name="T37" fmla="*/ 490 h 1095"/>
                <a:gd name="T38" fmla="*/ 337 w 713"/>
                <a:gd name="T39" fmla="*/ 514 h 1095"/>
                <a:gd name="T40" fmla="*/ 361 w 713"/>
                <a:gd name="T41" fmla="*/ 522 h 1095"/>
                <a:gd name="T42" fmla="*/ 627 w 713"/>
                <a:gd name="T43" fmla="*/ 477 h 1095"/>
                <a:gd name="T44" fmla="*/ 329 w 713"/>
                <a:gd name="T45" fmla="*/ 934 h 1095"/>
                <a:gd name="T46" fmla="*/ 383 w 713"/>
                <a:gd name="T47" fmla="*/ 664 h 1095"/>
                <a:gd name="T48" fmla="*/ 376 w 713"/>
                <a:gd name="T49" fmla="*/ 639 h 1095"/>
                <a:gd name="T50" fmla="*/ 356 w 713"/>
                <a:gd name="T51" fmla="*/ 631 h 1095"/>
                <a:gd name="T52" fmla="*/ 352 w 713"/>
                <a:gd name="T53" fmla="*/ 631 h 1095"/>
                <a:gd name="T54" fmla="*/ 82 w 713"/>
                <a:gd name="T55" fmla="*/ 676 h 1095"/>
                <a:gd name="T56" fmla="*/ 82 w 713"/>
                <a:gd name="T57" fmla="*/ 676 h 1095"/>
                <a:gd name="T58" fmla="*/ 82 w 713"/>
                <a:gd name="T59" fmla="*/ 676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13" h="1095">
                  <a:moveTo>
                    <a:pt x="264" y="1093"/>
                  </a:moveTo>
                  <a:cubicBezTo>
                    <a:pt x="267" y="1095"/>
                    <a:pt x="271" y="1095"/>
                    <a:pt x="274" y="1095"/>
                  </a:cubicBezTo>
                  <a:cubicBezTo>
                    <a:pt x="283" y="1095"/>
                    <a:pt x="292" y="1091"/>
                    <a:pt x="297" y="1083"/>
                  </a:cubicBezTo>
                  <a:cubicBezTo>
                    <a:pt x="707" y="455"/>
                    <a:pt x="707" y="455"/>
                    <a:pt x="707" y="455"/>
                  </a:cubicBezTo>
                  <a:cubicBezTo>
                    <a:pt x="713" y="446"/>
                    <a:pt x="713" y="434"/>
                    <a:pt x="707" y="425"/>
                  </a:cubicBezTo>
                  <a:cubicBezTo>
                    <a:pt x="701" y="416"/>
                    <a:pt x="690" y="411"/>
                    <a:pt x="679" y="413"/>
                  </a:cubicBezTo>
                  <a:cubicBezTo>
                    <a:pt x="390" y="461"/>
                    <a:pt x="390" y="461"/>
                    <a:pt x="390" y="461"/>
                  </a:cubicBezTo>
                  <a:cubicBezTo>
                    <a:pt x="465" y="35"/>
                    <a:pt x="465" y="35"/>
                    <a:pt x="465" y="35"/>
                  </a:cubicBezTo>
                  <a:cubicBezTo>
                    <a:pt x="467" y="22"/>
                    <a:pt x="460" y="9"/>
                    <a:pt x="448" y="5"/>
                  </a:cubicBezTo>
                  <a:cubicBezTo>
                    <a:pt x="435" y="0"/>
                    <a:pt x="421" y="5"/>
                    <a:pt x="415" y="16"/>
                  </a:cubicBezTo>
                  <a:cubicBezTo>
                    <a:pt x="5" y="699"/>
                    <a:pt x="5" y="699"/>
                    <a:pt x="5" y="699"/>
                  </a:cubicBezTo>
                  <a:cubicBezTo>
                    <a:pt x="0" y="708"/>
                    <a:pt x="0" y="720"/>
                    <a:pt x="6" y="728"/>
                  </a:cubicBezTo>
                  <a:cubicBezTo>
                    <a:pt x="12" y="737"/>
                    <a:pt x="23" y="742"/>
                    <a:pt x="33" y="740"/>
                  </a:cubicBezTo>
                  <a:cubicBezTo>
                    <a:pt x="322" y="692"/>
                    <a:pt x="322" y="692"/>
                    <a:pt x="322" y="692"/>
                  </a:cubicBezTo>
                  <a:cubicBezTo>
                    <a:pt x="247" y="1063"/>
                    <a:pt x="247" y="1063"/>
                    <a:pt x="247" y="1063"/>
                  </a:cubicBezTo>
                  <a:cubicBezTo>
                    <a:pt x="245" y="1075"/>
                    <a:pt x="252" y="1088"/>
                    <a:pt x="264" y="1093"/>
                  </a:cubicBezTo>
                  <a:close/>
                  <a:moveTo>
                    <a:pt x="82" y="676"/>
                  </a:moveTo>
                  <a:cubicBezTo>
                    <a:pt x="386" y="171"/>
                    <a:pt x="386" y="171"/>
                    <a:pt x="386" y="171"/>
                  </a:cubicBezTo>
                  <a:cubicBezTo>
                    <a:pt x="329" y="490"/>
                    <a:pt x="329" y="490"/>
                    <a:pt x="329" y="490"/>
                  </a:cubicBezTo>
                  <a:cubicBezTo>
                    <a:pt x="328" y="499"/>
                    <a:pt x="331" y="507"/>
                    <a:pt x="337" y="514"/>
                  </a:cubicBezTo>
                  <a:cubicBezTo>
                    <a:pt x="343" y="520"/>
                    <a:pt x="352" y="523"/>
                    <a:pt x="361" y="522"/>
                  </a:cubicBezTo>
                  <a:cubicBezTo>
                    <a:pt x="627" y="477"/>
                    <a:pt x="627" y="477"/>
                    <a:pt x="627" y="477"/>
                  </a:cubicBezTo>
                  <a:cubicBezTo>
                    <a:pt x="329" y="934"/>
                    <a:pt x="329" y="934"/>
                    <a:pt x="329" y="934"/>
                  </a:cubicBezTo>
                  <a:cubicBezTo>
                    <a:pt x="383" y="664"/>
                    <a:pt x="383" y="664"/>
                    <a:pt x="383" y="664"/>
                  </a:cubicBezTo>
                  <a:cubicBezTo>
                    <a:pt x="385" y="655"/>
                    <a:pt x="382" y="646"/>
                    <a:pt x="376" y="639"/>
                  </a:cubicBezTo>
                  <a:cubicBezTo>
                    <a:pt x="371" y="634"/>
                    <a:pt x="364" y="631"/>
                    <a:pt x="356" y="631"/>
                  </a:cubicBezTo>
                  <a:cubicBezTo>
                    <a:pt x="355" y="631"/>
                    <a:pt x="353" y="631"/>
                    <a:pt x="352" y="631"/>
                  </a:cubicBezTo>
                  <a:lnTo>
                    <a:pt x="82" y="676"/>
                  </a:lnTo>
                  <a:close/>
                  <a:moveTo>
                    <a:pt x="82" y="676"/>
                  </a:moveTo>
                  <a:cubicBezTo>
                    <a:pt x="82" y="676"/>
                    <a:pt x="82" y="676"/>
                    <a:pt x="82" y="6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4"/>
            <p:cNvSpPr>
              <a:spLocks noEditPoints="1"/>
            </p:cNvSpPr>
            <p:nvPr/>
          </p:nvSpPr>
          <p:spPr bwMode="auto">
            <a:xfrm>
              <a:off x="2619375" y="-92075"/>
              <a:ext cx="3079750" cy="2254250"/>
            </a:xfrm>
            <a:custGeom>
              <a:avLst/>
              <a:gdLst>
                <a:gd name="T0" fmla="*/ 1460 w 1501"/>
                <a:gd name="T1" fmla="*/ 22 h 1100"/>
                <a:gd name="T2" fmla="*/ 1425 w 1501"/>
                <a:gd name="T3" fmla="*/ 5 h 1100"/>
                <a:gd name="T4" fmla="*/ 1408 w 1501"/>
                <a:gd name="T5" fmla="*/ 40 h 1100"/>
                <a:gd name="T6" fmla="*/ 1447 w 1501"/>
                <a:gd name="T7" fmla="*/ 281 h 1100"/>
                <a:gd name="T8" fmla="*/ 682 w 1501"/>
                <a:gd name="T9" fmla="*/ 1046 h 1100"/>
                <a:gd name="T10" fmla="*/ 80 w 1501"/>
                <a:gd name="T11" fmla="*/ 745 h 1100"/>
                <a:gd name="T12" fmla="*/ 245 w 1501"/>
                <a:gd name="T13" fmla="*/ 745 h 1100"/>
                <a:gd name="T14" fmla="*/ 273 w 1501"/>
                <a:gd name="T15" fmla="*/ 718 h 1100"/>
                <a:gd name="T16" fmla="*/ 245 w 1501"/>
                <a:gd name="T17" fmla="*/ 691 h 1100"/>
                <a:gd name="T18" fmla="*/ 27 w 1501"/>
                <a:gd name="T19" fmla="*/ 691 h 1100"/>
                <a:gd name="T20" fmla="*/ 24 w 1501"/>
                <a:gd name="T21" fmla="*/ 691 h 1100"/>
                <a:gd name="T22" fmla="*/ 19 w 1501"/>
                <a:gd name="T23" fmla="*/ 692 h 1100"/>
                <a:gd name="T24" fmla="*/ 14 w 1501"/>
                <a:gd name="T25" fmla="*/ 694 h 1100"/>
                <a:gd name="T26" fmla="*/ 12 w 1501"/>
                <a:gd name="T27" fmla="*/ 695 h 1100"/>
                <a:gd name="T28" fmla="*/ 10 w 1501"/>
                <a:gd name="T29" fmla="*/ 697 h 1100"/>
                <a:gd name="T30" fmla="*/ 6 w 1501"/>
                <a:gd name="T31" fmla="*/ 701 h 1100"/>
                <a:gd name="T32" fmla="*/ 3 w 1501"/>
                <a:gd name="T33" fmla="*/ 705 h 1100"/>
                <a:gd name="T34" fmla="*/ 1 w 1501"/>
                <a:gd name="T35" fmla="*/ 710 h 1100"/>
                <a:gd name="T36" fmla="*/ 0 w 1501"/>
                <a:gd name="T37" fmla="*/ 716 h 1100"/>
                <a:gd name="T38" fmla="*/ 0 w 1501"/>
                <a:gd name="T39" fmla="*/ 718 h 1100"/>
                <a:gd name="T40" fmla="*/ 0 w 1501"/>
                <a:gd name="T41" fmla="*/ 937 h 1100"/>
                <a:gd name="T42" fmla="*/ 27 w 1501"/>
                <a:gd name="T43" fmla="*/ 964 h 1100"/>
                <a:gd name="T44" fmla="*/ 54 w 1501"/>
                <a:gd name="T45" fmla="*/ 937 h 1100"/>
                <a:gd name="T46" fmla="*/ 54 w 1501"/>
                <a:gd name="T47" fmla="*/ 800 h 1100"/>
                <a:gd name="T48" fmla="*/ 682 w 1501"/>
                <a:gd name="T49" fmla="*/ 1100 h 1100"/>
                <a:gd name="T50" fmla="*/ 1501 w 1501"/>
                <a:gd name="T51" fmla="*/ 281 h 1100"/>
                <a:gd name="T52" fmla="*/ 1460 w 1501"/>
                <a:gd name="T53" fmla="*/ 22 h 1100"/>
                <a:gd name="T54" fmla="*/ 1460 w 1501"/>
                <a:gd name="T55" fmla="*/ 22 h 1100"/>
                <a:gd name="T56" fmla="*/ 1460 w 1501"/>
                <a:gd name="T57" fmla="*/ 22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1" h="1100">
                  <a:moveTo>
                    <a:pt x="1460" y="22"/>
                  </a:moveTo>
                  <a:cubicBezTo>
                    <a:pt x="1455" y="8"/>
                    <a:pt x="1440" y="0"/>
                    <a:pt x="1425" y="5"/>
                  </a:cubicBezTo>
                  <a:cubicBezTo>
                    <a:pt x="1411" y="10"/>
                    <a:pt x="1403" y="25"/>
                    <a:pt x="1408" y="40"/>
                  </a:cubicBezTo>
                  <a:cubicBezTo>
                    <a:pt x="1434" y="117"/>
                    <a:pt x="1447" y="199"/>
                    <a:pt x="1447" y="281"/>
                  </a:cubicBezTo>
                  <a:cubicBezTo>
                    <a:pt x="1447" y="703"/>
                    <a:pt x="1104" y="1046"/>
                    <a:pt x="682" y="1046"/>
                  </a:cubicBezTo>
                  <a:cubicBezTo>
                    <a:pt x="446" y="1046"/>
                    <a:pt x="224" y="934"/>
                    <a:pt x="80" y="745"/>
                  </a:cubicBezTo>
                  <a:cubicBezTo>
                    <a:pt x="245" y="745"/>
                    <a:pt x="245" y="745"/>
                    <a:pt x="245" y="745"/>
                  </a:cubicBezTo>
                  <a:cubicBezTo>
                    <a:pt x="260" y="745"/>
                    <a:pt x="273" y="733"/>
                    <a:pt x="273" y="718"/>
                  </a:cubicBezTo>
                  <a:cubicBezTo>
                    <a:pt x="273" y="703"/>
                    <a:pt x="260" y="691"/>
                    <a:pt x="245" y="691"/>
                  </a:cubicBezTo>
                  <a:cubicBezTo>
                    <a:pt x="27" y="691"/>
                    <a:pt x="27" y="691"/>
                    <a:pt x="27" y="691"/>
                  </a:cubicBezTo>
                  <a:cubicBezTo>
                    <a:pt x="26" y="691"/>
                    <a:pt x="25" y="691"/>
                    <a:pt x="24" y="691"/>
                  </a:cubicBezTo>
                  <a:cubicBezTo>
                    <a:pt x="23" y="691"/>
                    <a:pt x="21" y="692"/>
                    <a:pt x="19" y="692"/>
                  </a:cubicBezTo>
                  <a:cubicBezTo>
                    <a:pt x="17" y="693"/>
                    <a:pt x="16" y="694"/>
                    <a:pt x="14" y="694"/>
                  </a:cubicBezTo>
                  <a:cubicBezTo>
                    <a:pt x="13" y="695"/>
                    <a:pt x="12" y="695"/>
                    <a:pt x="12" y="695"/>
                  </a:cubicBezTo>
                  <a:cubicBezTo>
                    <a:pt x="11" y="696"/>
                    <a:pt x="11" y="697"/>
                    <a:pt x="10" y="697"/>
                  </a:cubicBezTo>
                  <a:cubicBezTo>
                    <a:pt x="8" y="698"/>
                    <a:pt x="7" y="700"/>
                    <a:pt x="6" y="701"/>
                  </a:cubicBezTo>
                  <a:cubicBezTo>
                    <a:pt x="5" y="702"/>
                    <a:pt x="4" y="704"/>
                    <a:pt x="3" y="705"/>
                  </a:cubicBezTo>
                  <a:cubicBezTo>
                    <a:pt x="2" y="707"/>
                    <a:pt x="2" y="708"/>
                    <a:pt x="1" y="710"/>
                  </a:cubicBezTo>
                  <a:cubicBezTo>
                    <a:pt x="1" y="712"/>
                    <a:pt x="0" y="714"/>
                    <a:pt x="0" y="716"/>
                  </a:cubicBezTo>
                  <a:cubicBezTo>
                    <a:pt x="0" y="716"/>
                    <a:pt x="0" y="717"/>
                    <a:pt x="0" y="718"/>
                  </a:cubicBezTo>
                  <a:cubicBezTo>
                    <a:pt x="0" y="937"/>
                    <a:pt x="0" y="937"/>
                    <a:pt x="0" y="937"/>
                  </a:cubicBezTo>
                  <a:cubicBezTo>
                    <a:pt x="0" y="952"/>
                    <a:pt x="12" y="964"/>
                    <a:pt x="27" y="964"/>
                  </a:cubicBezTo>
                  <a:cubicBezTo>
                    <a:pt x="42" y="964"/>
                    <a:pt x="54" y="952"/>
                    <a:pt x="54" y="937"/>
                  </a:cubicBezTo>
                  <a:cubicBezTo>
                    <a:pt x="54" y="800"/>
                    <a:pt x="54" y="800"/>
                    <a:pt x="54" y="800"/>
                  </a:cubicBezTo>
                  <a:cubicBezTo>
                    <a:pt x="209" y="989"/>
                    <a:pt x="438" y="1100"/>
                    <a:pt x="682" y="1100"/>
                  </a:cubicBezTo>
                  <a:cubicBezTo>
                    <a:pt x="1134" y="1100"/>
                    <a:pt x="1501" y="733"/>
                    <a:pt x="1501" y="281"/>
                  </a:cubicBezTo>
                  <a:cubicBezTo>
                    <a:pt x="1501" y="193"/>
                    <a:pt x="1487" y="106"/>
                    <a:pt x="1460" y="22"/>
                  </a:cubicBezTo>
                  <a:close/>
                  <a:moveTo>
                    <a:pt x="1460" y="22"/>
                  </a:moveTo>
                  <a:cubicBezTo>
                    <a:pt x="1460" y="22"/>
                    <a:pt x="1460" y="22"/>
                    <a:pt x="1460"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7" name="Group 66"/>
          <p:cNvGrpSpPr/>
          <p:nvPr/>
        </p:nvGrpSpPr>
        <p:grpSpPr>
          <a:xfrm>
            <a:off x="6452153" y="2197676"/>
            <a:ext cx="1692968" cy="1692968"/>
            <a:chOff x="1445124" y="2143993"/>
            <a:chExt cx="1692968" cy="1692968"/>
          </a:xfrm>
        </p:grpSpPr>
        <p:sp>
          <p:nvSpPr>
            <p:cNvPr id="69" name="Oval 68"/>
            <p:cNvSpPr/>
            <p:nvPr/>
          </p:nvSpPr>
          <p:spPr>
            <a:xfrm>
              <a:off x="1532702" y="2231571"/>
              <a:ext cx="1517812" cy="15178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Oval 69"/>
            <p:cNvSpPr/>
            <p:nvPr/>
          </p:nvSpPr>
          <p:spPr>
            <a:xfrm>
              <a:off x="1445124" y="2143993"/>
              <a:ext cx="1692968" cy="1692968"/>
            </a:xfrm>
            <a:prstGeom prst="ellipse">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6" name="Freeform 10"/>
          <p:cNvSpPr>
            <a:spLocks noEditPoints="1"/>
          </p:cNvSpPr>
          <p:nvPr/>
        </p:nvSpPr>
        <p:spPr bwMode="auto">
          <a:xfrm>
            <a:off x="7016655" y="2739635"/>
            <a:ext cx="563964" cy="609051"/>
          </a:xfrm>
          <a:custGeom>
            <a:avLst/>
            <a:gdLst>
              <a:gd name="T0" fmla="*/ 393 w 400"/>
              <a:gd name="T1" fmla="*/ 7 h 434"/>
              <a:gd name="T2" fmla="*/ 375 w 400"/>
              <a:gd name="T3" fmla="*/ 0 h 434"/>
              <a:gd name="T4" fmla="*/ 368 w 400"/>
              <a:gd name="T5" fmla="*/ 1 h 434"/>
              <a:gd name="T6" fmla="*/ 151 w 400"/>
              <a:gd name="T7" fmla="*/ 68 h 434"/>
              <a:gd name="T8" fmla="*/ 138 w 400"/>
              <a:gd name="T9" fmla="*/ 77 h 434"/>
              <a:gd name="T10" fmla="*/ 133 w 400"/>
              <a:gd name="T11" fmla="*/ 92 h 434"/>
              <a:gd name="T12" fmla="*/ 133 w 400"/>
              <a:gd name="T13" fmla="*/ 344 h 434"/>
              <a:gd name="T14" fmla="*/ 83 w 400"/>
              <a:gd name="T15" fmla="*/ 334 h 434"/>
              <a:gd name="T16" fmla="*/ 58 w 400"/>
              <a:gd name="T17" fmla="*/ 336 h 434"/>
              <a:gd name="T18" fmla="*/ 31 w 400"/>
              <a:gd name="T19" fmla="*/ 345 h 434"/>
              <a:gd name="T20" fmla="*/ 9 w 400"/>
              <a:gd name="T21" fmla="*/ 361 h 434"/>
              <a:gd name="T22" fmla="*/ 0 w 400"/>
              <a:gd name="T23" fmla="*/ 384 h 434"/>
              <a:gd name="T24" fmla="*/ 9 w 400"/>
              <a:gd name="T25" fmla="*/ 407 h 434"/>
              <a:gd name="T26" fmla="*/ 31 w 400"/>
              <a:gd name="T27" fmla="*/ 423 h 434"/>
              <a:gd name="T28" fmla="*/ 58 w 400"/>
              <a:gd name="T29" fmla="*/ 431 h 434"/>
              <a:gd name="T30" fmla="*/ 83 w 400"/>
              <a:gd name="T31" fmla="*/ 434 h 434"/>
              <a:gd name="T32" fmla="*/ 109 w 400"/>
              <a:gd name="T33" fmla="*/ 431 h 434"/>
              <a:gd name="T34" fmla="*/ 136 w 400"/>
              <a:gd name="T35" fmla="*/ 423 h 434"/>
              <a:gd name="T36" fmla="*/ 158 w 400"/>
              <a:gd name="T37" fmla="*/ 407 h 434"/>
              <a:gd name="T38" fmla="*/ 167 w 400"/>
              <a:gd name="T39" fmla="*/ 384 h 434"/>
              <a:gd name="T40" fmla="*/ 167 w 400"/>
              <a:gd name="T41" fmla="*/ 199 h 434"/>
              <a:gd name="T42" fmla="*/ 367 w 400"/>
              <a:gd name="T43" fmla="*/ 137 h 434"/>
              <a:gd name="T44" fmla="*/ 367 w 400"/>
              <a:gd name="T45" fmla="*/ 277 h 434"/>
              <a:gd name="T46" fmla="*/ 317 w 400"/>
              <a:gd name="T47" fmla="*/ 267 h 434"/>
              <a:gd name="T48" fmla="*/ 292 w 400"/>
              <a:gd name="T49" fmla="*/ 270 h 434"/>
              <a:gd name="T50" fmla="*/ 265 w 400"/>
              <a:gd name="T51" fmla="*/ 278 h 434"/>
              <a:gd name="T52" fmla="*/ 242 w 400"/>
              <a:gd name="T53" fmla="*/ 294 h 434"/>
              <a:gd name="T54" fmla="*/ 234 w 400"/>
              <a:gd name="T55" fmla="*/ 317 h 434"/>
              <a:gd name="T56" fmla="*/ 242 w 400"/>
              <a:gd name="T57" fmla="*/ 340 h 434"/>
              <a:gd name="T58" fmla="*/ 265 w 400"/>
              <a:gd name="T59" fmla="*/ 356 h 434"/>
              <a:gd name="T60" fmla="*/ 292 w 400"/>
              <a:gd name="T61" fmla="*/ 364 h 434"/>
              <a:gd name="T62" fmla="*/ 317 w 400"/>
              <a:gd name="T63" fmla="*/ 367 h 434"/>
              <a:gd name="T64" fmla="*/ 342 w 400"/>
              <a:gd name="T65" fmla="*/ 364 h 434"/>
              <a:gd name="T66" fmla="*/ 369 w 400"/>
              <a:gd name="T67" fmla="*/ 356 h 434"/>
              <a:gd name="T68" fmla="*/ 392 w 400"/>
              <a:gd name="T69" fmla="*/ 340 h 434"/>
              <a:gd name="T70" fmla="*/ 400 w 400"/>
              <a:gd name="T71" fmla="*/ 317 h 434"/>
              <a:gd name="T72" fmla="*/ 400 w 400"/>
              <a:gd name="T73" fmla="*/ 25 h 434"/>
              <a:gd name="T74" fmla="*/ 393 w 400"/>
              <a:gd name="T75" fmla="*/ 7 h 434"/>
              <a:gd name="T76" fmla="*/ 393 w 400"/>
              <a:gd name="T77" fmla="*/ 7 h 434"/>
              <a:gd name="T78" fmla="*/ 393 w 400"/>
              <a:gd name="T79" fmla="*/ 7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34">
                <a:moveTo>
                  <a:pt x="393" y="7"/>
                </a:moveTo>
                <a:cubicBezTo>
                  <a:pt x="388" y="2"/>
                  <a:pt x="382" y="0"/>
                  <a:pt x="375" y="0"/>
                </a:cubicBezTo>
                <a:cubicBezTo>
                  <a:pt x="373" y="0"/>
                  <a:pt x="370" y="0"/>
                  <a:pt x="368" y="1"/>
                </a:cubicBezTo>
                <a:cubicBezTo>
                  <a:pt x="151" y="68"/>
                  <a:pt x="151" y="68"/>
                  <a:pt x="151" y="68"/>
                </a:cubicBezTo>
                <a:cubicBezTo>
                  <a:pt x="146" y="70"/>
                  <a:pt x="142" y="73"/>
                  <a:pt x="138" y="77"/>
                </a:cubicBezTo>
                <a:cubicBezTo>
                  <a:pt x="135" y="81"/>
                  <a:pt x="133" y="86"/>
                  <a:pt x="133" y="92"/>
                </a:cubicBezTo>
                <a:cubicBezTo>
                  <a:pt x="133" y="344"/>
                  <a:pt x="133" y="344"/>
                  <a:pt x="133" y="344"/>
                </a:cubicBezTo>
                <a:cubicBezTo>
                  <a:pt x="118" y="337"/>
                  <a:pt x="102" y="334"/>
                  <a:pt x="83" y="334"/>
                </a:cubicBezTo>
                <a:cubicBezTo>
                  <a:pt x="76" y="334"/>
                  <a:pt x="67" y="335"/>
                  <a:pt x="58" y="336"/>
                </a:cubicBezTo>
                <a:cubicBezTo>
                  <a:pt x="49" y="338"/>
                  <a:pt x="40" y="341"/>
                  <a:pt x="31" y="345"/>
                </a:cubicBezTo>
                <a:cubicBezTo>
                  <a:pt x="22" y="349"/>
                  <a:pt x="15" y="354"/>
                  <a:pt x="9" y="361"/>
                </a:cubicBezTo>
                <a:cubicBezTo>
                  <a:pt x="3" y="367"/>
                  <a:pt x="0" y="375"/>
                  <a:pt x="0" y="384"/>
                </a:cubicBezTo>
                <a:cubicBezTo>
                  <a:pt x="0" y="392"/>
                  <a:pt x="3" y="400"/>
                  <a:pt x="9" y="407"/>
                </a:cubicBezTo>
                <a:cubicBezTo>
                  <a:pt x="15" y="414"/>
                  <a:pt x="22" y="419"/>
                  <a:pt x="31" y="423"/>
                </a:cubicBezTo>
                <a:cubicBezTo>
                  <a:pt x="40" y="426"/>
                  <a:pt x="49" y="429"/>
                  <a:pt x="58" y="431"/>
                </a:cubicBezTo>
                <a:cubicBezTo>
                  <a:pt x="67" y="433"/>
                  <a:pt x="76" y="434"/>
                  <a:pt x="83" y="434"/>
                </a:cubicBezTo>
                <a:cubicBezTo>
                  <a:pt x="91" y="434"/>
                  <a:pt x="100" y="433"/>
                  <a:pt x="109" y="431"/>
                </a:cubicBezTo>
                <a:cubicBezTo>
                  <a:pt x="118" y="429"/>
                  <a:pt x="127" y="426"/>
                  <a:pt x="136" y="423"/>
                </a:cubicBezTo>
                <a:cubicBezTo>
                  <a:pt x="145" y="419"/>
                  <a:pt x="152" y="414"/>
                  <a:pt x="158" y="407"/>
                </a:cubicBezTo>
                <a:cubicBezTo>
                  <a:pt x="164" y="400"/>
                  <a:pt x="167" y="392"/>
                  <a:pt x="167" y="384"/>
                </a:cubicBezTo>
                <a:cubicBezTo>
                  <a:pt x="167" y="199"/>
                  <a:pt x="167" y="199"/>
                  <a:pt x="167" y="199"/>
                </a:cubicBezTo>
                <a:cubicBezTo>
                  <a:pt x="367" y="137"/>
                  <a:pt x="367" y="137"/>
                  <a:pt x="367" y="137"/>
                </a:cubicBezTo>
                <a:cubicBezTo>
                  <a:pt x="367" y="277"/>
                  <a:pt x="367" y="277"/>
                  <a:pt x="367" y="277"/>
                </a:cubicBezTo>
                <a:cubicBezTo>
                  <a:pt x="352" y="270"/>
                  <a:pt x="335" y="267"/>
                  <a:pt x="317" y="267"/>
                </a:cubicBezTo>
                <a:cubicBezTo>
                  <a:pt x="309" y="267"/>
                  <a:pt x="301" y="268"/>
                  <a:pt x="292" y="270"/>
                </a:cubicBezTo>
                <a:cubicBezTo>
                  <a:pt x="283" y="272"/>
                  <a:pt x="274" y="274"/>
                  <a:pt x="265" y="278"/>
                </a:cubicBezTo>
                <a:cubicBezTo>
                  <a:pt x="256" y="282"/>
                  <a:pt x="248" y="287"/>
                  <a:pt x="242" y="294"/>
                </a:cubicBezTo>
                <a:cubicBezTo>
                  <a:pt x="237" y="301"/>
                  <a:pt x="234" y="308"/>
                  <a:pt x="234" y="317"/>
                </a:cubicBezTo>
                <a:cubicBezTo>
                  <a:pt x="234" y="326"/>
                  <a:pt x="237" y="333"/>
                  <a:pt x="242" y="340"/>
                </a:cubicBezTo>
                <a:cubicBezTo>
                  <a:pt x="248" y="347"/>
                  <a:pt x="256" y="352"/>
                  <a:pt x="265" y="356"/>
                </a:cubicBezTo>
                <a:cubicBezTo>
                  <a:pt x="274" y="360"/>
                  <a:pt x="283" y="363"/>
                  <a:pt x="292" y="364"/>
                </a:cubicBezTo>
                <a:cubicBezTo>
                  <a:pt x="301" y="366"/>
                  <a:pt x="309" y="367"/>
                  <a:pt x="317" y="367"/>
                </a:cubicBezTo>
                <a:cubicBezTo>
                  <a:pt x="325" y="367"/>
                  <a:pt x="333" y="366"/>
                  <a:pt x="342" y="364"/>
                </a:cubicBezTo>
                <a:cubicBezTo>
                  <a:pt x="351" y="363"/>
                  <a:pt x="360" y="360"/>
                  <a:pt x="369" y="356"/>
                </a:cubicBezTo>
                <a:cubicBezTo>
                  <a:pt x="378" y="352"/>
                  <a:pt x="386" y="347"/>
                  <a:pt x="392" y="340"/>
                </a:cubicBezTo>
                <a:cubicBezTo>
                  <a:pt x="398" y="333"/>
                  <a:pt x="400" y="326"/>
                  <a:pt x="400" y="317"/>
                </a:cubicBezTo>
                <a:cubicBezTo>
                  <a:pt x="400" y="25"/>
                  <a:pt x="400" y="25"/>
                  <a:pt x="400" y="25"/>
                </a:cubicBezTo>
                <a:cubicBezTo>
                  <a:pt x="400" y="18"/>
                  <a:pt x="398" y="12"/>
                  <a:pt x="393" y="7"/>
                </a:cubicBezTo>
                <a:close/>
                <a:moveTo>
                  <a:pt x="393" y="7"/>
                </a:moveTo>
                <a:cubicBezTo>
                  <a:pt x="393" y="7"/>
                  <a:pt x="393" y="7"/>
                  <a:pt x="393" y="7"/>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Rectangle 9"/>
          <p:cNvSpPr>
            <a:spLocks/>
          </p:cNvSpPr>
          <p:nvPr/>
        </p:nvSpPr>
        <p:spPr bwMode="auto">
          <a:xfrm>
            <a:off x="1177809" y="4887107"/>
            <a:ext cx="9836382" cy="109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800"/>
              </a:lnSpc>
            </a:pPr>
            <a:r>
              <a:rPr lang="en-US" sz="120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a:t>
            </a:r>
          </a:p>
          <a:p>
            <a:pPr algn="ctr">
              <a:lnSpc>
                <a:spcPts val="1800"/>
              </a:lnSpc>
            </a:pP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letterhead design is meant to project an image of professionalism and r letterhead design is meant to project an image of professionalism and reliability image of professionalism of the contributes to the aesthetics meant to project an image </a:t>
            </a:r>
            <a:r>
              <a:rPr lang="en-US" sz="120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ofeliability</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By using simple alignments we have created a very spacious feeling. The simplicity suggests strength and the This</a:t>
            </a:r>
          </a:p>
        </p:txBody>
      </p:sp>
      <p:sp>
        <p:nvSpPr>
          <p:cNvPr id="34" name="TextBox 33"/>
          <p:cNvSpPr txBox="1"/>
          <p:nvPr/>
        </p:nvSpPr>
        <p:spPr>
          <a:xfrm>
            <a:off x="1814875" y="4011727"/>
            <a:ext cx="1346433" cy="430887"/>
          </a:xfrm>
          <a:prstGeom prst="rect">
            <a:avLst/>
          </a:prstGeom>
          <a:noFill/>
        </p:spPr>
        <p:txBody>
          <a:bodyPr wrap="square" rtlCol="0">
            <a:spAutoFit/>
          </a:bodyPr>
          <a:lstStyle/>
          <a:p>
            <a:pPr algn="ctr"/>
            <a:r>
              <a:rPr lang="en-US" sz="2200" spc="2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Delivery</a:t>
            </a:r>
          </a:p>
        </p:txBody>
      </p:sp>
      <p:sp>
        <p:nvSpPr>
          <p:cNvPr id="40" name="TextBox 39"/>
          <p:cNvSpPr txBox="1"/>
          <p:nvPr/>
        </p:nvSpPr>
        <p:spPr>
          <a:xfrm>
            <a:off x="9147694" y="4011727"/>
            <a:ext cx="1112431" cy="430887"/>
          </a:xfrm>
          <a:prstGeom prst="rect">
            <a:avLst/>
          </a:prstGeom>
          <a:noFill/>
        </p:spPr>
        <p:txBody>
          <a:bodyPr wrap="square" rtlCol="0">
            <a:spAutoFit/>
          </a:bodyPr>
          <a:lstStyle/>
          <a:p>
            <a:pPr algn="ctr"/>
            <a:r>
              <a:rPr lang="en-US" sz="2200" spc="2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Energy</a:t>
            </a:r>
          </a:p>
        </p:txBody>
      </p:sp>
      <p:sp>
        <p:nvSpPr>
          <p:cNvPr id="41" name="TextBox 40"/>
          <p:cNvSpPr txBox="1"/>
          <p:nvPr/>
        </p:nvSpPr>
        <p:spPr>
          <a:xfrm>
            <a:off x="4166501" y="4011727"/>
            <a:ext cx="1453726" cy="430887"/>
          </a:xfrm>
          <a:prstGeom prst="rect">
            <a:avLst/>
          </a:prstGeom>
          <a:noFill/>
        </p:spPr>
        <p:txBody>
          <a:bodyPr wrap="square" rtlCol="0">
            <a:spAutoFit/>
          </a:bodyPr>
          <a:lstStyle/>
          <a:p>
            <a:pPr algn="ctr"/>
            <a:r>
              <a:rPr lang="en-US" sz="2200" spc="2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Powerful</a:t>
            </a:r>
          </a:p>
        </p:txBody>
      </p:sp>
      <p:sp>
        <p:nvSpPr>
          <p:cNvPr id="46" name="TextBox 45"/>
          <p:cNvSpPr txBox="1"/>
          <p:nvPr/>
        </p:nvSpPr>
        <p:spPr>
          <a:xfrm>
            <a:off x="6742609" y="4011727"/>
            <a:ext cx="1112057" cy="430887"/>
          </a:xfrm>
          <a:prstGeom prst="rect">
            <a:avLst/>
          </a:prstGeom>
          <a:noFill/>
        </p:spPr>
        <p:txBody>
          <a:bodyPr wrap="square" rtlCol="0">
            <a:spAutoFit/>
          </a:bodyPr>
          <a:lstStyle/>
          <a:p>
            <a:pPr algn="ctr"/>
            <a:r>
              <a:rPr lang="en-US" sz="2200" spc="2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Music</a:t>
            </a:r>
          </a:p>
        </p:txBody>
      </p:sp>
      <p:cxnSp>
        <p:nvCxnSpPr>
          <p:cNvPr id="3" name="Straight Connector 2"/>
          <p:cNvCxnSpPr/>
          <p:nvPr/>
        </p:nvCxnSpPr>
        <p:spPr>
          <a:xfrm>
            <a:off x="1198485" y="4868364"/>
            <a:ext cx="979502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1AFB4602-A9C9-4133-A55C-0463A57A85B1}"/>
              </a:ext>
            </a:extLst>
          </p:cNvPr>
          <p:cNvSpPr>
            <a:spLocks noGrp="1"/>
          </p:cNvSpPr>
          <p:nvPr>
            <p:ph type="pic" sz="quarter" idx="16"/>
          </p:nvPr>
        </p:nvSpPr>
        <p:spPr/>
      </p:sp>
    </p:spTree>
    <p:extLst>
      <p:ext uri="{BB962C8B-B14F-4D97-AF65-F5344CB8AC3E}">
        <p14:creationId xmlns:p14="http://schemas.microsoft.com/office/powerpoint/2010/main" val="294809379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dirty="0"/>
              <a:t>Our </a:t>
            </a:r>
            <a:r>
              <a:rPr lang="en-US" dirty="0" err="1"/>
              <a:t>Srevice</a:t>
            </a:r>
            <a:endParaRPr lang="en-US" dirty="0"/>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1189268" y="2191662"/>
            <a:ext cx="1865089" cy="1809750"/>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ight Triangle 50"/>
          <p:cNvSpPr/>
          <p:nvPr/>
        </p:nvSpPr>
        <p:spPr>
          <a:xfrm>
            <a:off x="4615088" y="2191662"/>
            <a:ext cx="1865089" cy="180975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ight Triangle 51"/>
          <p:cNvSpPr/>
          <p:nvPr/>
        </p:nvSpPr>
        <p:spPr>
          <a:xfrm>
            <a:off x="8040908" y="2191662"/>
            <a:ext cx="1865089" cy="180975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6"/>
          <p:cNvSpPr>
            <a:spLocks noEditPoints="1"/>
          </p:cNvSpPr>
          <p:nvPr/>
        </p:nvSpPr>
        <p:spPr bwMode="auto">
          <a:xfrm>
            <a:off x="1477732" y="3231739"/>
            <a:ext cx="535341" cy="434309"/>
          </a:xfrm>
          <a:custGeom>
            <a:avLst/>
            <a:gdLst>
              <a:gd name="T0" fmla="*/ 434 w 451"/>
              <a:gd name="T1" fmla="*/ 0 h 367"/>
              <a:gd name="T2" fmla="*/ 155 w 451"/>
              <a:gd name="T3" fmla="*/ 5 h 367"/>
              <a:gd name="T4" fmla="*/ 150 w 451"/>
              <a:gd name="T5" fmla="*/ 67 h 367"/>
              <a:gd name="T6" fmla="*/ 93 w 451"/>
              <a:gd name="T7" fmla="*/ 70 h 367"/>
              <a:gd name="T8" fmla="*/ 28 w 451"/>
              <a:gd name="T9" fmla="*/ 130 h 367"/>
              <a:gd name="T10" fmla="*/ 19 w 451"/>
              <a:gd name="T11" fmla="*/ 146 h 367"/>
              <a:gd name="T12" fmla="*/ 17 w 451"/>
              <a:gd name="T13" fmla="*/ 165 h 367"/>
              <a:gd name="T14" fmla="*/ 17 w 451"/>
              <a:gd name="T15" fmla="*/ 184 h 367"/>
              <a:gd name="T16" fmla="*/ 5 w 451"/>
              <a:gd name="T17" fmla="*/ 272 h 367"/>
              <a:gd name="T18" fmla="*/ 1 w 451"/>
              <a:gd name="T19" fmla="*/ 291 h 367"/>
              <a:gd name="T20" fmla="*/ 9 w 451"/>
              <a:gd name="T21" fmla="*/ 298 h 367"/>
              <a:gd name="T22" fmla="*/ 21 w 451"/>
              <a:gd name="T23" fmla="*/ 300 h 367"/>
              <a:gd name="T24" fmla="*/ 33 w 451"/>
              <a:gd name="T25" fmla="*/ 300 h 367"/>
              <a:gd name="T26" fmla="*/ 70 w 451"/>
              <a:gd name="T27" fmla="*/ 348 h 367"/>
              <a:gd name="T28" fmla="*/ 164 w 451"/>
              <a:gd name="T29" fmla="*/ 348 h 367"/>
              <a:gd name="T30" fmla="*/ 284 w 451"/>
              <a:gd name="T31" fmla="*/ 300 h 367"/>
              <a:gd name="T32" fmla="*/ 350 w 451"/>
              <a:gd name="T33" fmla="*/ 367 h 367"/>
              <a:gd name="T34" fmla="*/ 417 w 451"/>
              <a:gd name="T35" fmla="*/ 300 h 367"/>
              <a:gd name="T36" fmla="*/ 430 w 451"/>
              <a:gd name="T37" fmla="*/ 300 h 367"/>
              <a:gd name="T38" fmla="*/ 442 w 451"/>
              <a:gd name="T39" fmla="*/ 298 h 367"/>
              <a:gd name="T40" fmla="*/ 449 w 451"/>
              <a:gd name="T41" fmla="*/ 291 h 367"/>
              <a:gd name="T42" fmla="*/ 451 w 451"/>
              <a:gd name="T43" fmla="*/ 17 h 367"/>
              <a:gd name="T44" fmla="*/ 140 w 451"/>
              <a:gd name="T45" fmla="*/ 324 h 367"/>
              <a:gd name="T46" fmla="*/ 93 w 451"/>
              <a:gd name="T47" fmla="*/ 324 h 367"/>
              <a:gd name="T48" fmla="*/ 93 w 451"/>
              <a:gd name="T49" fmla="*/ 277 h 367"/>
              <a:gd name="T50" fmla="*/ 140 w 451"/>
              <a:gd name="T51" fmla="*/ 277 h 367"/>
              <a:gd name="T52" fmla="*/ 140 w 451"/>
              <a:gd name="T53" fmla="*/ 324 h 367"/>
              <a:gd name="T54" fmla="*/ 50 w 451"/>
              <a:gd name="T55" fmla="*/ 167 h 367"/>
              <a:gd name="T56" fmla="*/ 52 w 451"/>
              <a:gd name="T57" fmla="*/ 153 h 367"/>
              <a:gd name="T58" fmla="*/ 109 w 451"/>
              <a:gd name="T59" fmla="*/ 100 h 367"/>
              <a:gd name="T60" fmla="*/ 150 w 451"/>
              <a:gd name="T61" fmla="*/ 167 h 367"/>
              <a:gd name="T62" fmla="*/ 350 w 451"/>
              <a:gd name="T63" fmla="*/ 334 h 367"/>
              <a:gd name="T64" fmla="*/ 317 w 451"/>
              <a:gd name="T65" fmla="*/ 300 h 367"/>
              <a:gd name="T66" fmla="*/ 350 w 451"/>
              <a:gd name="T67" fmla="*/ 267 h 367"/>
              <a:gd name="T68" fmla="*/ 384 w 451"/>
              <a:gd name="T69" fmla="*/ 300 h 367"/>
              <a:gd name="T70" fmla="*/ 374 w 451"/>
              <a:gd name="T71" fmla="*/ 32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1" h="367">
                <a:moveTo>
                  <a:pt x="446" y="5"/>
                </a:moveTo>
                <a:cubicBezTo>
                  <a:pt x="442" y="2"/>
                  <a:pt x="438" y="0"/>
                  <a:pt x="434" y="0"/>
                </a:cubicBezTo>
                <a:cubicBezTo>
                  <a:pt x="167" y="0"/>
                  <a:pt x="167" y="0"/>
                  <a:pt x="167" y="0"/>
                </a:cubicBezTo>
                <a:cubicBezTo>
                  <a:pt x="162" y="0"/>
                  <a:pt x="158" y="2"/>
                  <a:pt x="155" y="5"/>
                </a:cubicBezTo>
                <a:cubicBezTo>
                  <a:pt x="152" y="8"/>
                  <a:pt x="150" y="12"/>
                  <a:pt x="150" y="17"/>
                </a:cubicBezTo>
                <a:cubicBezTo>
                  <a:pt x="150" y="67"/>
                  <a:pt x="150" y="67"/>
                  <a:pt x="150" y="67"/>
                </a:cubicBezTo>
                <a:cubicBezTo>
                  <a:pt x="108" y="67"/>
                  <a:pt x="108" y="67"/>
                  <a:pt x="108" y="67"/>
                </a:cubicBezTo>
                <a:cubicBezTo>
                  <a:pt x="104" y="67"/>
                  <a:pt x="99" y="68"/>
                  <a:pt x="93" y="70"/>
                </a:cubicBezTo>
                <a:cubicBezTo>
                  <a:pt x="88" y="72"/>
                  <a:pt x="83" y="75"/>
                  <a:pt x="80" y="78"/>
                </a:cubicBezTo>
                <a:cubicBezTo>
                  <a:pt x="28" y="130"/>
                  <a:pt x="28" y="130"/>
                  <a:pt x="28" y="130"/>
                </a:cubicBezTo>
                <a:cubicBezTo>
                  <a:pt x="26" y="132"/>
                  <a:pt x="24" y="135"/>
                  <a:pt x="23" y="138"/>
                </a:cubicBezTo>
                <a:cubicBezTo>
                  <a:pt x="21" y="141"/>
                  <a:pt x="20" y="144"/>
                  <a:pt x="19" y="146"/>
                </a:cubicBezTo>
                <a:cubicBezTo>
                  <a:pt x="18" y="148"/>
                  <a:pt x="18" y="151"/>
                  <a:pt x="17" y="156"/>
                </a:cubicBezTo>
                <a:cubicBezTo>
                  <a:pt x="17" y="160"/>
                  <a:pt x="17" y="163"/>
                  <a:pt x="17" y="165"/>
                </a:cubicBezTo>
                <a:cubicBezTo>
                  <a:pt x="16" y="166"/>
                  <a:pt x="16" y="170"/>
                  <a:pt x="17" y="174"/>
                </a:cubicBezTo>
                <a:cubicBezTo>
                  <a:pt x="17" y="179"/>
                  <a:pt x="17" y="182"/>
                  <a:pt x="17" y="184"/>
                </a:cubicBezTo>
                <a:cubicBezTo>
                  <a:pt x="17" y="267"/>
                  <a:pt x="17" y="267"/>
                  <a:pt x="17" y="267"/>
                </a:cubicBezTo>
                <a:cubicBezTo>
                  <a:pt x="12" y="267"/>
                  <a:pt x="8" y="269"/>
                  <a:pt x="5" y="272"/>
                </a:cubicBezTo>
                <a:cubicBezTo>
                  <a:pt x="2" y="275"/>
                  <a:pt x="0" y="279"/>
                  <a:pt x="0" y="284"/>
                </a:cubicBezTo>
                <a:cubicBezTo>
                  <a:pt x="0" y="286"/>
                  <a:pt x="0" y="289"/>
                  <a:pt x="1" y="291"/>
                </a:cubicBezTo>
                <a:cubicBezTo>
                  <a:pt x="2" y="293"/>
                  <a:pt x="3" y="294"/>
                  <a:pt x="5" y="295"/>
                </a:cubicBezTo>
                <a:cubicBezTo>
                  <a:pt x="6" y="297"/>
                  <a:pt x="8" y="298"/>
                  <a:pt x="9" y="298"/>
                </a:cubicBezTo>
                <a:cubicBezTo>
                  <a:pt x="10" y="299"/>
                  <a:pt x="12" y="300"/>
                  <a:pt x="15" y="300"/>
                </a:cubicBezTo>
                <a:cubicBezTo>
                  <a:pt x="18" y="300"/>
                  <a:pt x="20" y="300"/>
                  <a:pt x="21" y="300"/>
                </a:cubicBezTo>
                <a:cubicBezTo>
                  <a:pt x="22" y="301"/>
                  <a:pt x="24" y="301"/>
                  <a:pt x="28" y="300"/>
                </a:cubicBezTo>
                <a:cubicBezTo>
                  <a:pt x="31" y="300"/>
                  <a:pt x="33" y="300"/>
                  <a:pt x="33" y="300"/>
                </a:cubicBezTo>
                <a:cubicBezTo>
                  <a:pt x="50" y="300"/>
                  <a:pt x="50" y="300"/>
                  <a:pt x="50" y="300"/>
                </a:cubicBezTo>
                <a:cubicBezTo>
                  <a:pt x="50" y="319"/>
                  <a:pt x="57" y="334"/>
                  <a:pt x="70" y="348"/>
                </a:cubicBezTo>
                <a:cubicBezTo>
                  <a:pt x="83" y="361"/>
                  <a:pt x="98" y="367"/>
                  <a:pt x="117" y="367"/>
                </a:cubicBezTo>
                <a:cubicBezTo>
                  <a:pt x="135" y="367"/>
                  <a:pt x="151" y="361"/>
                  <a:pt x="164" y="348"/>
                </a:cubicBezTo>
                <a:cubicBezTo>
                  <a:pt x="177" y="334"/>
                  <a:pt x="184" y="319"/>
                  <a:pt x="184" y="300"/>
                </a:cubicBezTo>
                <a:cubicBezTo>
                  <a:pt x="284" y="300"/>
                  <a:pt x="284" y="300"/>
                  <a:pt x="284" y="300"/>
                </a:cubicBezTo>
                <a:cubicBezTo>
                  <a:pt x="284" y="319"/>
                  <a:pt x="290" y="334"/>
                  <a:pt x="303" y="348"/>
                </a:cubicBezTo>
                <a:cubicBezTo>
                  <a:pt x="316" y="361"/>
                  <a:pt x="332" y="367"/>
                  <a:pt x="350" y="367"/>
                </a:cubicBezTo>
                <a:cubicBezTo>
                  <a:pt x="369" y="367"/>
                  <a:pt x="385" y="361"/>
                  <a:pt x="398" y="348"/>
                </a:cubicBezTo>
                <a:cubicBezTo>
                  <a:pt x="411" y="334"/>
                  <a:pt x="417" y="319"/>
                  <a:pt x="417" y="300"/>
                </a:cubicBezTo>
                <a:cubicBezTo>
                  <a:pt x="418" y="300"/>
                  <a:pt x="420" y="300"/>
                  <a:pt x="423" y="300"/>
                </a:cubicBezTo>
                <a:cubicBezTo>
                  <a:pt x="426" y="301"/>
                  <a:pt x="429" y="301"/>
                  <a:pt x="430" y="300"/>
                </a:cubicBezTo>
                <a:cubicBezTo>
                  <a:pt x="431" y="300"/>
                  <a:pt x="433" y="300"/>
                  <a:pt x="436" y="300"/>
                </a:cubicBezTo>
                <a:cubicBezTo>
                  <a:pt x="438" y="300"/>
                  <a:pt x="440" y="299"/>
                  <a:pt x="442" y="298"/>
                </a:cubicBezTo>
                <a:cubicBezTo>
                  <a:pt x="443" y="298"/>
                  <a:pt x="444" y="297"/>
                  <a:pt x="446" y="295"/>
                </a:cubicBezTo>
                <a:cubicBezTo>
                  <a:pt x="448" y="294"/>
                  <a:pt x="449" y="293"/>
                  <a:pt x="449" y="291"/>
                </a:cubicBezTo>
                <a:cubicBezTo>
                  <a:pt x="450" y="289"/>
                  <a:pt x="451" y="286"/>
                  <a:pt x="451" y="284"/>
                </a:cubicBezTo>
                <a:cubicBezTo>
                  <a:pt x="451" y="17"/>
                  <a:pt x="451" y="17"/>
                  <a:pt x="451" y="17"/>
                </a:cubicBezTo>
                <a:cubicBezTo>
                  <a:pt x="451" y="12"/>
                  <a:pt x="449" y="8"/>
                  <a:pt x="446" y="5"/>
                </a:cubicBezTo>
                <a:close/>
                <a:moveTo>
                  <a:pt x="140" y="324"/>
                </a:moveTo>
                <a:cubicBezTo>
                  <a:pt x="134" y="330"/>
                  <a:pt x="126" y="334"/>
                  <a:pt x="117" y="334"/>
                </a:cubicBezTo>
                <a:cubicBezTo>
                  <a:pt x="108" y="334"/>
                  <a:pt x="100" y="330"/>
                  <a:pt x="93" y="324"/>
                </a:cubicBezTo>
                <a:cubicBezTo>
                  <a:pt x="87" y="317"/>
                  <a:pt x="83" y="309"/>
                  <a:pt x="83" y="300"/>
                </a:cubicBezTo>
                <a:cubicBezTo>
                  <a:pt x="83" y="291"/>
                  <a:pt x="87" y="283"/>
                  <a:pt x="93" y="277"/>
                </a:cubicBezTo>
                <a:cubicBezTo>
                  <a:pt x="100" y="270"/>
                  <a:pt x="108" y="267"/>
                  <a:pt x="117" y="267"/>
                </a:cubicBezTo>
                <a:cubicBezTo>
                  <a:pt x="126" y="267"/>
                  <a:pt x="134" y="270"/>
                  <a:pt x="140" y="277"/>
                </a:cubicBezTo>
                <a:cubicBezTo>
                  <a:pt x="147" y="283"/>
                  <a:pt x="150" y="291"/>
                  <a:pt x="150" y="300"/>
                </a:cubicBezTo>
                <a:cubicBezTo>
                  <a:pt x="150" y="309"/>
                  <a:pt x="147" y="317"/>
                  <a:pt x="140" y="324"/>
                </a:cubicBezTo>
                <a:close/>
                <a:moveTo>
                  <a:pt x="150" y="167"/>
                </a:moveTo>
                <a:cubicBezTo>
                  <a:pt x="50" y="167"/>
                  <a:pt x="50" y="167"/>
                  <a:pt x="50" y="167"/>
                </a:cubicBezTo>
                <a:cubicBezTo>
                  <a:pt x="50" y="159"/>
                  <a:pt x="50" y="159"/>
                  <a:pt x="50" y="159"/>
                </a:cubicBezTo>
                <a:cubicBezTo>
                  <a:pt x="50" y="157"/>
                  <a:pt x="51" y="155"/>
                  <a:pt x="52" y="153"/>
                </a:cubicBezTo>
                <a:cubicBezTo>
                  <a:pt x="103" y="102"/>
                  <a:pt x="103" y="102"/>
                  <a:pt x="103" y="102"/>
                </a:cubicBezTo>
                <a:cubicBezTo>
                  <a:pt x="105" y="101"/>
                  <a:pt x="107" y="100"/>
                  <a:pt x="109" y="100"/>
                </a:cubicBezTo>
                <a:cubicBezTo>
                  <a:pt x="150" y="100"/>
                  <a:pt x="150" y="100"/>
                  <a:pt x="150" y="100"/>
                </a:cubicBezTo>
                <a:lnTo>
                  <a:pt x="150" y="167"/>
                </a:lnTo>
                <a:close/>
                <a:moveTo>
                  <a:pt x="374" y="324"/>
                </a:moveTo>
                <a:cubicBezTo>
                  <a:pt x="367" y="330"/>
                  <a:pt x="359" y="334"/>
                  <a:pt x="350" y="334"/>
                </a:cubicBezTo>
                <a:cubicBezTo>
                  <a:pt x="341" y="334"/>
                  <a:pt x="334" y="330"/>
                  <a:pt x="327" y="324"/>
                </a:cubicBezTo>
                <a:cubicBezTo>
                  <a:pt x="320" y="317"/>
                  <a:pt x="317" y="309"/>
                  <a:pt x="317" y="300"/>
                </a:cubicBezTo>
                <a:cubicBezTo>
                  <a:pt x="317" y="291"/>
                  <a:pt x="320" y="283"/>
                  <a:pt x="327" y="277"/>
                </a:cubicBezTo>
                <a:cubicBezTo>
                  <a:pt x="334" y="270"/>
                  <a:pt x="341" y="267"/>
                  <a:pt x="350" y="267"/>
                </a:cubicBezTo>
                <a:cubicBezTo>
                  <a:pt x="359" y="267"/>
                  <a:pt x="367" y="270"/>
                  <a:pt x="374" y="277"/>
                </a:cubicBezTo>
                <a:cubicBezTo>
                  <a:pt x="380" y="283"/>
                  <a:pt x="384" y="291"/>
                  <a:pt x="384" y="300"/>
                </a:cubicBezTo>
                <a:cubicBezTo>
                  <a:pt x="384" y="309"/>
                  <a:pt x="380" y="317"/>
                  <a:pt x="374" y="324"/>
                </a:cubicBezTo>
                <a:close/>
                <a:moveTo>
                  <a:pt x="374" y="324"/>
                </a:moveTo>
                <a:cubicBezTo>
                  <a:pt x="374" y="324"/>
                  <a:pt x="374" y="324"/>
                  <a:pt x="374" y="324"/>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55" name="Group 54"/>
          <p:cNvGrpSpPr/>
          <p:nvPr/>
        </p:nvGrpSpPr>
        <p:grpSpPr>
          <a:xfrm>
            <a:off x="4969121" y="3188720"/>
            <a:ext cx="441024" cy="477328"/>
            <a:chOff x="-698500" y="-1852613"/>
            <a:chExt cx="1446213" cy="1565275"/>
          </a:xfrm>
          <a:solidFill>
            <a:schemeClr val="bg1">
              <a:lumMod val="95000"/>
            </a:schemeClr>
          </a:solidFill>
        </p:grpSpPr>
        <p:sp>
          <p:nvSpPr>
            <p:cNvPr id="58" name="Freeform 15"/>
            <p:cNvSpPr>
              <a:spLocks noEditPoints="1"/>
            </p:cNvSpPr>
            <p:nvPr/>
          </p:nvSpPr>
          <p:spPr bwMode="auto">
            <a:xfrm>
              <a:off x="-93662" y="-1852613"/>
              <a:ext cx="241300" cy="844550"/>
            </a:xfrm>
            <a:custGeom>
              <a:avLst/>
              <a:gdLst>
                <a:gd name="T0" fmla="*/ 33 w 67"/>
                <a:gd name="T1" fmla="*/ 234 h 234"/>
                <a:gd name="T2" fmla="*/ 57 w 67"/>
                <a:gd name="T3" fmla="*/ 224 h 234"/>
                <a:gd name="T4" fmla="*/ 67 w 67"/>
                <a:gd name="T5" fmla="*/ 200 h 234"/>
                <a:gd name="T6" fmla="*/ 67 w 67"/>
                <a:gd name="T7" fmla="*/ 33 h 234"/>
                <a:gd name="T8" fmla="*/ 57 w 67"/>
                <a:gd name="T9" fmla="*/ 10 h 234"/>
                <a:gd name="T10" fmla="*/ 33 w 67"/>
                <a:gd name="T11" fmla="*/ 0 h 234"/>
                <a:gd name="T12" fmla="*/ 10 w 67"/>
                <a:gd name="T13" fmla="*/ 10 h 234"/>
                <a:gd name="T14" fmla="*/ 0 w 67"/>
                <a:gd name="T15" fmla="*/ 33 h 234"/>
                <a:gd name="T16" fmla="*/ 0 w 67"/>
                <a:gd name="T17" fmla="*/ 200 h 234"/>
                <a:gd name="T18" fmla="*/ 10 w 67"/>
                <a:gd name="T19" fmla="*/ 224 h 234"/>
                <a:gd name="T20" fmla="*/ 33 w 67"/>
                <a:gd name="T21" fmla="*/ 234 h 234"/>
                <a:gd name="T22" fmla="*/ 33 w 67"/>
                <a:gd name="T23" fmla="*/ 234 h 234"/>
                <a:gd name="T24" fmla="*/ 33 w 67"/>
                <a:gd name="T25"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234">
                  <a:moveTo>
                    <a:pt x="33" y="234"/>
                  </a:moveTo>
                  <a:cubicBezTo>
                    <a:pt x="42" y="234"/>
                    <a:pt x="50" y="230"/>
                    <a:pt x="57" y="224"/>
                  </a:cubicBezTo>
                  <a:cubicBezTo>
                    <a:pt x="63" y="217"/>
                    <a:pt x="67" y="209"/>
                    <a:pt x="67" y="200"/>
                  </a:cubicBezTo>
                  <a:cubicBezTo>
                    <a:pt x="67" y="33"/>
                    <a:pt x="67" y="33"/>
                    <a:pt x="67" y="33"/>
                  </a:cubicBezTo>
                  <a:cubicBezTo>
                    <a:pt x="67" y="24"/>
                    <a:pt x="63" y="17"/>
                    <a:pt x="57" y="10"/>
                  </a:cubicBezTo>
                  <a:cubicBezTo>
                    <a:pt x="50" y="3"/>
                    <a:pt x="42" y="0"/>
                    <a:pt x="33" y="0"/>
                  </a:cubicBezTo>
                  <a:cubicBezTo>
                    <a:pt x="24" y="0"/>
                    <a:pt x="16" y="3"/>
                    <a:pt x="10" y="10"/>
                  </a:cubicBezTo>
                  <a:cubicBezTo>
                    <a:pt x="3" y="17"/>
                    <a:pt x="0" y="24"/>
                    <a:pt x="0" y="33"/>
                  </a:cubicBezTo>
                  <a:cubicBezTo>
                    <a:pt x="0" y="200"/>
                    <a:pt x="0" y="200"/>
                    <a:pt x="0" y="200"/>
                  </a:cubicBezTo>
                  <a:cubicBezTo>
                    <a:pt x="0" y="209"/>
                    <a:pt x="3" y="217"/>
                    <a:pt x="10" y="224"/>
                  </a:cubicBezTo>
                  <a:cubicBezTo>
                    <a:pt x="16" y="230"/>
                    <a:pt x="24" y="234"/>
                    <a:pt x="33" y="234"/>
                  </a:cubicBezTo>
                  <a:close/>
                  <a:moveTo>
                    <a:pt x="33" y="234"/>
                  </a:moveTo>
                  <a:cubicBezTo>
                    <a:pt x="33" y="234"/>
                    <a:pt x="33" y="234"/>
                    <a:pt x="33" y="2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6"/>
            <p:cNvSpPr>
              <a:spLocks noEditPoints="1"/>
            </p:cNvSpPr>
            <p:nvPr/>
          </p:nvSpPr>
          <p:spPr bwMode="auto">
            <a:xfrm>
              <a:off x="-698500" y="-1614488"/>
              <a:ext cx="1446213" cy="1327150"/>
            </a:xfrm>
            <a:custGeom>
              <a:avLst/>
              <a:gdLst>
                <a:gd name="T0" fmla="*/ 379 w 400"/>
                <a:gd name="T1" fmla="*/ 78 h 368"/>
                <a:gd name="T2" fmla="*/ 320 w 400"/>
                <a:gd name="T3" fmla="*/ 8 h 368"/>
                <a:gd name="T4" fmla="*/ 296 w 400"/>
                <a:gd name="T5" fmla="*/ 1 h 368"/>
                <a:gd name="T6" fmla="*/ 274 w 400"/>
                <a:gd name="T7" fmla="*/ 14 h 368"/>
                <a:gd name="T8" fmla="*/ 267 w 400"/>
                <a:gd name="T9" fmla="*/ 39 h 368"/>
                <a:gd name="T10" fmla="*/ 280 w 400"/>
                <a:gd name="T11" fmla="*/ 61 h 368"/>
                <a:gd name="T12" fmla="*/ 320 w 400"/>
                <a:gd name="T13" fmla="*/ 108 h 368"/>
                <a:gd name="T14" fmla="*/ 334 w 400"/>
                <a:gd name="T15" fmla="*/ 168 h 368"/>
                <a:gd name="T16" fmla="*/ 323 w 400"/>
                <a:gd name="T17" fmla="*/ 219 h 368"/>
                <a:gd name="T18" fmla="*/ 295 w 400"/>
                <a:gd name="T19" fmla="*/ 262 h 368"/>
                <a:gd name="T20" fmla="*/ 252 w 400"/>
                <a:gd name="T21" fmla="*/ 291 h 368"/>
                <a:gd name="T22" fmla="*/ 200 w 400"/>
                <a:gd name="T23" fmla="*/ 301 h 368"/>
                <a:gd name="T24" fmla="*/ 148 w 400"/>
                <a:gd name="T25" fmla="*/ 291 h 368"/>
                <a:gd name="T26" fmla="*/ 106 w 400"/>
                <a:gd name="T27" fmla="*/ 262 h 368"/>
                <a:gd name="T28" fmla="*/ 77 w 400"/>
                <a:gd name="T29" fmla="*/ 219 h 368"/>
                <a:gd name="T30" fmla="*/ 67 w 400"/>
                <a:gd name="T31" fmla="*/ 168 h 368"/>
                <a:gd name="T32" fmla="*/ 81 w 400"/>
                <a:gd name="T33" fmla="*/ 108 h 368"/>
                <a:gd name="T34" fmla="*/ 120 w 400"/>
                <a:gd name="T35" fmla="*/ 61 h 368"/>
                <a:gd name="T36" fmla="*/ 133 w 400"/>
                <a:gd name="T37" fmla="*/ 39 h 368"/>
                <a:gd name="T38" fmla="*/ 127 w 400"/>
                <a:gd name="T39" fmla="*/ 14 h 368"/>
                <a:gd name="T40" fmla="*/ 105 w 400"/>
                <a:gd name="T41" fmla="*/ 1 h 368"/>
                <a:gd name="T42" fmla="*/ 80 w 400"/>
                <a:gd name="T43" fmla="*/ 8 h 368"/>
                <a:gd name="T44" fmla="*/ 21 w 400"/>
                <a:gd name="T45" fmla="*/ 78 h 368"/>
                <a:gd name="T46" fmla="*/ 0 w 400"/>
                <a:gd name="T47" fmla="*/ 168 h 368"/>
                <a:gd name="T48" fmla="*/ 16 w 400"/>
                <a:gd name="T49" fmla="*/ 245 h 368"/>
                <a:gd name="T50" fmla="*/ 59 w 400"/>
                <a:gd name="T51" fmla="*/ 309 h 368"/>
                <a:gd name="T52" fmla="*/ 123 w 400"/>
                <a:gd name="T53" fmla="*/ 352 h 368"/>
                <a:gd name="T54" fmla="*/ 200 w 400"/>
                <a:gd name="T55" fmla="*/ 368 h 368"/>
                <a:gd name="T56" fmla="*/ 278 w 400"/>
                <a:gd name="T57" fmla="*/ 352 h 368"/>
                <a:gd name="T58" fmla="*/ 342 w 400"/>
                <a:gd name="T59" fmla="*/ 309 h 368"/>
                <a:gd name="T60" fmla="*/ 385 w 400"/>
                <a:gd name="T61" fmla="*/ 245 h 368"/>
                <a:gd name="T62" fmla="*/ 400 w 400"/>
                <a:gd name="T63" fmla="*/ 168 h 368"/>
                <a:gd name="T64" fmla="*/ 379 w 400"/>
                <a:gd name="T65" fmla="*/ 78 h 368"/>
                <a:gd name="T66" fmla="*/ 379 w 400"/>
                <a:gd name="T67" fmla="*/ 78 h 368"/>
                <a:gd name="T68" fmla="*/ 379 w 400"/>
                <a:gd name="T69" fmla="*/ 7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68">
                  <a:moveTo>
                    <a:pt x="379" y="78"/>
                  </a:moveTo>
                  <a:cubicBezTo>
                    <a:pt x="365" y="50"/>
                    <a:pt x="346" y="27"/>
                    <a:pt x="320" y="8"/>
                  </a:cubicBezTo>
                  <a:cubicBezTo>
                    <a:pt x="313" y="2"/>
                    <a:pt x="305" y="0"/>
                    <a:pt x="296" y="1"/>
                  </a:cubicBezTo>
                  <a:cubicBezTo>
                    <a:pt x="286" y="2"/>
                    <a:pt x="279" y="7"/>
                    <a:pt x="274" y="14"/>
                  </a:cubicBezTo>
                  <a:cubicBezTo>
                    <a:pt x="268" y="22"/>
                    <a:pt x="266" y="30"/>
                    <a:pt x="267" y="39"/>
                  </a:cubicBezTo>
                  <a:cubicBezTo>
                    <a:pt x="269" y="48"/>
                    <a:pt x="273" y="55"/>
                    <a:pt x="280" y="61"/>
                  </a:cubicBezTo>
                  <a:cubicBezTo>
                    <a:pt x="297" y="74"/>
                    <a:pt x="310" y="90"/>
                    <a:pt x="320" y="108"/>
                  </a:cubicBezTo>
                  <a:cubicBezTo>
                    <a:pt x="329" y="127"/>
                    <a:pt x="334" y="147"/>
                    <a:pt x="334" y="168"/>
                  </a:cubicBezTo>
                  <a:cubicBezTo>
                    <a:pt x="334" y="186"/>
                    <a:pt x="330" y="203"/>
                    <a:pt x="323" y="219"/>
                  </a:cubicBezTo>
                  <a:cubicBezTo>
                    <a:pt x="316" y="236"/>
                    <a:pt x="307" y="250"/>
                    <a:pt x="295" y="262"/>
                  </a:cubicBezTo>
                  <a:cubicBezTo>
                    <a:pt x="283" y="274"/>
                    <a:pt x="268" y="283"/>
                    <a:pt x="252" y="291"/>
                  </a:cubicBezTo>
                  <a:cubicBezTo>
                    <a:pt x="236" y="298"/>
                    <a:pt x="218" y="301"/>
                    <a:pt x="200" y="301"/>
                  </a:cubicBezTo>
                  <a:cubicBezTo>
                    <a:pt x="182" y="301"/>
                    <a:pt x="165" y="298"/>
                    <a:pt x="148" y="291"/>
                  </a:cubicBezTo>
                  <a:cubicBezTo>
                    <a:pt x="132" y="283"/>
                    <a:pt x="118" y="274"/>
                    <a:pt x="106" y="262"/>
                  </a:cubicBezTo>
                  <a:cubicBezTo>
                    <a:pt x="94" y="250"/>
                    <a:pt x="84" y="236"/>
                    <a:pt x="77" y="219"/>
                  </a:cubicBezTo>
                  <a:cubicBezTo>
                    <a:pt x="70" y="203"/>
                    <a:pt x="67" y="186"/>
                    <a:pt x="67" y="168"/>
                  </a:cubicBezTo>
                  <a:cubicBezTo>
                    <a:pt x="67" y="147"/>
                    <a:pt x="71" y="127"/>
                    <a:pt x="81" y="108"/>
                  </a:cubicBezTo>
                  <a:cubicBezTo>
                    <a:pt x="90" y="90"/>
                    <a:pt x="103" y="74"/>
                    <a:pt x="120" y="61"/>
                  </a:cubicBezTo>
                  <a:cubicBezTo>
                    <a:pt x="127" y="55"/>
                    <a:pt x="132" y="48"/>
                    <a:pt x="133" y="39"/>
                  </a:cubicBezTo>
                  <a:cubicBezTo>
                    <a:pt x="134" y="30"/>
                    <a:pt x="132" y="22"/>
                    <a:pt x="127" y="14"/>
                  </a:cubicBezTo>
                  <a:cubicBezTo>
                    <a:pt x="121" y="7"/>
                    <a:pt x="114" y="2"/>
                    <a:pt x="105" y="1"/>
                  </a:cubicBezTo>
                  <a:cubicBezTo>
                    <a:pt x="96" y="0"/>
                    <a:pt x="88" y="2"/>
                    <a:pt x="80" y="8"/>
                  </a:cubicBezTo>
                  <a:cubicBezTo>
                    <a:pt x="55" y="27"/>
                    <a:pt x="35" y="50"/>
                    <a:pt x="21" y="78"/>
                  </a:cubicBezTo>
                  <a:cubicBezTo>
                    <a:pt x="7" y="106"/>
                    <a:pt x="0" y="136"/>
                    <a:pt x="0" y="168"/>
                  </a:cubicBezTo>
                  <a:cubicBezTo>
                    <a:pt x="0" y="195"/>
                    <a:pt x="5" y="221"/>
                    <a:pt x="16" y="245"/>
                  </a:cubicBezTo>
                  <a:cubicBezTo>
                    <a:pt x="27" y="270"/>
                    <a:pt x="41" y="291"/>
                    <a:pt x="59" y="309"/>
                  </a:cubicBezTo>
                  <a:cubicBezTo>
                    <a:pt x="77" y="327"/>
                    <a:pt x="98" y="341"/>
                    <a:pt x="123" y="352"/>
                  </a:cubicBezTo>
                  <a:cubicBezTo>
                    <a:pt x="147" y="363"/>
                    <a:pt x="173" y="368"/>
                    <a:pt x="200" y="368"/>
                  </a:cubicBezTo>
                  <a:cubicBezTo>
                    <a:pt x="227" y="368"/>
                    <a:pt x="253" y="363"/>
                    <a:pt x="278" y="352"/>
                  </a:cubicBezTo>
                  <a:cubicBezTo>
                    <a:pt x="303" y="341"/>
                    <a:pt x="324" y="327"/>
                    <a:pt x="342" y="309"/>
                  </a:cubicBezTo>
                  <a:cubicBezTo>
                    <a:pt x="360" y="291"/>
                    <a:pt x="374" y="270"/>
                    <a:pt x="385" y="245"/>
                  </a:cubicBezTo>
                  <a:cubicBezTo>
                    <a:pt x="395" y="221"/>
                    <a:pt x="400" y="195"/>
                    <a:pt x="400" y="168"/>
                  </a:cubicBezTo>
                  <a:cubicBezTo>
                    <a:pt x="400" y="136"/>
                    <a:pt x="393" y="106"/>
                    <a:pt x="379" y="78"/>
                  </a:cubicBezTo>
                  <a:close/>
                  <a:moveTo>
                    <a:pt x="379" y="78"/>
                  </a:moveTo>
                  <a:cubicBezTo>
                    <a:pt x="379" y="78"/>
                    <a:pt x="379" y="78"/>
                    <a:pt x="379" y="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60" name="Freeform 10"/>
          <p:cNvSpPr>
            <a:spLocks noEditPoints="1"/>
          </p:cNvSpPr>
          <p:nvPr/>
        </p:nvSpPr>
        <p:spPr bwMode="auto">
          <a:xfrm>
            <a:off x="8366192" y="3187089"/>
            <a:ext cx="443503" cy="478959"/>
          </a:xfrm>
          <a:custGeom>
            <a:avLst/>
            <a:gdLst>
              <a:gd name="T0" fmla="*/ 393 w 400"/>
              <a:gd name="T1" fmla="*/ 7 h 434"/>
              <a:gd name="T2" fmla="*/ 375 w 400"/>
              <a:gd name="T3" fmla="*/ 0 h 434"/>
              <a:gd name="T4" fmla="*/ 368 w 400"/>
              <a:gd name="T5" fmla="*/ 1 h 434"/>
              <a:gd name="T6" fmla="*/ 151 w 400"/>
              <a:gd name="T7" fmla="*/ 68 h 434"/>
              <a:gd name="T8" fmla="*/ 138 w 400"/>
              <a:gd name="T9" fmla="*/ 77 h 434"/>
              <a:gd name="T10" fmla="*/ 133 w 400"/>
              <a:gd name="T11" fmla="*/ 92 h 434"/>
              <a:gd name="T12" fmla="*/ 133 w 400"/>
              <a:gd name="T13" fmla="*/ 344 h 434"/>
              <a:gd name="T14" fmla="*/ 83 w 400"/>
              <a:gd name="T15" fmla="*/ 334 h 434"/>
              <a:gd name="T16" fmla="*/ 58 w 400"/>
              <a:gd name="T17" fmla="*/ 336 h 434"/>
              <a:gd name="T18" fmla="*/ 31 w 400"/>
              <a:gd name="T19" fmla="*/ 345 h 434"/>
              <a:gd name="T20" fmla="*/ 9 w 400"/>
              <a:gd name="T21" fmla="*/ 361 h 434"/>
              <a:gd name="T22" fmla="*/ 0 w 400"/>
              <a:gd name="T23" fmla="*/ 384 h 434"/>
              <a:gd name="T24" fmla="*/ 9 w 400"/>
              <a:gd name="T25" fmla="*/ 407 h 434"/>
              <a:gd name="T26" fmla="*/ 31 w 400"/>
              <a:gd name="T27" fmla="*/ 423 h 434"/>
              <a:gd name="T28" fmla="*/ 58 w 400"/>
              <a:gd name="T29" fmla="*/ 431 h 434"/>
              <a:gd name="T30" fmla="*/ 83 w 400"/>
              <a:gd name="T31" fmla="*/ 434 h 434"/>
              <a:gd name="T32" fmla="*/ 109 w 400"/>
              <a:gd name="T33" fmla="*/ 431 h 434"/>
              <a:gd name="T34" fmla="*/ 136 w 400"/>
              <a:gd name="T35" fmla="*/ 423 h 434"/>
              <a:gd name="T36" fmla="*/ 158 w 400"/>
              <a:gd name="T37" fmla="*/ 407 h 434"/>
              <a:gd name="T38" fmla="*/ 167 w 400"/>
              <a:gd name="T39" fmla="*/ 384 h 434"/>
              <a:gd name="T40" fmla="*/ 167 w 400"/>
              <a:gd name="T41" fmla="*/ 199 h 434"/>
              <a:gd name="T42" fmla="*/ 367 w 400"/>
              <a:gd name="T43" fmla="*/ 137 h 434"/>
              <a:gd name="T44" fmla="*/ 367 w 400"/>
              <a:gd name="T45" fmla="*/ 277 h 434"/>
              <a:gd name="T46" fmla="*/ 317 w 400"/>
              <a:gd name="T47" fmla="*/ 267 h 434"/>
              <a:gd name="T48" fmla="*/ 292 w 400"/>
              <a:gd name="T49" fmla="*/ 270 h 434"/>
              <a:gd name="T50" fmla="*/ 265 w 400"/>
              <a:gd name="T51" fmla="*/ 278 h 434"/>
              <a:gd name="T52" fmla="*/ 242 w 400"/>
              <a:gd name="T53" fmla="*/ 294 h 434"/>
              <a:gd name="T54" fmla="*/ 234 w 400"/>
              <a:gd name="T55" fmla="*/ 317 h 434"/>
              <a:gd name="T56" fmla="*/ 242 w 400"/>
              <a:gd name="T57" fmla="*/ 340 h 434"/>
              <a:gd name="T58" fmla="*/ 265 w 400"/>
              <a:gd name="T59" fmla="*/ 356 h 434"/>
              <a:gd name="T60" fmla="*/ 292 w 400"/>
              <a:gd name="T61" fmla="*/ 364 h 434"/>
              <a:gd name="T62" fmla="*/ 317 w 400"/>
              <a:gd name="T63" fmla="*/ 367 h 434"/>
              <a:gd name="T64" fmla="*/ 342 w 400"/>
              <a:gd name="T65" fmla="*/ 364 h 434"/>
              <a:gd name="T66" fmla="*/ 369 w 400"/>
              <a:gd name="T67" fmla="*/ 356 h 434"/>
              <a:gd name="T68" fmla="*/ 392 w 400"/>
              <a:gd name="T69" fmla="*/ 340 h 434"/>
              <a:gd name="T70" fmla="*/ 400 w 400"/>
              <a:gd name="T71" fmla="*/ 317 h 434"/>
              <a:gd name="T72" fmla="*/ 400 w 400"/>
              <a:gd name="T73" fmla="*/ 25 h 434"/>
              <a:gd name="T74" fmla="*/ 393 w 400"/>
              <a:gd name="T75" fmla="*/ 7 h 434"/>
              <a:gd name="T76" fmla="*/ 393 w 400"/>
              <a:gd name="T77" fmla="*/ 7 h 434"/>
              <a:gd name="T78" fmla="*/ 393 w 400"/>
              <a:gd name="T79" fmla="*/ 7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434">
                <a:moveTo>
                  <a:pt x="393" y="7"/>
                </a:moveTo>
                <a:cubicBezTo>
                  <a:pt x="388" y="2"/>
                  <a:pt x="382" y="0"/>
                  <a:pt x="375" y="0"/>
                </a:cubicBezTo>
                <a:cubicBezTo>
                  <a:pt x="373" y="0"/>
                  <a:pt x="370" y="0"/>
                  <a:pt x="368" y="1"/>
                </a:cubicBezTo>
                <a:cubicBezTo>
                  <a:pt x="151" y="68"/>
                  <a:pt x="151" y="68"/>
                  <a:pt x="151" y="68"/>
                </a:cubicBezTo>
                <a:cubicBezTo>
                  <a:pt x="146" y="70"/>
                  <a:pt x="142" y="73"/>
                  <a:pt x="138" y="77"/>
                </a:cubicBezTo>
                <a:cubicBezTo>
                  <a:pt x="135" y="81"/>
                  <a:pt x="133" y="86"/>
                  <a:pt x="133" y="92"/>
                </a:cubicBezTo>
                <a:cubicBezTo>
                  <a:pt x="133" y="344"/>
                  <a:pt x="133" y="344"/>
                  <a:pt x="133" y="344"/>
                </a:cubicBezTo>
                <a:cubicBezTo>
                  <a:pt x="118" y="337"/>
                  <a:pt x="102" y="334"/>
                  <a:pt x="83" y="334"/>
                </a:cubicBezTo>
                <a:cubicBezTo>
                  <a:pt x="76" y="334"/>
                  <a:pt x="67" y="335"/>
                  <a:pt x="58" y="336"/>
                </a:cubicBezTo>
                <a:cubicBezTo>
                  <a:pt x="49" y="338"/>
                  <a:pt x="40" y="341"/>
                  <a:pt x="31" y="345"/>
                </a:cubicBezTo>
                <a:cubicBezTo>
                  <a:pt x="22" y="349"/>
                  <a:pt x="15" y="354"/>
                  <a:pt x="9" y="361"/>
                </a:cubicBezTo>
                <a:cubicBezTo>
                  <a:pt x="3" y="367"/>
                  <a:pt x="0" y="375"/>
                  <a:pt x="0" y="384"/>
                </a:cubicBezTo>
                <a:cubicBezTo>
                  <a:pt x="0" y="392"/>
                  <a:pt x="3" y="400"/>
                  <a:pt x="9" y="407"/>
                </a:cubicBezTo>
                <a:cubicBezTo>
                  <a:pt x="15" y="414"/>
                  <a:pt x="22" y="419"/>
                  <a:pt x="31" y="423"/>
                </a:cubicBezTo>
                <a:cubicBezTo>
                  <a:pt x="40" y="426"/>
                  <a:pt x="49" y="429"/>
                  <a:pt x="58" y="431"/>
                </a:cubicBezTo>
                <a:cubicBezTo>
                  <a:pt x="67" y="433"/>
                  <a:pt x="76" y="434"/>
                  <a:pt x="83" y="434"/>
                </a:cubicBezTo>
                <a:cubicBezTo>
                  <a:pt x="91" y="434"/>
                  <a:pt x="100" y="433"/>
                  <a:pt x="109" y="431"/>
                </a:cubicBezTo>
                <a:cubicBezTo>
                  <a:pt x="118" y="429"/>
                  <a:pt x="127" y="426"/>
                  <a:pt x="136" y="423"/>
                </a:cubicBezTo>
                <a:cubicBezTo>
                  <a:pt x="145" y="419"/>
                  <a:pt x="152" y="414"/>
                  <a:pt x="158" y="407"/>
                </a:cubicBezTo>
                <a:cubicBezTo>
                  <a:pt x="164" y="400"/>
                  <a:pt x="167" y="392"/>
                  <a:pt x="167" y="384"/>
                </a:cubicBezTo>
                <a:cubicBezTo>
                  <a:pt x="167" y="199"/>
                  <a:pt x="167" y="199"/>
                  <a:pt x="167" y="199"/>
                </a:cubicBezTo>
                <a:cubicBezTo>
                  <a:pt x="367" y="137"/>
                  <a:pt x="367" y="137"/>
                  <a:pt x="367" y="137"/>
                </a:cubicBezTo>
                <a:cubicBezTo>
                  <a:pt x="367" y="277"/>
                  <a:pt x="367" y="277"/>
                  <a:pt x="367" y="277"/>
                </a:cubicBezTo>
                <a:cubicBezTo>
                  <a:pt x="352" y="270"/>
                  <a:pt x="335" y="267"/>
                  <a:pt x="317" y="267"/>
                </a:cubicBezTo>
                <a:cubicBezTo>
                  <a:pt x="309" y="267"/>
                  <a:pt x="301" y="268"/>
                  <a:pt x="292" y="270"/>
                </a:cubicBezTo>
                <a:cubicBezTo>
                  <a:pt x="283" y="272"/>
                  <a:pt x="274" y="274"/>
                  <a:pt x="265" y="278"/>
                </a:cubicBezTo>
                <a:cubicBezTo>
                  <a:pt x="256" y="282"/>
                  <a:pt x="248" y="287"/>
                  <a:pt x="242" y="294"/>
                </a:cubicBezTo>
                <a:cubicBezTo>
                  <a:pt x="237" y="301"/>
                  <a:pt x="234" y="308"/>
                  <a:pt x="234" y="317"/>
                </a:cubicBezTo>
                <a:cubicBezTo>
                  <a:pt x="234" y="326"/>
                  <a:pt x="237" y="333"/>
                  <a:pt x="242" y="340"/>
                </a:cubicBezTo>
                <a:cubicBezTo>
                  <a:pt x="248" y="347"/>
                  <a:pt x="256" y="352"/>
                  <a:pt x="265" y="356"/>
                </a:cubicBezTo>
                <a:cubicBezTo>
                  <a:pt x="274" y="360"/>
                  <a:pt x="283" y="363"/>
                  <a:pt x="292" y="364"/>
                </a:cubicBezTo>
                <a:cubicBezTo>
                  <a:pt x="301" y="366"/>
                  <a:pt x="309" y="367"/>
                  <a:pt x="317" y="367"/>
                </a:cubicBezTo>
                <a:cubicBezTo>
                  <a:pt x="325" y="367"/>
                  <a:pt x="333" y="366"/>
                  <a:pt x="342" y="364"/>
                </a:cubicBezTo>
                <a:cubicBezTo>
                  <a:pt x="351" y="363"/>
                  <a:pt x="360" y="360"/>
                  <a:pt x="369" y="356"/>
                </a:cubicBezTo>
                <a:cubicBezTo>
                  <a:pt x="378" y="352"/>
                  <a:pt x="386" y="347"/>
                  <a:pt x="392" y="340"/>
                </a:cubicBezTo>
                <a:cubicBezTo>
                  <a:pt x="398" y="333"/>
                  <a:pt x="400" y="326"/>
                  <a:pt x="400" y="317"/>
                </a:cubicBezTo>
                <a:cubicBezTo>
                  <a:pt x="400" y="25"/>
                  <a:pt x="400" y="25"/>
                  <a:pt x="400" y="25"/>
                </a:cubicBezTo>
                <a:cubicBezTo>
                  <a:pt x="400" y="18"/>
                  <a:pt x="398" y="12"/>
                  <a:pt x="393" y="7"/>
                </a:cubicBezTo>
                <a:close/>
                <a:moveTo>
                  <a:pt x="393" y="7"/>
                </a:moveTo>
                <a:cubicBezTo>
                  <a:pt x="393" y="7"/>
                  <a:pt x="393" y="7"/>
                  <a:pt x="393" y="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TextBox 75"/>
          <p:cNvSpPr txBox="1"/>
          <p:nvPr/>
        </p:nvSpPr>
        <p:spPr>
          <a:xfrm>
            <a:off x="1072185" y="4243678"/>
            <a:ext cx="3078904" cy="430887"/>
          </a:xfrm>
          <a:prstGeom prst="rect">
            <a:avLst/>
          </a:prstGeom>
          <a:noFill/>
        </p:spPr>
        <p:txBody>
          <a:bodyPr wrap="square" rtlCol="0">
            <a:spAutoFit/>
          </a:bodyPr>
          <a:lstStyle/>
          <a:p>
            <a:r>
              <a:rPr lang="en-US" sz="2200" spc="200" dirty="0">
                <a:latin typeface="Open Sans Condensed" panose="020B0806030504020204" pitchFamily="34" charset="0"/>
                <a:ea typeface="Open Sans Condensed" panose="020B0806030504020204" pitchFamily="34" charset="0"/>
                <a:cs typeface="Open Sans Condensed" panose="020B0806030504020204" pitchFamily="34" charset="0"/>
              </a:rPr>
              <a:t>One Work Name Text</a:t>
            </a:r>
          </a:p>
        </p:txBody>
      </p:sp>
      <p:sp>
        <p:nvSpPr>
          <p:cNvPr id="77" name="TextBox 76"/>
          <p:cNvSpPr txBox="1"/>
          <p:nvPr/>
        </p:nvSpPr>
        <p:spPr>
          <a:xfrm>
            <a:off x="4498004" y="4243678"/>
            <a:ext cx="3078904" cy="430887"/>
          </a:xfrm>
          <a:prstGeom prst="rect">
            <a:avLst/>
          </a:prstGeom>
          <a:noFill/>
        </p:spPr>
        <p:txBody>
          <a:bodyPr wrap="square" rtlCol="0">
            <a:spAutoFit/>
          </a:bodyPr>
          <a:lstStyle/>
          <a:p>
            <a:r>
              <a:rPr lang="en-US" sz="2200" spc="200" dirty="0">
                <a:latin typeface="Open Sans Condensed" panose="020B0806030504020204" pitchFamily="34" charset="0"/>
                <a:ea typeface="Open Sans Condensed" panose="020B0806030504020204" pitchFamily="34" charset="0"/>
                <a:cs typeface="Open Sans Condensed" panose="020B0806030504020204" pitchFamily="34" charset="0"/>
              </a:rPr>
              <a:t>Two Work Name Text</a:t>
            </a:r>
          </a:p>
        </p:txBody>
      </p:sp>
      <p:sp>
        <p:nvSpPr>
          <p:cNvPr id="78" name="TextBox 77"/>
          <p:cNvSpPr txBox="1"/>
          <p:nvPr/>
        </p:nvSpPr>
        <p:spPr>
          <a:xfrm>
            <a:off x="7923824" y="4243678"/>
            <a:ext cx="3245924" cy="430887"/>
          </a:xfrm>
          <a:prstGeom prst="rect">
            <a:avLst/>
          </a:prstGeom>
          <a:noFill/>
        </p:spPr>
        <p:txBody>
          <a:bodyPr wrap="square" rtlCol="0">
            <a:spAutoFit/>
          </a:bodyPr>
          <a:lstStyle/>
          <a:p>
            <a:r>
              <a:rPr lang="en-US" sz="2200" spc="200" dirty="0">
                <a:latin typeface="Open Sans Condensed" panose="020B0806030504020204" pitchFamily="34" charset="0"/>
                <a:ea typeface="Open Sans Condensed" panose="020B0806030504020204" pitchFamily="34" charset="0"/>
                <a:cs typeface="Open Sans Condensed" panose="020B0806030504020204" pitchFamily="34" charset="0"/>
              </a:rPr>
              <a:t>Three Work Name Text</a:t>
            </a:r>
          </a:p>
        </p:txBody>
      </p:sp>
      <p:sp>
        <p:nvSpPr>
          <p:cNvPr id="79" name="Rectangle 9"/>
          <p:cNvSpPr>
            <a:spLocks/>
          </p:cNvSpPr>
          <p:nvPr/>
        </p:nvSpPr>
        <p:spPr bwMode="auto">
          <a:xfrm>
            <a:off x="1189268" y="4769097"/>
            <a:ext cx="2961821" cy="103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yourst</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professionalism and reliability By using simple alignments to we have created a very spacious feeling. The simplicity yours suggests strength and the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a:t>
            </a:r>
          </a:p>
        </p:txBody>
      </p:sp>
      <p:sp>
        <p:nvSpPr>
          <p:cNvPr id="80" name="Rectangle 9"/>
          <p:cNvSpPr>
            <a:spLocks/>
          </p:cNvSpPr>
          <p:nvPr/>
        </p:nvSpPr>
        <p:spPr bwMode="auto">
          <a:xfrm>
            <a:off x="4615089" y="4769097"/>
            <a:ext cx="2961821" cy="103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yourst</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professionalism and reliability By using simple alignments to we have created a very spacious feeling. The simplicity yours suggests strength and the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a:t>
            </a:r>
          </a:p>
        </p:txBody>
      </p:sp>
      <p:sp>
        <p:nvSpPr>
          <p:cNvPr id="81" name="Rectangle 9"/>
          <p:cNvSpPr>
            <a:spLocks/>
          </p:cNvSpPr>
          <p:nvPr/>
        </p:nvSpPr>
        <p:spPr bwMode="auto">
          <a:xfrm>
            <a:off x="8040908" y="4769097"/>
            <a:ext cx="2961821" cy="103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yourst</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professionalism and reliability By using simple alignments to we have created a very spacious feeling. The simplicity yours suggests strength and the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a:t>
            </a:r>
          </a:p>
        </p:txBody>
      </p:sp>
      <p:cxnSp>
        <p:nvCxnSpPr>
          <p:cNvPr id="83" name="Straight Connector 82"/>
          <p:cNvCxnSpPr>
            <a:cxnSpLocks/>
          </p:cNvCxnSpPr>
          <p:nvPr/>
        </p:nvCxnSpPr>
        <p:spPr>
          <a:xfrm>
            <a:off x="1189268" y="4699912"/>
            <a:ext cx="2961821" cy="1"/>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a:cxnSpLocks/>
          </p:cNvCxnSpPr>
          <p:nvPr/>
        </p:nvCxnSpPr>
        <p:spPr>
          <a:xfrm>
            <a:off x="4615089" y="4699912"/>
            <a:ext cx="2961821" cy="1"/>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cxnSpLocks/>
          </p:cNvCxnSpPr>
          <p:nvPr/>
        </p:nvCxnSpPr>
        <p:spPr>
          <a:xfrm>
            <a:off x="8040906" y="4699912"/>
            <a:ext cx="2961821" cy="1"/>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D8E41C75-29CE-45C3-812A-24F3F6D482DA}"/>
              </a:ext>
            </a:extLst>
          </p:cNvPr>
          <p:cNvSpPr>
            <a:spLocks noGrp="1"/>
          </p:cNvSpPr>
          <p:nvPr>
            <p:ph type="pic" sz="quarter" idx="17"/>
          </p:nvPr>
        </p:nvSpPr>
        <p:spPr/>
      </p:sp>
      <p:sp>
        <p:nvSpPr>
          <p:cNvPr id="5" name="Picture Placeholder 4">
            <a:extLst>
              <a:ext uri="{FF2B5EF4-FFF2-40B4-BE49-F238E27FC236}">
                <a16:creationId xmlns:a16="http://schemas.microsoft.com/office/drawing/2014/main" id="{E4E8BF95-4E83-4683-9AF6-90810FC81066}"/>
              </a:ext>
            </a:extLst>
          </p:cNvPr>
          <p:cNvSpPr>
            <a:spLocks noGrp="1"/>
          </p:cNvSpPr>
          <p:nvPr>
            <p:ph type="pic" sz="quarter" idx="16"/>
          </p:nvPr>
        </p:nvSpPr>
        <p:spPr/>
      </p:sp>
      <p:sp>
        <p:nvSpPr>
          <p:cNvPr id="8" name="Picture Placeholder 7">
            <a:extLst>
              <a:ext uri="{FF2B5EF4-FFF2-40B4-BE49-F238E27FC236}">
                <a16:creationId xmlns:a16="http://schemas.microsoft.com/office/drawing/2014/main" id="{C62845F5-B339-4418-91B2-C6ED1F2970BB}"/>
              </a:ext>
            </a:extLst>
          </p:cNvPr>
          <p:cNvSpPr>
            <a:spLocks noGrp="1"/>
          </p:cNvSpPr>
          <p:nvPr>
            <p:ph type="pic" sz="quarter" idx="18"/>
          </p:nvPr>
        </p:nvSpPr>
        <p:spPr/>
      </p:sp>
    </p:spTree>
    <p:extLst>
      <p:ext uri="{BB962C8B-B14F-4D97-AF65-F5344CB8AC3E}">
        <p14:creationId xmlns:p14="http://schemas.microsoft.com/office/powerpoint/2010/main" val="18615984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31" name="Rectangle 30"/>
          <p:cNvSpPr/>
          <p:nvPr/>
        </p:nvSpPr>
        <p:spPr>
          <a:xfrm>
            <a:off x="5353050" y="1"/>
            <a:ext cx="6838950" cy="6862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solidFill>
                  <a:schemeClr val="bg2">
                    <a:lumMod val="10000"/>
                  </a:schemeClr>
                </a:solidFill>
              </a:rPr>
              <a:t>www.website.com</a:t>
            </a:r>
          </a:p>
        </p:txBody>
      </p:sp>
      <p:sp>
        <p:nvSpPr>
          <p:cNvPr id="4" name="Rectangle 3"/>
          <p:cNvSpPr/>
          <p:nvPr/>
        </p:nvSpPr>
        <p:spPr>
          <a:xfrm>
            <a:off x="665216" y="662040"/>
            <a:ext cx="4019441" cy="55386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1191081" y="1642121"/>
            <a:ext cx="2967710" cy="3578522"/>
            <a:chOff x="1356640" y="1984078"/>
            <a:chExt cx="2967710" cy="3578522"/>
          </a:xfrm>
        </p:grpSpPr>
        <p:sp>
          <p:nvSpPr>
            <p:cNvPr id="36" name="TextBox 35"/>
            <p:cNvSpPr txBox="1"/>
            <p:nvPr/>
          </p:nvSpPr>
          <p:spPr>
            <a:xfrm>
              <a:off x="1356640" y="1984078"/>
              <a:ext cx="2757266" cy="864917"/>
            </a:xfrm>
            <a:prstGeom prst="rect">
              <a:avLst/>
            </a:prstGeom>
            <a:noFill/>
          </p:spPr>
          <p:txBody>
            <a:bodyPr wrap="square" rtlCol="0">
              <a:spAutoFit/>
            </a:bodyPr>
            <a:lstStyle/>
            <a:p>
              <a:pPr>
                <a:lnSpc>
                  <a:spcPts val="3000"/>
                </a:lnSpc>
              </a:pPr>
              <a:r>
                <a:rPr lang="en-US" sz="3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FACTA ARE</a:t>
              </a:r>
            </a:p>
            <a:p>
              <a:pPr>
                <a:lnSpc>
                  <a:spcPts val="3000"/>
                </a:lnSpc>
              </a:pPr>
              <a:r>
                <a:rPr lang="en-US" sz="3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OUR SERVICE</a:t>
              </a:r>
            </a:p>
          </p:txBody>
        </p:sp>
        <p:sp>
          <p:nvSpPr>
            <p:cNvPr id="38" name="Rectangle 9"/>
            <p:cNvSpPr>
              <a:spLocks/>
            </p:cNvSpPr>
            <p:nvPr/>
          </p:nvSpPr>
          <p:spPr bwMode="auto">
            <a:xfrm>
              <a:off x="1483643" y="3148954"/>
              <a:ext cx="2840707" cy="241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20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 meant to project an</a:t>
              </a:r>
            </a:p>
            <a:p>
              <a:pPr>
                <a:lnSpc>
                  <a:spcPts val="2000"/>
                </a:lnSpc>
              </a:pP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image of professionalism of the layout design is meant to the project an image </a:t>
              </a:r>
            </a:p>
            <a:p>
              <a:pPr>
                <a:lnSpc>
                  <a:spcPts val="2000"/>
                </a:lnSpc>
              </a:pP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contributes to the aesthetics meant to project an image of</a:t>
              </a:r>
            </a:p>
          </p:txBody>
        </p:sp>
        <p:sp>
          <p:nvSpPr>
            <p:cNvPr id="39" name="Rectangle 38"/>
            <p:cNvSpPr/>
            <p:nvPr/>
          </p:nvSpPr>
          <p:spPr>
            <a:xfrm>
              <a:off x="1483644" y="2960594"/>
              <a:ext cx="679219" cy="71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8306958" y="4430875"/>
            <a:ext cx="1048894" cy="977576"/>
            <a:chOff x="8335986" y="4430875"/>
            <a:chExt cx="1048894" cy="977576"/>
          </a:xfrm>
        </p:grpSpPr>
        <p:sp>
          <p:nvSpPr>
            <p:cNvPr id="53" name="Rectangle 52"/>
            <p:cNvSpPr/>
            <p:nvPr/>
          </p:nvSpPr>
          <p:spPr>
            <a:xfrm>
              <a:off x="8335986" y="4430875"/>
              <a:ext cx="1048894" cy="9775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AutoShape 63"/>
            <p:cNvSpPr>
              <a:spLocks/>
            </p:cNvSpPr>
            <p:nvPr/>
          </p:nvSpPr>
          <p:spPr bwMode="auto">
            <a:xfrm>
              <a:off x="8656072" y="4624421"/>
              <a:ext cx="408722" cy="590484"/>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bg1"/>
            </a:solidFill>
            <a:ln>
              <a:noFill/>
            </a:ln>
          </p:spPr>
          <p:txBody>
            <a:bodyPr lIns="0" tIns="0" rIns="0" bIns="0"/>
            <a:lstStyle/>
            <a:p>
              <a:endParaRPr lang="en-US" dirty="0"/>
            </a:p>
          </p:txBody>
        </p:sp>
      </p:grpSp>
      <p:grpSp>
        <p:nvGrpSpPr>
          <p:cNvPr id="17" name="Group 16"/>
          <p:cNvGrpSpPr/>
          <p:nvPr/>
        </p:nvGrpSpPr>
        <p:grpSpPr>
          <a:xfrm>
            <a:off x="9827307" y="750120"/>
            <a:ext cx="1514356" cy="2385961"/>
            <a:chOff x="9937415" y="662040"/>
            <a:chExt cx="1514356" cy="2385961"/>
          </a:xfrm>
        </p:grpSpPr>
        <p:sp>
          <p:nvSpPr>
            <p:cNvPr id="54" name="Rectangle 6"/>
            <p:cNvSpPr>
              <a:spLocks/>
            </p:cNvSpPr>
            <p:nvPr/>
          </p:nvSpPr>
          <p:spPr bwMode="auto">
            <a:xfrm>
              <a:off x="9937415" y="662040"/>
              <a:ext cx="1514356" cy="89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2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One</a:t>
              </a:r>
            </a:p>
            <a:p>
              <a:pPr>
                <a:lnSpc>
                  <a:spcPct val="70000"/>
                </a:lnSpc>
              </a:pPr>
              <a:r>
                <a:rPr lang="en-US" sz="2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a:t>
              </a:r>
            </a:p>
            <a:p>
              <a:pPr>
                <a:lnSpc>
                  <a:spcPct val="70000"/>
                </a:lnSpc>
              </a:pPr>
              <a:r>
                <a:rPr lang="en-US" sz="2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OFFER</a:t>
              </a:r>
            </a:p>
          </p:txBody>
        </p:sp>
        <p:sp>
          <p:nvSpPr>
            <p:cNvPr id="55" name="Rectangle 20"/>
            <p:cNvSpPr>
              <a:spLocks/>
            </p:cNvSpPr>
            <p:nvPr/>
          </p:nvSpPr>
          <p:spPr bwMode="auto">
            <a:xfrm>
              <a:off x="9937415" y="1828801"/>
              <a:ext cx="1491332"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3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a:p>
              <a:pPr>
                <a:lnSpc>
                  <a:spcPct val="1200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meant  to project an image </a:t>
              </a:r>
              <a:r>
                <a:rPr lang="en-US" sz="13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this.</a:t>
              </a:r>
            </a:p>
          </p:txBody>
        </p:sp>
        <p:cxnSp>
          <p:nvCxnSpPr>
            <p:cNvPr id="16" name="Straight Connector 15"/>
            <p:cNvCxnSpPr/>
            <p:nvPr/>
          </p:nvCxnSpPr>
          <p:spPr>
            <a:xfrm>
              <a:off x="9937415" y="1642121"/>
              <a:ext cx="13546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6" name="Group 55"/>
          <p:cNvGrpSpPr/>
          <p:nvPr/>
        </p:nvGrpSpPr>
        <p:grpSpPr>
          <a:xfrm>
            <a:off x="9827307" y="3726682"/>
            <a:ext cx="1514356" cy="2385961"/>
            <a:chOff x="9937415" y="662040"/>
            <a:chExt cx="1514356" cy="2385961"/>
          </a:xfrm>
        </p:grpSpPr>
        <p:sp>
          <p:nvSpPr>
            <p:cNvPr id="57" name="Rectangle 6"/>
            <p:cNvSpPr>
              <a:spLocks/>
            </p:cNvSpPr>
            <p:nvPr/>
          </p:nvSpPr>
          <p:spPr bwMode="auto">
            <a:xfrm>
              <a:off x="9937415" y="662040"/>
              <a:ext cx="1514356" cy="89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2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Two</a:t>
              </a:r>
            </a:p>
            <a:p>
              <a:pPr>
                <a:lnSpc>
                  <a:spcPct val="70000"/>
                </a:lnSpc>
              </a:pPr>
              <a:r>
                <a:rPr lang="en-US" sz="2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a:t>
              </a:r>
            </a:p>
            <a:p>
              <a:pPr>
                <a:lnSpc>
                  <a:spcPct val="70000"/>
                </a:lnSpc>
              </a:pPr>
              <a:r>
                <a:rPr lang="en-US" sz="2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OFFER</a:t>
              </a:r>
            </a:p>
          </p:txBody>
        </p:sp>
        <p:sp>
          <p:nvSpPr>
            <p:cNvPr id="58" name="Rectangle 20"/>
            <p:cNvSpPr>
              <a:spLocks/>
            </p:cNvSpPr>
            <p:nvPr/>
          </p:nvSpPr>
          <p:spPr bwMode="auto">
            <a:xfrm>
              <a:off x="9937415" y="1828801"/>
              <a:ext cx="1491332"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3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a:p>
              <a:pPr>
                <a:lnSpc>
                  <a:spcPct val="1200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meant  to project an image </a:t>
              </a:r>
              <a:r>
                <a:rPr lang="en-US" sz="13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this.</a:t>
              </a:r>
            </a:p>
          </p:txBody>
        </p:sp>
        <p:cxnSp>
          <p:nvCxnSpPr>
            <p:cNvPr id="59" name="Straight Connector 58"/>
            <p:cNvCxnSpPr/>
            <p:nvPr/>
          </p:nvCxnSpPr>
          <p:spPr>
            <a:xfrm>
              <a:off x="9937415" y="1642121"/>
              <a:ext cx="135469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8306958" y="1454313"/>
            <a:ext cx="1048894" cy="977576"/>
            <a:chOff x="8670182" y="1454313"/>
            <a:chExt cx="1048894" cy="977576"/>
          </a:xfrm>
        </p:grpSpPr>
        <p:sp>
          <p:nvSpPr>
            <p:cNvPr id="52" name="Rectangle 51"/>
            <p:cNvSpPr/>
            <p:nvPr/>
          </p:nvSpPr>
          <p:spPr>
            <a:xfrm>
              <a:off x="8670182" y="1454313"/>
              <a:ext cx="1048894" cy="9775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AutoShape 61"/>
            <p:cNvSpPr>
              <a:spLocks/>
            </p:cNvSpPr>
            <p:nvPr/>
          </p:nvSpPr>
          <p:spPr bwMode="auto">
            <a:xfrm>
              <a:off x="8913240" y="1717958"/>
              <a:ext cx="562778" cy="450286"/>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bg1"/>
            </a:solidFill>
            <a:ln>
              <a:noFill/>
            </a:ln>
          </p:spPr>
          <p:txBody>
            <a:bodyPr lIns="0" tIns="0" rIns="0" bIns="0"/>
            <a:lstStyle/>
            <a:p>
              <a:endParaRPr lang="en-US"/>
            </a:p>
          </p:txBody>
        </p:sp>
      </p:grpSp>
      <p:sp>
        <p:nvSpPr>
          <p:cNvPr id="3" name="Picture Placeholder 2">
            <a:extLst>
              <a:ext uri="{FF2B5EF4-FFF2-40B4-BE49-F238E27FC236}">
                <a16:creationId xmlns:a16="http://schemas.microsoft.com/office/drawing/2014/main" id="{98C4D63B-7530-493B-B9CD-C9D301275D03}"/>
              </a:ext>
            </a:extLst>
          </p:cNvPr>
          <p:cNvSpPr>
            <a:spLocks noGrp="1"/>
          </p:cNvSpPr>
          <p:nvPr>
            <p:ph type="pic" sz="quarter" idx="14"/>
          </p:nvPr>
        </p:nvSpPr>
        <p:spPr/>
      </p:sp>
      <p:sp>
        <p:nvSpPr>
          <p:cNvPr id="7" name="Picture Placeholder 6">
            <a:extLst>
              <a:ext uri="{FF2B5EF4-FFF2-40B4-BE49-F238E27FC236}">
                <a16:creationId xmlns:a16="http://schemas.microsoft.com/office/drawing/2014/main" id="{5A184B94-E631-4941-94C9-98C8506FAC76}"/>
              </a:ext>
            </a:extLst>
          </p:cNvPr>
          <p:cNvSpPr>
            <a:spLocks noGrp="1"/>
          </p:cNvSpPr>
          <p:nvPr>
            <p:ph type="pic" sz="quarter" idx="13"/>
          </p:nvPr>
        </p:nvSpPr>
        <p:spPr/>
      </p:sp>
    </p:spTree>
    <p:extLst>
      <p:ext uri="{BB962C8B-B14F-4D97-AF65-F5344CB8AC3E}">
        <p14:creationId xmlns:p14="http://schemas.microsoft.com/office/powerpoint/2010/main" val="211874534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8" name="Rectangle 7"/>
          <p:cNvSpPr/>
          <p:nvPr/>
        </p:nvSpPr>
        <p:spPr>
          <a:xfrm>
            <a:off x="3752850" y="0"/>
            <a:ext cx="843915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Date Placeholder 13"/>
          <p:cNvSpPr>
            <a:spLocks noGrp="1"/>
          </p:cNvSpPr>
          <p:nvPr>
            <p:ph type="dt" sz="half" idx="10"/>
          </p:nvPr>
        </p:nvSpPr>
        <p:spPr/>
        <p:txBody>
          <a:bodyPr/>
          <a:lstStyle/>
          <a:p>
            <a:r>
              <a:rPr lang="en-US" dirty="0">
                <a:solidFill>
                  <a:schemeClr val="bg2">
                    <a:lumMod val="10000"/>
                  </a:schemeClr>
                </a:solidFill>
              </a:rPr>
              <a:t>www.website.com</a:t>
            </a:r>
          </a:p>
        </p:txBody>
      </p:sp>
      <p:sp>
        <p:nvSpPr>
          <p:cNvPr id="79" name="Rectangle: Rounded Corners 78"/>
          <p:cNvSpPr/>
          <p:nvPr/>
        </p:nvSpPr>
        <p:spPr>
          <a:xfrm>
            <a:off x="7972423" y="724427"/>
            <a:ext cx="3029405" cy="2724150"/>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7814819" y="1256655"/>
            <a:ext cx="3039361" cy="1659695"/>
            <a:chOff x="13400788" y="478595"/>
            <a:chExt cx="3039361" cy="1659695"/>
          </a:xfrm>
        </p:grpSpPr>
        <p:sp>
          <p:nvSpPr>
            <p:cNvPr id="51" name="Rectangle 6"/>
            <p:cNvSpPr>
              <a:spLocks/>
            </p:cNvSpPr>
            <p:nvPr/>
          </p:nvSpPr>
          <p:spPr bwMode="auto">
            <a:xfrm>
              <a:off x="14416626" y="574044"/>
              <a:ext cx="2023523"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3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ONE</a:t>
              </a:r>
            </a:p>
            <a:p>
              <a:pPr>
                <a:lnSpc>
                  <a:spcPct val="70000"/>
                </a:lnSpc>
              </a:pPr>
              <a:r>
                <a:rPr lang="en-US" sz="22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OFFER</a:t>
              </a:r>
            </a:p>
          </p:txBody>
        </p:sp>
        <p:sp>
          <p:nvSpPr>
            <p:cNvPr id="60" name="Rectangle 20"/>
            <p:cNvSpPr>
              <a:spLocks/>
            </p:cNvSpPr>
            <p:nvPr/>
          </p:nvSpPr>
          <p:spPr bwMode="auto">
            <a:xfrm>
              <a:off x="14416627" y="1409022"/>
              <a:ext cx="2023522" cy="72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p:txBody>
        </p:sp>
        <p:cxnSp>
          <p:nvCxnSpPr>
            <p:cNvPr id="61" name="Straight Connector 60"/>
            <p:cNvCxnSpPr>
              <a:cxnSpLocks/>
            </p:cNvCxnSpPr>
            <p:nvPr/>
          </p:nvCxnSpPr>
          <p:spPr>
            <a:xfrm>
              <a:off x="14416627" y="1251358"/>
              <a:ext cx="96053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13400788" y="478595"/>
              <a:ext cx="781448" cy="781448"/>
              <a:chOff x="13687437" y="3602470"/>
              <a:chExt cx="1143000" cy="1143000"/>
            </a:xfrm>
          </p:grpSpPr>
          <p:sp>
            <p:nvSpPr>
              <p:cNvPr id="68" name="Oval 67"/>
              <p:cNvSpPr/>
              <p:nvPr/>
            </p:nvSpPr>
            <p:spPr>
              <a:xfrm>
                <a:off x="13687437" y="3602470"/>
                <a:ext cx="1143000" cy="1143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utoShape 63"/>
              <p:cNvSpPr>
                <a:spLocks/>
              </p:cNvSpPr>
              <p:nvPr/>
            </p:nvSpPr>
            <p:spPr bwMode="auto">
              <a:xfrm>
                <a:off x="14054576" y="3878728"/>
                <a:ext cx="408722" cy="590484"/>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bg1"/>
              </a:solidFill>
              <a:ln>
                <a:noFill/>
              </a:ln>
            </p:spPr>
            <p:txBody>
              <a:bodyPr lIns="0" tIns="0" rIns="0" bIns="0"/>
              <a:lstStyle/>
              <a:p>
                <a:endParaRPr lang="en-US" dirty="0"/>
              </a:p>
            </p:txBody>
          </p:sp>
        </p:grpSp>
      </p:grpSp>
      <p:sp>
        <p:nvSpPr>
          <p:cNvPr id="80" name="Rectangle: Rounded Corners 79"/>
          <p:cNvSpPr/>
          <p:nvPr/>
        </p:nvSpPr>
        <p:spPr>
          <a:xfrm>
            <a:off x="7972423" y="3429000"/>
            <a:ext cx="3029406" cy="2724150"/>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a:off x="7814818" y="3961228"/>
            <a:ext cx="3039361" cy="1659695"/>
            <a:chOff x="12597511" y="2963321"/>
            <a:chExt cx="3039361" cy="1659695"/>
          </a:xfrm>
        </p:grpSpPr>
        <p:grpSp>
          <p:nvGrpSpPr>
            <p:cNvPr id="85" name="Group 84"/>
            <p:cNvGrpSpPr/>
            <p:nvPr/>
          </p:nvGrpSpPr>
          <p:grpSpPr>
            <a:xfrm>
              <a:off x="12597511" y="2963321"/>
              <a:ext cx="781448" cy="781448"/>
              <a:chOff x="13687437" y="3602470"/>
              <a:chExt cx="1143000" cy="1143000"/>
            </a:xfrm>
          </p:grpSpPr>
          <p:sp>
            <p:nvSpPr>
              <p:cNvPr id="86" name="Oval 85"/>
              <p:cNvSpPr/>
              <p:nvPr/>
            </p:nvSpPr>
            <p:spPr>
              <a:xfrm>
                <a:off x="13687437" y="3602470"/>
                <a:ext cx="1143000" cy="114300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AutoShape 63"/>
              <p:cNvSpPr>
                <a:spLocks/>
              </p:cNvSpPr>
              <p:nvPr/>
            </p:nvSpPr>
            <p:spPr bwMode="auto">
              <a:xfrm>
                <a:off x="14054576" y="3878728"/>
                <a:ext cx="408722" cy="590484"/>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bg1"/>
              </a:solidFill>
              <a:ln>
                <a:noFill/>
              </a:ln>
            </p:spPr>
            <p:txBody>
              <a:bodyPr lIns="0" tIns="0" rIns="0" bIns="0"/>
              <a:lstStyle/>
              <a:p>
                <a:endParaRPr lang="en-US" dirty="0"/>
              </a:p>
            </p:txBody>
          </p:sp>
        </p:grpSp>
        <p:sp>
          <p:nvSpPr>
            <p:cNvPr id="82" name="Rectangle 6"/>
            <p:cNvSpPr>
              <a:spLocks/>
            </p:cNvSpPr>
            <p:nvPr/>
          </p:nvSpPr>
          <p:spPr bwMode="auto">
            <a:xfrm>
              <a:off x="13613349" y="3058770"/>
              <a:ext cx="2023523"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en-US" sz="3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TWO</a:t>
              </a:r>
            </a:p>
            <a:p>
              <a:pPr>
                <a:lnSpc>
                  <a:spcPct val="70000"/>
                </a:lnSpc>
              </a:pPr>
              <a:r>
                <a:rPr lang="en-US" sz="22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OFFER</a:t>
              </a:r>
            </a:p>
          </p:txBody>
        </p:sp>
        <p:sp>
          <p:nvSpPr>
            <p:cNvPr id="83" name="Rectangle 20"/>
            <p:cNvSpPr>
              <a:spLocks/>
            </p:cNvSpPr>
            <p:nvPr/>
          </p:nvSpPr>
          <p:spPr bwMode="auto">
            <a:xfrm>
              <a:off x="13613350" y="3893748"/>
              <a:ext cx="2023522" cy="72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12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p:txBody>
        </p:sp>
        <p:cxnSp>
          <p:nvCxnSpPr>
            <p:cNvPr id="84" name="Straight Connector 83"/>
            <p:cNvCxnSpPr>
              <a:cxnSpLocks/>
            </p:cNvCxnSpPr>
            <p:nvPr/>
          </p:nvCxnSpPr>
          <p:spPr>
            <a:xfrm>
              <a:off x="13613350" y="3736084"/>
              <a:ext cx="96053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34E3BD96-40A7-4C97-BE0F-1DADDAC1CCFF}"/>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A71194D4-E0A3-4335-90C5-9FC5F83CD1CA}"/>
              </a:ext>
            </a:extLst>
          </p:cNvPr>
          <p:cNvSpPr>
            <a:spLocks noGrp="1"/>
          </p:cNvSpPr>
          <p:nvPr>
            <p:ph type="pic" sz="quarter" idx="15"/>
          </p:nvPr>
        </p:nvSpPr>
        <p:spPr/>
      </p:sp>
    </p:spTree>
    <p:extLst>
      <p:ext uri="{BB962C8B-B14F-4D97-AF65-F5344CB8AC3E}">
        <p14:creationId xmlns:p14="http://schemas.microsoft.com/office/powerpoint/2010/main" val="2757955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Creative Portfolio</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280230" y="2030009"/>
            <a:ext cx="1857827" cy="1967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5138056" y="2030009"/>
            <a:ext cx="2452915" cy="19676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138057" y="3997690"/>
            <a:ext cx="2452914" cy="19676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 y="3997690"/>
            <a:ext cx="2452914" cy="19676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9739087" y="2030007"/>
            <a:ext cx="2452914" cy="19676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p:cNvSpPr/>
          <p:nvPr/>
        </p:nvSpPr>
        <p:spPr>
          <a:xfrm>
            <a:off x="10334174" y="3997690"/>
            <a:ext cx="1857827" cy="1967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p:cNvGrpSpPr/>
          <p:nvPr/>
        </p:nvGrpSpPr>
        <p:grpSpPr>
          <a:xfrm>
            <a:off x="504495" y="4464338"/>
            <a:ext cx="1443928" cy="1034384"/>
            <a:chOff x="1426875" y="4245954"/>
            <a:chExt cx="1987550" cy="1034384"/>
          </a:xfrm>
        </p:grpSpPr>
        <p:sp>
          <p:nvSpPr>
            <p:cNvPr id="62" name="TextBox 61"/>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64" name="TextBox 63"/>
            <p:cNvSpPr txBox="1"/>
            <p:nvPr/>
          </p:nvSpPr>
          <p:spPr>
            <a:xfrm>
              <a:off x="1426878" y="4245954"/>
              <a:ext cx="1987544"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3</a:t>
              </a:r>
            </a:p>
          </p:txBody>
        </p:sp>
      </p:grpSp>
      <p:grpSp>
        <p:nvGrpSpPr>
          <p:cNvPr id="65" name="Group 64"/>
          <p:cNvGrpSpPr/>
          <p:nvPr/>
        </p:nvGrpSpPr>
        <p:grpSpPr>
          <a:xfrm>
            <a:off x="5642549" y="4464338"/>
            <a:ext cx="1443928" cy="1034384"/>
            <a:chOff x="1426875" y="4245954"/>
            <a:chExt cx="1987550" cy="1034384"/>
          </a:xfrm>
        </p:grpSpPr>
        <p:sp>
          <p:nvSpPr>
            <p:cNvPr id="66" name="TextBox 65"/>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67" name="TextBox 66"/>
            <p:cNvSpPr txBox="1"/>
            <p:nvPr/>
          </p:nvSpPr>
          <p:spPr>
            <a:xfrm>
              <a:off x="1551572" y="4245954"/>
              <a:ext cx="1738155"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4</a:t>
              </a:r>
            </a:p>
          </p:txBody>
        </p:sp>
      </p:grpSp>
      <p:grpSp>
        <p:nvGrpSpPr>
          <p:cNvPr id="68" name="Group 67"/>
          <p:cNvGrpSpPr/>
          <p:nvPr/>
        </p:nvGrpSpPr>
        <p:grpSpPr>
          <a:xfrm>
            <a:off x="5642550" y="2499520"/>
            <a:ext cx="1443928" cy="1034384"/>
            <a:chOff x="1426875" y="4245954"/>
            <a:chExt cx="1987550" cy="1034384"/>
          </a:xfrm>
        </p:grpSpPr>
        <p:sp>
          <p:nvSpPr>
            <p:cNvPr id="69" name="TextBox 68"/>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70" name="TextBox 69"/>
            <p:cNvSpPr txBox="1"/>
            <p:nvPr/>
          </p:nvSpPr>
          <p:spPr>
            <a:xfrm>
              <a:off x="1551574" y="4245954"/>
              <a:ext cx="1738152"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1</a:t>
              </a:r>
            </a:p>
          </p:txBody>
        </p:sp>
      </p:grpSp>
      <p:grpSp>
        <p:nvGrpSpPr>
          <p:cNvPr id="82" name="Group 81"/>
          <p:cNvGrpSpPr/>
          <p:nvPr/>
        </p:nvGrpSpPr>
        <p:grpSpPr>
          <a:xfrm>
            <a:off x="10243580" y="2499520"/>
            <a:ext cx="1443928" cy="1034384"/>
            <a:chOff x="1426875" y="4245954"/>
            <a:chExt cx="1987550" cy="1034384"/>
          </a:xfrm>
        </p:grpSpPr>
        <p:sp>
          <p:nvSpPr>
            <p:cNvPr id="86" name="TextBox 85"/>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87" name="TextBox 86"/>
            <p:cNvSpPr txBox="1"/>
            <p:nvPr/>
          </p:nvSpPr>
          <p:spPr>
            <a:xfrm>
              <a:off x="1426875" y="4245954"/>
              <a:ext cx="1987550"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2</a:t>
              </a:r>
            </a:p>
          </p:txBody>
        </p:sp>
      </p:grpSp>
      <p:sp>
        <p:nvSpPr>
          <p:cNvPr id="3" name="Picture Placeholder 2">
            <a:extLst>
              <a:ext uri="{FF2B5EF4-FFF2-40B4-BE49-F238E27FC236}">
                <a16:creationId xmlns:a16="http://schemas.microsoft.com/office/drawing/2014/main" id="{6AB5249A-455E-499D-B793-BA6CF1373D98}"/>
              </a:ext>
            </a:extLst>
          </p:cNvPr>
          <p:cNvSpPr>
            <a:spLocks noGrp="1"/>
          </p:cNvSpPr>
          <p:nvPr>
            <p:ph type="pic" sz="quarter" idx="18"/>
          </p:nvPr>
        </p:nvSpPr>
        <p:spPr/>
      </p:sp>
      <p:sp>
        <p:nvSpPr>
          <p:cNvPr id="5" name="Picture Placeholder 4">
            <a:extLst>
              <a:ext uri="{FF2B5EF4-FFF2-40B4-BE49-F238E27FC236}">
                <a16:creationId xmlns:a16="http://schemas.microsoft.com/office/drawing/2014/main" id="{9AC451BD-78D5-4782-B9BE-C8BD7A05075D}"/>
              </a:ext>
            </a:extLst>
          </p:cNvPr>
          <p:cNvSpPr>
            <a:spLocks noGrp="1"/>
          </p:cNvSpPr>
          <p:nvPr>
            <p:ph type="pic" sz="quarter" idx="19"/>
          </p:nvPr>
        </p:nvSpPr>
        <p:spPr/>
      </p:sp>
      <p:sp>
        <p:nvSpPr>
          <p:cNvPr id="7" name="Picture Placeholder 6">
            <a:extLst>
              <a:ext uri="{FF2B5EF4-FFF2-40B4-BE49-F238E27FC236}">
                <a16:creationId xmlns:a16="http://schemas.microsoft.com/office/drawing/2014/main" id="{C927BE8F-6D1B-4BBB-A6D6-3C6D6F70FBD2}"/>
              </a:ext>
            </a:extLst>
          </p:cNvPr>
          <p:cNvSpPr>
            <a:spLocks noGrp="1"/>
          </p:cNvSpPr>
          <p:nvPr>
            <p:ph type="pic" sz="quarter" idx="16"/>
          </p:nvPr>
        </p:nvSpPr>
        <p:spPr/>
      </p:sp>
      <p:sp>
        <p:nvSpPr>
          <p:cNvPr id="9" name="Picture Placeholder 8">
            <a:extLst>
              <a:ext uri="{FF2B5EF4-FFF2-40B4-BE49-F238E27FC236}">
                <a16:creationId xmlns:a16="http://schemas.microsoft.com/office/drawing/2014/main" id="{B11D0F84-8962-4419-94B1-700007594CE7}"/>
              </a:ext>
            </a:extLst>
          </p:cNvPr>
          <p:cNvSpPr>
            <a:spLocks noGrp="1"/>
          </p:cNvSpPr>
          <p:nvPr>
            <p:ph type="pic" sz="quarter" idx="17"/>
          </p:nvPr>
        </p:nvSpPr>
        <p:spPr/>
      </p:sp>
    </p:spTree>
    <p:extLst>
      <p:ext uri="{BB962C8B-B14F-4D97-AF65-F5344CB8AC3E}">
        <p14:creationId xmlns:p14="http://schemas.microsoft.com/office/powerpoint/2010/main" val="3864396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Creative Portfolio</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280231" y="2030009"/>
            <a:ext cx="1589309" cy="1967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4869541" y="2030009"/>
            <a:ext cx="2452915" cy="3935362"/>
            <a:chOff x="5138056" y="2030009"/>
            <a:chExt cx="2452915" cy="3935362"/>
          </a:xfrm>
        </p:grpSpPr>
        <p:sp>
          <p:nvSpPr>
            <p:cNvPr id="35" name="Rectangle 34"/>
            <p:cNvSpPr/>
            <p:nvPr/>
          </p:nvSpPr>
          <p:spPr>
            <a:xfrm>
              <a:off x="5138056" y="2030009"/>
              <a:ext cx="2452915" cy="19676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138057" y="3997690"/>
              <a:ext cx="2452914" cy="19676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p:cNvSpPr/>
          <p:nvPr/>
        </p:nvSpPr>
        <p:spPr>
          <a:xfrm>
            <a:off x="3280231" y="3997690"/>
            <a:ext cx="1589309" cy="19676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322456" y="2030009"/>
            <a:ext cx="1589309" cy="19676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7322456" y="3997690"/>
            <a:ext cx="1589309" cy="1967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p:cNvGrpSpPr/>
          <p:nvPr/>
        </p:nvGrpSpPr>
        <p:grpSpPr>
          <a:xfrm>
            <a:off x="5374036" y="2499520"/>
            <a:ext cx="1443928" cy="1034384"/>
            <a:chOff x="1426875" y="4245954"/>
            <a:chExt cx="1987550" cy="1034384"/>
          </a:xfrm>
        </p:grpSpPr>
        <p:sp>
          <p:nvSpPr>
            <p:cNvPr id="49" name="TextBox 48"/>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50" name="TextBox 49"/>
            <p:cNvSpPr txBox="1"/>
            <p:nvPr/>
          </p:nvSpPr>
          <p:spPr>
            <a:xfrm>
              <a:off x="1551574" y="4245954"/>
              <a:ext cx="1738152"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1</a:t>
              </a:r>
            </a:p>
          </p:txBody>
        </p:sp>
      </p:grpSp>
      <p:grpSp>
        <p:nvGrpSpPr>
          <p:cNvPr id="58" name="Group 57"/>
          <p:cNvGrpSpPr/>
          <p:nvPr/>
        </p:nvGrpSpPr>
        <p:grpSpPr>
          <a:xfrm>
            <a:off x="5374036" y="4464338"/>
            <a:ext cx="1443928" cy="1034384"/>
            <a:chOff x="1426875" y="4245954"/>
            <a:chExt cx="1987550" cy="1034384"/>
          </a:xfrm>
        </p:grpSpPr>
        <p:sp>
          <p:nvSpPr>
            <p:cNvPr id="59" name="TextBox 58"/>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60" name="TextBox 59"/>
            <p:cNvSpPr txBox="1"/>
            <p:nvPr/>
          </p:nvSpPr>
          <p:spPr>
            <a:xfrm>
              <a:off x="1551574" y="4245954"/>
              <a:ext cx="1738152"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2</a:t>
              </a:r>
            </a:p>
          </p:txBody>
        </p:sp>
      </p:grpSp>
      <p:sp>
        <p:nvSpPr>
          <p:cNvPr id="72" name="Rectangle 71"/>
          <p:cNvSpPr/>
          <p:nvPr/>
        </p:nvSpPr>
        <p:spPr>
          <a:xfrm>
            <a:off x="1" y="3533905"/>
            <a:ext cx="3280230" cy="927570"/>
          </a:xfrm>
          <a:prstGeom prst="rect">
            <a:avLst/>
          </a:prstGeom>
          <a:solidFill>
            <a:srgbClr val="262626">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8911770" y="3533905"/>
            <a:ext cx="3280230" cy="927570"/>
          </a:xfrm>
          <a:prstGeom prst="rect">
            <a:avLst/>
          </a:prstGeom>
          <a:solidFill>
            <a:srgbClr val="262626">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20"/>
          <p:cNvSpPr>
            <a:spLocks/>
          </p:cNvSpPr>
          <p:nvPr/>
        </p:nvSpPr>
        <p:spPr bwMode="auto">
          <a:xfrm>
            <a:off x="409391" y="3633056"/>
            <a:ext cx="2461451" cy="72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p:txBody>
      </p:sp>
      <p:sp>
        <p:nvSpPr>
          <p:cNvPr id="75" name="Rectangle 20"/>
          <p:cNvSpPr>
            <a:spLocks/>
          </p:cNvSpPr>
          <p:nvPr/>
        </p:nvSpPr>
        <p:spPr bwMode="auto">
          <a:xfrm>
            <a:off x="9321152" y="3633056"/>
            <a:ext cx="2461451" cy="72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p:txBody>
      </p:sp>
      <p:sp>
        <p:nvSpPr>
          <p:cNvPr id="3" name="Picture Placeholder 2">
            <a:extLst>
              <a:ext uri="{FF2B5EF4-FFF2-40B4-BE49-F238E27FC236}">
                <a16:creationId xmlns:a16="http://schemas.microsoft.com/office/drawing/2014/main" id="{28BA89ED-136B-4613-9B3A-A660A8363A00}"/>
              </a:ext>
            </a:extLst>
          </p:cNvPr>
          <p:cNvSpPr>
            <a:spLocks noGrp="1"/>
          </p:cNvSpPr>
          <p:nvPr>
            <p:ph type="pic" sz="quarter" idx="17"/>
          </p:nvPr>
        </p:nvSpPr>
        <p:spPr/>
      </p:sp>
      <p:sp>
        <p:nvSpPr>
          <p:cNvPr id="5" name="Picture Placeholder 4">
            <a:extLst>
              <a:ext uri="{FF2B5EF4-FFF2-40B4-BE49-F238E27FC236}">
                <a16:creationId xmlns:a16="http://schemas.microsoft.com/office/drawing/2014/main" id="{62CA05D2-FEE1-42D0-B940-1D350D1046DA}"/>
              </a:ext>
            </a:extLst>
          </p:cNvPr>
          <p:cNvSpPr>
            <a:spLocks noGrp="1"/>
          </p:cNvSpPr>
          <p:nvPr>
            <p:ph type="pic" sz="quarter" idx="20"/>
          </p:nvPr>
        </p:nvSpPr>
        <p:spPr/>
      </p:sp>
      <p:sp>
        <p:nvSpPr>
          <p:cNvPr id="7" name="Picture Placeholder 6">
            <a:extLst>
              <a:ext uri="{FF2B5EF4-FFF2-40B4-BE49-F238E27FC236}">
                <a16:creationId xmlns:a16="http://schemas.microsoft.com/office/drawing/2014/main" id="{402A61DB-4C26-4B46-B7E1-3F7764117A80}"/>
              </a:ext>
            </a:extLst>
          </p:cNvPr>
          <p:cNvSpPr>
            <a:spLocks noGrp="1"/>
          </p:cNvSpPr>
          <p:nvPr>
            <p:ph type="pic" sz="quarter" idx="21"/>
          </p:nvPr>
        </p:nvSpPr>
        <p:spPr/>
      </p:sp>
      <p:sp>
        <p:nvSpPr>
          <p:cNvPr id="9" name="Picture Placeholder 8">
            <a:extLst>
              <a:ext uri="{FF2B5EF4-FFF2-40B4-BE49-F238E27FC236}">
                <a16:creationId xmlns:a16="http://schemas.microsoft.com/office/drawing/2014/main" id="{AD1D7606-687A-4C45-B067-689F91479E8A}"/>
              </a:ext>
            </a:extLst>
          </p:cNvPr>
          <p:cNvSpPr>
            <a:spLocks noGrp="1"/>
          </p:cNvSpPr>
          <p:nvPr>
            <p:ph type="pic" sz="quarter" idx="22"/>
          </p:nvPr>
        </p:nvSpPr>
        <p:spPr/>
      </p:sp>
    </p:spTree>
    <p:extLst>
      <p:ext uri="{BB962C8B-B14F-4D97-AF65-F5344CB8AC3E}">
        <p14:creationId xmlns:p14="http://schemas.microsoft.com/office/powerpoint/2010/main" val="2586722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7881256" y="2030009"/>
            <a:ext cx="4310737" cy="1967681"/>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7881256" y="3997691"/>
            <a:ext cx="4310737" cy="1967681"/>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Creative Portfolio</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5428340" y="2030009"/>
            <a:ext cx="2452915" cy="19676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428341" y="3997690"/>
            <a:ext cx="2452914" cy="196768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p:cNvGrpSpPr/>
          <p:nvPr/>
        </p:nvGrpSpPr>
        <p:grpSpPr>
          <a:xfrm>
            <a:off x="5932833" y="2496657"/>
            <a:ext cx="1443928" cy="1034384"/>
            <a:chOff x="1426875" y="4245954"/>
            <a:chExt cx="1987550" cy="1034384"/>
          </a:xfrm>
        </p:grpSpPr>
        <p:sp>
          <p:nvSpPr>
            <p:cNvPr id="38" name="TextBox 37"/>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41" name="TextBox 40"/>
            <p:cNvSpPr txBox="1"/>
            <p:nvPr/>
          </p:nvSpPr>
          <p:spPr>
            <a:xfrm>
              <a:off x="1551574" y="4245954"/>
              <a:ext cx="1738152"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1</a:t>
              </a:r>
            </a:p>
          </p:txBody>
        </p:sp>
      </p:grpSp>
      <p:grpSp>
        <p:nvGrpSpPr>
          <p:cNvPr id="43" name="Group 42"/>
          <p:cNvGrpSpPr/>
          <p:nvPr/>
        </p:nvGrpSpPr>
        <p:grpSpPr>
          <a:xfrm>
            <a:off x="5932834" y="4464338"/>
            <a:ext cx="1443928" cy="1034384"/>
            <a:chOff x="1426875" y="4245954"/>
            <a:chExt cx="1987550" cy="1034384"/>
          </a:xfrm>
        </p:grpSpPr>
        <p:sp>
          <p:nvSpPr>
            <p:cNvPr id="45" name="TextBox 44"/>
            <p:cNvSpPr txBox="1"/>
            <p:nvPr/>
          </p:nvSpPr>
          <p:spPr>
            <a:xfrm>
              <a:off x="1426875" y="4634007"/>
              <a:ext cx="1987550" cy="646331"/>
            </a:xfrm>
            <a:prstGeom prst="rect">
              <a:avLst/>
            </a:prstGeom>
            <a:noFill/>
          </p:spPr>
          <p:txBody>
            <a:bodyPr wrap="square" rtlCol="0">
              <a:spAutoFit/>
            </a:bodyPr>
            <a:lstStyle/>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Text of the printing to</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Typeset industry your</a:t>
              </a:r>
            </a:p>
            <a:p>
              <a:pPr algn="ct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of the printing this for</a:t>
              </a:r>
            </a:p>
          </p:txBody>
        </p:sp>
        <p:sp>
          <p:nvSpPr>
            <p:cNvPr id="46" name="TextBox 45"/>
            <p:cNvSpPr txBox="1"/>
            <p:nvPr/>
          </p:nvSpPr>
          <p:spPr>
            <a:xfrm>
              <a:off x="1551574" y="4245954"/>
              <a:ext cx="1738152" cy="430887"/>
            </a:xfrm>
            <a:prstGeom prst="rect">
              <a:avLst/>
            </a:prstGeom>
            <a:noFill/>
          </p:spPr>
          <p:txBody>
            <a:bodyPr wrap="square" rtlCol="0">
              <a:spAutoFit/>
            </a:bodyPr>
            <a:lstStyle/>
            <a:p>
              <a:pPr algn="ctr"/>
              <a:r>
                <a:rPr lang="en-US" sz="2200" b="1"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Example 2</a:t>
              </a:r>
            </a:p>
          </p:txBody>
        </p:sp>
      </p:grpSp>
      <p:sp>
        <p:nvSpPr>
          <p:cNvPr id="61" name="Rectangle 9"/>
          <p:cNvSpPr>
            <a:spLocks/>
          </p:cNvSpPr>
          <p:nvPr/>
        </p:nvSpPr>
        <p:spPr bwMode="auto">
          <a:xfrm>
            <a:off x="8178566" y="2498313"/>
            <a:ext cx="3175234" cy="103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a:t>
            </a:r>
            <a:r>
              <a:rPr lang="en-US" sz="120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yourst</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professionalism and reliability By using simple alignments to we have created a very spacious feeling. The simplicity yours</a:t>
            </a:r>
          </a:p>
        </p:txBody>
      </p:sp>
      <p:sp>
        <p:nvSpPr>
          <p:cNvPr id="62" name="Rectangle 9"/>
          <p:cNvSpPr>
            <a:spLocks/>
          </p:cNvSpPr>
          <p:nvPr/>
        </p:nvSpPr>
        <p:spPr bwMode="auto">
          <a:xfrm>
            <a:off x="8178566" y="4465995"/>
            <a:ext cx="3175234" cy="1031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a:t>
            </a:r>
            <a:r>
              <a:rPr lang="en-US" sz="120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yourst</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professionalism and reliability By using simple alignments to we have created a very spacious feeling. The simplicity yours</a:t>
            </a:r>
          </a:p>
        </p:txBody>
      </p:sp>
      <p:sp>
        <p:nvSpPr>
          <p:cNvPr id="3" name="Picture Placeholder 2">
            <a:extLst>
              <a:ext uri="{FF2B5EF4-FFF2-40B4-BE49-F238E27FC236}">
                <a16:creationId xmlns:a16="http://schemas.microsoft.com/office/drawing/2014/main" id="{5D6D60FD-F0DA-4B1E-B3FE-EE32331437A4}"/>
              </a:ext>
            </a:extLst>
          </p:cNvPr>
          <p:cNvSpPr>
            <a:spLocks noGrp="1"/>
          </p:cNvSpPr>
          <p:nvPr>
            <p:ph type="pic" sz="quarter" idx="20"/>
          </p:nvPr>
        </p:nvSpPr>
        <p:spPr/>
      </p:sp>
      <p:sp>
        <p:nvSpPr>
          <p:cNvPr id="5" name="Picture Placeholder 4">
            <a:extLst>
              <a:ext uri="{FF2B5EF4-FFF2-40B4-BE49-F238E27FC236}">
                <a16:creationId xmlns:a16="http://schemas.microsoft.com/office/drawing/2014/main" id="{78097110-AFD5-4C5D-8C7C-30DC0913B863}"/>
              </a:ext>
            </a:extLst>
          </p:cNvPr>
          <p:cNvSpPr>
            <a:spLocks noGrp="1"/>
          </p:cNvSpPr>
          <p:nvPr>
            <p:ph type="pic" sz="quarter" idx="22"/>
          </p:nvPr>
        </p:nvSpPr>
        <p:spPr/>
      </p:sp>
      <p:sp>
        <p:nvSpPr>
          <p:cNvPr id="7" name="Picture Placeholder 6">
            <a:extLst>
              <a:ext uri="{FF2B5EF4-FFF2-40B4-BE49-F238E27FC236}">
                <a16:creationId xmlns:a16="http://schemas.microsoft.com/office/drawing/2014/main" id="{32E8CD3E-C4C3-416D-BA0E-CC6FA5DF2BA9}"/>
              </a:ext>
            </a:extLst>
          </p:cNvPr>
          <p:cNvSpPr>
            <a:spLocks noGrp="1"/>
          </p:cNvSpPr>
          <p:nvPr>
            <p:ph type="pic" sz="quarter" idx="21"/>
          </p:nvPr>
        </p:nvSpPr>
        <p:spPr/>
      </p:sp>
    </p:spTree>
    <p:extLst>
      <p:ext uri="{BB962C8B-B14F-4D97-AF65-F5344CB8AC3E}">
        <p14:creationId xmlns:p14="http://schemas.microsoft.com/office/powerpoint/2010/main" val="3932779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Creative Portfolio</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1364336" y="2632568"/>
            <a:ext cx="3154441" cy="729268"/>
            <a:chOff x="1364336" y="2632568"/>
            <a:chExt cx="3154441" cy="729268"/>
          </a:xfrm>
        </p:grpSpPr>
        <p:sp>
          <p:nvSpPr>
            <p:cNvPr id="58" name="Rectangle 57"/>
            <p:cNvSpPr/>
            <p:nvPr/>
          </p:nvSpPr>
          <p:spPr>
            <a:xfrm>
              <a:off x="1364336" y="2632568"/>
              <a:ext cx="3154441" cy="729268"/>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20"/>
            <p:cNvSpPr>
              <a:spLocks/>
            </p:cNvSpPr>
            <p:nvPr/>
          </p:nvSpPr>
          <p:spPr bwMode="auto">
            <a:xfrm>
              <a:off x="1710831" y="2770793"/>
              <a:ext cx="2461451"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grpSp>
      <p:sp>
        <p:nvSpPr>
          <p:cNvPr id="63" name="Rectangle 62"/>
          <p:cNvSpPr/>
          <p:nvPr/>
        </p:nvSpPr>
        <p:spPr>
          <a:xfrm>
            <a:off x="7673218" y="2632568"/>
            <a:ext cx="3154441" cy="729268"/>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20"/>
          <p:cNvSpPr>
            <a:spLocks/>
          </p:cNvSpPr>
          <p:nvPr/>
        </p:nvSpPr>
        <p:spPr bwMode="auto">
          <a:xfrm>
            <a:off x="8019713" y="2770793"/>
            <a:ext cx="2461451"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66" name="Rectangle 65"/>
          <p:cNvSpPr/>
          <p:nvPr/>
        </p:nvSpPr>
        <p:spPr>
          <a:xfrm>
            <a:off x="4518777" y="3615466"/>
            <a:ext cx="3154441" cy="729268"/>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20"/>
          <p:cNvSpPr>
            <a:spLocks/>
          </p:cNvSpPr>
          <p:nvPr/>
        </p:nvSpPr>
        <p:spPr bwMode="auto">
          <a:xfrm>
            <a:off x="4865272" y="3753691"/>
            <a:ext cx="2461451"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69" name="Rectangle 68"/>
          <p:cNvSpPr/>
          <p:nvPr/>
        </p:nvSpPr>
        <p:spPr>
          <a:xfrm>
            <a:off x="7673218" y="4562968"/>
            <a:ext cx="3154441" cy="729268"/>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20"/>
          <p:cNvSpPr>
            <a:spLocks/>
          </p:cNvSpPr>
          <p:nvPr/>
        </p:nvSpPr>
        <p:spPr bwMode="auto">
          <a:xfrm>
            <a:off x="8019713" y="4701193"/>
            <a:ext cx="2461451"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72" name="Rectangle 71"/>
          <p:cNvSpPr/>
          <p:nvPr/>
        </p:nvSpPr>
        <p:spPr>
          <a:xfrm>
            <a:off x="1364335" y="4562968"/>
            <a:ext cx="3154441" cy="729268"/>
          </a:xfrm>
          <a:prstGeom prst="rect">
            <a:avLst/>
          </a:prstGeom>
          <a:solidFill>
            <a:srgbClr val="00000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20"/>
          <p:cNvSpPr>
            <a:spLocks/>
          </p:cNvSpPr>
          <p:nvPr/>
        </p:nvSpPr>
        <p:spPr bwMode="auto">
          <a:xfrm>
            <a:off x="1710830" y="4701193"/>
            <a:ext cx="2461451"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a:t>
            </a:r>
            <a:r>
              <a:rPr lang="en-US" sz="12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4" name="Picture Placeholder 3">
            <a:extLst>
              <a:ext uri="{FF2B5EF4-FFF2-40B4-BE49-F238E27FC236}">
                <a16:creationId xmlns:a16="http://schemas.microsoft.com/office/drawing/2014/main" id="{28814751-75DA-4422-8702-F4E72A7EE032}"/>
              </a:ext>
            </a:extLst>
          </p:cNvPr>
          <p:cNvSpPr>
            <a:spLocks noGrp="1"/>
          </p:cNvSpPr>
          <p:nvPr>
            <p:ph type="pic" sz="quarter" idx="23"/>
          </p:nvPr>
        </p:nvSpPr>
        <p:spPr/>
      </p:sp>
      <p:sp>
        <p:nvSpPr>
          <p:cNvPr id="6" name="Picture Placeholder 5">
            <a:extLst>
              <a:ext uri="{FF2B5EF4-FFF2-40B4-BE49-F238E27FC236}">
                <a16:creationId xmlns:a16="http://schemas.microsoft.com/office/drawing/2014/main" id="{EE57FF50-2053-4D9F-8DEB-E6D8712968E3}"/>
              </a:ext>
            </a:extLst>
          </p:cNvPr>
          <p:cNvSpPr>
            <a:spLocks noGrp="1"/>
          </p:cNvSpPr>
          <p:nvPr>
            <p:ph type="pic" sz="quarter" idx="26"/>
          </p:nvPr>
        </p:nvSpPr>
        <p:spPr/>
      </p:sp>
      <p:sp>
        <p:nvSpPr>
          <p:cNvPr id="8" name="Picture Placeholder 7">
            <a:extLst>
              <a:ext uri="{FF2B5EF4-FFF2-40B4-BE49-F238E27FC236}">
                <a16:creationId xmlns:a16="http://schemas.microsoft.com/office/drawing/2014/main" id="{A2571908-E379-4A10-B948-AB96B999D082}"/>
              </a:ext>
            </a:extLst>
          </p:cNvPr>
          <p:cNvSpPr>
            <a:spLocks noGrp="1"/>
          </p:cNvSpPr>
          <p:nvPr>
            <p:ph type="pic" sz="quarter" idx="22"/>
          </p:nvPr>
        </p:nvSpPr>
        <p:spPr/>
      </p:sp>
      <p:sp>
        <p:nvSpPr>
          <p:cNvPr id="10" name="Picture Placeholder 9">
            <a:extLst>
              <a:ext uri="{FF2B5EF4-FFF2-40B4-BE49-F238E27FC236}">
                <a16:creationId xmlns:a16="http://schemas.microsoft.com/office/drawing/2014/main" id="{5148A893-9443-4F86-BFE7-C3FADD38FCB5}"/>
              </a:ext>
            </a:extLst>
          </p:cNvPr>
          <p:cNvSpPr>
            <a:spLocks noGrp="1"/>
          </p:cNvSpPr>
          <p:nvPr>
            <p:ph type="pic" sz="quarter" idx="21"/>
          </p:nvPr>
        </p:nvSpPr>
        <p:spPr/>
      </p:sp>
      <p:sp>
        <p:nvSpPr>
          <p:cNvPr id="15" name="Picture Placeholder 14">
            <a:extLst>
              <a:ext uri="{FF2B5EF4-FFF2-40B4-BE49-F238E27FC236}">
                <a16:creationId xmlns:a16="http://schemas.microsoft.com/office/drawing/2014/main" id="{FEE4F983-CC3A-4F91-A86A-B8AD7DBE6484}"/>
              </a:ext>
            </a:extLst>
          </p:cNvPr>
          <p:cNvSpPr>
            <a:spLocks noGrp="1"/>
          </p:cNvSpPr>
          <p:nvPr>
            <p:ph type="pic" sz="quarter" idx="24"/>
          </p:nvPr>
        </p:nvSpPr>
        <p:spPr/>
      </p:sp>
      <p:sp>
        <p:nvSpPr>
          <p:cNvPr id="17" name="Picture Placeholder 16">
            <a:extLst>
              <a:ext uri="{FF2B5EF4-FFF2-40B4-BE49-F238E27FC236}">
                <a16:creationId xmlns:a16="http://schemas.microsoft.com/office/drawing/2014/main" id="{510B6D64-CD1F-4629-BA90-D7B3B82F6F3F}"/>
              </a:ext>
            </a:extLst>
          </p:cNvPr>
          <p:cNvSpPr>
            <a:spLocks noGrp="1"/>
          </p:cNvSpPr>
          <p:nvPr>
            <p:ph type="pic" sz="quarter" idx="25"/>
          </p:nvPr>
        </p:nvSpPr>
        <p:spPr/>
      </p:sp>
    </p:spTree>
    <p:extLst>
      <p:ext uri="{BB962C8B-B14F-4D97-AF65-F5344CB8AC3E}">
        <p14:creationId xmlns:p14="http://schemas.microsoft.com/office/powerpoint/2010/main" val="1027675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Creative Portfolio</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2607028" y="4423229"/>
            <a:ext cx="490060" cy="471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851207" y="4423229"/>
            <a:ext cx="490060" cy="471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9095149" y="4423229"/>
            <a:ext cx="490060" cy="4717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2658873" y="4474420"/>
            <a:ext cx="386370" cy="369332"/>
          </a:xfrm>
          <a:prstGeom prst="rect">
            <a:avLst/>
          </a:prstGeom>
          <a:noFill/>
        </p:spPr>
        <p:txBody>
          <a:bodyPr wrap="square" rtlCol="0">
            <a:spAutoFit/>
          </a:bodyPr>
          <a:lstStyle/>
          <a:p>
            <a:pPr algn="ctr"/>
            <a:r>
              <a:rPr lang="en-US" dirty="0">
                <a:solidFill>
                  <a:schemeClr val="bg1"/>
                </a:solidFill>
              </a:rPr>
              <a:t>1</a:t>
            </a:r>
          </a:p>
        </p:txBody>
      </p:sp>
      <p:sp>
        <p:nvSpPr>
          <p:cNvPr id="44" name="TextBox 43"/>
          <p:cNvSpPr txBox="1"/>
          <p:nvPr/>
        </p:nvSpPr>
        <p:spPr>
          <a:xfrm>
            <a:off x="5902815" y="4474420"/>
            <a:ext cx="386370" cy="369332"/>
          </a:xfrm>
          <a:prstGeom prst="rect">
            <a:avLst/>
          </a:prstGeom>
          <a:noFill/>
        </p:spPr>
        <p:txBody>
          <a:bodyPr wrap="square" rtlCol="0">
            <a:spAutoFit/>
          </a:bodyPr>
          <a:lstStyle/>
          <a:p>
            <a:pPr algn="ctr"/>
            <a:r>
              <a:rPr lang="en-US" dirty="0">
                <a:solidFill>
                  <a:schemeClr val="bg1"/>
                </a:solidFill>
              </a:rPr>
              <a:t>2</a:t>
            </a:r>
          </a:p>
        </p:txBody>
      </p:sp>
      <p:sp>
        <p:nvSpPr>
          <p:cNvPr id="45" name="TextBox 44"/>
          <p:cNvSpPr txBox="1"/>
          <p:nvPr/>
        </p:nvSpPr>
        <p:spPr>
          <a:xfrm>
            <a:off x="9146757" y="4474420"/>
            <a:ext cx="386370" cy="369332"/>
          </a:xfrm>
          <a:prstGeom prst="rect">
            <a:avLst/>
          </a:prstGeom>
          <a:noFill/>
        </p:spPr>
        <p:txBody>
          <a:bodyPr wrap="square" rtlCol="0">
            <a:spAutoFit/>
          </a:bodyPr>
          <a:lstStyle/>
          <a:p>
            <a:pPr algn="ctr"/>
            <a:r>
              <a:rPr lang="en-US" dirty="0">
                <a:solidFill>
                  <a:schemeClr val="bg1"/>
                </a:solidFill>
              </a:rPr>
              <a:t>3</a:t>
            </a:r>
          </a:p>
        </p:txBody>
      </p:sp>
      <p:grpSp>
        <p:nvGrpSpPr>
          <p:cNvPr id="21" name="Group 20"/>
          <p:cNvGrpSpPr/>
          <p:nvPr/>
        </p:nvGrpSpPr>
        <p:grpSpPr>
          <a:xfrm>
            <a:off x="1494972" y="5117092"/>
            <a:ext cx="2714172" cy="729268"/>
            <a:chOff x="1494972" y="5173364"/>
            <a:chExt cx="2714172" cy="729268"/>
          </a:xfrm>
        </p:grpSpPr>
        <p:sp>
          <p:nvSpPr>
            <p:cNvPr id="48" name="Rectangle 47"/>
            <p:cNvSpPr/>
            <p:nvPr/>
          </p:nvSpPr>
          <p:spPr>
            <a:xfrm>
              <a:off x="1494972" y="5173364"/>
              <a:ext cx="2714172" cy="72926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20"/>
            <p:cNvSpPr>
              <a:spLocks/>
            </p:cNvSpPr>
            <p:nvPr/>
          </p:nvSpPr>
          <p:spPr bwMode="auto">
            <a:xfrm>
              <a:off x="1843315" y="5311589"/>
              <a:ext cx="2017486"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image of profession and</a:t>
              </a:r>
            </a:p>
          </p:txBody>
        </p:sp>
      </p:grpSp>
      <p:grpSp>
        <p:nvGrpSpPr>
          <p:cNvPr id="51" name="Group 50"/>
          <p:cNvGrpSpPr/>
          <p:nvPr/>
        </p:nvGrpSpPr>
        <p:grpSpPr>
          <a:xfrm>
            <a:off x="4738914" y="5117092"/>
            <a:ext cx="2714172" cy="729268"/>
            <a:chOff x="1494972" y="5173364"/>
            <a:chExt cx="2714172" cy="729268"/>
          </a:xfrm>
        </p:grpSpPr>
        <p:sp>
          <p:nvSpPr>
            <p:cNvPr id="52" name="Rectangle 51"/>
            <p:cNvSpPr/>
            <p:nvPr/>
          </p:nvSpPr>
          <p:spPr>
            <a:xfrm>
              <a:off x="1494972" y="5173364"/>
              <a:ext cx="2714172" cy="72926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20"/>
            <p:cNvSpPr>
              <a:spLocks/>
            </p:cNvSpPr>
            <p:nvPr/>
          </p:nvSpPr>
          <p:spPr bwMode="auto">
            <a:xfrm>
              <a:off x="1843315" y="5311589"/>
              <a:ext cx="2017486"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image of profession and</a:t>
              </a:r>
            </a:p>
          </p:txBody>
        </p:sp>
      </p:grpSp>
      <p:grpSp>
        <p:nvGrpSpPr>
          <p:cNvPr id="54" name="Group 53"/>
          <p:cNvGrpSpPr/>
          <p:nvPr/>
        </p:nvGrpSpPr>
        <p:grpSpPr>
          <a:xfrm>
            <a:off x="7982856" y="5117092"/>
            <a:ext cx="2714172" cy="729268"/>
            <a:chOff x="1494972" y="5173364"/>
            <a:chExt cx="2714172" cy="729268"/>
          </a:xfrm>
        </p:grpSpPr>
        <p:sp>
          <p:nvSpPr>
            <p:cNvPr id="55" name="Rectangle 54"/>
            <p:cNvSpPr/>
            <p:nvPr/>
          </p:nvSpPr>
          <p:spPr>
            <a:xfrm>
              <a:off x="1494972" y="5173364"/>
              <a:ext cx="2714172" cy="72926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20"/>
            <p:cNvSpPr>
              <a:spLocks/>
            </p:cNvSpPr>
            <p:nvPr/>
          </p:nvSpPr>
          <p:spPr bwMode="auto">
            <a:xfrm>
              <a:off x="1843315" y="5311589"/>
              <a:ext cx="2017486" cy="45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1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image of profession and</a:t>
              </a:r>
            </a:p>
          </p:txBody>
        </p:sp>
      </p:grpSp>
      <p:sp>
        <p:nvSpPr>
          <p:cNvPr id="9" name="Picture Placeholder 8">
            <a:extLst>
              <a:ext uri="{FF2B5EF4-FFF2-40B4-BE49-F238E27FC236}">
                <a16:creationId xmlns:a16="http://schemas.microsoft.com/office/drawing/2014/main" id="{95789495-98C2-4A72-BE44-2194154501F9}"/>
              </a:ext>
            </a:extLst>
          </p:cNvPr>
          <p:cNvSpPr>
            <a:spLocks noGrp="1"/>
          </p:cNvSpPr>
          <p:nvPr>
            <p:ph type="pic" sz="quarter" idx="25"/>
          </p:nvPr>
        </p:nvSpPr>
        <p:spPr/>
      </p:sp>
      <p:sp>
        <p:nvSpPr>
          <p:cNvPr id="11" name="Picture Placeholder 10">
            <a:extLst>
              <a:ext uri="{FF2B5EF4-FFF2-40B4-BE49-F238E27FC236}">
                <a16:creationId xmlns:a16="http://schemas.microsoft.com/office/drawing/2014/main" id="{35A69630-F9F6-47A9-B7B4-4CBCA52C9FFB}"/>
              </a:ext>
            </a:extLst>
          </p:cNvPr>
          <p:cNvSpPr>
            <a:spLocks noGrp="1"/>
          </p:cNvSpPr>
          <p:nvPr>
            <p:ph type="pic" sz="quarter" idx="26"/>
          </p:nvPr>
        </p:nvSpPr>
        <p:spPr/>
      </p:sp>
      <p:sp>
        <p:nvSpPr>
          <p:cNvPr id="16" name="Picture Placeholder 15">
            <a:extLst>
              <a:ext uri="{FF2B5EF4-FFF2-40B4-BE49-F238E27FC236}">
                <a16:creationId xmlns:a16="http://schemas.microsoft.com/office/drawing/2014/main" id="{B3173D5B-B184-45B9-99F2-826472176097}"/>
              </a:ext>
            </a:extLst>
          </p:cNvPr>
          <p:cNvSpPr>
            <a:spLocks noGrp="1"/>
          </p:cNvSpPr>
          <p:nvPr>
            <p:ph type="pic" sz="quarter" idx="27"/>
          </p:nvPr>
        </p:nvSpPr>
        <p:spPr/>
      </p:sp>
    </p:spTree>
    <p:extLst>
      <p:ext uri="{BB962C8B-B14F-4D97-AF65-F5344CB8AC3E}">
        <p14:creationId xmlns:p14="http://schemas.microsoft.com/office/powerpoint/2010/main" val="20902104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a:t>www.website.com</a:t>
            </a:r>
            <a:endParaRPr lang="en-US" dirty="0"/>
          </a:p>
        </p:txBody>
      </p:sp>
      <p:sp>
        <p:nvSpPr>
          <p:cNvPr id="11"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18" name="Rectangle 17"/>
          <p:cNvSpPr/>
          <p:nvPr/>
        </p:nvSpPr>
        <p:spPr>
          <a:xfrm>
            <a:off x="3218542" y="3429000"/>
            <a:ext cx="8973458" cy="34242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4450110" y="4101946"/>
            <a:ext cx="6510322" cy="2078346"/>
            <a:chOff x="4448521" y="3991381"/>
            <a:chExt cx="6510322" cy="2078346"/>
          </a:xfrm>
        </p:grpSpPr>
        <p:sp>
          <p:nvSpPr>
            <p:cNvPr id="29" name="TextBox 28"/>
            <p:cNvSpPr txBox="1"/>
            <p:nvPr/>
          </p:nvSpPr>
          <p:spPr>
            <a:xfrm>
              <a:off x="5721614" y="3991381"/>
              <a:ext cx="3964136" cy="1374735"/>
            </a:xfrm>
            <a:prstGeom prst="rect">
              <a:avLst/>
            </a:prstGeom>
            <a:noFill/>
          </p:spPr>
          <p:txBody>
            <a:bodyPr wrap="square" rtlCol="0">
              <a:spAutoFit/>
            </a:bodyPr>
            <a:lstStyle/>
            <a:p>
              <a:pPr algn="ctr">
                <a:lnSpc>
                  <a:spcPts val="5000"/>
                </a:lnSpc>
              </a:pPr>
              <a:r>
                <a:rPr lang="en-US" sz="3000" spc="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CREATIVE</a:t>
              </a:r>
            </a:p>
            <a:p>
              <a:pPr algn="ctr">
                <a:lnSpc>
                  <a:spcPts val="5000"/>
                </a:lnSpc>
              </a:pPr>
              <a:r>
                <a:rPr lang="en-US" sz="5000" spc="5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BUSINESS</a:t>
              </a:r>
            </a:p>
          </p:txBody>
        </p:sp>
        <p:sp>
          <p:nvSpPr>
            <p:cNvPr id="30" name="Rectangle 9"/>
            <p:cNvSpPr>
              <a:spLocks/>
            </p:cNvSpPr>
            <p:nvPr/>
          </p:nvSpPr>
          <p:spPr bwMode="auto">
            <a:xfrm>
              <a:off x="4448521" y="5413422"/>
              <a:ext cx="6510322" cy="65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100" dirty="0">
                  <a:solidFill>
                    <a:schemeClr val="bg1">
                      <a:lumMod val="7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100" dirty="0" err="1">
                  <a:solidFill>
                    <a:schemeClr val="bg1">
                      <a:lumMod val="7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100" dirty="0">
                  <a:solidFill>
                    <a:schemeClr val="bg1">
                      <a:lumMod val="7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 meant to project an image of professionalism of the layout design is meant to the project an image .</a:t>
              </a:r>
            </a:p>
          </p:txBody>
        </p:sp>
      </p:grpSp>
      <p:sp>
        <p:nvSpPr>
          <p:cNvPr id="3" name="Picture Placeholder 2">
            <a:extLst>
              <a:ext uri="{FF2B5EF4-FFF2-40B4-BE49-F238E27FC236}">
                <a16:creationId xmlns:a16="http://schemas.microsoft.com/office/drawing/2014/main" id="{45B35058-5345-4C43-935B-78624A1B06CF}"/>
              </a:ext>
            </a:extLst>
          </p:cNvPr>
          <p:cNvSpPr>
            <a:spLocks noGrp="1"/>
          </p:cNvSpPr>
          <p:nvPr>
            <p:ph type="pic" sz="quarter" idx="12"/>
          </p:nvPr>
        </p:nvSpPr>
        <p:spPr/>
      </p:sp>
    </p:spTree>
    <p:extLst>
      <p:ext uri="{BB962C8B-B14F-4D97-AF65-F5344CB8AC3E}">
        <p14:creationId xmlns:p14="http://schemas.microsoft.com/office/powerpoint/2010/main" val="82215752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8" name="Rectangle 7"/>
          <p:cNvSpPr/>
          <p:nvPr/>
        </p:nvSpPr>
        <p:spPr>
          <a:xfrm>
            <a:off x="0" y="1829347"/>
            <a:ext cx="12192000" cy="319930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Date Placeholder 13"/>
          <p:cNvSpPr>
            <a:spLocks noGrp="1"/>
          </p:cNvSpPr>
          <p:nvPr>
            <p:ph type="dt" sz="half" idx="10"/>
          </p:nvPr>
        </p:nvSpPr>
        <p:spPr/>
        <p:txBody>
          <a:bodyPr/>
          <a:lstStyle/>
          <a:p>
            <a:r>
              <a:rPr lang="en-US" dirty="0">
                <a:solidFill>
                  <a:schemeClr val="bg2">
                    <a:lumMod val="10000"/>
                  </a:schemeClr>
                </a:solidFill>
              </a:rPr>
              <a:t>www.website.com</a:t>
            </a:r>
          </a:p>
        </p:txBody>
      </p:sp>
      <p:grpSp>
        <p:nvGrpSpPr>
          <p:cNvPr id="7" name="Group 6"/>
          <p:cNvGrpSpPr/>
          <p:nvPr/>
        </p:nvGrpSpPr>
        <p:grpSpPr>
          <a:xfrm>
            <a:off x="3216839" y="2578302"/>
            <a:ext cx="5758322" cy="1701396"/>
            <a:chOff x="3216839" y="2750423"/>
            <a:chExt cx="5758322" cy="1701396"/>
          </a:xfrm>
        </p:grpSpPr>
        <p:sp>
          <p:nvSpPr>
            <p:cNvPr id="32" name="TextBox 31"/>
            <p:cNvSpPr txBox="1"/>
            <p:nvPr/>
          </p:nvSpPr>
          <p:spPr>
            <a:xfrm>
              <a:off x="4642757" y="3897821"/>
              <a:ext cx="2906487" cy="553998"/>
            </a:xfrm>
            <a:prstGeom prst="rect">
              <a:avLst/>
            </a:prstGeom>
            <a:noFill/>
          </p:spPr>
          <p:txBody>
            <a:bodyPr wrap="square" rtlCol="0">
              <a:spAutoFit/>
            </a:bodyPr>
            <a:lstStyle/>
            <a:p>
              <a:pPr algn="ctr"/>
              <a:r>
                <a:rPr lang="en-US" sz="3000" spc="5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PAGE BREAK</a:t>
              </a:r>
              <a:r>
                <a:rPr lang="en-US" b="1" spc="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E</a:t>
              </a:r>
            </a:p>
          </p:txBody>
        </p:sp>
        <p:grpSp>
          <p:nvGrpSpPr>
            <p:cNvPr id="6" name="Group 5"/>
            <p:cNvGrpSpPr/>
            <p:nvPr/>
          </p:nvGrpSpPr>
          <p:grpSpPr>
            <a:xfrm>
              <a:off x="3216839" y="2750423"/>
              <a:ext cx="5758322" cy="814174"/>
              <a:chOff x="3216839" y="2750423"/>
              <a:chExt cx="5758322" cy="814174"/>
            </a:xfrm>
          </p:grpSpPr>
          <p:sp>
            <p:nvSpPr>
              <p:cNvPr id="34" name="Rectangle 33"/>
              <p:cNvSpPr/>
              <p:nvPr/>
            </p:nvSpPr>
            <p:spPr>
              <a:xfrm>
                <a:off x="3216839" y="3503637"/>
                <a:ext cx="1943100" cy="60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032061" y="3503637"/>
                <a:ext cx="1943100" cy="60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5487214" y="2750423"/>
                <a:ext cx="1217572" cy="814174"/>
                <a:chOff x="3562350" y="960437"/>
                <a:chExt cx="4978400" cy="3328988"/>
              </a:xfrm>
              <a:solidFill>
                <a:schemeClr val="bg1"/>
              </a:solidFill>
            </p:grpSpPr>
            <p:sp>
              <p:nvSpPr>
                <p:cNvPr id="37" name="Freeform 11"/>
                <p:cNvSpPr>
                  <a:spLocks noEditPoints="1"/>
                </p:cNvSpPr>
                <p:nvPr/>
              </p:nvSpPr>
              <p:spPr bwMode="auto">
                <a:xfrm>
                  <a:off x="5961063" y="1103312"/>
                  <a:ext cx="549275" cy="593725"/>
                </a:xfrm>
                <a:custGeom>
                  <a:avLst/>
                  <a:gdLst>
                    <a:gd name="T0" fmla="*/ 162 w 181"/>
                    <a:gd name="T1" fmla="*/ 0 h 196"/>
                    <a:gd name="T2" fmla="*/ 143 w 181"/>
                    <a:gd name="T3" fmla="*/ 55 h 196"/>
                    <a:gd name="T4" fmla="*/ 93 w 181"/>
                    <a:gd name="T5" fmla="*/ 87 h 196"/>
                    <a:gd name="T6" fmla="*/ 22 w 181"/>
                    <a:gd name="T7" fmla="*/ 127 h 196"/>
                    <a:gd name="T8" fmla="*/ 7 w 181"/>
                    <a:gd name="T9" fmla="*/ 196 h 196"/>
                    <a:gd name="T10" fmla="*/ 44 w 181"/>
                    <a:gd name="T11" fmla="*/ 151 h 196"/>
                    <a:gd name="T12" fmla="*/ 106 w 181"/>
                    <a:gd name="T13" fmla="*/ 128 h 196"/>
                    <a:gd name="T14" fmla="*/ 172 w 181"/>
                    <a:gd name="T15" fmla="*/ 70 h 196"/>
                    <a:gd name="T16" fmla="*/ 162 w 181"/>
                    <a:gd name="T17" fmla="*/ 0 h 196"/>
                    <a:gd name="T18" fmla="*/ 162 w 181"/>
                    <a:gd name="T19" fmla="*/ 0 h 196"/>
                    <a:gd name="T20" fmla="*/ 162 w 181"/>
                    <a:gd name="T21"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196">
                      <a:moveTo>
                        <a:pt x="162" y="0"/>
                      </a:moveTo>
                      <a:cubicBezTo>
                        <a:pt x="160" y="10"/>
                        <a:pt x="160" y="33"/>
                        <a:pt x="143" y="55"/>
                      </a:cubicBezTo>
                      <a:cubicBezTo>
                        <a:pt x="124" y="75"/>
                        <a:pt x="116" y="77"/>
                        <a:pt x="93" y="87"/>
                      </a:cubicBezTo>
                      <a:cubicBezTo>
                        <a:pt x="75" y="93"/>
                        <a:pt x="44" y="101"/>
                        <a:pt x="22" y="127"/>
                      </a:cubicBezTo>
                      <a:cubicBezTo>
                        <a:pt x="2" y="150"/>
                        <a:pt x="0" y="182"/>
                        <a:pt x="7" y="196"/>
                      </a:cubicBezTo>
                      <a:cubicBezTo>
                        <a:pt x="14" y="175"/>
                        <a:pt x="33" y="156"/>
                        <a:pt x="44" y="151"/>
                      </a:cubicBezTo>
                      <a:cubicBezTo>
                        <a:pt x="70" y="136"/>
                        <a:pt x="84" y="135"/>
                        <a:pt x="106" y="128"/>
                      </a:cubicBezTo>
                      <a:cubicBezTo>
                        <a:pt x="136" y="116"/>
                        <a:pt x="158" y="102"/>
                        <a:pt x="172" y="70"/>
                      </a:cubicBezTo>
                      <a:cubicBezTo>
                        <a:pt x="181" y="49"/>
                        <a:pt x="176" y="17"/>
                        <a:pt x="162" y="0"/>
                      </a:cubicBezTo>
                      <a:close/>
                      <a:moveTo>
                        <a:pt x="162" y="0"/>
                      </a:moveTo>
                      <a:cubicBezTo>
                        <a:pt x="162" y="0"/>
                        <a:pt x="162" y="0"/>
                        <a:pt x="16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2"/>
                <p:cNvSpPr>
                  <a:spLocks noEditPoints="1"/>
                </p:cNvSpPr>
                <p:nvPr/>
              </p:nvSpPr>
              <p:spPr bwMode="auto">
                <a:xfrm>
                  <a:off x="5054600" y="2449512"/>
                  <a:ext cx="1903413" cy="1816100"/>
                </a:xfrm>
                <a:custGeom>
                  <a:avLst/>
                  <a:gdLst>
                    <a:gd name="T0" fmla="*/ 573 w 626"/>
                    <a:gd name="T1" fmla="*/ 155 h 599"/>
                    <a:gd name="T2" fmla="*/ 496 w 626"/>
                    <a:gd name="T3" fmla="*/ 155 h 599"/>
                    <a:gd name="T4" fmla="*/ 496 w 626"/>
                    <a:gd name="T5" fmla="*/ 139 h 599"/>
                    <a:gd name="T6" fmla="*/ 554 w 626"/>
                    <a:gd name="T7" fmla="*/ 81 h 599"/>
                    <a:gd name="T8" fmla="*/ 496 w 626"/>
                    <a:gd name="T9" fmla="*/ 23 h 599"/>
                    <a:gd name="T10" fmla="*/ 496 w 626"/>
                    <a:gd name="T11" fmla="*/ 14 h 599"/>
                    <a:gd name="T12" fmla="*/ 481 w 626"/>
                    <a:gd name="T13" fmla="*/ 0 h 599"/>
                    <a:gd name="T14" fmla="*/ 366 w 626"/>
                    <a:gd name="T15" fmla="*/ 0 h 599"/>
                    <a:gd name="T16" fmla="*/ 352 w 626"/>
                    <a:gd name="T17" fmla="*/ 14 h 599"/>
                    <a:gd name="T18" fmla="*/ 352 w 626"/>
                    <a:gd name="T19" fmla="*/ 155 h 599"/>
                    <a:gd name="T20" fmla="*/ 53 w 626"/>
                    <a:gd name="T21" fmla="*/ 155 h 599"/>
                    <a:gd name="T22" fmla="*/ 0 w 626"/>
                    <a:gd name="T23" fmla="*/ 208 h 599"/>
                    <a:gd name="T24" fmla="*/ 53 w 626"/>
                    <a:gd name="T25" fmla="*/ 262 h 599"/>
                    <a:gd name="T26" fmla="*/ 272 w 626"/>
                    <a:gd name="T27" fmla="*/ 262 h 599"/>
                    <a:gd name="T28" fmla="*/ 272 w 626"/>
                    <a:gd name="T29" fmla="*/ 517 h 599"/>
                    <a:gd name="T30" fmla="*/ 228 w 626"/>
                    <a:gd name="T31" fmla="*/ 517 h 599"/>
                    <a:gd name="T32" fmla="*/ 188 w 626"/>
                    <a:gd name="T33" fmla="*/ 558 h 599"/>
                    <a:gd name="T34" fmla="*/ 228 w 626"/>
                    <a:gd name="T35" fmla="*/ 599 h 599"/>
                    <a:gd name="T36" fmla="*/ 397 w 626"/>
                    <a:gd name="T37" fmla="*/ 599 h 599"/>
                    <a:gd name="T38" fmla="*/ 438 w 626"/>
                    <a:gd name="T39" fmla="*/ 558 h 599"/>
                    <a:gd name="T40" fmla="*/ 397 w 626"/>
                    <a:gd name="T41" fmla="*/ 517 h 599"/>
                    <a:gd name="T42" fmla="*/ 354 w 626"/>
                    <a:gd name="T43" fmla="*/ 517 h 599"/>
                    <a:gd name="T44" fmla="*/ 354 w 626"/>
                    <a:gd name="T45" fmla="*/ 262 h 599"/>
                    <a:gd name="T46" fmla="*/ 573 w 626"/>
                    <a:gd name="T47" fmla="*/ 262 h 599"/>
                    <a:gd name="T48" fmla="*/ 626 w 626"/>
                    <a:gd name="T49" fmla="*/ 208 h 599"/>
                    <a:gd name="T50" fmla="*/ 573 w 626"/>
                    <a:gd name="T51" fmla="*/ 155 h 599"/>
                    <a:gd name="T52" fmla="*/ 496 w 626"/>
                    <a:gd name="T53" fmla="*/ 62 h 599"/>
                    <a:gd name="T54" fmla="*/ 515 w 626"/>
                    <a:gd name="T55" fmla="*/ 81 h 599"/>
                    <a:gd name="T56" fmla="*/ 496 w 626"/>
                    <a:gd name="T57" fmla="*/ 99 h 599"/>
                    <a:gd name="T58" fmla="*/ 496 w 626"/>
                    <a:gd name="T59" fmla="*/ 62 h 599"/>
                    <a:gd name="T60" fmla="*/ 496 w 626"/>
                    <a:gd name="T61" fmla="*/ 62 h 599"/>
                    <a:gd name="T62" fmla="*/ 496 w 626"/>
                    <a:gd name="T63" fmla="*/ 62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6" h="599">
                      <a:moveTo>
                        <a:pt x="573" y="155"/>
                      </a:moveTo>
                      <a:cubicBezTo>
                        <a:pt x="496" y="155"/>
                        <a:pt x="496" y="155"/>
                        <a:pt x="496" y="155"/>
                      </a:cubicBezTo>
                      <a:cubicBezTo>
                        <a:pt x="496" y="139"/>
                        <a:pt x="496" y="139"/>
                        <a:pt x="496" y="139"/>
                      </a:cubicBezTo>
                      <a:cubicBezTo>
                        <a:pt x="528" y="139"/>
                        <a:pt x="554" y="113"/>
                        <a:pt x="554" y="81"/>
                      </a:cubicBezTo>
                      <a:cubicBezTo>
                        <a:pt x="554" y="49"/>
                        <a:pt x="528" y="23"/>
                        <a:pt x="496" y="23"/>
                      </a:cubicBezTo>
                      <a:cubicBezTo>
                        <a:pt x="496" y="14"/>
                        <a:pt x="496" y="14"/>
                        <a:pt x="496" y="14"/>
                      </a:cubicBezTo>
                      <a:cubicBezTo>
                        <a:pt x="496" y="6"/>
                        <a:pt x="489" y="0"/>
                        <a:pt x="481" y="0"/>
                      </a:cubicBezTo>
                      <a:cubicBezTo>
                        <a:pt x="366" y="0"/>
                        <a:pt x="366" y="0"/>
                        <a:pt x="366" y="0"/>
                      </a:cubicBezTo>
                      <a:cubicBezTo>
                        <a:pt x="358" y="0"/>
                        <a:pt x="352" y="6"/>
                        <a:pt x="352" y="14"/>
                      </a:cubicBezTo>
                      <a:cubicBezTo>
                        <a:pt x="352" y="155"/>
                        <a:pt x="352" y="155"/>
                        <a:pt x="352" y="155"/>
                      </a:cubicBezTo>
                      <a:cubicBezTo>
                        <a:pt x="53" y="155"/>
                        <a:pt x="53" y="155"/>
                        <a:pt x="53" y="155"/>
                      </a:cubicBezTo>
                      <a:cubicBezTo>
                        <a:pt x="24" y="155"/>
                        <a:pt x="0" y="179"/>
                        <a:pt x="0" y="208"/>
                      </a:cubicBezTo>
                      <a:cubicBezTo>
                        <a:pt x="0" y="238"/>
                        <a:pt x="24" y="262"/>
                        <a:pt x="53" y="262"/>
                      </a:cubicBezTo>
                      <a:cubicBezTo>
                        <a:pt x="272" y="262"/>
                        <a:pt x="272" y="262"/>
                        <a:pt x="272" y="262"/>
                      </a:cubicBezTo>
                      <a:cubicBezTo>
                        <a:pt x="272" y="517"/>
                        <a:pt x="272" y="517"/>
                        <a:pt x="272" y="517"/>
                      </a:cubicBezTo>
                      <a:cubicBezTo>
                        <a:pt x="228" y="517"/>
                        <a:pt x="228" y="517"/>
                        <a:pt x="228" y="517"/>
                      </a:cubicBezTo>
                      <a:cubicBezTo>
                        <a:pt x="206" y="517"/>
                        <a:pt x="188" y="536"/>
                        <a:pt x="188" y="558"/>
                      </a:cubicBezTo>
                      <a:cubicBezTo>
                        <a:pt x="188" y="581"/>
                        <a:pt x="206" y="599"/>
                        <a:pt x="228" y="599"/>
                      </a:cubicBezTo>
                      <a:cubicBezTo>
                        <a:pt x="397" y="599"/>
                        <a:pt x="397" y="599"/>
                        <a:pt x="397" y="599"/>
                      </a:cubicBezTo>
                      <a:cubicBezTo>
                        <a:pt x="420" y="599"/>
                        <a:pt x="438" y="581"/>
                        <a:pt x="438" y="558"/>
                      </a:cubicBezTo>
                      <a:cubicBezTo>
                        <a:pt x="438" y="536"/>
                        <a:pt x="420" y="517"/>
                        <a:pt x="397" y="517"/>
                      </a:cubicBezTo>
                      <a:cubicBezTo>
                        <a:pt x="354" y="517"/>
                        <a:pt x="354" y="517"/>
                        <a:pt x="354" y="517"/>
                      </a:cubicBezTo>
                      <a:cubicBezTo>
                        <a:pt x="354" y="262"/>
                        <a:pt x="354" y="262"/>
                        <a:pt x="354" y="262"/>
                      </a:cubicBezTo>
                      <a:cubicBezTo>
                        <a:pt x="573" y="262"/>
                        <a:pt x="573" y="262"/>
                        <a:pt x="573" y="262"/>
                      </a:cubicBezTo>
                      <a:cubicBezTo>
                        <a:pt x="602" y="262"/>
                        <a:pt x="626" y="238"/>
                        <a:pt x="626" y="208"/>
                      </a:cubicBezTo>
                      <a:cubicBezTo>
                        <a:pt x="626" y="179"/>
                        <a:pt x="602" y="155"/>
                        <a:pt x="573" y="155"/>
                      </a:cubicBezTo>
                      <a:close/>
                      <a:moveTo>
                        <a:pt x="496" y="62"/>
                      </a:moveTo>
                      <a:cubicBezTo>
                        <a:pt x="506" y="62"/>
                        <a:pt x="515" y="70"/>
                        <a:pt x="515" y="81"/>
                      </a:cubicBezTo>
                      <a:cubicBezTo>
                        <a:pt x="515" y="91"/>
                        <a:pt x="506" y="99"/>
                        <a:pt x="496" y="99"/>
                      </a:cubicBezTo>
                      <a:lnTo>
                        <a:pt x="496" y="62"/>
                      </a:lnTo>
                      <a:close/>
                      <a:moveTo>
                        <a:pt x="496" y="62"/>
                      </a:moveTo>
                      <a:cubicBezTo>
                        <a:pt x="496" y="62"/>
                        <a:pt x="496" y="62"/>
                        <a:pt x="496" y="6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3"/>
                <p:cNvSpPr>
                  <a:spLocks noEditPoints="1"/>
                </p:cNvSpPr>
                <p:nvPr/>
              </p:nvSpPr>
              <p:spPr bwMode="auto">
                <a:xfrm>
                  <a:off x="3562350" y="1766887"/>
                  <a:ext cx="2508250" cy="2522538"/>
                </a:xfrm>
                <a:custGeom>
                  <a:avLst/>
                  <a:gdLst>
                    <a:gd name="T0" fmla="*/ 823 w 825"/>
                    <a:gd name="T1" fmla="*/ 39 h 832"/>
                    <a:gd name="T2" fmla="*/ 793 w 825"/>
                    <a:gd name="T3" fmla="*/ 15 h 832"/>
                    <a:gd name="T4" fmla="*/ 654 w 825"/>
                    <a:gd name="T5" fmla="*/ 33 h 832"/>
                    <a:gd name="T6" fmla="*/ 603 w 825"/>
                    <a:gd name="T7" fmla="*/ 35 h 832"/>
                    <a:gd name="T8" fmla="*/ 464 w 825"/>
                    <a:gd name="T9" fmla="*/ 120 h 832"/>
                    <a:gd name="T10" fmla="*/ 321 w 825"/>
                    <a:gd name="T11" fmla="*/ 54 h 832"/>
                    <a:gd name="T12" fmla="*/ 397 w 825"/>
                    <a:gd name="T13" fmla="*/ 66 h 832"/>
                    <a:gd name="T14" fmla="*/ 363 w 825"/>
                    <a:gd name="T15" fmla="*/ 45 h 832"/>
                    <a:gd name="T16" fmla="*/ 247 w 825"/>
                    <a:gd name="T17" fmla="*/ 11 h 832"/>
                    <a:gd name="T18" fmla="*/ 157 w 825"/>
                    <a:gd name="T19" fmla="*/ 66 h 832"/>
                    <a:gd name="T20" fmla="*/ 87 w 825"/>
                    <a:gd name="T21" fmla="*/ 412 h 832"/>
                    <a:gd name="T22" fmla="*/ 105 w 825"/>
                    <a:gd name="T23" fmla="*/ 469 h 832"/>
                    <a:gd name="T24" fmla="*/ 41 w 825"/>
                    <a:gd name="T25" fmla="*/ 469 h 832"/>
                    <a:gd name="T26" fmla="*/ 0 w 825"/>
                    <a:gd name="T27" fmla="*/ 510 h 832"/>
                    <a:gd name="T28" fmla="*/ 0 w 825"/>
                    <a:gd name="T29" fmla="*/ 783 h 832"/>
                    <a:gd name="T30" fmla="*/ 41 w 825"/>
                    <a:gd name="T31" fmla="*/ 824 h 832"/>
                    <a:gd name="T32" fmla="*/ 82 w 825"/>
                    <a:gd name="T33" fmla="*/ 783 h 832"/>
                    <a:gd name="T34" fmla="*/ 82 w 825"/>
                    <a:gd name="T35" fmla="*/ 550 h 832"/>
                    <a:gd name="T36" fmla="*/ 270 w 825"/>
                    <a:gd name="T37" fmla="*/ 550 h 832"/>
                    <a:gd name="T38" fmla="*/ 270 w 825"/>
                    <a:gd name="T39" fmla="*/ 783 h 832"/>
                    <a:gd name="T40" fmla="*/ 310 w 825"/>
                    <a:gd name="T41" fmla="*/ 824 h 832"/>
                    <a:gd name="T42" fmla="*/ 351 w 825"/>
                    <a:gd name="T43" fmla="*/ 783 h 832"/>
                    <a:gd name="T44" fmla="*/ 351 w 825"/>
                    <a:gd name="T45" fmla="*/ 543 h 832"/>
                    <a:gd name="T46" fmla="*/ 437 w 825"/>
                    <a:gd name="T47" fmla="*/ 783 h 832"/>
                    <a:gd name="T48" fmla="*/ 515 w 825"/>
                    <a:gd name="T49" fmla="*/ 820 h 832"/>
                    <a:gd name="T50" fmla="*/ 553 w 825"/>
                    <a:gd name="T51" fmla="*/ 742 h 832"/>
                    <a:gd name="T52" fmla="*/ 442 w 825"/>
                    <a:gd name="T53" fmla="*/ 432 h 832"/>
                    <a:gd name="T54" fmla="*/ 403 w 825"/>
                    <a:gd name="T55" fmla="*/ 394 h 832"/>
                    <a:gd name="T56" fmla="*/ 343 w 825"/>
                    <a:gd name="T57" fmla="*/ 375 h 832"/>
                    <a:gd name="T58" fmla="*/ 382 w 825"/>
                    <a:gd name="T59" fmla="*/ 237 h 832"/>
                    <a:gd name="T60" fmla="*/ 278 w 825"/>
                    <a:gd name="T61" fmla="*/ 147 h 832"/>
                    <a:gd name="T62" fmla="*/ 446 w 825"/>
                    <a:gd name="T63" fmla="*/ 225 h 832"/>
                    <a:gd name="T64" fmla="*/ 494 w 825"/>
                    <a:gd name="T65" fmla="*/ 222 h 832"/>
                    <a:gd name="T66" fmla="*/ 657 w 825"/>
                    <a:gd name="T67" fmla="*/ 122 h 832"/>
                    <a:gd name="T68" fmla="*/ 681 w 825"/>
                    <a:gd name="T69" fmla="*/ 84 h 832"/>
                    <a:gd name="T70" fmla="*/ 800 w 825"/>
                    <a:gd name="T71" fmla="*/ 69 h 832"/>
                    <a:gd name="T72" fmla="*/ 823 w 825"/>
                    <a:gd name="T73" fmla="*/ 39 h 832"/>
                    <a:gd name="T74" fmla="*/ 823 w 825"/>
                    <a:gd name="T75" fmla="*/ 39 h 832"/>
                    <a:gd name="T76" fmla="*/ 823 w 825"/>
                    <a:gd name="T77" fmla="*/ 39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5" h="832">
                      <a:moveTo>
                        <a:pt x="823" y="39"/>
                      </a:moveTo>
                      <a:cubicBezTo>
                        <a:pt x="821" y="24"/>
                        <a:pt x="808" y="14"/>
                        <a:pt x="793" y="15"/>
                      </a:cubicBezTo>
                      <a:cubicBezTo>
                        <a:pt x="745" y="22"/>
                        <a:pt x="711" y="26"/>
                        <a:pt x="654" y="33"/>
                      </a:cubicBezTo>
                      <a:cubicBezTo>
                        <a:pt x="639" y="25"/>
                        <a:pt x="619" y="25"/>
                        <a:pt x="603" y="35"/>
                      </a:cubicBezTo>
                      <a:cubicBezTo>
                        <a:pt x="464" y="120"/>
                        <a:pt x="464" y="120"/>
                        <a:pt x="464" y="120"/>
                      </a:cubicBezTo>
                      <a:cubicBezTo>
                        <a:pt x="321" y="54"/>
                        <a:pt x="321" y="54"/>
                        <a:pt x="321" y="54"/>
                      </a:cubicBezTo>
                      <a:cubicBezTo>
                        <a:pt x="397" y="66"/>
                        <a:pt x="397" y="66"/>
                        <a:pt x="397" y="66"/>
                      </a:cubicBezTo>
                      <a:cubicBezTo>
                        <a:pt x="388" y="56"/>
                        <a:pt x="377" y="49"/>
                        <a:pt x="363" y="45"/>
                      </a:cubicBezTo>
                      <a:cubicBezTo>
                        <a:pt x="247" y="11"/>
                        <a:pt x="247" y="11"/>
                        <a:pt x="247" y="11"/>
                      </a:cubicBezTo>
                      <a:cubicBezTo>
                        <a:pt x="207" y="0"/>
                        <a:pt x="165" y="25"/>
                        <a:pt x="157" y="66"/>
                      </a:cubicBezTo>
                      <a:cubicBezTo>
                        <a:pt x="87" y="412"/>
                        <a:pt x="87" y="412"/>
                        <a:pt x="87" y="412"/>
                      </a:cubicBezTo>
                      <a:cubicBezTo>
                        <a:pt x="83" y="432"/>
                        <a:pt x="89" y="454"/>
                        <a:pt x="105" y="469"/>
                      </a:cubicBezTo>
                      <a:cubicBezTo>
                        <a:pt x="41" y="469"/>
                        <a:pt x="41" y="469"/>
                        <a:pt x="41" y="469"/>
                      </a:cubicBezTo>
                      <a:cubicBezTo>
                        <a:pt x="18" y="469"/>
                        <a:pt x="0" y="487"/>
                        <a:pt x="0" y="510"/>
                      </a:cubicBezTo>
                      <a:cubicBezTo>
                        <a:pt x="0" y="783"/>
                        <a:pt x="0" y="783"/>
                        <a:pt x="0" y="783"/>
                      </a:cubicBezTo>
                      <a:cubicBezTo>
                        <a:pt x="0" y="806"/>
                        <a:pt x="18" y="824"/>
                        <a:pt x="41" y="824"/>
                      </a:cubicBezTo>
                      <a:cubicBezTo>
                        <a:pt x="63" y="824"/>
                        <a:pt x="82" y="806"/>
                        <a:pt x="82" y="783"/>
                      </a:cubicBezTo>
                      <a:cubicBezTo>
                        <a:pt x="82" y="550"/>
                        <a:pt x="82" y="550"/>
                        <a:pt x="82" y="550"/>
                      </a:cubicBezTo>
                      <a:cubicBezTo>
                        <a:pt x="270" y="550"/>
                        <a:pt x="270" y="550"/>
                        <a:pt x="270" y="550"/>
                      </a:cubicBezTo>
                      <a:cubicBezTo>
                        <a:pt x="270" y="783"/>
                        <a:pt x="270" y="783"/>
                        <a:pt x="270" y="783"/>
                      </a:cubicBezTo>
                      <a:cubicBezTo>
                        <a:pt x="270" y="806"/>
                        <a:pt x="288" y="824"/>
                        <a:pt x="310" y="824"/>
                      </a:cubicBezTo>
                      <a:cubicBezTo>
                        <a:pt x="333" y="824"/>
                        <a:pt x="351" y="806"/>
                        <a:pt x="351" y="783"/>
                      </a:cubicBezTo>
                      <a:cubicBezTo>
                        <a:pt x="351" y="543"/>
                        <a:pt x="351" y="543"/>
                        <a:pt x="351" y="543"/>
                      </a:cubicBezTo>
                      <a:cubicBezTo>
                        <a:pt x="437" y="783"/>
                        <a:pt x="437" y="783"/>
                        <a:pt x="437" y="783"/>
                      </a:cubicBezTo>
                      <a:cubicBezTo>
                        <a:pt x="448" y="815"/>
                        <a:pt x="483" y="832"/>
                        <a:pt x="515" y="820"/>
                      </a:cubicBezTo>
                      <a:cubicBezTo>
                        <a:pt x="547" y="809"/>
                        <a:pt x="564" y="774"/>
                        <a:pt x="553" y="742"/>
                      </a:cubicBezTo>
                      <a:cubicBezTo>
                        <a:pt x="442" y="432"/>
                        <a:pt x="442" y="432"/>
                        <a:pt x="442" y="432"/>
                      </a:cubicBezTo>
                      <a:cubicBezTo>
                        <a:pt x="436" y="414"/>
                        <a:pt x="421" y="400"/>
                        <a:pt x="403" y="394"/>
                      </a:cubicBezTo>
                      <a:cubicBezTo>
                        <a:pt x="343" y="375"/>
                        <a:pt x="343" y="375"/>
                        <a:pt x="343" y="375"/>
                      </a:cubicBezTo>
                      <a:cubicBezTo>
                        <a:pt x="382" y="237"/>
                        <a:pt x="382" y="237"/>
                        <a:pt x="382" y="237"/>
                      </a:cubicBezTo>
                      <a:cubicBezTo>
                        <a:pt x="278" y="147"/>
                        <a:pt x="278" y="147"/>
                        <a:pt x="278" y="147"/>
                      </a:cubicBezTo>
                      <a:cubicBezTo>
                        <a:pt x="446" y="225"/>
                        <a:pt x="446" y="225"/>
                        <a:pt x="446" y="225"/>
                      </a:cubicBezTo>
                      <a:cubicBezTo>
                        <a:pt x="461" y="232"/>
                        <a:pt x="479" y="231"/>
                        <a:pt x="494" y="222"/>
                      </a:cubicBezTo>
                      <a:cubicBezTo>
                        <a:pt x="657" y="122"/>
                        <a:pt x="657" y="122"/>
                        <a:pt x="657" y="122"/>
                      </a:cubicBezTo>
                      <a:cubicBezTo>
                        <a:pt x="671" y="113"/>
                        <a:pt x="679" y="99"/>
                        <a:pt x="681" y="84"/>
                      </a:cubicBezTo>
                      <a:cubicBezTo>
                        <a:pt x="730" y="77"/>
                        <a:pt x="755" y="74"/>
                        <a:pt x="800" y="69"/>
                      </a:cubicBezTo>
                      <a:cubicBezTo>
                        <a:pt x="814" y="67"/>
                        <a:pt x="825" y="53"/>
                        <a:pt x="823" y="39"/>
                      </a:cubicBezTo>
                      <a:close/>
                      <a:moveTo>
                        <a:pt x="823" y="39"/>
                      </a:moveTo>
                      <a:cubicBezTo>
                        <a:pt x="823" y="39"/>
                        <a:pt x="823" y="39"/>
                        <a:pt x="823" y="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4"/>
                <p:cNvSpPr>
                  <a:spLocks noEditPoints="1"/>
                </p:cNvSpPr>
                <p:nvPr/>
              </p:nvSpPr>
              <p:spPr bwMode="auto">
                <a:xfrm>
                  <a:off x="4340225" y="1079500"/>
                  <a:ext cx="641350" cy="642938"/>
                </a:xfrm>
                <a:custGeom>
                  <a:avLst/>
                  <a:gdLst>
                    <a:gd name="T0" fmla="*/ 211 w 211"/>
                    <a:gd name="T1" fmla="*/ 106 h 212"/>
                    <a:gd name="T2" fmla="*/ 106 w 211"/>
                    <a:gd name="T3" fmla="*/ 212 h 212"/>
                    <a:gd name="T4" fmla="*/ 0 w 211"/>
                    <a:gd name="T5" fmla="*/ 106 h 212"/>
                    <a:gd name="T6" fmla="*/ 106 w 211"/>
                    <a:gd name="T7" fmla="*/ 0 h 212"/>
                    <a:gd name="T8" fmla="*/ 211 w 211"/>
                    <a:gd name="T9" fmla="*/ 106 h 212"/>
                    <a:gd name="T10" fmla="*/ 211 w 211"/>
                    <a:gd name="T11" fmla="*/ 106 h 212"/>
                    <a:gd name="T12" fmla="*/ 211 w 211"/>
                    <a:gd name="T13" fmla="*/ 106 h 212"/>
                  </a:gdLst>
                  <a:ahLst/>
                  <a:cxnLst>
                    <a:cxn ang="0">
                      <a:pos x="T0" y="T1"/>
                    </a:cxn>
                    <a:cxn ang="0">
                      <a:pos x="T2" y="T3"/>
                    </a:cxn>
                    <a:cxn ang="0">
                      <a:pos x="T4" y="T5"/>
                    </a:cxn>
                    <a:cxn ang="0">
                      <a:pos x="T6" y="T7"/>
                    </a:cxn>
                    <a:cxn ang="0">
                      <a:pos x="T8" y="T9"/>
                    </a:cxn>
                    <a:cxn ang="0">
                      <a:pos x="T10" y="T11"/>
                    </a:cxn>
                    <a:cxn ang="0">
                      <a:pos x="T12" y="T13"/>
                    </a:cxn>
                  </a:cxnLst>
                  <a:rect l="0" t="0" r="r" b="b"/>
                  <a:pathLst>
                    <a:path w="211" h="212">
                      <a:moveTo>
                        <a:pt x="211" y="106"/>
                      </a:moveTo>
                      <a:cubicBezTo>
                        <a:pt x="211" y="164"/>
                        <a:pt x="164" y="212"/>
                        <a:pt x="106" y="212"/>
                      </a:cubicBezTo>
                      <a:cubicBezTo>
                        <a:pt x="47" y="212"/>
                        <a:pt x="0" y="164"/>
                        <a:pt x="0" y="106"/>
                      </a:cubicBezTo>
                      <a:cubicBezTo>
                        <a:pt x="0" y="48"/>
                        <a:pt x="47" y="0"/>
                        <a:pt x="106" y="0"/>
                      </a:cubicBezTo>
                      <a:cubicBezTo>
                        <a:pt x="164" y="0"/>
                        <a:pt x="211" y="48"/>
                        <a:pt x="211" y="106"/>
                      </a:cubicBezTo>
                      <a:close/>
                      <a:moveTo>
                        <a:pt x="211" y="106"/>
                      </a:moveTo>
                      <a:cubicBezTo>
                        <a:pt x="211" y="106"/>
                        <a:pt x="211" y="106"/>
                        <a:pt x="211"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5"/>
                <p:cNvSpPr>
                  <a:spLocks noEditPoints="1"/>
                </p:cNvSpPr>
                <p:nvPr/>
              </p:nvSpPr>
              <p:spPr bwMode="auto">
                <a:xfrm>
                  <a:off x="7450138" y="960437"/>
                  <a:ext cx="641350" cy="642938"/>
                </a:xfrm>
                <a:custGeom>
                  <a:avLst/>
                  <a:gdLst>
                    <a:gd name="T0" fmla="*/ 211 w 211"/>
                    <a:gd name="T1" fmla="*/ 106 h 212"/>
                    <a:gd name="T2" fmla="*/ 105 w 211"/>
                    <a:gd name="T3" fmla="*/ 212 h 212"/>
                    <a:gd name="T4" fmla="*/ 0 w 211"/>
                    <a:gd name="T5" fmla="*/ 106 h 212"/>
                    <a:gd name="T6" fmla="*/ 105 w 211"/>
                    <a:gd name="T7" fmla="*/ 0 h 212"/>
                    <a:gd name="T8" fmla="*/ 211 w 211"/>
                    <a:gd name="T9" fmla="*/ 106 h 212"/>
                    <a:gd name="T10" fmla="*/ 211 w 211"/>
                    <a:gd name="T11" fmla="*/ 106 h 212"/>
                    <a:gd name="T12" fmla="*/ 211 w 211"/>
                    <a:gd name="T13" fmla="*/ 106 h 212"/>
                  </a:gdLst>
                  <a:ahLst/>
                  <a:cxnLst>
                    <a:cxn ang="0">
                      <a:pos x="T0" y="T1"/>
                    </a:cxn>
                    <a:cxn ang="0">
                      <a:pos x="T2" y="T3"/>
                    </a:cxn>
                    <a:cxn ang="0">
                      <a:pos x="T4" y="T5"/>
                    </a:cxn>
                    <a:cxn ang="0">
                      <a:pos x="T6" y="T7"/>
                    </a:cxn>
                    <a:cxn ang="0">
                      <a:pos x="T8" y="T9"/>
                    </a:cxn>
                    <a:cxn ang="0">
                      <a:pos x="T10" y="T11"/>
                    </a:cxn>
                    <a:cxn ang="0">
                      <a:pos x="T12" y="T13"/>
                    </a:cxn>
                  </a:cxnLst>
                  <a:rect l="0" t="0" r="r" b="b"/>
                  <a:pathLst>
                    <a:path w="211" h="212">
                      <a:moveTo>
                        <a:pt x="211" y="106"/>
                      </a:moveTo>
                      <a:cubicBezTo>
                        <a:pt x="211" y="164"/>
                        <a:pt x="164" y="212"/>
                        <a:pt x="105" y="212"/>
                      </a:cubicBezTo>
                      <a:cubicBezTo>
                        <a:pt x="47" y="212"/>
                        <a:pt x="0" y="164"/>
                        <a:pt x="0" y="106"/>
                      </a:cubicBezTo>
                      <a:cubicBezTo>
                        <a:pt x="0" y="48"/>
                        <a:pt x="47" y="0"/>
                        <a:pt x="105" y="0"/>
                      </a:cubicBezTo>
                      <a:cubicBezTo>
                        <a:pt x="164" y="0"/>
                        <a:pt x="211" y="48"/>
                        <a:pt x="211" y="106"/>
                      </a:cubicBezTo>
                      <a:close/>
                      <a:moveTo>
                        <a:pt x="211" y="106"/>
                      </a:moveTo>
                      <a:cubicBezTo>
                        <a:pt x="211" y="106"/>
                        <a:pt x="211" y="106"/>
                        <a:pt x="211" y="1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6"/>
                <p:cNvSpPr>
                  <a:spLocks noEditPoints="1"/>
                </p:cNvSpPr>
                <p:nvPr/>
              </p:nvSpPr>
              <p:spPr bwMode="auto">
                <a:xfrm>
                  <a:off x="6826250" y="1733550"/>
                  <a:ext cx="1714500" cy="2555875"/>
                </a:xfrm>
                <a:custGeom>
                  <a:avLst/>
                  <a:gdLst>
                    <a:gd name="T0" fmla="*/ 523 w 564"/>
                    <a:gd name="T1" fmla="*/ 480 h 843"/>
                    <a:gd name="T2" fmla="*/ 445 w 564"/>
                    <a:gd name="T3" fmla="*/ 480 h 843"/>
                    <a:gd name="T4" fmla="*/ 474 w 564"/>
                    <a:gd name="T5" fmla="*/ 428 h 843"/>
                    <a:gd name="T6" fmla="*/ 474 w 564"/>
                    <a:gd name="T7" fmla="*/ 75 h 843"/>
                    <a:gd name="T8" fmla="*/ 397 w 564"/>
                    <a:gd name="T9" fmla="*/ 4 h 843"/>
                    <a:gd name="T10" fmla="*/ 276 w 564"/>
                    <a:gd name="T11" fmla="*/ 13 h 843"/>
                    <a:gd name="T12" fmla="*/ 211 w 564"/>
                    <a:gd name="T13" fmla="*/ 90 h 843"/>
                    <a:gd name="T14" fmla="*/ 216 w 564"/>
                    <a:gd name="T15" fmla="*/ 162 h 843"/>
                    <a:gd name="T16" fmla="*/ 316 w 564"/>
                    <a:gd name="T17" fmla="*/ 75 h 843"/>
                    <a:gd name="T18" fmla="*/ 231 w 564"/>
                    <a:gd name="T19" fmla="*/ 207 h 843"/>
                    <a:gd name="T20" fmla="*/ 67 w 564"/>
                    <a:gd name="T21" fmla="*/ 209 h 843"/>
                    <a:gd name="T22" fmla="*/ 17 w 564"/>
                    <a:gd name="T23" fmla="*/ 261 h 843"/>
                    <a:gd name="T24" fmla="*/ 68 w 564"/>
                    <a:gd name="T25" fmla="*/ 311 h 843"/>
                    <a:gd name="T26" fmla="*/ 68 w 564"/>
                    <a:gd name="T27" fmla="*/ 311 h 843"/>
                    <a:gd name="T28" fmla="*/ 260 w 564"/>
                    <a:gd name="T29" fmla="*/ 308 h 843"/>
                    <a:gd name="T30" fmla="*/ 302 w 564"/>
                    <a:gd name="T31" fmla="*/ 285 h 843"/>
                    <a:gd name="T32" fmla="*/ 402 w 564"/>
                    <a:gd name="T33" fmla="*/ 130 h 843"/>
                    <a:gd name="T34" fmla="*/ 347 w 564"/>
                    <a:gd name="T35" fmla="*/ 314 h 843"/>
                    <a:gd name="T36" fmla="*/ 284 w 564"/>
                    <a:gd name="T37" fmla="*/ 361 h 843"/>
                    <a:gd name="T38" fmla="*/ 232 w 564"/>
                    <a:gd name="T39" fmla="*/ 362 h 843"/>
                    <a:gd name="T40" fmla="*/ 234 w 564"/>
                    <a:gd name="T41" fmla="*/ 387 h 843"/>
                    <a:gd name="T42" fmla="*/ 165 w 564"/>
                    <a:gd name="T43" fmla="*/ 404 h 843"/>
                    <a:gd name="T44" fmla="*/ 121 w 564"/>
                    <a:gd name="T45" fmla="*/ 443 h 843"/>
                    <a:gd name="T46" fmla="*/ 11 w 564"/>
                    <a:gd name="T47" fmla="*/ 753 h 843"/>
                    <a:gd name="T48" fmla="*/ 48 w 564"/>
                    <a:gd name="T49" fmla="*/ 831 h 843"/>
                    <a:gd name="T50" fmla="*/ 126 w 564"/>
                    <a:gd name="T51" fmla="*/ 794 h 843"/>
                    <a:gd name="T52" fmla="*/ 212 w 564"/>
                    <a:gd name="T53" fmla="*/ 554 h 843"/>
                    <a:gd name="T54" fmla="*/ 212 w 564"/>
                    <a:gd name="T55" fmla="*/ 794 h 843"/>
                    <a:gd name="T56" fmla="*/ 253 w 564"/>
                    <a:gd name="T57" fmla="*/ 835 h 843"/>
                    <a:gd name="T58" fmla="*/ 294 w 564"/>
                    <a:gd name="T59" fmla="*/ 794 h 843"/>
                    <a:gd name="T60" fmla="*/ 294 w 564"/>
                    <a:gd name="T61" fmla="*/ 561 h 843"/>
                    <a:gd name="T62" fmla="*/ 483 w 564"/>
                    <a:gd name="T63" fmla="*/ 561 h 843"/>
                    <a:gd name="T64" fmla="*/ 483 w 564"/>
                    <a:gd name="T65" fmla="*/ 794 h 843"/>
                    <a:gd name="T66" fmla="*/ 524 w 564"/>
                    <a:gd name="T67" fmla="*/ 835 h 843"/>
                    <a:gd name="T68" fmla="*/ 564 w 564"/>
                    <a:gd name="T69" fmla="*/ 794 h 843"/>
                    <a:gd name="T70" fmla="*/ 564 w 564"/>
                    <a:gd name="T71" fmla="*/ 521 h 843"/>
                    <a:gd name="T72" fmla="*/ 523 w 564"/>
                    <a:gd name="T73" fmla="*/ 480 h 843"/>
                    <a:gd name="T74" fmla="*/ 523 w 564"/>
                    <a:gd name="T75" fmla="*/ 480 h 843"/>
                    <a:gd name="T76" fmla="*/ 523 w 564"/>
                    <a:gd name="T77" fmla="*/ 48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64" h="843">
                      <a:moveTo>
                        <a:pt x="523" y="480"/>
                      </a:moveTo>
                      <a:cubicBezTo>
                        <a:pt x="445" y="480"/>
                        <a:pt x="445" y="480"/>
                        <a:pt x="445" y="480"/>
                      </a:cubicBezTo>
                      <a:cubicBezTo>
                        <a:pt x="464" y="468"/>
                        <a:pt x="474" y="448"/>
                        <a:pt x="474" y="428"/>
                      </a:cubicBezTo>
                      <a:cubicBezTo>
                        <a:pt x="474" y="75"/>
                        <a:pt x="474" y="75"/>
                        <a:pt x="474" y="75"/>
                      </a:cubicBezTo>
                      <a:cubicBezTo>
                        <a:pt x="474" y="33"/>
                        <a:pt x="438" y="0"/>
                        <a:pt x="397" y="4"/>
                      </a:cubicBezTo>
                      <a:cubicBezTo>
                        <a:pt x="276" y="13"/>
                        <a:pt x="276" y="13"/>
                        <a:pt x="276" y="13"/>
                      </a:cubicBezTo>
                      <a:cubicBezTo>
                        <a:pt x="237" y="16"/>
                        <a:pt x="207" y="51"/>
                        <a:pt x="211" y="90"/>
                      </a:cubicBezTo>
                      <a:cubicBezTo>
                        <a:pt x="216" y="162"/>
                        <a:pt x="216" y="162"/>
                        <a:pt x="216" y="162"/>
                      </a:cubicBezTo>
                      <a:cubicBezTo>
                        <a:pt x="316" y="75"/>
                        <a:pt x="316" y="75"/>
                        <a:pt x="316" y="75"/>
                      </a:cubicBezTo>
                      <a:cubicBezTo>
                        <a:pt x="231" y="207"/>
                        <a:pt x="231" y="207"/>
                        <a:pt x="231" y="207"/>
                      </a:cubicBezTo>
                      <a:cubicBezTo>
                        <a:pt x="67" y="209"/>
                        <a:pt x="67" y="209"/>
                        <a:pt x="67" y="209"/>
                      </a:cubicBezTo>
                      <a:cubicBezTo>
                        <a:pt x="39" y="209"/>
                        <a:pt x="16" y="233"/>
                        <a:pt x="17" y="261"/>
                      </a:cubicBezTo>
                      <a:cubicBezTo>
                        <a:pt x="17" y="289"/>
                        <a:pt x="40" y="311"/>
                        <a:pt x="68" y="311"/>
                      </a:cubicBezTo>
                      <a:cubicBezTo>
                        <a:pt x="68" y="311"/>
                        <a:pt x="68" y="311"/>
                        <a:pt x="68" y="311"/>
                      </a:cubicBezTo>
                      <a:cubicBezTo>
                        <a:pt x="260" y="308"/>
                        <a:pt x="260" y="308"/>
                        <a:pt x="260" y="308"/>
                      </a:cubicBezTo>
                      <a:cubicBezTo>
                        <a:pt x="277" y="308"/>
                        <a:pt x="293" y="299"/>
                        <a:pt x="302" y="285"/>
                      </a:cubicBezTo>
                      <a:cubicBezTo>
                        <a:pt x="402" y="130"/>
                        <a:pt x="402" y="130"/>
                        <a:pt x="402" y="130"/>
                      </a:cubicBezTo>
                      <a:cubicBezTo>
                        <a:pt x="347" y="314"/>
                        <a:pt x="347" y="314"/>
                        <a:pt x="347" y="314"/>
                      </a:cubicBezTo>
                      <a:cubicBezTo>
                        <a:pt x="338" y="342"/>
                        <a:pt x="312" y="361"/>
                        <a:pt x="284" y="361"/>
                      </a:cubicBezTo>
                      <a:cubicBezTo>
                        <a:pt x="255" y="362"/>
                        <a:pt x="267" y="362"/>
                        <a:pt x="232" y="362"/>
                      </a:cubicBezTo>
                      <a:cubicBezTo>
                        <a:pt x="234" y="387"/>
                        <a:pt x="234" y="387"/>
                        <a:pt x="234" y="387"/>
                      </a:cubicBezTo>
                      <a:cubicBezTo>
                        <a:pt x="165" y="404"/>
                        <a:pt x="165" y="404"/>
                        <a:pt x="165" y="404"/>
                      </a:cubicBezTo>
                      <a:cubicBezTo>
                        <a:pt x="145" y="409"/>
                        <a:pt x="128" y="424"/>
                        <a:pt x="121" y="443"/>
                      </a:cubicBezTo>
                      <a:cubicBezTo>
                        <a:pt x="11" y="753"/>
                        <a:pt x="11" y="753"/>
                        <a:pt x="11" y="753"/>
                      </a:cubicBezTo>
                      <a:cubicBezTo>
                        <a:pt x="0" y="785"/>
                        <a:pt x="16" y="820"/>
                        <a:pt x="48" y="831"/>
                      </a:cubicBezTo>
                      <a:cubicBezTo>
                        <a:pt x="80" y="843"/>
                        <a:pt x="115" y="826"/>
                        <a:pt x="126" y="794"/>
                      </a:cubicBezTo>
                      <a:cubicBezTo>
                        <a:pt x="212" y="554"/>
                        <a:pt x="212" y="554"/>
                        <a:pt x="212" y="554"/>
                      </a:cubicBezTo>
                      <a:cubicBezTo>
                        <a:pt x="212" y="794"/>
                        <a:pt x="212" y="794"/>
                        <a:pt x="212" y="794"/>
                      </a:cubicBezTo>
                      <a:cubicBezTo>
                        <a:pt x="212" y="817"/>
                        <a:pt x="231" y="835"/>
                        <a:pt x="253" y="835"/>
                      </a:cubicBezTo>
                      <a:cubicBezTo>
                        <a:pt x="276" y="835"/>
                        <a:pt x="294" y="817"/>
                        <a:pt x="294" y="794"/>
                      </a:cubicBezTo>
                      <a:cubicBezTo>
                        <a:pt x="294" y="561"/>
                        <a:pt x="294" y="561"/>
                        <a:pt x="294" y="561"/>
                      </a:cubicBezTo>
                      <a:cubicBezTo>
                        <a:pt x="483" y="561"/>
                        <a:pt x="483" y="561"/>
                        <a:pt x="483" y="561"/>
                      </a:cubicBezTo>
                      <a:cubicBezTo>
                        <a:pt x="483" y="794"/>
                        <a:pt x="483" y="794"/>
                        <a:pt x="483" y="794"/>
                      </a:cubicBezTo>
                      <a:cubicBezTo>
                        <a:pt x="483" y="817"/>
                        <a:pt x="501" y="835"/>
                        <a:pt x="524" y="835"/>
                      </a:cubicBezTo>
                      <a:cubicBezTo>
                        <a:pt x="546" y="835"/>
                        <a:pt x="564" y="817"/>
                        <a:pt x="564" y="794"/>
                      </a:cubicBezTo>
                      <a:cubicBezTo>
                        <a:pt x="564" y="521"/>
                        <a:pt x="564" y="521"/>
                        <a:pt x="564" y="521"/>
                      </a:cubicBezTo>
                      <a:cubicBezTo>
                        <a:pt x="564" y="498"/>
                        <a:pt x="546" y="480"/>
                        <a:pt x="523" y="480"/>
                      </a:cubicBezTo>
                      <a:close/>
                      <a:moveTo>
                        <a:pt x="523" y="480"/>
                      </a:moveTo>
                      <a:cubicBezTo>
                        <a:pt x="523" y="480"/>
                        <a:pt x="523" y="480"/>
                        <a:pt x="523" y="4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44" name="Rectangle 43"/>
          <p:cNvSpPr/>
          <p:nvPr/>
        </p:nvSpPr>
        <p:spPr>
          <a:xfrm>
            <a:off x="0" y="5014365"/>
            <a:ext cx="12192000" cy="1862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9"/>
          <p:cNvSpPr>
            <a:spLocks/>
          </p:cNvSpPr>
          <p:nvPr/>
        </p:nvSpPr>
        <p:spPr bwMode="auto">
          <a:xfrm>
            <a:off x="1857829" y="5638858"/>
            <a:ext cx="8476342" cy="44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2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This</a:t>
            </a:r>
          </a:p>
          <a:p>
            <a:pPr algn="ctr">
              <a:lnSpc>
                <a:spcPts val="1500"/>
              </a:lnSpc>
            </a:pPr>
            <a:r>
              <a:rPr lang="en-US" sz="12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This letterhead design is meant to project an image of professionalism and reliability image of professionalism of the contributes to the aesthetics meant to project an image</a:t>
            </a:r>
          </a:p>
        </p:txBody>
      </p:sp>
      <p:cxnSp>
        <p:nvCxnSpPr>
          <p:cNvPr id="9" name="Straight Arrow Connector 8"/>
          <p:cNvCxnSpPr>
            <a:cxnSpLocks/>
          </p:cNvCxnSpPr>
          <p:nvPr/>
        </p:nvCxnSpPr>
        <p:spPr>
          <a:xfrm>
            <a:off x="6096000" y="5014365"/>
            <a:ext cx="0" cy="3196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152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Placeholder 65"/>
          <p:cNvPicPr>
            <a:picLocks noGrp="1" noChangeAspect="1"/>
          </p:cNvPicPr>
          <p:nvPr>
            <p:ph type="pic" sz="quarter" idx="26"/>
          </p:nvPr>
        </p:nvPicPr>
        <p:blipFill>
          <a:blip r:embed="rId3"/>
          <a:srcRect l="11637" r="11637"/>
          <a:stretch>
            <a:fillRect/>
          </a:stretch>
        </p:blipFill>
        <p:spPr/>
      </p:pic>
      <p:sp>
        <p:nvSpPr>
          <p:cNvPr id="8" name="Rectangle 7"/>
          <p:cNvSpPr/>
          <p:nvPr/>
        </p:nvSpPr>
        <p:spPr>
          <a:xfrm>
            <a:off x="1448668" y="2000979"/>
            <a:ext cx="4470400" cy="3848278"/>
          </a:xfrm>
          <a:prstGeom prst="rect">
            <a:avLst/>
          </a:prstGeom>
          <a:solidFill>
            <a:srgbClr val="00000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err="1"/>
              <a:t>Copany</a:t>
            </a:r>
            <a:r>
              <a:rPr lang="en-US" b="1" dirty="0"/>
              <a:t> History</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6064051" y="4257727"/>
            <a:ext cx="4679280" cy="1591530"/>
            <a:chOff x="1680032" y="2693398"/>
            <a:chExt cx="3780641" cy="1285882"/>
          </a:xfrm>
        </p:grpSpPr>
        <p:sp>
          <p:nvSpPr>
            <p:cNvPr id="37" name="Rectangle 4"/>
            <p:cNvSpPr>
              <a:spLocks/>
            </p:cNvSpPr>
            <p:nvPr/>
          </p:nvSpPr>
          <p:spPr bwMode="auto">
            <a:xfrm>
              <a:off x="1680032" y="3621937"/>
              <a:ext cx="3780641" cy="357343"/>
            </a:xfrm>
            <a:prstGeom prst="rect">
              <a:avLst/>
            </a:prstGeom>
            <a:solidFill>
              <a:schemeClr val="bg1">
                <a:lumMod val="85000"/>
              </a:schemeClr>
            </a:solidFill>
            <a:ln>
              <a:noFill/>
            </a:ln>
            <a:extLst/>
          </p:spPr>
          <p:txBody>
            <a:bodyPr lIns="0" tIns="0" rIns="0" bIns="0"/>
            <a:lstStyle/>
            <a:p>
              <a:endParaRPr lang="en-US">
                <a:solidFill>
                  <a:schemeClr val="bg1"/>
                </a:solidFill>
              </a:endParaRPr>
            </a:p>
          </p:txBody>
        </p:sp>
        <p:sp>
          <p:nvSpPr>
            <p:cNvPr id="38" name="Rectangle 4"/>
            <p:cNvSpPr>
              <a:spLocks/>
            </p:cNvSpPr>
            <p:nvPr/>
          </p:nvSpPr>
          <p:spPr bwMode="auto">
            <a:xfrm>
              <a:off x="1680032" y="2915881"/>
              <a:ext cx="3780641" cy="357343"/>
            </a:xfrm>
            <a:prstGeom prst="rect">
              <a:avLst/>
            </a:prstGeom>
            <a:solidFill>
              <a:schemeClr val="bg1">
                <a:lumMod val="95000"/>
              </a:schemeClr>
            </a:solidFill>
            <a:ln>
              <a:noFill/>
            </a:ln>
            <a:extLst/>
          </p:spPr>
          <p:txBody>
            <a:bodyPr lIns="0" tIns="0" rIns="0" bIns="0"/>
            <a:lstStyle/>
            <a:p>
              <a:endParaRPr lang="en-US" dirty="0">
                <a:solidFill>
                  <a:schemeClr val="bg1"/>
                </a:solidFill>
              </a:endParaRPr>
            </a:p>
          </p:txBody>
        </p:sp>
        <p:sp>
          <p:nvSpPr>
            <p:cNvPr id="39" name="Rectangle 17"/>
            <p:cNvSpPr>
              <a:spLocks/>
            </p:cNvSpPr>
            <p:nvPr/>
          </p:nvSpPr>
          <p:spPr bwMode="auto">
            <a:xfrm>
              <a:off x="1797605" y="2697010"/>
              <a:ext cx="970024" cy="19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2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LOREM IPSUM</a:t>
              </a:r>
            </a:p>
          </p:txBody>
        </p:sp>
        <p:sp>
          <p:nvSpPr>
            <p:cNvPr id="42" name="Rectangle 17"/>
            <p:cNvSpPr>
              <a:spLocks/>
            </p:cNvSpPr>
            <p:nvPr/>
          </p:nvSpPr>
          <p:spPr bwMode="auto">
            <a:xfrm>
              <a:off x="2999135" y="2693398"/>
              <a:ext cx="1212185" cy="203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2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DOLOR SIT AMET</a:t>
              </a:r>
            </a:p>
          </p:txBody>
        </p:sp>
        <p:grpSp>
          <p:nvGrpSpPr>
            <p:cNvPr id="46" name="Group 45"/>
            <p:cNvGrpSpPr/>
            <p:nvPr/>
          </p:nvGrpSpPr>
          <p:grpSpPr>
            <a:xfrm>
              <a:off x="2836165" y="2717640"/>
              <a:ext cx="1468374" cy="1261640"/>
              <a:chOff x="2810345" y="2717640"/>
              <a:chExt cx="1468374" cy="1261640"/>
            </a:xfrm>
          </p:grpSpPr>
          <p:cxnSp>
            <p:nvCxnSpPr>
              <p:cNvPr id="60" name="Straight Connector 59"/>
              <p:cNvCxnSpPr/>
              <p:nvPr/>
            </p:nvCxnSpPr>
            <p:spPr bwMode="auto">
              <a:xfrm>
                <a:off x="2810345" y="2717640"/>
                <a:ext cx="0" cy="1261640"/>
              </a:xfrm>
              <a:prstGeom prst="line">
                <a:avLst/>
              </a:prstGeom>
              <a:blipFill dpi="0" rotWithShape="0">
                <a:blip r:embed="rId4"/>
                <a:srcRect/>
                <a:tile tx="0" ty="0" sx="100000" sy="100000" flip="none" algn="tl"/>
              </a:blipFill>
              <a:ln w="12700"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1" name="Straight Connector 60"/>
              <p:cNvCxnSpPr/>
              <p:nvPr/>
            </p:nvCxnSpPr>
            <p:spPr bwMode="auto">
              <a:xfrm>
                <a:off x="4278719" y="2717640"/>
                <a:ext cx="0" cy="1261640"/>
              </a:xfrm>
              <a:prstGeom prst="line">
                <a:avLst/>
              </a:prstGeom>
              <a:blipFill dpi="0" rotWithShape="0">
                <a:blip r:embed="rId4"/>
                <a:srcRect/>
                <a:tile tx="0" ty="0" sx="100000" sy="100000" flip="none" algn="tl"/>
              </a:blipFill>
              <a:ln w="12700" cap="flat" cmpd="sng" algn="ctr">
                <a:solidFill>
                  <a:schemeClr val="tx1">
                    <a:lumMod val="50000"/>
                    <a:lumOff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47" name="Rectangle 17"/>
            <p:cNvSpPr>
              <a:spLocks/>
            </p:cNvSpPr>
            <p:nvPr/>
          </p:nvSpPr>
          <p:spPr bwMode="auto">
            <a:xfrm>
              <a:off x="4526183" y="2710558"/>
              <a:ext cx="576856" cy="16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2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AMOUNT</a:t>
              </a:r>
            </a:p>
          </p:txBody>
        </p:sp>
        <p:sp>
          <p:nvSpPr>
            <p:cNvPr id="49" name="Rectangle 12"/>
            <p:cNvSpPr>
              <a:spLocks/>
            </p:cNvSpPr>
            <p:nvPr/>
          </p:nvSpPr>
          <p:spPr bwMode="auto">
            <a:xfrm>
              <a:off x="1801271" y="2849305"/>
              <a:ext cx="937729" cy="106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a:t>
              </a:r>
            </a:p>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Design is meant</a:t>
              </a:r>
            </a:p>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Project an image</a:t>
              </a:r>
            </a:p>
          </p:txBody>
        </p:sp>
        <p:sp>
          <p:nvSpPr>
            <p:cNvPr id="58" name="Rectangle 12"/>
            <p:cNvSpPr>
              <a:spLocks/>
            </p:cNvSpPr>
            <p:nvPr/>
          </p:nvSpPr>
          <p:spPr bwMode="auto">
            <a:xfrm>
              <a:off x="2999135" y="2849305"/>
              <a:ext cx="1056601" cy="106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a:t>
              </a:r>
            </a:p>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Design is meant</a:t>
              </a:r>
            </a:p>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Project an image</a:t>
              </a:r>
            </a:p>
          </p:txBody>
        </p:sp>
        <p:sp>
          <p:nvSpPr>
            <p:cNvPr id="59" name="Rectangle 12"/>
            <p:cNvSpPr>
              <a:spLocks/>
            </p:cNvSpPr>
            <p:nvPr/>
          </p:nvSpPr>
          <p:spPr bwMode="auto">
            <a:xfrm>
              <a:off x="4526183" y="2849305"/>
              <a:ext cx="837145" cy="106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651,501</a:t>
              </a:r>
            </a:p>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10,240</a:t>
              </a:r>
            </a:p>
            <a:p>
              <a:pPr algn="l">
                <a:lnSpc>
                  <a:spcPct val="300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10,0000</a:t>
              </a:r>
            </a:p>
          </p:txBody>
        </p:sp>
      </p:grpSp>
      <p:sp>
        <p:nvSpPr>
          <p:cNvPr id="71" name="Rectangle 4"/>
          <p:cNvSpPr>
            <a:spLocks/>
          </p:cNvSpPr>
          <p:nvPr/>
        </p:nvSpPr>
        <p:spPr bwMode="auto">
          <a:xfrm>
            <a:off x="2270509" y="2564519"/>
            <a:ext cx="2820630" cy="2721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50000"/>
              </a:lnSpc>
            </a:pPr>
            <a:r>
              <a:rPr lang="en-US" sz="13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spaciousness contributes. This letterhead design is meant to project an image of professionalism and reliability. By using simple alignments we have created a very spacious feeling. The simplicity suggests strength and the spaciousness contributes.</a:t>
            </a:r>
          </a:p>
        </p:txBody>
      </p:sp>
      <p:sp>
        <p:nvSpPr>
          <p:cNvPr id="3" name="Picture Placeholder 2">
            <a:extLst>
              <a:ext uri="{FF2B5EF4-FFF2-40B4-BE49-F238E27FC236}">
                <a16:creationId xmlns:a16="http://schemas.microsoft.com/office/drawing/2014/main" id="{3906F2EE-3736-4669-A710-625D737476B8}"/>
              </a:ext>
            </a:extLst>
          </p:cNvPr>
          <p:cNvSpPr>
            <a:spLocks noGrp="1"/>
          </p:cNvSpPr>
          <p:nvPr>
            <p:ph type="pic" sz="quarter" idx="27"/>
          </p:nvPr>
        </p:nvSpPr>
        <p:spPr/>
      </p:sp>
      <p:sp>
        <p:nvSpPr>
          <p:cNvPr id="5" name="Picture Placeholder 4">
            <a:extLst>
              <a:ext uri="{FF2B5EF4-FFF2-40B4-BE49-F238E27FC236}">
                <a16:creationId xmlns:a16="http://schemas.microsoft.com/office/drawing/2014/main" id="{21461216-2945-4F2B-A620-58A844377F1A}"/>
              </a:ext>
            </a:extLst>
          </p:cNvPr>
          <p:cNvSpPr>
            <a:spLocks noGrp="1"/>
          </p:cNvSpPr>
          <p:nvPr>
            <p:ph type="pic" sz="quarter" idx="28"/>
          </p:nvPr>
        </p:nvSpPr>
        <p:spPr/>
      </p:sp>
    </p:spTree>
    <p:extLst>
      <p:ext uri="{BB962C8B-B14F-4D97-AF65-F5344CB8AC3E}">
        <p14:creationId xmlns:p14="http://schemas.microsoft.com/office/powerpoint/2010/main" val="12144640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72"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20" name="Rectangle 19"/>
          <p:cNvSpPr/>
          <p:nvPr/>
        </p:nvSpPr>
        <p:spPr>
          <a:xfrm>
            <a:off x="0" y="14287"/>
            <a:ext cx="12192000" cy="5907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itle 55"/>
          <p:cNvSpPr>
            <a:spLocks noGrp="1"/>
          </p:cNvSpPr>
          <p:nvPr>
            <p:ph type="title"/>
          </p:nvPr>
        </p:nvSpPr>
        <p:spPr/>
        <p:txBody>
          <a:bodyPr/>
          <a:lstStyle/>
          <a:p>
            <a:r>
              <a:rPr lang="en-US" b="1" dirty="0" err="1"/>
              <a:t>Copany</a:t>
            </a:r>
            <a:r>
              <a:rPr lang="en-US" b="1" dirty="0"/>
              <a:t> History</a:t>
            </a:r>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1968252" y="1995311"/>
            <a:ext cx="8255493" cy="3010782"/>
            <a:chOff x="2053714" y="2197100"/>
            <a:chExt cx="8255493" cy="3010782"/>
          </a:xfrm>
        </p:grpSpPr>
        <p:grpSp>
          <p:nvGrpSpPr>
            <p:cNvPr id="16" name="Group 15"/>
            <p:cNvGrpSpPr/>
            <p:nvPr/>
          </p:nvGrpSpPr>
          <p:grpSpPr>
            <a:xfrm>
              <a:off x="2053714" y="2197100"/>
              <a:ext cx="3626476" cy="3010782"/>
              <a:chOff x="2129914" y="2197100"/>
              <a:chExt cx="3626476" cy="3010782"/>
            </a:xfrm>
          </p:grpSpPr>
          <p:sp>
            <p:nvSpPr>
              <p:cNvPr id="30" name="Rectangle 17"/>
              <p:cNvSpPr>
                <a:spLocks/>
              </p:cNvSpPr>
              <p:nvPr/>
            </p:nvSpPr>
            <p:spPr bwMode="auto">
              <a:xfrm>
                <a:off x="2129914" y="2197100"/>
                <a:ext cx="3626476" cy="1466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300" i="1"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spaciousness contributes to the aesthetics of the layout. These basic qualities along with the (Your Company) colors, are consistent with the overall look and helps to reinforce.</a:t>
                </a:r>
              </a:p>
            </p:txBody>
          </p:sp>
          <p:grpSp>
            <p:nvGrpSpPr>
              <p:cNvPr id="15" name="Group 14"/>
              <p:cNvGrpSpPr/>
              <p:nvPr/>
            </p:nvGrpSpPr>
            <p:grpSpPr>
              <a:xfrm>
                <a:off x="2166013" y="4000398"/>
                <a:ext cx="366713" cy="366713"/>
                <a:chOff x="2166013" y="4015892"/>
                <a:chExt cx="366713" cy="366713"/>
              </a:xfrm>
            </p:grpSpPr>
            <p:sp>
              <p:nvSpPr>
                <p:cNvPr id="10" name="Rectangle 9"/>
                <p:cNvSpPr/>
                <p:nvPr/>
              </p:nvSpPr>
              <p:spPr>
                <a:xfrm>
                  <a:off x="2166013" y="4015892"/>
                  <a:ext cx="366713" cy="36671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17"/>
                <p:cNvSpPr>
                  <a:spLocks/>
                </p:cNvSpPr>
                <p:nvPr/>
              </p:nvSpPr>
              <p:spPr bwMode="auto">
                <a:xfrm>
                  <a:off x="2186397" y="4073073"/>
                  <a:ext cx="305586"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15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a:t>
                  </a:r>
                </a:p>
              </p:txBody>
            </p:sp>
          </p:grpSp>
          <p:sp>
            <p:nvSpPr>
              <p:cNvPr id="34" name="Rectangle 17"/>
              <p:cNvSpPr>
                <a:spLocks/>
              </p:cNvSpPr>
              <p:nvPr/>
            </p:nvSpPr>
            <p:spPr bwMode="auto">
              <a:xfrm>
                <a:off x="2674862" y="3927723"/>
                <a:ext cx="3081528" cy="51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a:t>
                </a:r>
              </a:p>
            </p:txBody>
          </p:sp>
          <p:grpSp>
            <p:nvGrpSpPr>
              <p:cNvPr id="11" name="Group 10"/>
              <p:cNvGrpSpPr/>
              <p:nvPr/>
            </p:nvGrpSpPr>
            <p:grpSpPr>
              <a:xfrm>
                <a:off x="2166013" y="4768494"/>
                <a:ext cx="366713" cy="366713"/>
                <a:chOff x="2166013" y="4798688"/>
                <a:chExt cx="366713" cy="366713"/>
              </a:xfrm>
            </p:grpSpPr>
            <p:sp>
              <p:nvSpPr>
                <p:cNvPr id="69" name="Rectangle 68"/>
                <p:cNvSpPr/>
                <p:nvPr/>
              </p:nvSpPr>
              <p:spPr>
                <a:xfrm>
                  <a:off x="2166013" y="4798688"/>
                  <a:ext cx="366713" cy="36671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17"/>
                <p:cNvSpPr>
                  <a:spLocks/>
                </p:cNvSpPr>
                <p:nvPr/>
              </p:nvSpPr>
              <p:spPr bwMode="auto">
                <a:xfrm>
                  <a:off x="2186397" y="4841169"/>
                  <a:ext cx="305586"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15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2</a:t>
                  </a:r>
                </a:p>
              </p:txBody>
            </p:sp>
          </p:grpSp>
          <p:sp>
            <p:nvSpPr>
              <p:cNvPr id="43" name="Rectangle 17"/>
              <p:cNvSpPr>
                <a:spLocks/>
              </p:cNvSpPr>
              <p:nvPr/>
            </p:nvSpPr>
            <p:spPr bwMode="auto">
              <a:xfrm>
                <a:off x="2674862" y="4695819"/>
                <a:ext cx="3081528" cy="51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a:t>
                </a:r>
              </a:p>
            </p:txBody>
          </p:sp>
        </p:grpSp>
        <p:grpSp>
          <p:nvGrpSpPr>
            <p:cNvPr id="18" name="Group 17"/>
            <p:cNvGrpSpPr/>
            <p:nvPr/>
          </p:nvGrpSpPr>
          <p:grpSpPr>
            <a:xfrm>
              <a:off x="6013317" y="2266950"/>
              <a:ext cx="4295890" cy="2871082"/>
              <a:chOff x="6013317" y="2275016"/>
              <a:chExt cx="4295890" cy="2871082"/>
            </a:xfrm>
          </p:grpSpPr>
          <p:sp>
            <p:nvSpPr>
              <p:cNvPr id="17" name="Rectangle 16"/>
              <p:cNvSpPr/>
              <p:nvPr/>
            </p:nvSpPr>
            <p:spPr>
              <a:xfrm>
                <a:off x="6013317" y="2275016"/>
                <a:ext cx="4295890" cy="28710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6451334" y="2509916"/>
                <a:ext cx="3419856" cy="2401283"/>
                <a:chOff x="6451334" y="2752882"/>
                <a:chExt cx="3419856" cy="2401283"/>
              </a:xfrm>
            </p:grpSpPr>
            <p:sp>
              <p:nvSpPr>
                <p:cNvPr id="45" name="Rectangle 4"/>
                <p:cNvSpPr>
                  <a:spLocks/>
                </p:cNvSpPr>
                <p:nvPr/>
              </p:nvSpPr>
              <p:spPr bwMode="auto">
                <a:xfrm>
                  <a:off x="6451334" y="2752882"/>
                  <a:ext cx="3419856" cy="307308"/>
                </a:xfrm>
                <a:prstGeom prst="rect">
                  <a:avLst/>
                </a:prstGeom>
                <a:solidFill>
                  <a:schemeClr val="tx1">
                    <a:lumMod val="50000"/>
                    <a:lumOff val="50000"/>
                  </a:schemeClr>
                </a:solidFill>
                <a:ln>
                  <a:noFill/>
                </a:ln>
                <a:extLst/>
              </p:spPr>
              <p:txBody>
                <a:bodyPr lIns="0" tIns="0" rIns="0" bIns="0"/>
                <a:lstStyle/>
                <a:p>
                  <a:endParaRPr lang="en-US" dirty="0"/>
                </a:p>
              </p:txBody>
            </p:sp>
            <p:cxnSp>
              <p:nvCxnSpPr>
                <p:cNvPr id="48" name="Straight Connector 47"/>
                <p:cNvCxnSpPr/>
                <p:nvPr/>
              </p:nvCxnSpPr>
              <p:spPr bwMode="auto">
                <a:xfrm>
                  <a:off x="6471902" y="3592066"/>
                  <a:ext cx="3384376" cy="0"/>
                </a:xfrm>
                <a:prstGeom prst="line">
                  <a:avLst/>
                </a:prstGeom>
                <a:blipFill dpi="0" rotWithShape="0">
                  <a:blip r:embed="rId3"/>
                  <a:srcRect/>
                  <a:tile tx="0" ty="0" sx="100000" sy="100000" flip="none" algn="tl"/>
                </a:blipFill>
                <a:ln w="12700" cap="flat" cmpd="sng" algn="ctr">
                  <a:solidFill>
                    <a:schemeClr val="bg1">
                      <a:lumMod val="95000"/>
                      <a:alpha val="4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0" name="Straight Connector 49"/>
                <p:cNvCxnSpPr/>
                <p:nvPr/>
              </p:nvCxnSpPr>
              <p:spPr bwMode="auto">
                <a:xfrm>
                  <a:off x="6471902" y="4123942"/>
                  <a:ext cx="3384376" cy="0"/>
                </a:xfrm>
                <a:prstGeom prst="line">
                  <a:avLst/>
                </a:prstGeom>
                <a:blipFill dpi="0" rotWithShape="0">
                  <a:blip r:embed="rId3"/>
                  <a:srcRect/>
                  <a:tile tx="0" ty="0" sx="100000" sy="100000" flip="none" algn="tl"/>
                </a:blipFill>
                <a:ln w="12700" cap="flat" cmpd="sng" algn="ctr">
                  <a:solidFill>
                    <a:schemeClr val="bg1">
                      <a:lumMod val="95000"/>
                      <a:alpha val="4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1" name="Straight Connector 50"/>
                <p:cNvCxnSpPr/>
                <p:nvPr/>
              </p:nvCxnSpPr>
              <p:spPr bwMode="auto">
                <a:xfrm>
                  <a:off x="6471902" y="4655819"/>
                  <a:ext cx="3384376" cy="0"/>
                </a:xfrm>
                <a:prstGeom prst="line">
                  <a:avLst/>
                </a:prstGeom>
                <a:blipFill dpi="0" rotWithShape="0">
                  <a:blip r:embed="rId3"/>
                  <a:srcRect/>
                  <a:tile tx="0" ty="0" sx="100000" sy="100000" flip="none" algn="tl"/>
                </a:blipFill>
                <a:ln w="12700" cap="flat" cmpd="sng" algn="ctr">
                  <a:solidFill>
                    <a:schemeClr val="bg1">
                      <a:lumMod val="95000"/>
                      <a:alpha val="4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52" name="Rectangle 17"/>
                <p:cNvSpPr>
                  <a:spLocks/>
                </p:cNvSpPr>
                <p:nvPr/>
              </p:nvSpPr>
              <p:spPr bwMode="auto">
                <a:xfrm>
                  <a:off x="6599594" y="2775772"/>
                  <a:ext cx="994740" cy="238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3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LOREM IPSUM</a:t>
                  </a:r>
                </a:p>
              </p:txBody>
            </p:sp>
            <p:sp>
              <p:nvSpPr>
                <p:cNvPr id="53" name="Rectangle 17"/>
                <p:cNvSpPr>
                  <a:spLocks/>
                </p:cNvSpPr>
                <p:nvPr/>
              </p:nvSpPr>
              <p:spPr bwMode="auto">
                <a:xfrm>
                  <a:off x="8642060" y="2775772"/>
                  <a:ext cx="1128545"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3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DOLOR SIT AMET</a:t>
                  </a:r>
                </a:p>
              </p:txBody>
            </p:sp>
            <p:sp>
              <p:nvSpPr>
                <p:cNvPr id="54" name="Rectangle 17"/>
                <p:cNvSpPr>
                  <a:spLocks/>
                </p:cNvSpPr>
                <p:nvPr/>
              </p:nvSpPr>
              <p:spPr bwMode="auto">
                <a:xfrm>
                  <a:off x="6473314" y="3098354"/>
                  <a:ext cx="1943980" cy="46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1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55" name="Rectangle 17"/>
                <p:cNvSpPr>
                  <a:spLocks/>
                </p:cNvSpPr>
                <p:nvPr/>
              </p:nvSpPr>
              <p:spPr bwMode="auto">
                <a:xfrm>
                  <a:off x="8642060" y="3187252"/>
                  <a:ext cx="1128545"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2017</a:t>
                  </a:r>
                </a:p>
              </p:txBody>
            </p:sp>
            <p:sp>
              <p:nvSpPr>
                <p:cNvPr id="57" name="Rectangle 17"/>
                <p:cNvSpPr>
                  <a:spLocks/>
                </p:cNvSpPr>
                <p:nvPr/>
              </p:nvSpPr>
              <p:spPr bwMode="auto">
                <a:xfrm>
                  <a:off x="6473314" y="3628706"/>
                  <a:ext cx="1943980" cy="46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1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a:t>
                  </a:r>
                  <a:r>
                    <a:rPr lang="en-US" sz="100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of professionalism.</a:t>
                  </a:r>
                  <a:endPar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endParaRPr>
                </a:p>
              </p:txBody>
            </p:sp>
            <p:sp>
              <p:nvSpPr>
                <p:cNvPr id="62" name="Rectangle 17"/>
                <p:cNvSpPr>
                  <a:spLocks/>
                </p:cNvSpPr>
                <p:nvPr/>
              </p:nvSpPr>
              <p:spPr bwMode="auto">
                <a:xfrm>
                  <a:off x="8642060" y="3717604"/>
                  <a:ext cx="1128545"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2014</a:t>
                  </a:r>
                </a:p>
              </p:txBody>
            </p:sp>
            <p:sp>
              <p:nvSpPr>
                <p:cNvPr id="63" name="Rectangle 17"/>
                <p:cNvSpPr>
                  <a:spLocks/>
                </p:cNvSpPr>
                <p:nvPr/>
              </p:nvSpPr>
              <p:spPr bwMode="auto">
                <a:xfrm>
                  <a:off x="6473314" y="4159058"/>
                  <a:ext cx="1943980" cy="46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1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a:t>
                  </a:r>
                  <a:r>
                    <a:rPr lang="en-US" sz="100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of professionalism.</a:t>
                  </a:r>
                  <a:endPar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endParaRPr>
                </a:p>
              </p:txBody>
            </p:sp>
            <p:sp>
              <p:nvSpPr>
                <p:cNvPr id="64" name="Rectangle 17"/>
                <p:cNvSpPr>
                  <a:spLocks/>
                </p:cNvSpPr>
                <p:nvPr/>
              </p:nvSpPr>
              <p:spPr bwMode="auto">
                <a:xfrm>
                  <a:off x="8642060" y="4247956"/>
                  <a:ext cx="1128545"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2005</a:t>
                  </a:r>
                </a:p>
              </p:txBody>
            </p:sp>
            <p:sp>
              <p:nvSpPr>
                <p:cNvPr id="65" name="Rectangle 17"/>
                <p:cNvSpPr>
                  <a:spLocks/>
                </p:cNvSpPr>
                <p:nvPr/>
              </p:nvSpPr>
              <p:spPr bwMode="auto">
                <a:xfrm>
                  <a:off x="6473314" y="4689410"/>
                  <a:ext cx="1943980" cy="464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1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67" name="Rectangle 17"/>
                <p:cNvSpPr>
                  <a:spLocks/>
                </p:cNvSpPr>
                <p:nvPr/>
              </p:nvSpPr>
              <p:spPr bwMode="auto">
                <a:xfrm>
                  <a:off x="8642060" y="4778308"/>
                  <a:ext cx="1128545" cy="25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1300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2003</a:t>
                  </a:r>
                </a:p>
              </p:txBody>
            </p:sp>
          </p:grpSp>
        </p:grpSp>
      </p:grpSp>
    </p:spTree>
    <p:extLst>
      <p:ext uri="{BB962C8B-B14F-4D97-AF65-F5344CB8AC3E}">
        <p14:creationId xmlns:p14="http://schemas.microsoft.com/office/powerpoint/2010/main" val="26986457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56" name="Title 55"/>
          <p:cNvSpPr>
            <a:spLocks noGrp="1"/>
          </p:cNvSpPr>
          <p:nvPr>
            <p:ph type="title"/>
          </p:nvPr>
        </p:nvSpPr>
        <p:spPr/>
        <p:txBody>
          <a:bodyPr/>
          <a:lstStyle/>
          <a:p>
            <a:r>
              <a:rPr lang="en-US" b="1" dirty="0"/>
              <a:t>Company Timeline</a:t>
            </a:r>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p:cNvGrpSpPr/>
          <p:nvPr/>
        </p:nvGrpSpPr>
        <p:grpSpPr>
          <a:xfrm>
            <a:off x="1080111" y="3714201"/>
            <a:ext cx="10169076" cy="342688"/>
            <a:chOff x="1011462" y="3253527"/>
            <a:chExt cx="10169076" cy="342688"/>
          </a:xfrm>
        </p:grpSpPr>
        <p:sp>
          <p:nvSpPr>
            <p:cNvPr id="100" name="Rectangle 99"/>
            <p:cNvSpPr/>
            <p:nvPr/>
          </p:nvSpPr>
          <p:spPr>
            <a:xfrm>
              <a:off x="1182806" y="3345407"/>
              <a:ext cx="9826388" cy="167185"/>
            </a:xfrm>
            <a:prstGeom prst="rect">
              <a:avLst/>
            </a:prstGeom>
            <a:solidFill>
              <a:schemeClr val="bg1">
                <a:lumMod val="85000"/>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1" name="Group 100"/>
            <p:cNvGrpSpPr/>
            <p:nvPr/>
          </p:nvGrpSpPr>
          <p:grpSpPr>
            <a:xfrm>
              <a:off x="10837850" y="3253527"/>
              <a:ext cx="342688" cy="342688"/>
              <a:chOff x="6729692" y="2297635"/>
              <a:chExt cx="342688" cy="342688"/>
            </a:xfrm>
          </p:grpSpPr>
          <p:sp>
            <p:nvSpPr>
              <p:cNvPr id="120" name="Oval 119"/>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101"/>
            <p:cNvGrpSpPr/>
            <p:nvPr/>
          </p:nvGrpSpPr>
          <p:grpSpPr>
            <a:xfrm>
              <a:off x="1011462" y="3253527"/>
              <a:ext cx="342688" cy="342688"/>
              <a:chOff x="6729692" y="2297635"/>
              <a:chExt cx="342688" cy="342688"/>
            </a:xfrm>
          </p:grpSpPr>
          <p:sp>
            <p:nvSpPr>
              <p:cNvPr id="118" name="Oval 117"/>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102"/>
            <p:cNvGrpSpPr/>
            <p:nvPr/>
          </p:nvGrpSpPr>
          <p:grpSpPr>
            <a:xfrm>
              <a:off x="2649193" y="3253527"/>
              <a:ext cx="342688" cy="342688"/>
              <a:chOff x="6729692" y="2297635"/>
              <a:chExt cx="342688" cy="342688"/>
            </a:xfrm>
          </p:grpSpPr>
          <p:sp>
            <p:nvSpPr>
              <p:cNvPr id="116" name="Oval 115"/>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Oval 116"/>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4" name="Group 103"/>
            <p:cNvGrpSpPr/>
            <p:nvPr/>
          </p:nvGrpSpPr>
          <p:grpSpPr>
            <a:xfrm>
              <a:off x="4286924" y="3253527"/>
              <a:ext cx="342688" cy="342688"/>
              <a:chOff x="6729692" y="2297635"/>
              <a:chExt cx="342688" cy="342688"/>
            </a:xfrm>
          </p:grpSpPr>
          <p:sp>
            <p:nvSpPr>
              <p:cNvPr id="114" name="Oval 113"/>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p:cNvGrpSpPr/>
            <p:nvPr/>
          </p:nvGrpSpPr>
          <p:grpSpPr>
            <a:xfrm>
              <a:off x="5924655" y="3253527"/>
              <a:ext cx="342688" cy="342688"/>
              <a:chOff x="6729692" y="2297635"/>
              <a:chExt cx="342688" cy="342688"/>
            </a:xfrm>
          </p:grpSpPr>
          <p:sp>
            <p:nvSpPr>
              <p:cNvPr id="112" name="Oval 111"/>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6" name="Group 105"/>
            <p:cNvGrpSpPr/>
            <p:nvPr/>
          </p:nvGrpSpPr>
          <p:grpSpPr>
            <a:xfrm>
              <a:off x="7562386" y="3253527"/>
              <a:ext cx="342688" cy="342688"/>
              <a:chOff x="6729692" y="2297635"/>
              <a:chExt cx="342688" cy="342688"/>
            </a:xfrm>
          </p:grpSpPr>
          <p:sp>
            <p:nvSpPr>
              <p:cNvPr id="110" name="Oval 109"/>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7" name="Group 106"/>
            <p:cNvGrpSpPr/>
            <p:nvPr/>
          </p:nvGrpSpPr>
          <p:grpSpPr>
            <a:xfrm>
              <a:off x="9200117" y="3253527"/>
              <a:ext cx="342688" cy="342688"/>
              <a:chOff x="6729692" y="2297635"/>
              <a:chExt cx="342688" cy="342688"/>
            </a:xfrm>
          </p:grpSpPr>
          <p:sp>
            <p:nvSpPr>
              <p:cNvPr id="108" name="Oval 107"/>
              <p:cNvSpPr/>
              <p:nvPr/>
            </p:nvSpPr>
            <p:spPr>
              <a:xfrm>
                <a:off x="6729692" y="2297635"/>
                <a:ext cx="342688" cy="34268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Oval 108"/>
              <p:cNvSpPr/>
              <p:nvPr/>
            </p:nvSpPr>
            <p:spPr>
              <a:xfrm>
                <a:off x="6827074" y="2395017"/>
                <a:ext cx="147924" cy="147924"/>
              </a:xfrm>
              <a:prstGeom prst="ellipse">
                <a:avLst/>
              </a:pr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9" name="Flowchart: Merge 38"/>
          <p:cNvSpPr/>
          <p:nvPr/>
        </p:nvSpPr>
        <p:spPr>
          <a:xfrm rot="10800000">
            <a:off x="1123904" y="3349130"/>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Merge 39"/>
          <p:cNvSpPr/>
          <p:nvPr/>
        </p:nvSpPr>
        <p:spPr>
          <a:xfrm rot="10800000">
            <a:off x="4399366" y="3349130"/>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Merge 41"/>
          <p:cNvSpPr/>
          <p:nvPr/>
        </p:nvSpPr>
        <p:spPr>
          <a:xfrm rot="10800000">
            <a:off x="7677208" y="3349130"/>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lowchart: Merge 43"/>
          <p:cNvSpPr/>
          <p:nvPr/>
        </p:nvSpPr>
        <p:spPr>
          <a:xfrm rot="10800000">
            <a:off x="10955050" y="3349130"/>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Merge 45"/>
          <p:cNvSpPr/>
          <p:nvPr/>
        </p:nvSpPr>
        <p:spPr>
          <a:xfrm>
            <a:off x="9312559" y="4148769"/>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Merge 46"/>
          <p:cNvSpPr/>
          <p:nvPr/>
        </p:nvSpPr>
        <p:spPr>
          <a:xfrm>
            <a:off x="6037097" y="4148769"/>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lowchart: Merge 48"/>
          <p:cNvSpPr/>
          <p:nvPr/>
        </p:nvSpPr>
        <p:spPr>
          <a:xfrm>
            <a:off x="2761635" y="4148769"/>
            <a:ext cx="255101" cy="255101"/>
          </a:xfrm>
          <a:prstGeom prst="flowChartMerg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1741934" y="3488418"/>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2002</a:t>
            </a:r>
          </a:p>
        </p:txBody>
      </p:sp>
      <p:sp>
        <p:nvSpPr>
          <p:cNvPr id="59" name="TextBox 58"/>
          <p:cNvSpPr txBox="1"/>
          <p:nvPr/>
        </p:nvSpPr>
        <p:spPr>
          <a:xfrm>
            <a:off x="3382192" y="3488418"/>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2005</a:t>
            </a:r>
          </a:p>
        </p:txBody>
      </p:sp>
      <p:sp>
        <p:nvSpPr>
          <p:cNvPr id="60" name="TextBox 59"/>
          <p:cNvSpPr txBox="1"/>
          <p:nvPr/>
        </p:nvSpPr>
        <p:spPr>
          <a:xfrm>
            <a:off x="5022450" y="3488418"/>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2008</a:t>
            </a:r>
          </a:p>
        </p:txBody>
      </p:sp>
      <p:sp>
        <p:nvSpPr>
          <p:cNvPr id="61" name="TextBox 60"/>
          <p:cNvSpPr txBox="1"/>
          <p:nvPr/>
        </p:nvSpPr>
        <p:spPr>
          <a:xfrm>
            <a:off x="6648915" y="3488418"/>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2011</a:t>
            </a:r>
          </a:p>
        </p:txBody>
      </p:sp>
      <p:sp>
        <p:nvSpPr>
          <p:cNvPr id="66" name="TextBox 65"/>
          <p:cNvSpPr txBox="1"/>
          <p:nvPr/>
        </p:nvSpPr>
        <p:spPr>
          <a:xfrm>
            <a:off x="8292858" y="3488418"/>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2013</a:t>
            </a:r>
          </a:p>
        </p:txBody>
      </p:sp>
      <p:sp>
        <p:nvSpPr>
          <p:cNvPr id="68" name="TextBox 67"/>
          <p:cNvSpPr txBox="1"/>
          <p:nvPr/>
        </p:nvSpPr>
        <p:spPr>
          <a:xfrm>
            <a:off x="9932913" y="3488418"/>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2017</a:t>
            </a:r>
          </a:p>
        </p:txBody>
      </p:sp>
      <p:sp>
        <p:nvSpPr>
          <p:cNvPr id="70" name="AutoShape 9"/>
          <p:cNvSpPr>
            <a:spLocks/>
          </p:cNvSpPr>
          <p:nvPr/>
        </p:nvSpPr>
        <p:spPr bwMode="auto">
          <a:xfrm>
            <a:off x="2620565" y="4553334"/>
            <a:ext cx="537240" cy="55983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lumMod val="75000"/>
              <a:lumOff val="25000"/>
            </a:schemeClr>
          </a:solidFill>
          <a:ln>
            <a:noFill/>
          </a:ln>
        </p:spPr>
        <p:txBody>
          <a:bodyPr lIns="0" tIns="0" rIns="0" bIns="0"/>
          <a:lstStyle/>
          <a:p>
            <a:endParaRPr lang="en-US"/>
          </a:p>
        </p:txBody>
      </p:sp>
      <p:sp>
        <p:nvSpPr>
          <p:cNvPr id="71" name="AutoShape 17"/>
          <p:cNvSpPr>
            <a:spLocks/>
          </p:cNvSpPr>
          <p:nvPr/>
        </p:nvSpPr>
        <p:spPr bwMode="auto">
          <a:xfrm>
            <a:off x="9121646" y="4652846"/>
            <a:ext cx="636926" cy="360810"/>
          </a:xfrm>
          <a:custGeom>
            <a:avLst/>
            <a:gdLst/>
            <a:ahLst/>
            <a:cxnLst/>
            <a:rect l="0" t="0" r="r" b="b"/>
            <a:pathLst>
              <a:path w="21600" h="21600">
                <a:moveTo>
                  <a:pt x="6383" y="11316"/>
                </a:moveTo>
                <a:cubicBezTo>
                  <a:pt x="6352" y="11293"/>
                  <a:pt x="6334" y="11238"/>
                  <a:pt x="6334" y="11175"/>
                </a:cubicBezTo>
                <a:lnTo>
                  <a:pt x="6334" y="7852"/>
                </a:lnTo>
                <a:cubicBezTo>
                  <a:pt x="6569" y="7570"/>
                  <a:pt x="6728" y="7101"/>
                  <a:pt x="6728" y="6553"/>
                </a:cubicBezTo>
                <a:lnTo>
                  <a:pt x="6728" y="3104"/>
                </a:lnTo>
                <a:cubicBezTo>
                  <a:pt x="6728" y="1391"/>
                  <a:pt x="5939" y="0"/>
                  <a:pt x="4969" y="0"/>
                </a:cubicBezTo>
                <a:lnTo>
                  <a:pt x="4544" y="0"/>
                </a:lnTo>
                <a:cubicBezTo>
                  <a:pt x="3573" y="0"/>
                  <a:pt x="2783" y="1391"/>
                  <a:pt x="2783" y="3104"/>
                </a:cubicBezTo>
                <a:lnTo>
                  <a:pt x="2783" y="6553"/>
                </a:lnTo>
                <a:cubicBezTo>
                  <a:pt x="2783" y="7093"/>
                  <a:pt x="2938" y="7570"/>
                  <a:pt x="3178" y="7852"/>
                </a:cubicBezTo>
                <a:lnTo>
                  <a:pt x="3178" y="11175"/>
                </a:lnTo>
                <a:cubicBezTo>
                  <a:pt x="3178" y="11238"/>
                  <a:pt x="3161" y="11284"/>
                  <a:pt x="3129" y="11316"/>
                </a:cubicBezTo>
                <a:cubicBezTo>
                  <a:pt x="2863" y="11542"/>
                  <a:pt x="1555" y="12708"/>
                  <a:pt x="345" y="14468"/>
                </a:cubicBezTo>
                <a:cubicBezTo>
                  <a:pt x="128" y="14788"/>
                  <a:pt x="0" y="15257"/>
                  <a:pt x="0" y="15758"/>
                </a:cubicBezTo>
                <a:lnTo>
                  <a:pt x="0" y="18120"/>
                </a:lnTo>
                <a:lnTo>
                  <a:pt x="4300" y="18120"/>
                </a:lnTo>
                <a:cubicBezTo>
                  <a:pt x="4384" y="17322"/>
                  <a:pt x="4628" y="16595"/>
                  <a:pt x="4991" y="16071"/>
                </a:cubicBezTo>
                <a:cubicBezTo>
                  <a:pt x="6024" y="14569"/>
                  <a:pt x="7119" y="13412"/>
                  <a:pt x="7810" y="12739"/>
                </a:cubicBezTo>
                <a:cubicBezTo>
                  <a:pt x="7114" y="11957"/>
                  <a:pt x="6547" y="11457"/>
                  <a:pt x="6383" y="11316"/>
                </a:cubicBezTo>
                <a:close/>
                <a:moveTo>
                  <a:pt x="21241" y="14468"/>
                </a:moveTo>
                <a:cubicBezTo>
                  <a:pt x="20030" y="12708"/>
                  <a:pt x="18723" y="11542"/>
                  <a:pt x="18457" y="11316"/>
                </a:cubicBezTo>
                <a:cubicBezTo>
                  <a:pt x="18426" y="11293"/>
                  <a:pt x="18408" y="11238"/>
                  <a:pt x="18408" y="11175"/>
                </a:cubicBezTo>
                <a:lnTo>
                  <a:pt x="18408" y="7852"/>
                </a:lnTo>
                <a:cubicBezTo>
                  <a:pt x="18643" y="7570"/>
                  <a:pt x="18802" y="7101"/>
                  <a:pt x="18802" y="6553"/>
                </a:cubicBezTo>
                <a:lnTo>
                  <a:pt x="18802" y="3104"/>
                </a:lnTo>
                <a:cubicBezTo>
                  <a:pt x="18802" y="1391"/>
                  <a:pt x="18014" y="0"/>
                  <a:pt x="17043" y="0"/>
                </a:cubicBezTo>
                <a:lnTo>
                  <a:pt x="16626" y="0"/>
                </a:lnTo>
                <a:cubicBezTo>
                  <a:pt x="15655" y="0"/>
                  <a:pt x="14867" y="1391"/>
                  <a:pt x="14867" y="3104"/>
                </a:cubicBezTo>
                <a:lnTo>
                  <a:pt x="14867" y="6553"/>
                </a:lnTo>
                <a:cubicBezTo>
                  <a:pt x="14867" y="7093"/>
                  <a:pt x="15022" y="7570"/>
                  <a:pt x="15261" y="7852"/>
                </a:cubicBezTo>
                <a:lnTo>
                  <a:pt x="15261" y="11175"/>
                </a:lnTo>
                <a:cubicBezTo>
                  <a:pt x="15261" y="11238"/>
                  <a:pt x="15244" y="11284"/>
                  <a:pt x="15212" y="11316"/>
                </a:cubicBezTo>
                <a:cubicBezTo>
                  <a:pt x="15048" y="11457"/>
                  <a:pt x="14481" y="11957"/>
                  <a:pt x="13790" y="12739"/>
                </a:cubicBezTo>
                <a:cubicBezTo>
                  <a:pt x="14481" y="13412"/>
                  <a:pt x="15576" y="14569"/>
                  <a:pt x="16609" y="16071"/>
                </a:cubicBezTo>
                <a:cubicBezTo>
                  <a:pt x="16972" y="16595"/>
                  <a:pt x="17211" y="17322"/>
                  <a:pt x="17300" y="18120"/>
                </a:cubicBezTo>
                <a:lnTo>
                  <a:pt x="21600" y="18120"/>
                </a:lnTo>
                <a:lnTo>
                  <a:pt x="21600" y="15758"/>
                </a:lnTo>
                <a:cubicBezTo>
                  <a:pt x="21587" y="15257"/>
                  <a:pt x="21462" y="14780"/>
                  <a:pt x="21241" y="14468"/>
                </a:cubicBezTo>
                <a:close/>
                <a:moveTo>
                  <a:pt x="12730" y="13490"/>
                </a:moveTo>
                <a:cubicBezTo>
                  <a:pt x="12695" y="13458"/>
                  <a:pt x="12673" y="13396"/>
                  <a:pt x="12673" y="13325"/>
                </a:cubicBezTo>
                <a:lnTo>
                  <a:pt x="12673" y="9361"/>
                </a:lnTo>
                <a:cubicBezTo>
                  <a:pt x="12956" y="9025"/>
                  <a:pt x="13143" y="8462"/>
                  <a:pt x="13143" y="7820"/>
                </a:cubicBezTo>
                <a:lnTo>
                  <a:pt x="13143" y="3707"/>
                </a:lnTo>
                <a:cubicBezTo>
                  <a:pt x="13143" y="1658"/>
                  <a:pt x="12203" y="0"/>
                  <a:pt x="11042" y="0"/>
                </a:cubicBezTo>
                <a:lnTo>
                  <a:pt x="10540" y="0"/>
                </a:lnTo>
                <a:cubicBezTo>
                  <a:pt x="9379" y="0"/>
                  <a:pt x="8440" y="1658"/>
                  <a:pt x="8440" y="3707"/>
                </a:cubicBezTo>
                <a:lnTo>
                  <a:pt x="8440" y="7820"/>
                </a:lnTo>
                <a:cubicBezTo>
                  <a:pt x="8440" y="8462"/>
                  <a:pt x="8626" y="9032"/>
                  <a:pt x="8909" y="9361"/>
                </a:cubicBezTo>
                <a:lnTo>
                  <a:pt x="8909" y="13325"/>
                </a:lnTo>
                <a:cubicBezTo>
                  <a:pt x="8909" y="13396"/>
                  <a:pt x="8887" y="13458"/>
                  <a:pt x="8851" y="13490"/>
                </a:cubicBezTo>
                <a:cubicBezTo>
                  <a:pt x="8532" y="13764"/>
                  <a:pt x="6977" y="15155"/>
                  <a:pt x="5532" y="17243"/>
                </a:cubicBezTo>
                <a:cubicBezTo>
                  <a:pt x="5270" y="17619"/>
                  <a:pt x="5119" y="18190"/>
                  <a:pt x="5119" y="18785"/>
                </a:cubicBezTo>
                <a:lnTo>
                  <a:pt x="5119" y="21600"/>
                </a:lnTo>
                <a:lnTo>
                  <a:pt x="16462" y="21600"/>
                </a:lnTo>
                <a:lnTo>
                  <a:pt x="16462" y="18785"/>
                </a:lnTo>
                <a:cubicBezTo>
                  <a:pt x="16462" y="18190"/>
                  <a:pt x="16311" y="17619"/>
                  <a:pt x="16050" y="17243"/>
                </a:cubicBezTo>
                <a:cubicBezTo>
                  <a:pt x="14605" y="15148"/>
                  <a:pt x="13049" y="13764"/>
                  <a:pt x="12730" y="13490"/>
                </a:cubicBezTo>
                <a:close/>
                <a:moveTo>
                  <a:pt x="12730" y="13490"/>
                </a:moveTo>
              </a:path>
            </a:pathLst>
          </a:custGeom>
          <a:solidFill>
            <a:schemeClr val="tx1">
              <a:lumMod val="75000"/>
              <a:lumOff val="25000"/>
            </a:schemeClr>
          </a:solidFill>
          <a:ln>
            <a:noFill/>
          </a:ln>
        </p:spPr>
        <p:txBody>
          <a:bodyPr lIns="0" tIns="0" rIns="0" bIns="0"/>
          <a:lstStyle/>
          <a:p>
            <a:endParaRPr lang="en-US"/>
          </a:p>
        </p:txBody>
      </p:sp>
      <p:sp>
        <p:nvSpPr>
          <p:cNvPr id="73" name="AutoShape 49"/>
          <p:cNvSpPr>
            <a:spLocks/>
          </p:cNvSpPr>
          <p:nvPr/>
        </p:nvSpPr>
        <p:spPr bwMode="auto">
          <a:xfrm>
            <a:off x="4306912" y="2759793"/>
            <a:ext cx="440007" cy="439614"/>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tx1">
              <a:lumMod val="50000"/>
              <a:lumOff val="50000"/>
            </a:schemeClr>
          </a:solidFill>
          <a:ln>
            <a:noFill/>
          </a:ln>
        </p:spPr>
        <p:txBody>
          <a:bodyPr lIns="0" tIns="0" rIns="0" bIns="0"/>
          <a:lstStyle/>
          <a:p>
            <a:endParaRPr lang="en-US"/>
          </a:p>
        </p:txBody>
      </p:sp>
      <p:sp>
        <p:nvSpPr>
          <p:cNvPr id="74" name="AutoShape 51"/>
          <p:cNvSpPr>
            <a:spLocks/>
          </p:cNvSpPr>
          <p:nvPr/>
        </p:nvSpPr>
        <p:spPr bwMode="auto">
          <a:xfrm>
            <a:off x="7592693" y="2769914"/>
            <a:ext cx="419372" cy="419372"/>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tx1">
              <a:lumMod val="95000"/>
              <a:lumOff val="5000"/>
            </a:schemeClr>
          </a:solidFill>
          <a:ln>
            <a:noFill/>
          </a:ln>
        </p:spPr>
        <p:txBody>
          <a:bodyPr lIns="0" tIns="0" rIns="0" bIns="0"/>
          <a:lstStyle/>
          <a:p>
            <a:endParaRPr lang="en-US"/>
          </a:p>
        </p:txBody>
      </p:sp>
      <p:sp>
        <p:nvSpPr>
          <p:cNvPr id="75" name="AutoShape 62"/>
          <p:cNvSpPr>
            <a:spLocks/>
          </p:cNvSpPr>
          <p:nvPr/>
        </p:nvSpPr>
        <p:spPr bwMode="auto">
          <a:xfrm>
            <a:off x="1027313" y="2755459"/>
            <a:ext cx="448283" cy="448283"/>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lumMod val="50000"/>
              <a:alpha val="60000"/>
            </a:schemeClr>
          </a:solidFill>
          <a:ln>
            <a:noFill/>
          </a:ln>
        </p:spPr>
        <p:txBody>
          <a:bodyPr lIns="0" tIns="0" rIns="0" bIns="0"/>
          <a:lstStyle/>
          <a:p>
            <a:endParaRPr lang="en-US" dirty="0"/>
          </a:p>
        </p:txBody>
      </p:sp>
      <p:sp>
        <p:nvSpPr>
          <p:cNvPr id="76" name="Freeform 11"/>
          <p:cNvSpPr>
            <a:spLocks/>
          </p:cNvSpPr>
          <p:nvPr/>
        </p:nvSpPr>
        <p:spPr bwMode="auto">
          <a:xfrm>
            <a:off x="5918210" y="4630821"/>
            <a:ext cx="492873" cy="404860"/>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tx1">
              <a:lumMod val="95000"/>
              <a:lumOff val="5000"/>
            </a:schemeClr>
          </a:solidFill>
          <a:ln>
            <a:noFill/>
          </a:ln>
        </p:spPr>
        <p:txBody>
          <a:bodyPr wrap="square" lIns="0" tIns="0" rIns="0" bIns="0">
            <a:noAutofit/>
          </a:bodyPr>
          <a:lstStyle/>
          <a:p>
            <a:endParaRPr lang="en-US"/>
          </a:p>
        </p:txBody>
      </p:sp>
      <p:sp>
        <p:nvSpPr>
          <p:cNvPr id="77" name="AutoShape 23"/>
          <p:cNvSpPr>
            <a:spLocks/>
          </p:cNvSpPr>
          <p:nvPr/>
        </p:nvSpPr>
        <p:spPr bwMode="auto">
          <a:xfrm>
            <a:off x="10746023" y="2389168"/>
            <a:ext cx="688964" cy="800118"/>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tx1">
              <a:lumMod val="65000"/>
              <a:lumOff val="35000"/>
            </a:schemeClr>
          </a:solidFill>
          <a:ln>
            <a:noFill/>
          </a:ln>
        </p:spPr>
        <p:txBody>
          <a:bodyPr lIns="0" tIns="0" rIns="0" bIns="0"/>
          <a:lstStyle/>
          <a:p>
            <a:endParaRPr lang="en-US"/>
          </a:p>
        </p:txBody>
      </p:sp>
      <p:grpSp>
        <p:nvGrpSpPr>
          <p:cNvPr id="23" name="Group 22"/>
          <p:cNvGrpSpPr/>
          <p:nvPr/>
        </p:nvGrpSpPr>
        <p:grpSpPr>
          <a:xfrm>
            <a:off x="661398" y="5036150"/>
            <a:ext cx="1180111" cy="775423"/>
            <a:chOff x="661398" y="5036150"/>
            <a:chExt cx="1180111" cy="775423"/>
          </a:xfrm>
        </p:grpSpPr>
        <p:sp>
          <p:nvSpPr>
            <p:cNvPr id="78" name="Rectangle 17"/>
            <p:cNvSpPr>
              <a:spLocks/>
            </p:cNvSpPr>
            <p:nvPr/>
          </p:nvSpPr>
          <p:spPr bwMode="auto">
            <a:xfrm>
              <a:off x="661398" y="5144978"/>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79" name="Rectangle 17"/>
            <p:cNvSpPr>
              <a:spLocks/>
            </p:cNvSpPr>
            <p:nvPr/>
          </p:nvSpPr>
          <p:spPr bwMode="auto">
            <a:xfrm>
              <a:off x="784562" y="5036150"/>
              <a:ext cx="933782" cy="278295"/>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BEGINNING</a:t>
              </a:r>
            </a:p>
          </p:txBody>
        </p:sp>
      </p:grpSp>
      <p:cxnSp>
        <p:nvCxnSpPr>
          <p:cNvPr id="80" name="Straight Arrow Connector 79"/>
          <p:cNvCxnSpPr/>
          <p:nvPr/>
        </p:nvCxnSpPr>
        <p:spPr>
          <a:xfrm flipH="1">
            <a:off x="1251453" y="4148769"/>
            <a:ext cx="2" cy="759362"/>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2324390" y="2026344"/>
            <a:ext cx="1118325" cy="858408"/>
            <a:chOff x="2324390" y="1849348"/>
            <a:chExt cx="1118325" cy="858408"/>
          </a:xfrm>
        </p:grpSpPr>
        <p:sp>
          <p:nvSpPr>
            <p:cNvPr id="81" name="Rectangle 17"/>
            <p:cNvSpPr>
              <a:spLocks/>
            </p:cNvSpPr>
            <p:nvPr/>
          </p:nvSpPr>
          <p:spPr bwMode="auto">
            <a:xfrm>
              <a:off x="2508918" y="1849348"/>
              <a:ext cx="749271" cy="40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CREATIVE WORK IDEA</a:t>
              </a:r>
            </a:p>
          </p:txBody>
        </p:sp>
        <p:sp>
          <p:nvSpPr>
            <p:cNvPr id="82" name="Rectangle 17"/>
            <p:cNvSpPr>
              <a:spLocks/>
            </p:cNvSpPr>
            <p:nvPr/>
          </p:nvSpPr>
          <p:spPr bwMode="auto">
            <a:xfrm>
              <a:off x="2324390" y="2247106"/>
              <a:ext cx="1118325" cy="4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a:t>
              </a:r>
              <a:r>
                <a:rPr lang="en-US" sz="1000" dirty="0" err="1">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image.o</a:t>
              </a:r>
              <a:endPar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endParaRPr>
            </a:p>
          </p:txBody>
        </p:sp>
      </p:grpSp>
      <p:cxnSp>
        <p:nvCxnSpPr>
          <p:cNvPr id="83" name="Straight Arrow Connector 82"/>
          <p:cNvCxnSpPr>
            <a:cxnSpLocks/>
          </p:cNvCxnSpPr>
          <p:nvPr/>
        </p:nvCxnSpPr>
        <p:spPr>
          <a:xfrm flipV="1">
            <a:off x="2883552" y="3032371"/>
            <a:ext cx="0" cy="571861"/>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4" name="Rectangle 17"/>
          <p:cNvSpPr>
            <a:spLocks/>
          </p:cNvSpPr>
          <p:nvPr/>
        </p:nvSpPr>
        <p:spPr bwMode="auto">
          <a:xfrm>
            <a:off x="10888290" y="2026344"/>
            <a:ext cx="467399" cy="20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YES</a:t>
            </a:r>
            <a:r>
              <a:rPr lang="en-US" sz="1500" b="1" dirty="0">
                <a:latin typeface="Lato" charset="0"/>
                <a:ea typeface="Lato" charset="0"/>
                <a:cs typeface="Lato" charset="0"/>
                <a:sym typeface="Montserrat-Regular" charset="0"/>
              </a:rPr>
              <a:t>!</a:t>
            </a:r>
          </a:p>
        </p:txBody>
      </p:sp>
      <p:sp>
        <p:nvSpPr>
          <p:cNvPr id="85" name="Rectangle 17"/>
          <p:cNvSpPr>
            <a:spLocks/>
          </p:cNvSpPr>
          <p:nvPr/>
        </p:nvSpPr>
        <p:spPr bwMode="auto">
          <a:xfrm>
            <a:off x="10630397" y="5036150"/>
            <a:ext cx="894891" cy="37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WON CC AWARD</a:t>
            </a:r>
          </a:p>
        </p:txBody>
      </p:sp>
      <p:sp>
        <p:nvSpPr>
          <p:cNvPr id="86" name="Rectangle 17"/>
          <p:cNvSpPr>
            <a:spLocks/>
          </p:cNvSpPr>
          <p:nvPr/>
        </p:nvSpPr>
        <p:spPr bwMode="auto">
          <a:xfrm>
            <a:off x="10675704" y="5350923"/>
            <a:ext cx="804276" cy="4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a:t>
            </a:r>
          </a:p>
        </p:txBody>
      </p:sp>
      <p:cxnSp>
        <p:nvCxnSpPr>
          <p:cNvPr id="87" name="Straight Arrow Connector 86"/>
          <p:cNvCxnSpPr/>
          <p:nvPr/>
        </p:nvCxnSpPr>
        <p:spPr>
          <a:xfrm flipH="1">
            <a:off x="11073896" y="4148769"/>
            <a:ext cx="2" cy="759362"/>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8884985" y="2026344"/>
            <a:ext cx="1118325" cy="884655"/>
            <a:chOff x="8884985" y="1804051"/>
            <a:chExt cx="1118325" cy="884655"/>
          </a:xfrm>
        </p:grpSpPr>
        <p:sp>
          <p:nvSpPr>
            <p:cNvPr id="88" name="Rectangle 17"/>
            <p:cNvSpPr>
              <a:spLocks/>
            </p:cNvSpPr>
            <p:nvPr/>
          </p:nvSpPr>
          <p:spPr bwMode="auto">
            <a:xfrm>
              <a:off x="8966348" y="1804051"/>
              <a:ext cx="955601" cy="46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EXTEND THE</a:t>
              </a:r>
            </a:p>
            <a:p>
              <a:pPr algn="ctr">
                <a:lnSpc>
                  <a:spcPts val="13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COMMUNITY</a:t>
              </a:r>
            </a:p>
          </p:txBody>
        </p:sp>
        <p:sp>
          <p:nvSpPr>
            <p:cNvPr id="89" name="Rectangle 17"/>
            <p:cNvSpPr>
              <a:spLocks/>
            </p:cNvSpPr>
            <p:nvPr/>
          </p:nvSpPr>
          <p:spPr bwMode="auto">
            <a:xfrm>
              <a:off x="8884985" y="2228056"/>
              <a:ext cx="1118325" cy="4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a:t>
              </a:r>
            </a:p>
          </p:txBody>
        </p:sp>
      </p:grpSp>
      <p:cxnSp>
        <p:nvCxnSpPr>
          <p:cNvPr id="90" name="Straight Arrow Connector 89"/>
          <p:cNvCxnSpPr>
            <a:cxnSpLocks/>
          </p:cNvCxnSpPr>
          <p:nvPr/>
        </p:nvCxnSpPr>
        <p:spPr>
          <a:xfrm flipV="1">
            <a:off x="9444147" y="3032371"/>
            <a:ext cx="0" cy="571861"/>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1" name="Rectangle 17"/>
          <p:cNvSpPr>
            <a:spLocks/>
          </p:cNvSpPr>
          <p:nvPr/>
        </p:nvSpPr>
        <p:spPr bwMode="auto">
          <a:xfrm>
            <a:off x="3936859" y="5144978"/>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92" name="Rectangle 17"/>
          <p:cNvSpPr>
            <a:spLocks/>
          </p:cNvSpPr>
          <p:nvPr/>
        </p:nvSpPr>
        <p:spPr bwMode="auto">
          <a:xfrm>
            <a:off x="3899557" y="5036150"/>
            <a:ext cx="1254717" cy="266186"/>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FLY TO AHEAD</a:t>
            </a:r>
          </a:p>
        </p:txBody>
      </p:sp>
      <p:cxnSp>
        <p:nvCxnSpPr>
          <p:cNvPr id="93" name="Straight Arrow Connector 92"/>
          <p:cNvCxnSpPr/>
          <p:nvPr/>
        </p:nvCxnSpPr>
        <p:spPr>
          <a:xfrm flipH="1">
            <a:off x="4526914" y="4148769"/>
            <a:ext cx="2" cy="759362"/>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4" name="Rectangle 17"/>
          <p:cNvSpPr>
            <a:spLocks/>
          </p:cNvSpPr>
          <p:nvPr/>
        </p:nvSpPr>
        <p:spPr bwMode="auto">
          <a:xfrm>
            <a:off x="7212323" y="5144978"/>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95" name="Rectangle 17"/>
          <p:cNvSpPr>
            <a:spLocks/>
          </p:cNvSpPr>
          <p:nvPr/>
        </p:nvSpPr>
        <p:spPr bwMode="auto">
          <a:xfrm>
            <a:off x="7273905" y="5036150"/>
            <a:ext cx="1056947" cy="308876"/>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SETTING UP</a:t>
            </a:r>
          </a:p>
        </p:txBody>
      </p:sp>
      <p:cxnSp>
        <p:nvCxnSpPr>
          <p:cNvPr id="96" name="Straight Arrow Connector 95"/>
          <p:cNvCxnSpPr/>
          <p:nvPr/>
        </p:nvCxnSpPr>
        <p:spPr>
          <a:xfrm flipH="1">
            <a:off x="7802378" y="4148769"/>
            <a:ext cx="2" cy="759362"/>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605486" y="2026344"/>
            <a:ext cx="1118325" cy="852111"/>
            <a:chOff x="5605486" y="2106210"/>
            <a:chExt cx="1118325" cy="852111"/>
          </a:xfrm>
        </p:grpSpPr>
        <p:sp>
          <p:nvSpPr>
            <p:cNvPr id="97" name="Rectangle 17"/>
            <p:cNvSpPr>
              <a:spLocks/>
            </p:cNvSpPr>
            <p:nvPr/>
          </p:nvSpPr>
          <p:spPr bwMode="auto">
            <a:xfrm>
              <a:off x="5713345" y="2106210"/>
              <a:ext cx="902609" cy="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SETUP THE</a:t>
              </a:r>
            </a:p>
            <a:p>
              <a:pPr algn="ctr">
                <a:lnSpc>
                  <a:spcPts val="1300"/>
                </a:lnSpc>
              </a:pPr>
              <a:r>
                <a:rPr lang="en-US" sz="11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PORTFOLIO</a:t>
              </a:r>
            </a:p>
          </p:txBody>
        </p:sp>
        <p:sp>
          <p:nvSpPr>
            <p:cNvPr id="98" name="Rectangle 17"/>
            <p:cNvSpPr>
              <a:spLocks/>
            </p:cNvSpPr>
            <p:nvPr/>
          </p:nvSpPr>
          <p:spPr bwMode="auto">
            <a:xfrm>
              <a:off x="5605486" y="2497671"/>
              <a:ext cx="1118325" cy="4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a:t>
              </a:r>
            </a:p>
          </p:txBody>
        </p:sp>
      </p:grpSp>
      <p:cxnSp>
        <p:nvCxnSpPr>
          <p:cNvPr id="99" name="Straight Arrow Connector 98"/>
          <p:cNvCxnSpPr>
            <a:cxnSpLocks/>
          </p:cNvCxnSpPr>
          <p:nvPr/>
        </p:nvCxnSpPr>
        <p:spPr>
          <a:xfrm flipH="1" flipV="1">
            <a:off x="6164648" y="3032371"/>
            <a:ext cx="1" cy="57186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4642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56" name="Title 55"/>
          <p:cNvSpPr>
            <a:spLocks noGrp="1"/>
          </p:cNvSpPr>
          <p:nvPr>
            <p:ph type="title"/>
          </p:nvPr>
        </p:nvSpPr>
        <p:spPr/>
        <p:txBody>
          <a:bodyPr/>
          <a:lstStyle/>
          <a:p>
            <a:r>
              <a:rPr lang="en-US" b="1" dirty="0"/>
              <a:t>Company Timeline</a:t>
            </a:r>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1674172" y="2381672"/>
            <a:ext cx="8838164" cy="3538197"/>
            <a:chOff x="1674172" y="2163959"/>
            <a:chExt cx="8838164" cy="3538197"/>
          </a:xfrm>
        </p:grpSpPr>
        <p:sp>
          <p:nvSpPr>
            <p:cNvPr id="130" name="Rectangle 129"/>
            <p:cNvSpPr/>
            <p:nvPr/>
          </p:nvSpPr>
          <p:spPr>
            <a:xfrm rot="2700000">
              <a:off x="6821714" y="3341909"/>
              <a:ext cx="1103086" cy="11030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p:cNvSpPr/>
            <p:nvPr/>
          </p:nvSpPr>
          <p:spPr>
            <a:xfrm rot="2700000">
              <a:off x="6888322" y="3408517"/>
              <a:ext cx="969870" cy="96987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p:cNvSpPr/>
            <p:nvPr/>
          </p:nvSpPr>
          <p:spPr>
            <a:xfrm rot="2700000">
              <a:off x="9376228" y="3341909"/>
              <a:ext cx="1103086" cy="11030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p:cNvSpPr/>
            <p:nvPr/>
          </p:nvSpPr>
          <p:spPr>
            <a:xfrm rot="2700000">
              <a:off x="9442836" y="3408517"/>
              <a:ext cx="969870" cy="96987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p:cNvSpPr/>
            <p:nvPr/>
          </p:nvSpPr>
          <p:spPr>
            <a:xfrm rot="2700000">
              <a:off x="4267200" y="3341909"/>
              <a:ext cx="1103086" cy="11030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p:cNvSpPr/>
            <p:nvPr/>
          </p:nvSpPr>
          <p:spPr>
            <a:xfrm rot="2700000">
              <a:off x="4333808" y="3408517"/>
              <a:ext cx="969870" cy="96987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rot="2700000">
              <a:off x="1712686" y="3341912"/>
              <a:ext cx="1103086" cy="11030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Rectangle 124"/>
            <p:cNvSpPr/>
            <p:nvPr/>
          </p:nvSpPr>
          <p:spPr>
            <a:xfrm rot="2700000">
              <a:off x="1779294" y="3408520"/>
              <a:ext cx="969870" cy="96987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a:cxnSpLocks/>
            </p:cNvCxnSpPr>
            <p:nvPr/>
          </p:nvCxnSpPr>
          <p:spPr>
            <a:xfrm>
              <a:off x="3044229" y="3893452"/>
              <a:ext cx="994514"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cxnSpLocks/>
            </p:cNvCxnSpPr>
            <p:nvPr/>
          </p:nvCxnSpPr>
          <p:spPr>
            <a:xfrm>
              <a:off x="5598742" y="3893452"/>
              <a:ext cx="994514"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a:cxnSpLocks/>
            </p:cNvCxnSpPr>
            <p:nvPr/>
          </p:nvCxnSpPr>
          <p:spPr>
            <a:xfrm>
              <a:off x="8153257" y="3893452"/>
              <a:ext cx="994514"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7" name="AutoShape 62"/>
            <p:cNvSpPr>
              <a:spLocks/>
            </p:cNvSpPr>
            <p:nvPr/>
          </p:nvSpPr>
          <p:spPr bwMode="auto">
            <a:xfrm>
              <a:off x="2040087" y="3669310"/>
              <a:ext cx="448283" cy="448283"/>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grpSp>
          <p:nvGrpSpPr>
            <p:cNvPr id="15" name="Group 14"/>
            <p:cNvGrpSpPr/>
            <p:nvPr/>
          </p:nvGrpSpPr>
          <p:grpSpPr>
            <a:xfrm>
              <a:off x="1674172" y="4926733"/>
              <a:ext cx="1180111" cy="775423"/>
              <a:chOff x="1674172" y="4926733"/>
              <a:chExt cx="1180111" cy="775423"/>
            </a:xfrm>
          </p:grpSpPr>
          <p:sp>
            <p:nvSpPr>
              <p:cNvPr id="139" name="Rectangle 17"/>
              <p:cNvSpPr>
                <a:spLocks/>
              </p:cNvSpPr>
              <p:nvPr/>
            </p:nvSpPr>
            <p:spPr bwMode="auto">
              <a:xfrm>
                <a:off x="1674172" y="5035561"/>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140" name="Rectangle 17"/>
              <p:cNvSpPr>
                <a:spLocks/>
              </p:cNvSpPr>
              <p:nvPr/>
            </p:nvSpPr>
            <p:spPr bwMode="auto">
              <a:xfrm>
                <a:off x="1797336" y="4926733"/>
                <a:ext cx="933782" cy="278295"/>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BEGINNING</a:t>
                </a:r>
              </a:p>
            </p:txBody>
          </p:sp>
        </p:grpSp>
        <p:sp>
          <p:nvSpPr>
            <p:cNvPr id="141" name="TextBox 140"/>
            <p:cNvSpPr txBox="1"/>
            <p:nvPr/>
          </p:nvSpPr>
          <p:spPr>
            <a:xfrm>
              <a:off x="3213100" y="3956010"/>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2002</a:t>
              </a:r>
            </a:p>
          </p:txBody>
        </p:sp>
        <p:sp>
          <p:nvSpPr>
            <p:cNvPr id="142" name="TextBox 141"/>
            <p:cNvSpPr txBox="1"/>
            <p:nvPr/>
          </p:nvSpPr>
          <p:spPr>
            <a:xfrm>
              <a:off x="5767614" y="3956010"/>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2005</a:t>
              </a:r>
            </a:p>
          </p:txBody>
        </p:sp>
        <p:sp>
          <p:nvSpPr>
            <p:cNvPr id="143" name="TextBox 142"/>
            <p:cNvSpPr txBox="1"/>
            <p:nvPr/>
          </p:nvSpPr>
          <p:spPr>
            <a:xfrm>
              <a:off x="8322128" y="3956010"/>
              <a:ext cx="656771" cy="323165"/>
            </a:xfrm>
            <a:prstGeom prst="rect">
              <a:avLst/>
            </a:prstGeom>
            <a:noFill/>
          </p:spPr>
          <p:txBody>
            <a:bodyPr wrap="square" rtlCol="0">
              <a:spAutoFit/>
            </a:bodyPr>
            <a:lstStyle/>
            <a:p>
              <a:pPr algn="ctr"/>
              <a:r>
                <a:rPr lang="en-US" sz="1500" spc="100" dirty="0">
                  <a:latin typeface="Open Sans Condensed" panose="020B0806030504020204" pitchFamily="34" charset="0"/>
                  <a:ea typeface="Open Sans Condensed" panose="020B0806030504020204" pitchFamily="34" charset="0"/>
                  <a:cs typeface="Open Sans Condensed" panose="020B0806030504020204" pitchFamily="34" charset="0"/>
                </a:rPr>
                <a:t>2008</a:t>
              </a:r>
            </a:p>
          </p:txBody>
        </p:sp>
        <p:sp>
          <p:nvSpPr>
            <p:cNvPr id="145" name="AutoShape 9"/>
            <p:cNvSpPr>
              <a:spLocks/>
            </p:cNvSpPr>
            <p:nvPr/>
          </p:nvSpPr>
          <p:spPr bwMode="auto">
            <a:xfrm>
              <a:off x="4550123" y="3613535"/>
              <a:ext cx="537240" cy="55983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grpSp>
          <p:nvGrpSpPr>
            <p:cNvPr id="11" name="Group 10"/>
            <p:cNvGrpSpPr/>
            <p:nvPr/>
          </p:nvGrpSpPr>
          <p:grpSpPr>
            <a:xfrm>
              <a:off x="4228687" y="2163959"/>
              <a:ext cx="1180111" cy="931422"/>
              <a:chOff x="3193243" y="4799762"/>
              <a:chExt cx="1180111" cy="931422"/>
            </a:xfrm>
          </p:grpSpPr>
          <p:sp>
            <p:nvSpPr>
              <p:cNvPr id="147" name="Rectangle 17"/>
              <p:cNvSpPr>
                <a:spLocks/>
              </p:cNvSpPr>
              <p:nvPr/>
            </p:nvSpPr>
            <p:spPr bwMode="auto">
              <a:xfrm>
                <a:off x="3224137" y="4799762"/>
                <a:ext cx="1118324" cy="40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CREATIVE WORK IDEA</a:t>
                </a:r>
              </a:p>
            </p:txBody>
          </p:sp>
          <p:sp>
            <p:nvSpPr>
              <p:cNvPr id="149" name="Rectangle 17"/>
              <p:cNvSpPr>
                <a:spLocks/>
              </p:cNvSpPr>
              <p:nvPr/>
            </p:nvSpPr>
            <p:spPr bwMode="auto">
              <a:xfrm>
                <a:off x="3193243" y="5064589"/>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grpSp>
        <p:sp>
          <p:nvSpPr>
            <p:cNvPr id="150" name="AutoShape 51"/>
            <p:cNvSpPr>
              <a:spLocks/>
            </p:cNvSpPr>
            <p:nvPr/>
          </p:nvSpPr>
          <p:spPr bwMode="auto">
            <a:xfrm>
              <a:off x="7163571" y="3683766"/>
              <a:ext cx="419372" cy="419372"/>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bg1"/>
            </a:solidFill>
            <a:ln>
              <a:noFill/>
            </a:ln>
          </p:spPr>
          <p:txBody>
            <a:bodyPr lIns="0" tIns="0" rIns="0" bIns="0"/>
            <a:lstStyle/>
            <a:p>
              <a:endParaRPr lang="en-US"/>
            </a:p>
          </p:txBody>
        </p:sp>
        <p:grpSp>
          <p:nvGrpSpPr>
            <p:cNvPr id="151" name="Group 150"/>
            <p:cNvGrpSpPr/>
            <p:nvPr/>
          </p:nvGrpSpPr>
          <p:grpSpPr>
            <a:xfrm>
              <a:off x="6783201" y="4926733"/>
              <a:ext cx="1180111" cy="775423"/>
              <a:chOff x="1674172" y="4926733"/>
              <a:chExt cx="1180111" cy="775423"/>
            </a:xfrm>
          </p:grpSpPr>
          <p:sp>
            <p:nvSpPr>
              <p:cNvPr id="152" name="Rectangle 17"/>
              <p:cNvSpPr>
                <a:spLocks/>
              </p:cNvSpPr>
              <p:nvPr/>
            </p:nvSpPr>
            <p:spPr bwMode="auto">
              <a:xfrm>
                <a:off x="1674172" y="5035561"/>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153" name="Rectangle 17"/>
              <p:cNvSpPr>
                <a:spLocks/>
              </p:cNvSpPr>
              <p:nvPr/>
            </p:nvSpPr>
            <p:spPr bwMode="auto">
              <a:xfrm>
                <a:off x="1797336" y="4926733"/>
                <a:ext cx="933782" cy="278295"/>
              </a:xfrm>
              <a:prstGeom prst="rect">
                <a:avLst/>
              </a:pr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SETTING UP</a:t>
                </a:r>
              </a:p>
            </p:txBody>
          </p:sp>
        </p:grpSp>
        <p:sp>
          <p:nvSpPr>
            <p:cNvPr id="154" name="AutoShape 49"/>
            <p:cNvSpPr>
              <a:spLocks/>
            </p:cNvSpPr>
            <p:nvPr/>
          </p:nvSpPr>
          <p:spPr bwMode="auto">
            <a:xfrm>
              <a:off x="9702278" y="3669310"/>
              <a:ext cx="440007" cy="439614"/>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bg1"/>
            </a:solidFill>
            <a:ln>
              <a:noFill/>
            </a:ln>
          </p:spPr>
          <p:txBody>
            <a:bodyPr lIns="0" tIns="0" rIns="0" bIns="0"/>
            <a:lstStyle/>
            <a:p>
              <a:endParaRPr lang="en-US"/>
            </a:p>
          </p:txBody>
        </p:sp>
        <p:grpSp>
          <p:nvGrpSpPr>
            <p:cNvPr id="155" name="Group 154"/>
            <p:cNvGrpSpPr/>
            <p:nvPr/>
          </p:nvGrpSpPr>
          <p:grpSpPr>
            <a:xfrm>
              <a:off x="9332225" y="2163959"/>
              <a:ext cx="1180111" cy="931422"/>
              <a:chOff x="3193243" y="4799762"/>
              <a:chExt cx="1180111" cy="931422"/>
            </a:xfrm>
          </p:grpSpPr>
          <p:sp>
            <p:nvSpPr>
              <p:cNvPr id="156" name="Rectangle 17"/>
              <p:cNvSpPr>
                <a:spLocks/>
              </p:cNvSpPr>
              <p:nvPr/>
            </p:nvSpPr>
            <p:spPr bwMode="auto">
              <a:xfrm>
                <a:off x="3224137" y="4799762"/>
                <a:ext cx="1118324" cy="40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300"/>
                  </a:lnSpc>
                </a:pPr>
                <a:r>
                  <a:rPr lang="en-US" sz="1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FLY TO</a:t>
                </a:r>
              </a:p>
              <a:p>
                <a:pPr algn="ctr">
                  <a:lnSpc>
                    <a:spcPts val="1300"/>
                  </a:lnSpc>
                </a:pPr>
                <a:r>
                  <a:rPr lang="en-US" sz="15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AHEAD</a:t>
                </a:r>
              </a:p>
            </p:txBody>
          </p:sp>
          <p:sp>
            <p:nvSpPr>
              <p:cNvPr id="157" name="Rectangle 17"/>
              <p:cNvSpPr>
                <a:spLocks/>
              </p:cNvSpPr>
              <p:nvPr/>
            </p:nvSpPr>
            <p:spPr bwMode="auto">
              <a:xfrm>
                <a:off x="3193243" y="5064589"/>
                <a:ext cx="1180111"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grpSp>
      </p:grpSp>
    </p:spTree>
    <p:extLst>
      <p:ext uri="{BB962C8B-B14F-4D97-AF65-F5344CB8AC3E}">
        <p14:creationId xmlns:p14="http://schemas.microsoft.com/office/powerpoint/2010/main" val="3538903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56" name="Title 55"/>
          <p:cNvSpPr>
            <a:spLocks noGrp="1"/>
          </p:cNvSpPr>
          <p:nvPr>
            <p:ph type="title"/>
          </p:nvPr>
        </p:nvSpPr>
        <p:spPr/>
        <p:txBody>
          <a:bodyPr/>
          <a:lstStyle/>
          <a:p>
            <a:r>
              <a:rPr lang="en-US" b="1" dirty="0"/>
              <a:t>Company Timeline</a:t>
            </a:r>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p:cNvGrpSpPr/>
          <p:nvPr/>
        </p:nvGrpSpPr>
        <p:grpSpPr>
          <a:xfrm>
            <a:off x="1414344" y="2412325"/>
            <a:ext cx="9363311" cy="3359996"/>
            <a:chOff x="1414344" y="2412325"/>
            <a:chExt cx="9363311" cy="3359996"/>
          </a:xfrm>
        </p:grpSpPr>
        <p:grpSp>
          <p:nvGrpSpPr>
            <p:cNvPr id="22" name="Group 21"/>
            <p:cNvGrpSpPr/>
            <p:nvPr/>
          </p:nvGrpSpPr>
          <p:grpSpPr>
            <a:xfrm>
              <a:off x="1414344" y="4873841"/>
              <a:ext cx="1773872" cy="898480"/>
              <a:chOff x="1377292" y="5021389"/>
              <a:chExt cx="1773872" cy="898480"/>
            </a:xfrm>
          </p:grpSpPr>
          <p:sp>
            <p:nvSpPr>
              <p:cNvPr id="139" name="Rectangle 17"/>
              <p:cNvSpPr>
                <a:spLocks/>
              </p:cNvSpPr>
              <p:nvPr/>
            </p:nvSpPr>
            <p:spPr bwMode="auto">
              <a:xfrm>
                <a:off x="1377292" y="5253274"/>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141" name="TextBox 140"/>
              <p:cNvSpPr txBox="1"/>
              <p:nvPr/>
            </p:nvSpPr>
            <p:spPr>
              <a:xfrm>
                <a:off x="1810488" y="5021389"/>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2002</a:t>
                </a:r>
              </a:p>
            </p:txBody>
          </p:sp>
        </p:grpSp>
        <p:grpSp>
          <p:nvGrpSpPr>
            <p:cNvPr id="18" name="Group 17"/>
            <p:cNvGrpSpPr/>
            <p:nvPr/>
          </p:nvGrpSpPr>
          <p:grpSpPr>
            <a:xfrm>
              <a:off x="1711225" y="3533190"/>
              <a:ext cx="8769551" cy="1180110"/>
              <a:chOff x="1674171" y="3518942"/>
              <a:chExt cx="8769551" cy="1180110"/>
            </a:xfrm>
          </p:grpSpPr>
          <p:cxnSp>
            <p:nvCxnSpPr>
              <p:cNvPr id="9" name="Straight Connector 8"/>
              <p:cNvCxnSpPr>
                <a:cxnSpLocks/>
              </p:cNvCxnSpPr>
              <p:nvPr/>
            </p:nvCxnSpPr>
            <p:spPr>
              <a:xfrm>
                <a:off x="2854283" y="4108997"/>
                <a:ext cx="1349701"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674171" y="3518942"/>
                <a:ext cx="1180112" cy="1180110"/>
                <a:chOff x="1674171" y="3516775"/>
                <a:chExt cx="1180112" cy="1180110"/>
              </a:xfrm>
            </p:grpSpPr>
            <p:grpSp>
              <p:nvGrpSpPr>
                <p:cNvPr id="4" name="Group 3"/>
                <p:cNvGrpSpPr/>
                <p:nvPr/>
              </p:nvGrpSpPr>
              <p:grpSpPr>
                <a:xfrm>
                  <a:off x="1674171" y="3516775"/>
                  <a:ext cx="1180112" cy="1180110"/>
                  <a:chOff x="1674171" y="3516775"/>
                  <a:chExt cx="1180112" cy="1180110"/>
                </a:xfrm>
              </p:grpSpPr>
              <p:sp>
                <p:nvSpPr>
                  <p:cNvPr id="39" name="Oval 38"/>
                  <p:cNvSpPr/>
                  <p:nvPr/>
                </p:nvSpPr>
                <p:spPr>
                  <a:xfrm>
                    <a:off x="1674171" y="3516775"/>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1727198" y="3569801"/>
                    <a:ext cx="1074057" cy="107405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7" name="AutoShape 62"/>
                <p:cNvSpPr>
                  <a:spLocks/>
                </p:cNvSpPr>
                <p:nvPr/>
              </p:nvSpPr>
              <p:spPr bwMode="auto">
                <a:xfrm>
                  <a:off x="2040086" y="3882689"/>
                  <a:ext cx="448283" cy="448283"/>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rgbClr val="FFFFFF"/>
                </a:solidFill>
                <a:ln>
                  <a:noFill/>
                </a:ln>
              </p:spPr>
              <p:txBody>
                <a:bodyPr lIns="0" tIns="0" rIns="0" bIns="0"/>
                <a:lstStyle/>
                <a:p>
                  <a:endParaRPr lang="en-US" dirty="0"/>
                </a:p>
              </p:txBody>
            </p:sp>
          </p:grpSp>
          <p:grpSp>
            <p:nvGrpSpPr>
              <p:cNvPr id="8" name="Group 7"/>
              <p:cNvGrpSpPr/>
              <p:nvPr/>
            </p:nvGrpSpPr>
            <p:grpSpPr>
              <a:xfrm>
                <a:off x="4203984" y="3518942"/>
                <a:ext cx="1180112" cy="1180110"/>
                <a:chOff x="4203984" y="3516775"/>
                <a:chExt cx="1180112" cy="1180110"/>
              </a:xfrm>
            </p:grpSpPr>
            <p:grpSp>
              <p:nvGrpSpPr>
                <p:cNvPr id="41" name="Group 40"/>
                <p:cNvGrpSpPr/>
                <p:nvPr/>
              </p:nvGrpSpPr>
              <p:grpSpPr>
                <a:xfrm>
                  <a:off x="4203984" y="3516775"/>
                  <a:ext cx="1180112" cy="1180110"/>
                  <a:chOff x="1674171" y="3516775"/>
                  <a:chExt cx="1180112" cy="1180110"/>
                </a:xfrm>
              </p:grpSpPr>
              <p:sp>
                <p:nvSpPr>
                  <p:cNvPr id="42" name="Oval 41"/>
                  <p:cNvSpPr/>
                  <p:nvPr/>
                </p:nvSpPr>
                <p:spPr>
                  <a:xfrm>
                    <a:off x="1674171" y="3516775"/>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1727198" y="3569801"/>
                    <a:ext cx="1074057" cy="107405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5" name="AutoShape 9"/>
                <p:cNvSpPr>
                  <a:spLocks/>
                </p:cNvSpPr>
                <p:nvPr/>
              </p:nvSpPr>
              <p:spPr bwMode="auto">
                <a:xfrm>
                  <a:off x="4525420" y="3826913"/>
                  <a:ext cx="537240" cy="55983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grpSp>
          <p:grpSp>
            <p:nvGrpSpPr>
              <p:cNvPr id="7" name="Group 6"/>
              <p:cNvGrpSpPr/>
              <p:nvPr/>
            </p:nvGrpSpPr>
            <p:grpSpPr>
              <a:xfrm>
                <a:off x="6733797" y="3518942"/>
                <a:ext cx="1180112" cy="1180110"/>
                <a:chOff x="6783201" y="3516774"/>
                <a:chExt cx="1180112" cy="1180110"/>
              </a:xfrm>
            </p:grpSpPr>
            <p:grpSp>
              <p:nvGrpSpPr>
                <p:cNvPr id="44" name="Group 43"/>
                <p:cNvGrpSpPr/>
                <p:nvPr/>
              </p:nvGrpSpPr>
              <p:grpSpPr>
                <a:xfrm>
                  <a:off x="6783201" y="3516774"/>
                  <a:ext cx="1180112" cy="1180110"/>
                  <a:chOff x="1674171" y="3516775"/>
                  <a:chExt cx="1180112" cy="1180110"/>
                </a:xfrm>
              </p:grpSpPr>
              <p:sp>
                <p:nvSpPr>
                  <p:cNvPr id="45" name="Oval 44"/>
                  <p:cNvSpPr/>
                  <p:nvPr/>
                </p:nvSpPr>
                <p:spPr>
                  <a:xfrm>
                    <a:off x="1674171" y="3516775"/>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1727198" y="3569801"/>
                    <a:ext cx="1074057" cy="107405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0" name="AutoShape 51"/>
                <p:cNvSpPr>
                  <a:spLocks/>
                </p:cNvSpPr>
                <p:nvPr/>
              </p:nvSpPr>
              <p:spPr bwMode="auto">
                <a:xfrm>
                  <a:off x="7163571" y="3897143"/>
                  <a:ext cx="419372" cy="419372"/>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bg1"/>
                </a:solidFill>
                <a:ln>
                  <a:noFill/>
                </a:ln>
              </p:spPr>
              <p:txBody>
                <a:bodyPr lIns="0" tIns="0" rIns="0" bIns="0"/>
                <a:lstStyle/>
                <a:p>
                  <a:endParaRPr lang="en-US"/>
                </a:p>
              </p:txBody>
            </p:sp>
          </p:grpSp>
          <p:grpSp>
            <p:nvGrpSpPr>
              <p:cNvPr id="17" name="Group 16"/>
              <p:cNvGrpSpPr/>
              <p:nvPr/>
            </p:nvGrpSpPr>
            <p:grpSpPr>
              <a:xfrm>
                <a:off x="9263610" y="3518942"/>
                <a:ext cx="1180112" cy="1180110"/>
                <a:chOff x="9342062" y="3521110"/>
                <a:chExt cx="1180112" cy="1180110"/>
              </a:xfrm>
            </p:grpSpPr>
            <p:grpSp>
              <p:nvGrpSpPr>
                <p:cNvPr id="47" name="Group 46"/>
                <p:cNvGrpSpPr/>
                <p:nvPr/>
              </p:nvGrpSpPr>
              <p:grpSpPr>
                <a:xfrm>
                  <a:off x="9342062" y="3521110"/>
                  <a:ext cx="1180112" cy="1180110"/>
                  <a:chOff x="1674171" y="3516775"/>
                  <a:chExt cx="1180112" cy="1180110"/>
                </a:xfrm>
              </p:grpSpPr>
              <p:sp>
                <p:nvSpPr>
                  <p:cNvPr id="48" name="Oval 47"/>
                  <p:cNvSpPr/>
                  <p:nvPr/>
                </p:nvSpPr>
                <p:spPr>
                  <a:xfrm>
                    <a:off x="1674171" y="3516775"/>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1727198" y="3569801"/>
                    <a:ext cx="1074057" cy="1074057"/>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4" name="AutoShape 49"/>
                <p:cNvSpPr>
                  <a:spLocks/>
                </p:cNvSpPr>
                <p:nvPr/>
              </p:nvSpPr>
              <p:spPr bwMode="auto">
                <a:xfrm>
                  <a:off x="9712115" y="3891358"/>
                  <a:ext cx="440007" cy="439614"/>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bg1"/>
                </a:solidFill>
                <a:ln>
                  <a:noFill/>
                </a:ln>
              </p:spPr>
              <p:txBody>
                <a:bodyPr lIns="0" tIns="0" rIns="0" bIns="0"/>
                <a:lstStyle/>
                <a:p>
                  <a:endParaRPr lang="en-US" dirty="0"/>
                </a:p>
              </p:txBody>
            </p:sp>
          </p:grpSp>
          <p:cxnSp>
            <p:nvCxnSpPr>
              <p:cNvPr id="55" name="Straight Connector 54"/>
              <p:cNvCxnSpPr>
                <a:cxnSpLocks/>
              </p:cNvCxnSpPr>
              <p:nvPr/>
            </p:nvCxnSpPr>
            <p:spPr>
              <a:xfrm>
                <a:off x="5384096" y="4108997"/>
                <a:ext cx="1349701"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cxnSpLocks/>
              </p:cNvCxnSpPr>
              <p:nvPr/>
            </p:nvCxnSpPr>
            <p:spPr>
              <a:xfrm>
                <a:off x="7913909" y="4108997"/>
                <a:ext cx="1349701"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6" name="Group 65"/>
            <p:cNvGrpSpPr/>
            <p:nvPr/>
          </p:nvGrpSpPr>
          <p:grpSpPr>
            <a:xfrm>
              <a:off x="6473970" y="4873841"/>
              <a:ext cx="1773872" cy="898480"/>
              <a:chOff x="1377292" y="5021389"/>
              <a:chExt cx="1773872" cy="898480"/>
            </a:xfrm>
          </p:grpSpPr>
          <p:sp>
            <p:nvSpPr>
              <p:cNvPr id="67" name="Rectangle 17"/>
              <p:cNvSpPr>
                <a:spLocks/>
              </p:cNvSpPr>
              <p:nvPr/>
            </p:nvSpPr>
            <p:spPr bwMode="auto">
              <a:xfrm>
                <a:off x="1377292" y="5253274"/>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68" name="TextBox 67"/>
              <p:cNvSpPr txBox="1"/>
              <p:nvPr/>
            </p:nvSpPr>
            <p:spPr>
              <a:xfrm>
                <a:off x="1810488" y="5021389"/>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2001</a:t>
                </a:r>
              </a:p>
            </p:txBody>
          </p:sp>
        </p:grpSp>
        <p:sp>
          <p:nvSpPr>
            <p:cNvPr id="70" name="Rectangle 17"/>
            <p:cNvSpPr>
              <a:spLocks/>
            </p:cNvSpPr>
            <p:nvPr/>
          </p:nvSpPr>
          <p:spPr bwMode="auto">
            <a:xfrm>
              <a:off x="3944157" y="2412325"/>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71" name="TextBox 70"/>
            <p:cNvSpPr txBox="1"/>
            <p:nvPr/>
          </p:nvSpPr>
          <p:spPr>
            <a:xfrm>
              <a:off x="4377353" y="2911962"/>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2015</a:t>
              </a:r>
            </a:p>
          </p:txBody>
        </p:sp>
        <p:sp>
          <p:nvSpPr>
            <p:cNvPr id="73" name="Rectangle 17"/>
            <p:cNvSpPr>
              <a:spLocks/>
            </p:cNvSpPr>
            <p:nvPr/>
          </p:nvSpPr>
          <p:spPr bwMode="auto">
            <a:xfrm>
              <a:off x="9003783" y="2412325"/>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74" name="TextBox 73"/>
            <p:cNvSpPr txBox="1"/>
            <p:nvPr/>
          </p:nvSpPr>
          <p:spPr>
            <a:xfrm>
              <a:off x="9436979" y="2911962"/>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2008</a:t>
              </a:r>
            </a:p>
          </p:txBody>
        </p:sp>
      </p:grpSp>
    </p:spTree>
    <p:extLst>
      <p:ext uri="{BB962C8B-B14F-4D97-AF65-F5344CB8AC3E}">
        <p14:creationId xmlns:p14="http://schemas.microsoft.com/office/powerpoint/2010/main" val="1437946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p:cNvSpPr/>
          <p:nvPr/>
        </p:nvSpPr>
        <p:spPr>
          <a:xfrm>
            <a:off x="4241038" y="3533190"/>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6770851" y="3533190"/>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9300664" y="3533190"/>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1711225" y="3533190"/>
            <a:ext cx="1180112" cy="11801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p:cNvPicPr>
            <a:picLocks noGrp="1" noChangeAspect="1"/>
          </p:cNvPicPr>
          <p:nvPr>
            <p:ph type="pic" sz="quarter" idx="14"/>
          </p:nvPr>
        </p:nvPicPr>
        <p:blipFill>
          <a:blip r:embed="rId3"/>
          <a:srcRect/>
          <a:stretch>
            <a:fillRect/>
          </a:stretch>
        </p:blipFill>
        <p:spPr/>
      </p:pic>
      <p:pic>
        <p:nvPicPr>
          <p:cNvPr id="20" name="Picture Placeholder 19"/>
          <p:cNvPicPr>
            <a:picLocks noGrp="1" noChangeAspect="1"/>
          </p:cNvPicPr>
          <p:nvPr>
            <p:ph type="pic" sz="quarter" idx="15"/>
          </p:nvPr>
        </p:nvPicPr>
        <p:blipFill>
          <a:blip r:embed="rId4"/>
          <a:srcRect l="74" r="74"/>
          <a:stretch>
            <a:fillRect/>
          </a:stretch>
        </p:blipFill>
        <p:spPr/>
      </p:pic>
      <p:pic>
        <p:nvPicPr>
          <p:cNvPr id="24" name="Picture Placeholder 23"/>
          <p:cNvPicPr>
            <a:picLocks noGrp="1" noChangeAspect="1"/>
          </p:cNvPicPr>
          <p:nvPr>
            <p:ph type="pic" sz="quarter" idx="16"/>
          </p:nvPr>
        </p:nvPicPr>
        <p:blipFill>
          <a:blip r:embed="rId5"/>
          <a:srcRect/>
          <a:stretch>
            <a:fillRect/>
          </a:stretch>
        </p:blipFill>
        <p:spPr/>
      </p:pic>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Company Timeline</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1414344" y="4873841"/>
            <a:ext cx="1773872" cy="898480"/>
            <a:chOff x="1377292" y="5021389"/>
            <a:chExt cx="1773872" cy="898480"/>
          </a:xfrm>
        </p:grpSpPr>
        <p:sp>
          <p:nvSpPr>
            <p:cNvPr id="139" name="Rectangle 17"/>
            <p:cNvSpPr>
              <a:spLocks/>
            </p:cNvSpPr>
            <p:nvPr/>
          </p:nvSpPr>
          <p:spPr bwMode="auto">
            <a:xfrm>
              <a:off x="1377292" y="5253274"/>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141" name="TextBox 140"/>
            <p:cNvSpPr txBox="1"/>
            <p:nvPr/>
          </p:nvSpPr>
          <p:spPr>
            <a:xfrm>
              <a:off x="1810488" y="5021389"/>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2002</a:t>
              </a:r>
            </a:p>
          </p:txBody>
        </p:sp>
      </p:grpSp>
      <p:cxnSp>
        <p:nvCxnSpPr>
          <p:cNvPr id="9" name="Straight Connector 8"/>
          <p:cNvCxnSpPr>
            <a:cxnSpLocks/>
          </p:cNvCxnSpPr>
          <p:nvPr/>
        </p:nvCxnSpPr>
        <p:spPr>
          <a:xfrm>
            <a:off x="2891337" y="4123245"/>
            <a:ext cx="1349701"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cxnSpLocks/>
          </p:cNvCxnSpPr>
          <p:nvPr/>
        </p:nvCxnSpPr>
        <p:spPr>
          <a:xfrm>
            <a:off x="5421150" y="4123245"/>
            <a:ext cx="1349701"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cxnSpLocks/>
          </p:cNvCxnSpPr>
          <p:nvPr/>
        </p:nvCxnSpPr>
        <p:spPr>
          <a:xfrm>
            <a:off x="7950963" y="4123245"/>
            <a:ext cx="1349701"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6473970" y="4873841"/>
            <a:ext cx="1773872" cy="898480"/>
            <a:chOff x="1377292" y="5021389"/>
            <a:chExt cx="1773872" cy="898480"/>
          </a:xfrm>
        </p:grpSpPr>
        <p:sp>
          <p:nvSpPr>
            <p:cNvPr id="67" name="Rectangle 17"/>
            <p:cNvSpPr>
              <a:spLocks/>
            </p:cNvSpPr>
            <p:nvPr/>
          </p:nvSpPr>
          <p:spPr bwMode="auto">
            <a:xfrm>
              <a:off x="1377292" y="5253274"/>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68" name="TextBox 67"/>
            <p:cNvSpPr txBox="1"/>
            <p:nvPr/>
          </p:nvSpPr>
          <p:spPr>
            <a:xfrm>
              <a:off x="1810488" y="5021389"/>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2001</a:t>
              </a:r>
            </a:p>
          </p:txBody>
        </p:sp>
      </p:grpSp>
      <p:sp>
        <p:nvSpPr>
          <p:cNvPr id="70" name="Rectangle 17"/>
          <p:cNvSpPr>
            <a:spLocks/>
          </p:cNvSpPr>
          <p:nvPr/>
        </p:nvSpPr>
        <p:spPr bwMode="auto">
          <a:xfrm>
            <a:off x="3944157" y="2412325"/>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71" name="TextBox 70"/>
          <p:cNvSpPr txBox="1"/>
          <p:nvPr/>
        </p:nvSpPr>
        <p:spPr>
          <a:xfrm>
            <a:off x="4377353" y="2911962"/>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2015</a:t>
            </a:r>
          </a:p>
        </p:txBody>
      </p:sp>
      <p:sp>
        <p:nvSpPr>
          <p:cNvPr id="73" name="Rectangle 17"/>
          <p:cNvSpPr>
            <a:spLocks/>
          </p:cNvSpPr>
          <p:nvPr/>
        </p:nvSpPr>
        <p:spPr bwMode="auto">
          <a:xfrm>
            <a:off x="9003783" y="2412325"/>
            <a:ext cx="1773872" cy="66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sp>
        <p:nvSpPr>
          <p:cNvPr id="74" name="TextBox 73"/>
          <p:cNvSpPr txBox="1"/>
          <p:nvPr/>
        </p:nvSpPr>
        <p:spPr>
          <a:xfrm>
            <a:off x="9436979" y="2911962"/>
            <a:ext cx="907478" cy="400110"/>
          </a:xfrm>
          <a:prstGeom prst="rect">
            <a:avLst/>
          </a:prstGeom>
          <a:noFill/>
        </p:spPr>
        <p:txBody>
          <a:bodyPr wrap="square" rtlCol="0">
            <a:spAutoFit/>
          </a:bodyPr>
          <a:lstStyle/>
          <a:p>
            <a:pPr algn="ctr"/>
            <a:r>
              <a:rPr lang="en-US" sz="2000" spc="100" dirty="0">
                <a:latin typeface="Open Sans Condensed" panose="020B0806030504020204" pitchFamily="34" charset="0"/>
                <a:ea typeface="Open Sans Condensed" panose="020B0806030504020204" pitchFamily="34" charset="0"/>
                <a:cs typeface="Open Sans Condensed" panose="020B0806030504020204" pitchFamily="34" charset="0"/>
              </a:rPr>
              <a:t>2008</a:t>
            </a:r>
          </a:p>
        </p:txBody>
      </p:sp>
      <p:pic>
        <p:nvPicPr>
          <p:cNvPr id="35" name="Picture Placeholder 34"/>
          <p:cNvPicPr>
            <a:picLocks noGrp="1" noChangeAspect="1"/>
          </p:cNvPicPr>
          <p:nvPr>
            <p:ph type="pic" sz="quarter" idx="17"/>
          </p:nvPr>
        </p:nvPicPr>
        <p:blipFill>
          <a:blip r:embed="rId6"/>
          <a:srcRect l="1195" r="1195"/>
          <a:stretch>
            <a:fillRect/>
          </a:stretch>
        </p:blipFill>
        <p:spPr/>
      </p:pic>
    </p:spTree>
    <p:extLst>
      <p:ext uri="{BB962C8B-B14F-4D97-AF65-F5344CB8AC3E}">
        <p14:creationId xmlns:p14="http://schemas.microsoft.com/office/powerpoint/2010/main" val="3547443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Infographic</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0"/>
          <p:cNvSpPr>
            <a:spLocks/>
          </p:cNvSpPr>
          <p:nvPr/>
        </p:nvSpPr>
        <p:spPr bwMode="auto">
          <a:xfrm>
            <a:off x="3370261" y="3019698"/>
            <a:ext cx="2105025" cy="1819275"/>
          </a:xfrm>
          <a:custGeom>
            <a:avLst/>
            <a:gdLst>
              <a:gd name="T0" fmla="*/ 995 w 1326"/>
              <a:gd name="T1" fmla="*/ 1146 h 1146"/>
              <a:gd name="T2" fmla="*/ 1326 w 1326"/>
              <a:gd name="T3" fmla="*/ 572 h 1146"/>
              <a:gd name="T4" fmla="*/ 995 w 1326"/>
              <a:gd name="T5" fmla="*/ 0 h 1146"/>
              <a:gd name="T6" fmla="*/ 332 w 1326"/>
              <a:gd name="T7" fmla="*/ 0 h 1146"/>
              <a:gd name="T8" fmla="*/ 0 w 1326"/>
              <a:gd name="T9" fmla="*/ 572 h 1146"/>
              <a:gd name="T10" fmla="*/ 332 w 1326"/>
              <a:gd name="T11" fmla="*/ 1146 h 1146"/>
              <a:gd name="T12" fmla="*/ 995 w 1326"/>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1326" h="1146">
                <a:moveTo>
                  <a:pt x="995" y="1146"/>
                </a:moveTo>
                <a:lnTo>
                  <a:pt x="1326" y="572"/>
                </a:lnTo>
                <a:lnTo>
                  <a:pt x="995" y="0"/>
                </a:lnTo>
                <a:lnTo>
                  <a:pt x="332" y="0"/>
                </a:lnTo>
                <a:lnTo>
                  <a:pt x="0" y="572"/>
                </a:lnTo>
                <a:lnTo>
                  <a:pt x="332" y="1146"/>
                </a:lnTo>
                <a:lnTo>
                  <a:pt x="995" y="114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1"/>
          <p:cNvSpPr>
            <a:spLocks/>
          </p:cNvSpPr>
          <p:nvPr/>
        </p:nvSpPr>
        <p:spPr bwMode="auto">
          <a:xfrm>
            <a:off x="1697036" y="2049736"/>
            <a:ext cx="2105025" cy="1819275"/>
          </a:xfrm>
          <a:custGeom>
            <a:avLst/>
            <a:gdLst>
              <a:gd name="T0" fmla="*/ 995 w 1326"/>
              <a:gd name="T1" fmla="*/ 1146 h 1146"/>
              <a:gd name="T2" fmla="*/ 1326 w 1326"/>
              <a:gd name="T3" fmla="*/ 574 h 1146"/>
              <a:gd name="T4" fmla="*/ 995 w 1326"/>
              <a:gd name="T5" fmla="*/ 0 h 1146"/>
              <a:gd name="T6" fmla="*/ 332 w 1326"/>
              <a:gd name="T7" fmla="*/ 0 h 1146"/>
              <a:gd name="T8" fmla="*/ 0 w 1326"/>
              <a:gd name="T9" fmla="*/ 574 h 1146"/>
              <a:gd name="T10" fmla="*/ 332 w 1326"/>
              <a:gd name="T11" fmla="*/ 1146 h 1146"/>
              <a:gd name="T12" fmla="*/ 995 w 1326"/>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1326" h="1146">
                <a:moveTo>
                  <a:pt x="995" y="1146"/>
                </a:moveTo>
                <a:lnTo>
                  <a:pt x="1326" y="574"/>
                </a:lnTo>
                <a:lnTo>
                  <a:pt x="995" y="0"/>
                </a:lnTo>
                <a:lnTo>
                  <a:pt x="332" y="0"/>
                </a:lnTo>
                <a:lnTo>
                  <a:pt x="0" y="574"/>
                </a:lnTo>
                <a:lnTo>
                  <a:pt x="332" y="1146"/>
                </a:lnTo>
                <a:lnTo>
                  <a:pt x="995" y="114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3"/>
          <p:cNvSpPr>
            <a:spLocks/>
          </p:cNvSpPr>
          <p:nvPr/>
        </p:nvSpPr>
        <p:spPr bwMode="auto">
          <a:xfrm>
            <a:off x="5043486" y="3984898"/>
            <a:ext cx="2105025" cy="1824038"/>
          </a:xfrm>
          <a:custGeom>
            <a:avLst/>
            <a:gdLst>
              <a:gd name="T0" fmla="*/ 331 w 1326"/>
              <a:gd name="T1" fmla="*/ 0 h 1149"/>
              <a:gd name="T2" fmla="*/ 0 w 1326"/>
              <a:gd name="T3" fmla="*/ 575 h 1149"/>
              <a:gd name="T4" fmla="*/ 331 w 1326"/>
              <a:gd name="T5" fmla="*/ 1149 h 1149"/>
              <a:gd name="T6" fmla="*/ 995 w 1326"/>
              <a:gd name="T7" fmla="*/ 1149 h 1149"/>
              <a:gd name="T8" fmla="*/ 1326 w 1326"/>
              <a:gd name="T9" fmla="*/ 575 h 1149"/>
              <a:gd name="T10" fmla="*/ 995 w 1326"/>
              <a:gd name="T11" fmla="*/ 0 h 1149"/>
              <a:gd name="T12" fmla="*/ 331 w 1326"/>
              <a:gd name="T13" fmla="*/ 0 h 1149"/>
            </a:gdLst>
            <a:ahLst/>
            <a:cxnLst>
              <a:cxn ang="0">
                <a:pos x="T0" y="T1"/>
              </a:cxn>
              <a:cxn ang="0">
                <a:pos x="T2" y="T3"/>
              </a:cxn>
              <a:cxn ang="0">
                <a:pos x="T4" y="T5"/>
              </a:cxn>
              <a:cxn ang="0">
                <a:pos x="T6" y="T7"/>
              </a:cxn>
              <a:cxn ang="0">
                <a:pos x="T8" y="T9"/>
              </a:cxn>
              <a:cxn ang="0">
                <a:pos x="T10" y="T11"/>
              </a:cxn>
              <a:cxn ang="0">
                <a:pos x="T12" y="T13"/>
              </a:cxn>
            </a:cxnLst>
            <a:rect l="0" t="0" r="r" b="b"/>
            <a:pathLst>
              <a:path w="1326" h="1149">
                <a:moveTo>
                  <a:pt x="331" y="0"/>
                </a:moveTo>
                <a:lnTo>
                  <a:pt x="0" y="575"/>
                </a:lnTo>
                <a:lnTo>
                  <a:pt x="331" y="1149"/>
                </a:lnTo>
                <a:lnTo>
                  <a:pt x="995" y="1149"/>
                </a:lnTo>
                <a:lnTo>
                  <a:pt x="1326" y="575"/>
                </a:lnTo>
                <a:lnTo>
                  <a:pt x="995" y="0"/>
                </a:lnTo>
                <a:lnTo>
                  <a:pt x="331"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p:cNvSpPr>
          <p:nvPr/>
        </p:nvSpPr>
        <p:spPr bwMode="auto">
          <a:xfrm>
            <a:off x="6716711" y="3019698"/>
            <a:ext cx="2105025" cy="1819275"/>
          </a:xfrm>
          <a:custGeom>
            <a:avLst/>
            <a:gdLst>
              <a:gd name="T0" fmla="*/ 331 w 1326"/>
              <a:gd name="T1" fmla="*/ 1146 h 1146"/>
              <a:gd name="T2" fmla="*/ 995 w 1326"/>
              <a:gd name="T3" fmla="*/ 1146 h 1146"/>
              <a:gd name="T4" fmla="*/ 1326 w 1326"/>
              <a:gd name="T5" fmla="*/ 572 h 1146"/>
              <a:gd name="T6" fmla="*/ 995 w 1326"/>
              <a:gd name="T7" fmla="*/ 0 h 1146"/>
              <a:gd name="T8" fmla="*/ 331 w 1326"/>
              <a:gd name="T9" fmla="*/ 0 h 1146"/>
              <a:gd name="T10" fmla="*/ 0 w 1326"/>
              <a:gd name="T11" fmla="*/ 572 h 1146"/>
              <a:gd name="T12" fmla="*/ 331 w 1326"/>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1326" h="1146">
                <a:moveTo>
                  <a:pt x="331" y="1146"/>
                </a:moveTo>
                <a:lnTo>
                  <a:pt x="995" y="1146"/>
                </a:lnTo>
                <a:lnTo>
                  <a:pt x="1326" y="572"/>
                </a:lnTo>
                <a:lnTo>
                  <a:pt x="995" y="0"/>
                </a:lnTo>
                <a:lnTo>
                  <a:pt x="331" y="0"/>
                </a:lnTo>
                <a:lnTo>
                  <a:pt x="0" y="572"/>
                </a:lnTo>
                <a:lnTo>
                  <a:pt x="331" y="1146"/>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p:cNvSpPr>
          <p:nvPr/>
        </p:nvSpPr>
        <p:spPr bwMode="auto">
          <a:xfrm>
            <a:off x="8389936" y="2049736"/>
            <a:ext cx="2105025" cy="1819275"/>
          </a:xfrm>
          <a:custGeom>
            <a:avLst/>
            <a:gdLst>
              <a:gd name="T0" fmla="*/ 331 w 1326"/>
              <a:gd name="T1" fmla="*/ 1146 h 1146"/>
              <a:gd name="T2" fmla="*/ 995 w 1326"/>
              <a:gd name="T3" fmla="*/ 1146 h 1146"/>
              <a:gd name="T4" fmla="*/ 1326 w 1326"/>
              <a:gd name="T5" fmla="*/ 574 h 1146"/>
              <a:gd name="T6" fmla="*/ 995 w 1326"/>
              <a:gd name="T7" fmla="*/ 0 h 1146"/>
              <a:gd name="T8" fmla="*/ 331 w 1326"/>
              <a:gd name="T9" fmla="*/ 0 h 1146"/>
              <a:gd name="T10" fmla="*/ 0 w 1326"/>
              <a:gd name="T11" fmla="*/ 574 h 1146"/>
              <a:gd name="T12" fmla="*/ 331 w 1326"/>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1326" h="1146">
                <a:moveTo>
                  <a:pt x="331" y="1146"/>
                </a:moveTo>
                <a:lnTo>
                  <a:pt x="995" y="1146"/>
                </a:lnTo>
                <a:lnTo>
                  <a:pt x="1326" y="574"/>
                </a:lnTo>
                <a:lnTo>
                  <a:pt x="995" y="0"/>
                </a:lnTo>
                <a:lnTo>
                  <a:pt x="331" y="0"/>
                </a:lnTo>
                <a:lnTo>
                  <a:pt x="0" y="574"/>
                </a:lnTo>
                <a:lnTo>
                  <a:pt x="331" y="1146"/>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6"/>
          <p:cNvSpPr>
            <a:spLocks/>
          </p:cNvSpPr>
          <p:nvPr/>
        </p:nvSpPr>
        <p:spPr bwMode="auto">
          <a:xfrm>
            <a:off x="1697036" y="3984898"/>
            <a:ext cx="2105025" cy="1824038"/>
          </a:xfrm>
          <a:custGeom>
            <a:avLst/>
            <a:gdLst>
              <a:gd name="T0" fmla="*/ 995 w 1326"/>
              <a:gd name="T1" fmla="*/ 0 h 1149"/>
              <a:gd name="T2" fmla="*/ 332 w 1326"/>
              <a:gd name="T3" fmla="*/ 0 h 1149"/>
              <a:gd name="T4" fmla="*/ 0 w 1326"/>
              <a:gd name="T5" fmla="*/ 575 h 1149"/>
              <a:gd name="T6" fmla="*/ 332 w 1326"/>
              <a:gd name="T7" fmla="*/ 1149 h 1149"/>
              <a:gd name="T8" fmla="*/ 995 w 1326"/>
              <a:gd name="T9" fmla="*/ 1149 h 1149"/>
              <a:gd name="T10" fmla="*/ 1326 w 1326"/>
              <a:gd name="T11" fmla="*/ 575 h 1149"/>
              <a:gd name="T12" fmla="*/ 995 w 1326"/>
              <a:gd name="T13" fmla="*/ 0 h 1149"/>
            </a:gdLst>
            <a:ahLst/>
            <a:cxnLst>
              <a:cxn ang="0">
                <a:pos x="T0" y="T1"/>
              </a:cxn>
              <a:cxn ang="0">
                <a:pos x="T2" y="T3"/>
              </a:cxn>
              <a:cxn ang="0">
                <a:pos x="T4" y="T5"/>
              </a:cxn>
              <a:cxn ang="0">
                <a:pos x="T6" y="T7"/>
              </a:cxn>
              <a:cxn ang="0">
                <a:pos x="T8" y="T9"/>
              </a:cxn>
              <a:cxn ang="0">
                <a:pos x="T10" y="T11"/>
              </a:cxn>
              <a:cxn ang="0">
                <a:pos x="T12" y="T13"/>
              </a:cxn>
            </a:cxnLst>
            <a:rect l="0" t="0" r="r" b="b"/>
            <a:pathLst>
              <a:path w="1326" h="1149">
                <a:moveTo>
                  <a:pt x="995" y="0"/>
                </a:moveTo>
                <a:lnTo>
                  <a:pt x="332" y="0"/>
                </a:lnTo>
                <a:lnTo>
                  <a:pt x="0" y="575"/>
                </a:lnTo>
                <a:lnTo>
                  <a:pt x="332" y="1149"/>
                </a:lnTo>
                <a:lnTo>
                  <a:pt x="995" y="1149"/>
                </a:lnTo>
                <a:lnTo>
                  <a:pt x="1326" y="575"/>
                </a:lnTo>
                <a:lnTo>
                  <a:pt x="995"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7"/>
          <p:cNvSpPr>
            <a:spLocks/>
          </p:cNvSpPr>
          <p:nvPr/>
        </p:nvSpPr>
        <p:spPr bwMode="auto">
          <a:xfrm>
            <a:off x="8389936" y="3984898"/>
            <a:ext cx="2105025" cy="1824038"/>
          </a:xfrm>
          <a:custGeom>
            <a:avLst/>
            <a:gdLst>
              <a:gd name="T0" fmla="*/ 995 w 1326"/>
              <a:gd name="T1" fmla="*/ 0 h 1149"/>
              <a:gd name="T2" fmla="*/ 331 w 1326"/>
              <a:gd name="T3" fmla="*/ 0 h 1149"/>
              <a:gd name="T4" fmla="*/ 0 w 1326"/>
              <a:gd name="T5" fmla="*/ 575 h 1149"/>
              <a:gd name="T6" fmla="*/ 331 w 1326"/>
              <a:gd name="T7" fmla="*/ 1149 h 1149"/>
              <a:gd name="T8" fmla="*/ 995 w 1326"/>
              <a:gd name="T9" fmla="*/ 1149 h 1149"/>
              <a:gd name="T10" fmla="*/ 1326 w 1326"/>
              <a:gd name="T11" fmla="*/ 575 h 1149"/>
              <a:gd name="T12" fmla="*/ 995 w 1326"/>
              <a:gd name="T13" fmla="*/ 0 h 1149"/>
            </a:gdLst>
            <a:ahLst/>
            <a:cxnLst>
              <a:cxn ang="0">
                <a:pos x="T0" y="T1"/>
              </a:cxn>
              <a:cxn ang="0">
                <a:pos x="T2" y="T3"/>
              </a:cxn>
              <a:cxn ang="0">
                <a:pos x="T4" y="T5"/>
              </a:cxn>
              <a:cxn ang="0">
                <a:pos x="T6" y="T7"/>
              </a:cxn>
              <a:cxn ang="0">
                <a:pos x="T8" y="T9"/>
              </a:cxn>
              <a:cxn ang="0">
                <a:pos x="T10" y="T11"/>
              </a:cxn>
              <a:cxn ang="0">
                <a:pos x="T12" y="T13"/>
              </a:cxn>
            </a:cxnLst>
            <a:rect l="0" t="0" r="r" b="b"/>
            <a:pathLst>
              <a:path w="1326" h="1149">
                <a:moveTo>
                  <a:pt x="995" y="0"/>
                </a:moveTo>
                <a:lnTo>
                  <a:pt x="331" y="0"/>
                </a:lnTo>
                <a:lnTo>
                  <a:pt x="0" y="575"/>
                </a:lnTo>
                <a:lnTo>
                  <a:pt x="331" y="1149"/>
                </a:lnTo>
                <a:lnTo>
                  <a:pt x="995" y="1149"/>
                </a:lnTo>
                <a:lnTo>
                  <a:pt x="1326" y="575"/>
                </a:lnTo>
                <a:lnTo>
                  <a:pt x="9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noEditPoints="1"/>
          </p:cNvSpPr>
          <p:nvPr/>
        </p:nvSpPr>
        <p:spPr bwMode="auto">
          <a:xfrm>
            <a:off x="9056686" y="2679179"/>
            <a:ext cx="771525" cy="560388"/>
          </a:xfrm>
          <a:custGeom>
            <a:avLst/>
            <a:gdLst>
              <a:gd name="T0" fmla="*/ 195 w 211"/>
              <a:gd name="T1" fmla="*/ 27 h 155"/>
              <a:gd name="T2" fmla="*/ 201 w 211"/>
              <a:gd name="T3" fmla="*/ 21 h 155"/>
              <a:gd name="T4" fmla="*/ 24 w 211"/>
              <a:gd name="T5" fmla="*/ 16 h 155"/>
              <a:gd name="T6" fmla="*/ 19 w 211"/>
              <a:gd name="T7" fmla="*/ 55 h 155"/>
              <a:gd name="T8" fmla="*/ 15 w 211"/>
              <a:gd name="T9" fmla="*/ 64 h 155"/>
              <a:gd name="T10" fmla="*/ 20 w 211"/>
              <a:gd name="T11" fmla="*/ 84 h 155"/>
              <a:gd name="T12" fmla="*/ 12 w 211"/>
              <a:gd name="T13" fmla="*/ 93 h 155"/>
              <a:gd name="T14" fmla="*/ 18 w 211"/>
              <a:gd name="T15" fmla="*/ 132 h 155"/>
              <a:gd name="T16" fmla="*/ 198 w 211"/>
              <a:gd name="T17" fmla="*/ 129 h 155"/>
              <a:gd name="T18" fmla="*/ 189 w 211"/>
              <a:gd name="T19" fmla="*/ 102 h 155"/>
              <a:gd name="T20" fmla="*/ 195 w 211"/>
              <a:gd name="T21" fmla="*/ 95 h 155"/>
              <a:gd name="T22" fmla="*/ 199 w 211"/>
              <a:gd name="T23" fmla="*/ 74 h 155"/>
              <a:gd name="T24" fmla="*/ 204 w 211"/>
              <a:gd name="T25" fmla="*/ 55 h 155"/>
              <a:gd name="T26" fmla="*/ 100 w 211"/>
              <a:gd name="T27" fmla="*/ 47 h 155"/>
              <a:gd name="T28" fmla="*/ 180 w 211"/>
              <a:gd name="T29" fmla="*/ 31 h 155"/>
              <a:gd name="T30" fmla="*/ 187 w 211"/>
              <a:gd name="T31" fmla="*/ 46 h 155"/>
              <a:gd name="T32" fmla="*/ 177 w 211"/>
              <a:gd name="T33" fmla="*/ 51 h 155"/>
              <a:gd name="T34" fmla="*/ 100 w 211"/>
              <a:gd name="T35" fmla="*/ 47 h 155"/>
              <a:gd name="T36" fmla="*/ 31 w 211"/>
              <a:gd name="T37" fmla="*/ 68 h 155"/>
              <a:gd name="T38" fmla="*/ 95 w 211"/>
              <a:gd name="T39" fmla="*/ 81 h 155"/>
              <a:gd name="T40" fmla="*/ 112 w 211"/>
              <a:gd name="T41" fmla="*/ 108 h 155"/>
              <a:gd name="T42" fmla="*/ 24 w 211"/>
              <a:gd name="T43" fmla="*/ 86 h 155"/>
              <a:gd name="T44" fmla="*/ 22 w 211"/>
              <a:gd name="T45" fmla="*/ 66 h 155"/>
              <a:gd name="T46" fmla="*/ 21 w 211"/>
              <a:gd name="T47" fmla="*/ 25 h 155"/>
              <a:gd name="T48" fmla="*/ 26 w 211"/>
              <a:gd name="T49" fmla="*/ 24 h 155"/>
              <a:gd name="T50" fmla="*/ 96 w 211"/>
              <a:gd name="T51" fmla="*/ 47 h 155"/>
              <a:gd name="T52" fmla="*/ 30 w 211"/>
              <a:gd name="T53" fmla="*/ 52 h 155"/>
              <a:gd name="T54" fmla="*/ 26 w 211"/>
              <a:gd name="T55" fmla="*/ 51 h 155"/>
              <a:gd name="T56" fmla="*/ 90 w 211"/>
              <a:gd name="T57" fmla="*/ 145 h 155"/>
              <a:gd name="T58" fmla="*/ 20 w 211"/>
              <a:gd name="T59" fmla="*/ 126 h 155"/>
              <a:gd name="T60" fmla="*/ 15 w 211"/>
              <a:gd name="T61" fmla="*/ 100 h 155"/>
              <a:gd name="T62" fmla="*/ 20 w 211"/>
              <a:gd name="T63" fmla="*/ 98 h 155"/>
              <a:gd name="T64" fmla="*/ 90 w 211"/>
              <a:gd name="T65" fmla="*/ 121 h 155"/>
              <a:gd name="T66" fmla="*/ 181 w 211"/>
              <a:gd name="T67" fmla="*/ 121 h 155"/>
              <a:gd name="T68" fmla="*/ 93 w 211"/>
              <a:gd name="T69" fmla="*/ 145 h 155"/>
              <a:gd name="T70" fmla="*/ 113 w 211"/>
              <a:gd name="T71" fmla="*/ 118 h 155"/>
              <a:gd name="T72" fmla="*/ 126 w 211"/>
              <a:gd name="T73" fmla="*/ 115 h 155"/>
              <a:gd name="T74" fmla="*/ 183 w 211"/>
              <a:gd name="T75" fmla="*/ 103 h 155"/>
              <a:gd name="T76" fmla="*/ 185 w 211"/>
              <a:gd name="T77" fmla="*/ 88 h 155"/>
              <a:gd name="T78" fmla="*/ 178 w 211"/>
              <a:gd name="T79" fmla="*/ 90 h 155"/>
              <a:gd name="T80" fmla="*/ 115 w 211"/>
              <a:gd name="T81" fmla="*/ 84 h 155"/>
              <a:gd name="T82" fmla="*/ 185 w 211"/>
              <a:gd name="T83" fmla="*/ 61 h 155"/>
              <a:gd name="T84" fmla="*/ 193 w 211"/>
              <a:gd name="T85" fmla="*/ 73 h 155"/>
              <a:gd name="T86" fmla="*/ 185 w 211"/>
              <a:gd name="T87" fmla="*/ 88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1" h="155">
                <a:moveTo>
                  <a:pt x="191" y="47"/>
                </a:moveTo>
                <a:cubicBezTo>
                  <a:pt x="190" y="41"/>
                  <a:pt x="190" y="31"/>
                  <a:pt x="195" y="27"/>
                </a:cubicBezTo>
                <a:cubicBezTo>
                  <a:pt x="195" y="27"/>
                  <a:pt x="196" y="27"/>
                  <a:pt x="196" y="27"/>
                </a:cubicBezTo>
                <a:cubicBezTo>
                  <a:pt x="200" y="26"/>
                  <a:pt x="203" y="24"/>
                  <a:pt x="201" y="21"/>
                </a:cubicBezTo>
                <a:cubicBezTo>
                  <a:pt x="133" y="0"/>
                  <a:pt x="133" y="0"/>
                  <a:pt x="133" y="0"/>
                </a:cubicBezTo>
                <a:cubicBezTo>
                  <a:pt x="24" y="16"/>
                  <a:pt x="24" y="16"/>
                  <a:pt x="24" y="16"/>
                </a:cubicBezTo>
                <a:cubicBezTo>
                  <a:pt x="24" y="16"/>
                  <a:pt x="11" y="17"/>
                  <a:pt x="12" y="37"/>
                </a:cubicBezTo>
                <a:cubicBezTo>
                  <a:pt x="13" y="48"/>
                  <a:pt x="16" y="53"/>
                  <a:pt x="19" y="55"/>
                </a:cubicBezTo>
                <a:cubicBezTo>
                  <a:pt x="10" y="58"/>
                  <a:pt x="10" y="58"/>
                  <a:pt x="10" y="58"/>
                </a:cubicBezTo>
                <a:cubicBezTo>
                  <a:pt x="8" y="61"/>
                  <a:pt x="11" y="63"/>
                  <a:pt x="15" y="64"/>
                </a:cubicBezTo>
                <a:cubicBezTo>
                  <a:pt x="16" y="64"/>
                  <a:pt x="16" y="64"/>
                  <a:pt x="16" y="65"/>
                </a:cubicBezTo>
                <a:cubicBezTo>
                  <a:pt x="21" y="68"/>
                  <a:pt x="21" y="78"/>
                  <a:pt x="20" y="84"/>
                </a:cubicBezTo>
                <a:cubicBezTo>
                  <a:pt x="0" y="90"/>
                  <a:pt x="8" y="92"/>
                  <a:pt x="8" y="92"/>
                </a:cubicBezTo>
                <a:cubicBezTo>
                  <a:pt x="12" y="93"/>
                  <a:pt x="12" y="93"/>
                  <a:pt x="12" y="93"/>
                </a:cubicBezTo>
                <a:cubicBezTo>
                  <a:pt x="9" y="96"/>
                  <a:pt x="6" y="101"/>
                  <a:pt x="6" y="111"/>
                </a:cubicBezTo>
                <a:cubicBezTo>
                  <a:pt x="7" y="131"/>
                  <a:pt x="18" y="132"/>
                  <a:pt x="18" y="132"/>
                </a:cubicBezTo>
                <a:cubicBezTo>
                  <a:pt x="89" y="155"/>
                  <a:pt x="89" y="155"/>
                  <a:pt x="89" y="155"/>
                </a:cubicBezTo>
                <a:cubicBezTo>
                  <a:pt x="198" y="129"/>
                  <a:pt x="198" y="129"/>
                  <a:pt x="198" y="129"/>
                </a:cubicBezTo>
                <a:cubicBezTo>
                  <a:pt x="198" y="129"/>
                  <a:pt x="205" y="127"/>
                  <a:pt x="185" y="122"/>
                </a:cubicBezTo>
                <a:cubicBezTo>
                  <a:pt x="184" y="116"/>
                  <a:pt x="184" y="105"/>
                  <a:pt x="189" y="102"/>
                </a:cubicBezTo>
                <a:cubicBezTo>
                  <a:pt x="189" y="102"/>
                  <a:pt x="190" y="102"/>
                  <a:pt x="190" y="101"/>
                </a:cubicBezTo>
                <a:cubicBezTo>
                  <a:pt x="194" y="100"/>
                  <a:pt x="197" y="98"/>
                  <a:pt x="195" y="95"/>
                </a:cubicBezTo>
                <a:cubicBezTo>
                  <a:pt x="190" y="94"/>
                  <a:pt x="190" y="94"/>
                  <a:pt x="190" y="94"/>
                </a:cubicBezTo>
                <a:cubicBezTo>
                  <a:pt x="193" y="92"/>
                  <a:pt x="198" y="87"/>
                  <a:pt x="199" y="74"/>
                </a:cubicBezTo>
                <a:cubicBezTo>
                  <a:pt x="199" y="65"/>
                  <a:pt x="197" y="60"/>
                  <a:pt x="194" y="57"/>
                </a:cubicBezTo>
                <a:cubicBezTo>
                  <a:pt x="204" y="55"/>
                  <a:pt x="204" y="55"/>
                  <a:pt x="204" y="55"/>
                </a:cubicBezTo>
                <a:cubicBezTo>
                  <a:pt x="204" y="55"/>
                  <a:pt x="211" y="53"/>
                  <a:pt x="191" y="47"/>
                </a:cubicBezTo>
                <a:close/>
                <a:moveTo>
                  <a:pt x="100" y="47"/>
                </a:moveTo>
                <a:cubicBezTo>
                  <a:pt x="118" y="43"/>
                  <a:pt x="118" y="43"/>
                  <a:pt x="118" y="43"/>
                </a:cubicBezTo>
                <a:cubicBezTo>
                  <a:pt x="180" y="31"/>
                  <a:pt x="180" y="31"/>
                  <a:pt x="180" y="31"/>
                </a:cubicBezTo>
                <a:cubicBezTo>
                  <a:pt x="189" y="29"/>
                  <a:pt x="189" y="29"/>
                  <a:pt x="189" y="29"/>
                </a:cubicBezTo>
                <a:cubicBezTo>
                  <a:pt x="186" y="34"/>
                  <a:pt x="186" y="41"/>
                  <a:pt x="187" y="46"/>
                </a:cubicBezTo>
                <a:cubicBezTo>
                  <a:pt x="187" y="47"/>
                  <a:pt x="187" y="48"/>
                  <a:pt x="187" y="49"/>
                </a:cubicBezTo>
                <a:cubicBezTo>
                  <a:pt x="177" y="51"/>
                  <a:pt x="177" y="51"/>
                  <a:pt x="177" y="51"/>
                </a:cubicBezTo>
                <a:cubicBezTo>
                  <a:pt x="99" y="71"/>
                  <a:pt x="99" y="71"/>
                  <a:pt x="99" y="71"/>
                </a:cubicBezTo>
                <a:lnTo>
                  <a:pt x="100" y="47"/>
                </a:lnTo>
                <a:close/>
                <a:moveTo>
                  <a:pt x="22" y="66"/>
                </a:moveTo>
                <a:cubicBezTo>
                  <a:pt x="31" y="68"/>
                  <a:pt x="31" y="68"/>
                  <a:pt x="31" y="68"/>
                </a:cubicBezTo>
                <a:cubicBezTo>
                  <a:pt x="90" y="80"/>
                  <a:pt x="90" y="80"/>
                  <a:pt x="90" y="80"/>
                </a:cubicBezTo>
                <a:cubicBezTo>
                  <a:pt x="95" y="81"/>
                  <a:pt x="95" y="81"/>
                  <a:pt x="95" y="81"/>
                </a:cubicBezTo>
                <a:cubicBezTo>
                  <a:pt x="111" y="84"/>
                  <a:pt x="111" y="84"/>
                  <a:pt x="111" y="84"/>
                </a:cubicBezTo>
                <a:cubicBezTo>
                  <a:pt x="112" y="108"/>
                  <a:pt x="112" y="108"/>
                  <a:pt x="112" y="108"/>
                </a:cubicBezTo>
                <a:cubicBezTo>
                  <a:pt x="32" y="88"/>
                  <a:pt x="32" y="88"/>
                  <a:pt x="32" y="88"/>
                </a:cubicBezTo>
                <a:cubicBezTo>
                  <a:pt x="24" y="86"/>
                  <a:pt x="24" y="86"/>
                  <a:pt x="24" y="86"/>
                </a:cubicBezTo>
                <a:cubicBezTo>
                  <a:pt x="24" y="85"/>
                  <a:pt x="24" y="84"/>
                  <a:pt x="24" y="83"/>
                </a:cubicBezTo>
                <a:cubicBezTo>
                  <a:pt x="25" y="79"/>
                  <a:pt x="25" y="71"/>
                  <a:pt x="22" y="66"/>
                </a:cubicBezTo>
                <a:close/>
                <a:moveTo>
                  <a:pt x="19" y="36"/>
                </a:moveTo>
                <a:cubicBezTo>
                  <a:pt x="18" y="31"/>
                  <a:pt x="19" y="27"/>
                  <a:pt x="21" y="25"/>
                </a:cubicBezTo>
                <a:cubicBezTo>
                  <a:pt x="22" y="24"/>
                  <a:pt x="24" y="24"/>
                  <a:pt x="25" y="24"/>
                </a:cubicBezTo>
                <a:cubicBezTo>
                  <a:pt x="25" y="24"/>
                  <a:pt x="26" y="24"/>
                  <a:pt x="26" y="24"/>
                </a:cubicBezTo>
                <a:cubicBezTo>
                  <a:pt x="73" y="39"/>
                  <a:pt x="73" y="39"/>
                  <a:pt x="73" y="39"/>
                </a:cubicBezTo>
                <a:cubicBezTo>
                  <a:pt x="96" y="47"/>
                  <a:pt x="96" y="47"/>
                  <a:pt x="96" y="47"/>
                </a:cubicBezTo>
                <a:cubicBezTo>
                  <a:pt x="96" y="71"/>
                  <a:pt x="96" y="71"/>
                  <a:pt x="96" y="71"/>
                </a:cubicBezTo>
                <a:cubicBezTo>
                  <a:pt x="30" y="52"/>
                  <a:pt x="30" y="52"/>
                  <a:pt x="30" y="52"/>
                </a:cubicBezTo>
                <a:cubicBezTo>
                  <a:pt x="26" y="51"/>
                  <a:pt x="26" y="51"/>
                  <a:pt x="26" y="51"/>
                </a:cubicBezTo>
                <a:cubicBezTo>
                  <a:pt x="26" y="51"/>
                  <a:pt x="26" y="51"/>
                  <a:pt x="26" y="51"/>
                </a:cubicBezTo>
                <a:cubicBezTo>
                  <a:pt x="25" y="51"/>
                  <a:pt x="19" y="50"/>
                  <a:pt x="19" y="36"/>
                </a:cubicBezTo>
                <a:close/>
                <a:moveTo>
                  <a:pt x="90" y="145"/>
                </a:moveTo>
                <a:cubicBezTo>
                  <a:pt x="20" y="126"/>
                  <a:pt x="20" y="126"/>
                  <a:pt x="20" y="126"/>
                </a:cubicBezTo>
                <a:cubicBezTo>
                  <a:pt x="20" y="126"/>
                  <a:pt x="20" y="126"/>
                  <a:pt x="20" y="126"/>
                </a:cubicBezTo>
                <a:cubicBezTo>
                  <a:pt x="19" y="125"/>
                  <a:pt x="13" y="125"/>
                  <a:pt x="13" y="110"/>
                </a:cubicBezTo>
                <a:cubicBezTo>
                  <a:pt x="12" y="105"/>
                  <a:pt x="13" y="101"/>
                  <a:pt x="15" y="100"/>
                </a:cubicBezTo>
                <a:cubicBezTo>
                  <a:pt x="16" y="98"/>
                  <a:pt x="18" y="98"/>
                  <a:pt x="19" y="98"/>
                </a:cubicBezTo>
                <a:cubicBezTo>
                  <a:pt x="19" y="98"/>
                  <a:pt x="20" y="98"/>
                  <a:pt x="20" y="98"/>
                </a:cubicBezTo>
                <a:cubicBezTo>
                  <a:pt x="20" y="98"/>
                  <a:pt x="20" y="98"/>
                  <a:pt x="20" y="98"/>
                </a:cubicBezTo>
                <a:cubicBezTo>
                  <a:pt x="90" y="121"/>
                  <a:pt x="90" y="121"/>
                  <a:pt x="90" y="121"/>
                </a:cubicBezTo>
                <a:lnTo>
                  <a:pt x="90" y="145"/>
                </a:lnTo>
                <a:close/>
                <a:moveTo>
                  <a:pt x="181" y="121"/>
                </a:moveTo>
                <a:cubicBezTo>
                  <a:pt x="181" y="122"/>
                  <a:pt x="181" y="123"/>
                  <a:pt x="181" y="123"/>
                </a:cubicBezTo>
                <a:cubicBezTo>
                  <a:pt x="93" y="145"/>
                  <a:pt x="93" y="145"/>
                  <a:pt x="93" y="145"/>
                </a:cubicBezTo>
                <a:cubicBezTo>
                  <a:pt x="94" y="121"/>
                  <a:pt x="94" y="121"/>
                  <a:pt x="94" y="121"/>
                </a:cubicBezTo>
                <a:cubicBezTo>
                  <a:pt x="113" y="118"/>
                  <a:pt x="113" y="118"/>
                  <a:pt x="113" y="118"/>
                </a:cubicBezTo>
                <a:cubicBezTo>
                  <a:pt x="116" y="118"/>
                  <a:pt x="116" y="118"/>
                  <a:pt x="116" y="118"/>
                </a:cubicBezTo>
                <a:cubicBezTo>
                  <a:pt x="126" y="115"/>
                  <a:pt x="126" y="115"/>
                  <a:pt x="126" y="115"/>
                </a:cubicBezTo>
                <a:cubicBezTo>
                  <a:pt x="174" y="105"/>
                  <a:pt x="174" y="105"/>
                  <a:pt x="174" y="105"/>
                </a:cubicBezTo>
                <a:cubicBezTo>
                  <a:pt x="183" y="103"/>
                  <a:pt x="183" y="103"/>
                  <a:pt x="183" y="103"/>
                </a:cubicBezTo>
                <a:cubicBezTo>
                  <a:pt x="180" y="108"/>
                  <a:pt x="180" y="116"/>
                  <a:pt x="181" y="121"/>
                </a:cubicBezTo>
                <a:close/>
                <a:moveTo>
                  <a:pt x="185" y="88"/>
                </a:moveTo>
                <a:cubicBezTo>
                  <a:pt x="185" y="88"/>
                  <a:pt x="185" y="88"/>
                  <a:pt x="185" y="88"/>
                </a:cubicBezTo>
                <a:cubicBezTo>
                  <a:pt x="178" y="90"/>
                  <a:pt x="178" y="90"/>
                  <a:pt x="178" y="90"/>
                </a:cubicBezTo>
                <a:cubicBezTo>
                  <a:pt x="116" y="108"/>
                  <a:pt x="116" y="108"/>
                  <a:pt x="116" y="108"/>
                </a:cubicBezTo>
                <a:cubicBezTo>
                  <a:pt x="115" y="84"/>
                  <a:pt x="115" y="84"/>
                  <a:pt x="115" y="84"/>
                </a:cubicBezTo>
                <a:cubicBezTo>
                  <a:pt x="135" y="77"/>
                  <a:pt x="135" y="77"/>
                  <a:pt x="135" y="77"/>
                </a:cubicBezTo>
                <a:cubicBezTo>
                  <a:pt x="185" y="61"/>
                  <a:pt x="185" y="61"/>
                  <a:pt x="185" y="61"/>
                </a:cubicBezTo>
                <a:cubicBezTo>
                  <a:pt x="185" y="61"/>
                  <a:pt x="188" y="60"/>
                  <a:pt x="190" y="62"/>
                </a:cubicBezTo>
                <a:cubicBezTo>
                  <a:pt x="192" y="64"/>
                  <a:pt x="193" y="68"/>
                  <a:pt x="193" y="73"/>
                </a:cubicBezTo>
                <a:cubicBezTo>
                  <a:pt x="192" y="88"/>
                  <a:pt x="186" y="88"/>
                  <a:pt x="185" y="88"/>
                </a:cubicBezTo>
                <a:close/>
                <a:moveTo>
                  <a:pt x="185" y="88"/>
                </a:moveTo>
                <a:cubicBezTo>
                  <a:pt x="185" y="88"/>
                  <a:pt x="185" y="88"/>
                  <a:pt x="185" y="8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9" name="Group 28"/>
          <p:cNvGrpSpPr/>
          <p:nvPr/>
        </p:nvGrpSpPr>
        <p:grpSpPr>
          <a:xfrm>
            <a:off x="2400298" y="4549255"/>
            <a:ext cx="698500" cy="695325"/>
            <a:chOff x="1239838" y="1179513"/>
            <a:chExt cx="698500" cy="695325"/>
          </a:xfrm>
          <a:solidFill>
            <a:schemeClr val="bg1"/>
          </a:solidFill>
        </p:grpSpPr>
        <p:sp>
          <p:nvSpPr>
            <p:cNvPr id="30" name="Freeform 10"/>
            <p:cNvSpPr>
              <a:spLocks noEditPoints="1"/>
            </p:cNvSpPr>
            <p:nvPr/>
          </p:nvSpPr>
          <p:spPr bwMode="auto">
            <a:xfrm>
              <a:off x="1509713" y="1317625"/>
              <a:ext cx="158750" cy="161925"/>
            </a:xfrm>
            <a:custGeom>
              <a:avLst/>
              <a:gdLst>
                <a:gd name="T0" fmla="*/ 22 w 44"/>
                <a:gd name="T1" fmla="*/ 45 h 45"/>
                <a:gd name="T2" fmla="*/ 44 w 44"/>
                <a:gd name="T3" fmla="*/ 23 h 45"/>
                <a:gd name="T4" fmla="*/ 22 w 44"/>
                <a:gd name="T5" fmla="*/ 0 h 45"/>
                <a:gd name="T6" fmla="*/ 0 w 44"/>
                <a:gd name="T7" fmla="*/ 23 h 45"/>
                <a:gd name="T8" fmla="*/ 22 w 44"/>
                <a:gd name="T9" fmla="*/ 45 h 45"/>
                <a:gd name="T10" fmla="*/ 22 w 44"/>
                <a:gd name="T11" fmla="*/ 7 h 45"/>
                <a:gd name="T12" fmla="*/ 38 w 44"/>
                <a:gd name="T13" fmla="*/ 23 h 45"/>
                <a:gd name="T14" fmla="*/ 22 w 44"/>
                <a:gd name="T15" fmla="*/ 39 h 45"/>
                <a:gd name="T16" fmla="*/ 6 w 44"/>
                <a:gd name="T17" fmla="*/ 23 h 45"/>
                <a:gd name="T18" fmla="*/ 22 w 44"/>
                <a:gd name="T19" fmla="*/ 7 h 45"/>
                <a:gd name="T20" fmla="*/ 22 w 44"/>
                <a:gd name="T21" fmla="*/ 7 h 45"/>
                <a:gd name="T22" fmla="*/ 22 w 44"/>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5">
                  <a:moveTo>
                    <a:pt x="22" y="45"/>
                  </a:moveTo>
                  <a:cubicBezTo>
                    <a:pt x="34" y="45"/>
                    <a:pt x="44" y="35"/>
                    <a:pt x="44" y="23"/>
                  </a:cubicBezTo>
                  <a:cubicBezTo>
                    <a:pt x="44" y="10"/>
                    <a:pt x="34" y="0"/>
                    <a:pt x="22" y="0"/>
                  </a:cubicBezTo>
                  <a:cubicBezTo>
                    <a:pt x="10" y="0"/>
                    <a:pt x="0" y="10"/>
                    <a:pt x="0" y="23"/>
                  </a:cubicBezTo>
                  <a:cubicBezTo>
                    <a:pt x="0" y="35"/>
                    <a:pt x="10" y="45"/>
                    <a:pt x="22" y="45"/>
                  </a:cubicBezTo>
                  <a:close/>
                  <a:moveTo>
                    <a:pt x="22" y="7"/>
                  </a:moveTo>
                  <a:cubicBezTo>
                    <a:pt x="31" y="7"/>
                    <a:pt x="38" y="14"/>
                    <a:pt x="38" y="23"/>
                  </a:cubicBezTo>
                  <a:cubicBezTo>
                    <a:pt x="38" y="32"/>
                    <a:pt x="31" y="39"/>
                    <a:pt x="22" y="39"/>
                  </a:cubicBezTo>
                  <a:cubicBezTo>
                    <a:pt x="13" y="39"/>
                    <a:pt x="6" y="32"/>
                    <a:pt x="6" y="23"/>
                  </a:cubicBezTo>
                  <a:cubicBezTo>
                    <a:pt x="6" y="14"/>
                    <a:pt x="13" y="7"/>
                    <a:pt x="22" y="7"/>
                  </a:cubicBezTo>
                  <a:close/>
                  <a:moveTo>
                    <a:pt x="22" y="7"/>
                  </a:moveTo>
                  <a:cubicBezTo>
                    <a:pt x="22" y="7"/>
                    <a:pt x="22" y="7"/>
                    <a:pt x="2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1"/>
            <p:cNvSpPr>
              <a:spLocks noEditPoints="1"/>
            </p:cNvSpPr>
            <p:nvPr/>
          </p:nvSpPr>
          <p:spPr bwMode="auto">
            <a:xfrm>
              <a:off x="1341438" y="1179513"/>
              <a:ext cx="492125" cy="633412"/>
            </a:xfrm>
            <a:custGeom>
              <a:avLst/>
              <a:gdLst>
                <a:gd name="T0" fmla="*/ 67 w 135"/>
                <a:gd name="T1" fmla="*/ 175 h 175"/>
                <a:gd name="T2" fmla="*/ 117 w 135"/>
                <a:gd name="T3" fmla="*/ 104 h 175"/>
                <a:gd name="T4" fmla="*/ 111 w 135"/>
                <a:gd name="T5" fmla="*/ 18 h 175"/>
                <a:gd name="T6" fmla="*/ 67 w 135"/>
                <a:gd name="T7" fmla="*/ 0 h 175"/>
                <a:gd name="T8" fmla="*/ 24 w 135"/>
                <a:gd name="T9" fmla="*/ 18 h 175"/>
                <a:gd name="T10" fmla="*/ 18 w 135"/>
                <a:gd name="T11" fmla="*/ 104 h 175"/>
                <a:gd name="T12" fmla="*/ 67 w 135"/>
                <a:gd name="T13" fmla="*/ 175 h 175"/>
                <a:gd name="T14" fmla="*/ 67 w 135"/>
                <a:gd name="T15" fmla="*/ 164 h 175"/>
                <a:gd name="T16" fmla="*/ 23 w 135"/>
                <a:gd name="T17" fmla="*/ 100 h 175"/>
                <a:gd name="T18" fmla="*/ 29 w 135"/>
                <a:gd name="T19" fmla="*/ 22 h 175"/>
                <a:gd name="T20" fmla="*/ 29 w 135"/>
                <a:gd name="T21" fmla="*/ 22 h 175"/>
                <a:gd name="T22" fmla="*/ 67 w 135"/>
                <a:gd name="T23" fmla="*/ 6 h 175"/>
                <a:gd name="T24" fmla="*/ 106 w 135"/>
                <a:gd name="T25" fmla="*/ 22 h 175"/>
                <a:gd name="T26" fmla="*/ 111 w 135"/>
                <a:gd name="T27" fmla="*/ 101 h 175"/>
                <a:gd name="T28" fmla="*/ 67 w 135"/>
                <a:gd name="T29" fmla="*/ 164 h 175"/>
                <a:gd name="T30" fmla="*/ 29 w 135"/>
                <a:gd name="T31" fmla="*/ 22 h 175"/>
                <a:gd name="T32" fmla="*/ 29 w 135"/>
                <a:gd name="T33" fmla="*/ 2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175">
                  <a:moveTo>
                    <a:pt x="67" y="175"/>
                  </a:moveTo>
                  <a:cubicBezTo>
                    <a:pt x="117" y="104"/>
                    <a:pt x="117" y="104"/>
                    <a:pt x="117" y="104"/>
                  </a:cubicBezTo>
                  <a:cubicBezTo>
                    <a:pt x="135" y="80"/>
                    <a:pt x="132" y="39"/>
                    <a:pt x="111" y="18"/>
                  </a:cubicBezTo>
                  <a:cubicBezTo>
                    <a:pt x="99" y="6"/>
                    <a:pt x="84" y="0"/>
                    <a:pt x="67" y="0"/>
                  </a:cubicBezTo>
                  <a:cubicBezTo>
                    <a:pt x="51" y="0"/>
                    <a:pt x="36" y="6"/>
                    <a:pt x="24" y="18"/>
                  </a:cubicBezTo>
                  <a:cubicBezTo>
                    <a:pt x="3" y="39"/>
                    <a:pt x="0" y="80"/>
                    <a:pt x="18" y="104"/>
                  </a:cubicBezTo>
                  <a:lnTo>
                    <a:pt x="67" y="175"/>
                  </a:lnTo>
                  <a:close/>
                  <a:moveTo>
                    <a:pt x="67" y="164"/>
                  </a:moveTo>
                  <a:cubicBezTo>
                    <a:pt x="23" y="100"/>
                    <a:pt x="23" y="100"/>
                    <a:pt x="23" y="100"/>
                  </a:cubicBezTo>
                  <a:cubicBezTo>
                    <a:pt x="7" y="78"/>
                    <a:pt x="9" y="42"/>
                    <a:pt x="29" y="22"/>
                  </a:cubicBezTo>
                  <a:cubicBezTo>
                    <a:pt x="29" y="22"/>
                    <a:pt x="29" y="22"/>
                    <a:pt x="29" y="22"/>
                  </a:cubicBezTo>
                  <a:cubicBezTo>
                    <a:pt x="39" y="12"/>
                    <a:pt x="53" y="6"/>
                    <a:pt x="67" y="6"/>
                  </a:cubicBezTo>
                  <a:cubicBezTo>
                    <a:pt x="82" y="6"/>
                    <a:pt x="96" y="12"/>
                    <a:pt x="106" y="22"/>
                  </a:cubicBezTo>
                  <a:cubicBezTo>
                    <a:pt x="126" y="42"/>
                    <a:pt x="128" y="78"/>
                    <a:pt x="111" y="101"/>
                  </a:cubicBezTo>
                  <a:cubicBezTo>
                    <a:pt x="67" y="164"/>
                    <a:pt x="67" y="164"/>
                    <a:pt x="67" y="164"/>
                  </a:cubicBezTo>
                  <a:moveTo>
                    <a:pt x="29" y="22"/>
                  </a:moveTo>
                  <a:cubicBezTo>
                    <a:pt x="29" y="22"/>
                    <a:pt x="29" y="22"/>
                    <a:pt x="29"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2"/>
            <p:cNvSpPr>
              <a:spLocks noEditPoints="1"/>
            </p:cNvSpPr>
            <p:nvPr/>
          </p:nvSpPr>
          <p:spPr bwMode="auto">
            <a:xfrm>
              <a:off x="1239838" y="1674813"/>
              <a:ext cx="698500" cy="200025"/>
            </a:xfrm>
            <a:custGeom>
              <a:avLst/>
              <a:gdLst>
                <a:gd name="T0" fmla="*/ 135 w 192"/>
                <a:gd name="T1" fmla="*/ 1 h 55"/>
                <a:gd name="T2" fmla="*/ 131 w 192"/>
                <a:gd name="T3" fmla="*/ 3 h 55"/>
                <a:gd name="T4" fmla="*/ 134 w 192"/>
                <a:gd name="T5" fmla="*/ 7 h 55"/>
                <a:gd name="T6" fmla="*/ 186 w 192"/>
                <a:gd name="T7" fmla="*/ 28 h 55"/>
                <a:gd name="T8" fmla="*/ 96 w 192"/>
                <a:gd name="T9" fmla="*/ 49 h 55"/>
                <a:gd name="T10" fmla="*/ 6 w 192"/>
                <a:gd name="T11" fmla="*/ 28 h 55"/>
                <a:gd name="T12" fmla="*/ 58 w 192"/>
                <a:gd name="T13" fmla="*/ 7 h 55"/>
                <a:gd name="T14" fmla="*/ 61 w 192"/>
                <a:gd name="T15" fmla="*/ 3 h 55"/>
                <a:gd name="T16" fmla="*/ 57 w 192"/>
                <a:gd name="T17" fmla="*/ 1 h 55"/>
                <a:gd name="T18" fmla="*/ 0 w 192"/>
                <a:gd name="T19" fmla="*/ 28 h 55"/>
                <a:gd name="T20" fmla="*/ 96 w 192"/>
                <a:gd name="T21" fmla="*/ 55 h 55"/>
                <a:gd name="T22" fmla="*/ 192 w 192"/>
                <a:gd name="T23" fmla="*/ 28 h 55"/>
                <a:gd name="T24" fmla="*/ 135 w 192"/>
                <a:gd name="T25" fmla="*/ 1 h 55"/>
                <a:gd name="T26" fmla="*/ 135 w 192"/>
                <a:gd name="T27" fmla="*/ 1 h 55"/>
                <a:gd name="T28" fmla="*/ 135 w 192"/>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2" h="55">
                  <a:moveTo>
                    <a:pt x="135" y="1"/>
                  </a:moveTo>
                  <a:cubicBezTo>
                    <a:pt x="133" y="0"/>
                    <a:pt x="131" y="2"/>
                    <a:pt x="131" y="3"/>
                  </a:cubicBezTo>
                  <a:cubicBezTo>
                    <a:pt x="131" y="5"/>
                    <a:pt x="132" y="7"/>
                    <a:pt x="134" y="7"/>
                  </a:cubicBezTo>
                  <a:cubicBezTo>
                    <a:pt x="168" y="11"/>
                    <a:pt x="186" y="22"/>
                    <a:pt x="186" y="28"/>
                  </a:cubicBezTo>
                  <a:cubicBezTo>
                    <a:pt x="186" y="36"/>
                    <a:pt x="152" y="49"/>
                    <a:pt x="96" y="49"/>
                  </a:cubicBezTo>
                  <a:cubicBezTo>
                    <a:pt x="40" y="49"/>
                    <a:pt x="6" y="36"/>
                    <a:pt x="6" y="28"/>
                  </a:cubicBezTo>
                  <a:cubicBezTo>
                    <a:pt x="6" y="22"/>
                    <a:pt x="24" y="11"/>
                    <a:pt x="58" y="7"/>
                  </a:cubicBezTo>
                  <a:cubicBezTo>
                    <a:pt x="60" y="7"/>
                    <a:pt x="61" y="5"/>
                    <a:pt x="61" y="3"/>
                  </a:cubicBezTo>
                  <a:cubicBezTo>
                    <a:pt x="61" y="2"/>
                    <a:pt x="59" y="0"/>
                    <a:pt x="57" y="1"/>
                  </a:cubicBezTo>
                  <a:cubicBezTo>
                    <a:pt x="24" y="5"/>
                    <a:pt x="0" y="16"/>
                    <a:pt x="0" y="28"/>
                  </a:cubicBezTo>
                  <a:cubicBezTo>
                    <a:pt x="0" y="41"/>
                    <a:pt x="33" y="55"/>
                    <a:pt x="96" y="55"/>
                  </a:cubicBezTo>
                  <a:cubicBezTo>
                    <a:pt x="159" y="55"/>
                    <a:pt x="192" y="41"/>
                    <a:pt x="192" y="28"/>
                  </a:cubicBezTo>
                  <a:cubicBezTo>
                    <a:pt x="192" y="16"/>
                    <a:pt x="168" y="5"/>
                    <a:pt x="135" y="1"/>
                  </a:cubicBezTo>
                  <a:close/>
                  <a:moveTo>
                    <a:pt x="135" y="1"/>
                  </a:moveTo>
                  <a:cubicBezTo>
                    <a:pt x="135" y="1"/>
                    <a:pt x="135" y="1"/>
                    <a:pt x="135"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5" name="Group 24"/>
          <p:cNvGrpSpPr/>
          <p:nvPr/>
        </p:nvGrpSpPr>
        <p:grpSpPr>
          <a:xfrm>
            <a:off x="5050922" y="2077222"/>
            <a:ext cx="2105025" cy="1819275"/>
            <a:chOff x="5009172" y="2064250"/>
            <a:chExt cx="2105025" cy="1819275"/>
          </a:xfrm>
        </p:grpSpPr>
        <p:sp>
          <p:nvSpPr>
            <p:cNvPr id="18" name="Freeform 12"/>
            <p:cNvSpPr>
              <a:spLocks/>
            </p:cNvSpPr>
            <p:nvPr/>
          </p:nvSpPr>
          <p:spPr bwMode="auto">
            <a:xfrm>
              <a:off x="5009172" y="2064250"/>
              <a:ext cx="2105025" cy="1819275"/>
            </a:xfrm>
            <a:custGeom>
              <a:avLst/>
              <a:gdLst>
                <a:gd name="T0" fmla="*/ 995 w 1326"/>
                <a:gd name="T1" fmla="*/ 1146 h 1146"/>
                <a:gd name="T2" fmla="*/ 1326 w 1326"/>
                <a:gd name="T3" fmla="*/ 574 h 1146"/>
                <a:gd name="T4" fmla="*/ 995 w 1326"/>
                <a:gd name="T5" fmla="*/ 0 h 1146"/>
                <a:gd name="T6" fmla="*/ 331 w 1326"/>
                <a:gd name="T7" fmla="*/ 0 h 1146"/>
                <a:gd name="T8" fmla="*/ 0 w 1326"/>
                <a:gd name="T9" fmla="*/ 574 h 1146"/>
                <a:gd name="T10" fmla="*/ 331 w 1326"/>
                <a:gd name="T11" fmla="*/ 1146 h 1146"/>
                <a:gd name="T12" fmla="*/ 995 w 1326"/>
                <a:gd name="T13" fmla="*/ 1146 h 1146"/>
              </a:gdLst>
              <a:ahLst/>
              <a:cxnLst>
                <a:cxn ang="0">
                  <a:pos x="T0" y="T1"/>
                </a:cxn>
                <a:cxn ang="0">
                  <a:pos x="T2" y="T3"/>
                </a:cxn>
                <a:cxn ang="0">
                  <a:pos x="T4" y="T5"/>
                </a:cxn>
                <a:cxn ang="0">
                  <a:pos x="T6" y="T7"/>
                </a:cxn>
                <a:cxn ang="0">
                  <a:pos x="T8" y="T9"/>
                </a:cxn>
                <a:cxn ang="0">
                  <a:pos x="T10" y="T11"/>
                </a:cxn>
                <a:cxn ang="0">
                  <a:pos x="T12" y="T13"/>
                </a:cxn>
              </a:cxnLst>
              <a:rect l="0" t="0" r="r" b="b"/>
              <a:pathLst>
                <a:path w="1326" h="1146">
                  <a:moveTo>
                    <a:pt x="995" y="1146"/>
                  </a:moveTo>
                  <a:lnTo>
                    <a:pt x="1326" y="574"/>
                  </a:lnTo>
                  <a:lnTo>
                    <a:pt x="995" y="0"/>
                  </a:lnTo>
                  <a:lnTo>
                    <a:pt x="331" y="0"/>
                  </a:lnTo>
                  <a:lnTo>
                    <a:pt x="0" y="574"/>
                  </a:lnTo>
                  <a:lnTo>
                    <a:pt x="331" y="1146"/>
                  </a:lnTo>
                  <a:lnTo>
                    <a:pt x="995" y="11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3" name="Group 32"/>
            <p:cNvGrpSpPr/>
            <p:nvPr/>
          </p:nvGrpSpPr>
          <p:grpSpPr>
            <a:xfrm>
              <a:off x="5616603" y="2683184"/>
              <a:ext cx="890162" cy="581406"/>
              <a:chOff x="708025" y="2132013"/>
              <a:chExt cx="1135063" cy="741362"/>
            </a:xfrm>
            <a:solidFill>
              <a:schemeClr val="bg1"/>
            </a:solidFill>
          </p:grpSpPr>
          <p:sp>
            <p:nvSpPr>
              <p:cNvPr id="34" name="Freeform 21"/>
              <p:cNvSpPr>
                <a:spLocks noEditPoints="1"/>
              </p:cNvSpPr>
              <p:nvPr/>
            </p:nvSpPr>
            <p:spPr bwMode="auto">
              <a:xfrm>
                <a:off x="708025" y="2760663"/>
                <a:ext cx="1135063" cy="112712"/>
              </a:xfrm>
              <a:custGeom>
                <a:avLst/>
                <a:gdLst>
                  <a:gd name="T0" fmla="*/ 311 w 312"/>
                  <a:gd name="T1" fmla="*/ 1 h 31"/>
                  <a:gd name="T2" fmla="*/ 310 w 312"/>
                  <a:gd name="T3" fmla="*/ 0 h 31"/>
                  <a:gd name="T4" fmla="*/ 2 w 312"/>
                  <a:gd name="T5" fmla="*/ 0 h 31"/>
                  <a:gd name="T6" fmla="*/ 0 w 312"/>
                  <a:gd name="T7" fmla="*/ 1 h 31"/>
                  <a:gd name="T8" fmla="*/ 0 w 312"/>
                  <a:gd name="T9" fmla="*/ 2 h 31"/>
                  <a:gd name="T10" fmla="*/ 41 w 312"/>
                  <a:gd name="T11" fmla="*/ 31 h 31"/>
                  <a:gd name="T12" fmla="*/ 271 w 312"/>
                  <a:gd name="T13" fmla="*/ 31 h 31"/>
                  <a:gd name="T14" fmla="*/ 312 w 312"/>
                  <a:gd name="T15" fmla="*/ 2 h 31"/>
                  <a:gd name="T16" fmla="*/ 311 w 312"/>
                  <a:gd name="T17" fmla="*/ 1 h 31"/>
                  <a:gd name="T18" fmla="*/ 179 w 312"/>
                  <a:gd name="T19" fmla="*/ 21 h 31"/>
                  <a:gd name="T20" fmla="*/ 133 w 312"/>
                  <a:gd name="T21" fmla="*/ 21 h 31"/>
                  <a:gd name="T22" fmla="*/ 133 w 312"/>
                  <a:gd name="T23" fmla="*/ 10 h 31"/>
                  <a:gd name="T24" fmla="*/ 179 w 312"/>
                  <a:gd name="T25" fmla="*/ 10 h 31"/>
                  <a:gd name="T26" fmla="*/ 179 w 312"/>
                  <a:gd name="T27" fmla="*/ 21 h 31"/>
                  <a:gd name="T28" fmla="*/ 179 w 312"/>
                  <a:gd name="T29" fmla="*/ 21 h 31"/>
                  <a:gd name="T30" fmla="*/ 179 w 312"/>
                  <a:gd name="T31" fmla="*/ 2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2" h="31">
                    <a:moveTo>
                      <a:pt x="311" y="1"/>
                    </a:moveTo>
                    <a:cubicBezTo>
                      <a:pt x="311" y="0"/>
                      <a:pt x="311" y="0"/>
                      <a:pt x="310" y="0"/>
                    </a:cubicBezTo>
                    <a:cubicBezTo>
                      <a:pt x="2" y="0"/>
                      <a:pt x="2" y="0"/>
                      <a:pt x="2" y="0"/>
                    </a:cubicBezTo>
                    <a:cubicBezTo>
                      <a:pt x="1" y="0"/>
                      <a:pt x="1" y="0"/>
                      <a:pt x="0" y="1"/>
                    </a:cubicBezTo>
                    <a:cubicBezTo>
                      <a:pt x="0" y="1"/>
                      <a:pt x="0" y="1"/>
                      <a:pt x="0" y="2"/>
                    </a:cubicBezTo>
                    <a:cubicBezTo>
                      <a:pt x="0" y="2"/>
                      <a:pt x="5" y="31"/>
                      <a:pt x="41" y="31"/>
                    </a:cubicBezTo>
                    <a:cubicBezTo>
                      <a:pt x="271" y="31"/>
                      <a:pt x="271" y="31"/>
                      <a:pt x="271" y="31"/>
                    </a:cubicBezTo>
                    <a:cubicBezTo>
                      <a:pt x="307" y="31"/>
                      <a:pt x="312" y="2"/>
                      <a:pt x="312" y="2"/>
                    </a:cubicBezTo>
                    <a:cubicBezTo>
                      <a:pt x="312" y="1"/>
                      <a:pt x="312" y="1"/>
                      <a:pt x="311" y="1"/>
                    </a:cubicBezTo>
                    <a:close/>
                    <a:moveTo>
                      <a:pt x="179" y="21"/>
                    </a:moveTo>
                    <a:cubicBezTo>
                      <a:pt x="133" y="21"/>
                      <a:pt x="133" y="21"/>
                      <a:pt x="133" y="21"/>
                    </a:cubicBezTo>
                    <a:cubicBezTo>
                      <a:pt x="133" y="10"/>
                      <a:pt x="133" y="10"/>
                      <a:pt x="133" y="10"/>
                    </a:cubicBezTo>
                    <a:cubicBezTo>
                      <a:pt x="179" y="10"/>
                      <a:pt x="179" y="10"/>
                      <a:pt x="179" y="10"/>
                    </a:cubicBezTo>
                    <a:lnTo>
                      <a:pt x="179" y="21"/>
                    </a:lnTo>
                    <a:close/>
                    <a:moveTo>
                      <a:pt x="179" y="21"/>
                    </a:moveTo>
                    <a:cubicBezTo>
                      <a:pt x="179" y="21"/>
                      <a:pt x="179" y="21"/>
                      <a:pt x="179"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
              <p:cNvSpPr>
                <a:spLocks noEditPoints="1"/>
              </p:cNvSpPr>
              <p:nvPr/>
            </p:nvSpPr>
            <p:spPr bwMode="auto">
              <a:xfrm>
                <a:off x="806450" y="2132013"/>
                <a:ext cx="935038" cy="588962"/>
              </a:xfrm>
              <a:custGeom>
                <a:avLst/>
                <a:gdLst>
                  <a:gd name="T0" fmla="*/ 7 w 257"/>
                  <a:gd name="T1" fmla="*/ 163 h 163"/>
                  <a:gd name="T2" fmla="*/ 251 w 257"/>
                  <a:gd name="T3" fmla="*/ 163 h 163"/>
                  <a:gd name="T4" fmla="*/ 257 w 257"/>
                  <a:gd name="T5" fmla="*/ 156 h 163"/>
                  <a:gd name="T6" fmla="*/ 257 w 257"/>
                  <a:gd name="T7" fmla="*/ 6 h 163"/>
                  <a:gd name="T8" fmla="*/ 251 w 257"/>
                  <a:gd name="T9" fmla="*/ 0 h 163"/>
                  <a:gd name="T10" fmla="*/ 7 w 257"/>
                  <a:gd name="T11" fmla="*/ 0 h 163"/>
                  <a:gd name="T12" fmla="*/ 0 w 257"/>
                  <a:gd name="T13" fmla="*/ 6 h 163"/>
                  <a:gd name="T14" fmla="*/ 0 w 257"/>
                  <a:gd name="T15" fmla="*/ 156 h 163"/>
                  <a:gd name="T16" fmla="*/ 7 w 257"/>
                  <a:gd name="T17" fmla="*/ 163 h 163"/>
                  <a:gd name="T18" fmla="*/ 23 w 257"/>
                  <a:gd name="T19" fmla="*/ 22 h 163"/>
                  <a:gd name="T20" fmla="*/ 235 w 257"/>
                  <a:gd name="T21" fmla="*/ 22 h 163"/>
                  <a:gd name="T22" fmla="*/ 235 w 257"/>
                  <a:gd name="T23" fmla="*/ 140 h 163"/>
                  <a:gd name="T24" fmla="*/ 23 w 257"/>
                  <a:gd name="T25" fmla="*/ 140 h 163"/>
                  <a:gd name="T26" fmla="*/ 23 w 257"/>
                  <a:gd name="T27" fmla="*/ 22 h 163"/>
                  <a:gd name="T28" fmla="*/ 23 w 257"/>
                  <a:gd name="T29" fmla="*/ 22 h 163"/>
                  <a:gd name="T30" fmla="*/ 23 w 257"/>
                  <a:gd name="T31" fmla="*/ 2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163">
                    <a:moveTo>
                      <a:pt x="7" y="163"/>
                    </a:moveTo>
                    <a:cubicBezTo>
                      <a:pt x="251" y="163"/>
                      <a:pt x="251" y="163"/>
                      <a:pt x="251" y="163"/>
                    </a:cubicBezTo>
                    <a:cubicBezTo>
                      <a:pt x="255" y="163"/>
                      <a:pt x="257" y="160"/>
                      <a:pt x="257" y="156"/>
                    </a:cubicBezTo>
                    <a:cubicBezTo>
                      <a:pt x="257" y="6"/>
                      <a:pt x="257" y="6"/>
                      <a:pt x="257" y="6"/>
                    </a:cubicBezTo>
                    <a:cubicBezTo>
                      <a:pt x="257" y="3"/>
                      <a:pt x="255" y="0"/>
                      <a:pt x="251" y="0"/>
                    </a:cubicBezTo>
                    <a:cubicBezTo>
                      <a:pt x="7" y="0"/>
                      <a:pt x="7" y="0"/>
                      <a:pt x="7" y="0"/>
                    </a:cubicBezTo>
                    <a:cubicBezTo>
                      <a:pt x="3" y="0"/>
                      <a:pt x="0" y="3"/>
                      <a:pt x="0" y="6"/>
                    </a:cubicBezTo>
                    <a:cubicBezTo>
                      <a:pt x="0" y="156"/>
                      <a:pt x="0" y="156"/>
                      <a:pt x="0" y="156"/>
                    </a:cubicBezTo>
                    <a:cubicBezTo>
                      <a:pt x="0" y="160"/>
                      <a:pt x="3" y="163"/>
                      <a:pt x="7" y="163"/>
                    </a:cubicBezTo>
                    <a:close/>
                    <a:moveTo>
                      <a:pt x="23" y="22"/>
                    </a:moveTo>
                    <a:cubicBezTo>
                      <a:pt x="235" y="22"/>
                      <a:pt x="235" y="22"/>
                      <a:pt x="235" y="22"/>
                    </a:cubicBezTo>
                    <a:cubicBezTo>
                      <a:pt x="235" y="140"/>
                      <a:pt x="235" y="140"/>
                      <a:pt x="235" y="140"/>
                    </a:cubicBezTo>
                    <a:cubicBezTo>
                      <a:pt x="23" y="140"/>
                      <a:pt x="23" y="140"/>
                      <a:pt x="23" y="140"/>
                    </a:cubicBezTo>
                    <a:lnTo>
                      <a:pt x="23" y="22"/>
                    </a:lnTo>
                    <a:close/>
                    <a:moveTo>
                      <a:pt x="23" y="22"/>
                    </a:moveTo>
                    <a:cubicBezTo>
                      <a:pt x="23" y="22"/>
                      <a:pt x="23" y="22"/>
                      <a:pt x="23"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6" name="Group 35"/>
          <p:cNvGrpSpPr/>
          <p:nvPr/>
        </p:nvGrpSpPr>
        <p:grpSpPr>
          <a:xfrm>
            <a:off x="9094555" y="4549255"/>
            <a:ext cx="695786" cy="695324"/>
            <a:chOff x="-603250" y="1471613"/>
            <a:chExt cx="2382838" cy="2381250"/>
          </a:xfrm>
          <a:solidFill>
            <a:schemeClr val="bg1"/>
          </a:solidFill>
        </p:grpSpPr>
        <p:sp>
          <p:nvSpPr>
            <p:cNvPr id="37" name="Freeform 26"/>
            <p:cNvSpPr>
              <a:spLocks noEditPoints="1"/>
            </p:cNvSpPr>
            <p:nvPr/>
          </p:nvSpPr>
          <p:spPr bwMode="auto">
            <a:xfrm>
              <a:off x="841375" y="2914650"/>
              <a:ext cx="938213" cy="938213"/>
            </a:xfrm>
            <a:custGeom>
              <a:avLst/>
              <a:gdLst>
                <a:gd name="T0" fmla="*/ 236 w 260"/>
                <a:gd name="T1" fmla="*/ 150 h 260"/>
                <a:gd name="T2" fmla="*/ 86 w 260"/>
                <a:gd name="T3" fmla="*/ 0 h 260"/>
                <a:gd name="T4" fmla="*/ 0 w 260"/>
                <a:gd name="T5" fmla="*/ 86 h 260"/>
                <a:gd name="T6" fmla="*/ 150 w 260"/>
                <a:gd name="T7" fmla="*/ 236 h 260"/>
                <a:gd name="T8" fmla="*/ 236 w 260"/>
                <a:gd name="T9" fmla="*/ 236 h 260"/>
                <a:gd name="T10" fmla="*/ 236 w 260"/>
                <a:gd name="T11" fmla="*/ 150 h 260"/>
                <a:gd name="T12" fmla="*/ 236 w 260"/>
                <a:gd name="T13" fmla="*/ 150 h 260"/>
                <a:gd name="T14" fmla="*/ 236 w 260"/>
                <a:gd name="T15" fmla="*/ 150 h 2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260">
                  <a:moveTo>
                    <a:pt x="236" y="150"/>
                  </a:moveTo>
                  <a:cubicBezTo>
                    <a:pt x="86" y="0"/>
                    <a:pt x="86" y="0"/>
                    <a:pt x="86" y="0"/>
                  </a:cubicBezTo>
                  <a:cubicBezTo>
                    <a:pt x="64" y="34"/>
                    <a:pt x="34" y="64"/>
                    <a:pt x="0" y="86"/>
                  </a:cubicBezTo>
                  <a:cubicBezTo>
                    <a:pt x="150" y="236"/>
                    <a:pt x="150" y="236"/>
                    <a:pt x="150" y="236"/>
                  </a:cubicBezTo>
                  <a:cubicBezTo>
                    <a:pt x="174" y="260"/>
                    <a:pt x="212" y="260"/>
                    <a:pt x="236" y="236"/>
                  </a:cubicBezTo>
                  <a:cubicBezTo>
                    <a:pt x="260" y="212"/>
                    <a:pt x="260" y="174"/>
                    <a:pt x="236" y="150"/>
                  </a:cubicBezTo>
                  <a:close/>
                  <a:moveTo>
                    <a:pt x="236" y="150"/>
                  </a:moveTo>
                  <a:cubicBezTo>
                    <a:pt x="236" y="150"/>
                    <a:pt x="236" y="150"/>
                    <a:pt x="236" y="1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7"/>
            <p:cNvSpPr>
              <a:spLocks noEditPoints="1"/>
            </p:cNvSpPr>
            <p:nvPr/>
          </p:nvSpPr>
          <p:spPr bwMode="auto">
            <a:xfrm>
              <a:off x="-603250" y="1471613"/>
              <a:ext cx="1773238" cy="1771650"/>
            </a:xfrm>
            <a:custGeom>
              <a:avLst/>
              <a:gdLst>
                <a:gd name="T0" fmla="*/ 491 w 491"/>
                <a:gd name="T1" fmla="*/ 245 h 491"/>
                <a:gd name="T2" fmla="*/ 245 w 491"/>
                <a:gd name="T3" fmla="*/ 0 h 491"/>
                <a:gd name="T4" fmla="*/ 0 w 491"/>
                <a:gd name="T5" fmla="*/ 245 h 491"/>
                <a:gd name="T6" fmla="*/ 245 w 491"/>
                <a:gd name="T7" fmla="*/ 491 h 491"/>
                <a:gd name="T8" fmla="*/ 491 w 491"/>
                <a:gd name="T9" fmla="*/ 245 h 491"/>
                <a:gd name="T10" fmla="*/ 245 w 491"/>
                <a:gd name="T11" fmla="*/ 429 h 491"/>
                <a:gd name="T12" fmla="*/ 61 w 491"/>
                <a:gd name="T13" fmla="*/ 245 h 491"/>
                <a:gd name="T14" fmla="*/ 245 w 491"/>
                <a:gd name="T15" fmla="*/ 61 h 491"/>
                <a:gd name="T16" fmla="*/ 429 w 491"/>
                <a:gd name="T17" fmla="*/ 245 h 491"/>
                <a:gd name="T18" fmla="*/ 245 w 491"/>
                <a:gd name="T19" fmla="*/ 429 h 491"/>
                <a:gd name="T20" fmla="*/ 245 w 491"/>
                <a:gd name="T21" fmla="*/ 429 h 491"/>
                <a:gd name="T22" fmla="*/ 245 w 491"/>
                <a:gd name="T23" fmla="*/ 429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491">
                  <a:moveTo>
                    <a:pt x="491" y="245"/>
                  </a:moveTo>
                  <a:cubicBezTo>
                    <a:pt x="491" y="110"/>
                    <a:pt x="381" y="0"/>
                    <a:pt x="245" y="0"/>
                  </a:cubicBezTo>
                  <a:cubicBezTo>
                    <a:pt x="110" y="0"/>
                    <a:pt x="0" y="110"/>
                    <a:pt x="0" y="245"/>
                  </a:cubicBezTo>
                  <a:cubicBezTo>
                    <a:pt x="0" y="381"/>
                    <a:pt x="110" y="491"/>
                    <a:pt x="245" y="491"/>
                  </a:cubicBezTo>
                  <a:cubicBezTo>
                    <a:pt x="381" y="491"/>
                    <a:pt x="491" y="381"/>
                    <a:pt x="491" y="245"/>
                  </a:cubicBezTo>
                  <a:close/>
                  <a:moveTo>
                    <a:pt x="245" y="429"/>
                  </a:moveTo>
                  <a:cubicBezTo>
                    <a:pt x="144" y="429"/>
                    <a:pt x="61" y="347"/>
                    <a:pt x="61" y="245"/>
                  </a:cubicBezTo>
                  <a:cubicBezTo>
                    <a:pt x="61" y="144"/>
                    <a:pt x="144" y="61"/>
                    <a:pt x="245" y="61"/>
                  </a:cubicBezTo>
                  <a:cubicBezTo>
                    <a:pt x="347" y="61"/>
                    <a:pt x="429" y="144"/>
                    <a:pt x="429" y="245"/>
                  </a:cubicBezTo>
                  <a:cubicBezTo>
                    <a:pt x="429" y="347"/>
                    <a:pt x="347" y="429"/>
                    <a:pt x="245" y="429"/>
                  </a:cubicBezTo>
                  <a:close/>
                  <a:moveTo>
                    <a:pt x="245" y="429"/>
                  </a:moveTo>
                  <a:cubicBezTo>
                    <a:pt x="245" y="429"/>
                    <a:pt x="245" y="429"/>
                    <a:pt x="245" y="4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8"/>
            <p:cNvSpPr>
              <a:spLocks noEditPoints="1"/>
            </p:cNvSpPr>
            <p:nvPr/>
          </p:nvSpPr>
          <p:spPr bwMode="auto">
            <a:xfrm>
              <a:off x="-234950" y="1839913"/>
              <a:ext cx="515938" cy="515938"/>
            </a:xfrm>
            <a:custGeom>
              <a:avLst/>
              <a:gdLst>
                <a:gd name="T0" fmla="*/ 0 w 143"/>
                <a:gd name="T1" fmla="*/ 143 h 143"/>
                <a:gd name="T2" fmla="*/ 41 w 143"/>
                <a:gd name="T3" fmla="*/ 143 h 143"/>
                <a:gd name="T4" fmla="*/ 143 w 143"/>
                <a:gd name="T5" fmla="*/ 41 h 143"/>
                <a:gd name="T6" fmla="*/ 143 w 143"/>
                <a:gd name="T7" fmla="*/ 0 h 143"/>
                <a:gd name="T8" fmla="*/ 0 w 143"/>
                <a:gd name="T9" fmla="*/ 143 h 143"/>
                <a:gd name="T10" fmla="*/ 0 w 143"/>
                <a:gd name="T11" fmla="*/ 143 h 143"/>
                <a:gd name="T12" fmla="*/ 0 w 143"/>
                <a:gd name="T13" fmla="*/ 143 h 143"/>
              </a:gdLst>
              <a:ahLst/>
              <a:cxnLst>
                <a:cxn ang="0">
                  <a:pos x="T0" y="T1"/>
                </a:cxn>
                <a:cxn ang="0">
                  <a:pos x="T2" y="T3"/>
                </a:cxn>
                <a:cxn ang="0">
                  <a:pos x="T4" y="T5"/>
                </a:cxn>
                <a:cxn ang="0">
                  <a:pos x="T6" y="T7"/>
                </a:cxn>
                <a:cxn ang="0">
                  <a:pos x="T8" y="T9"/>
                </a:cxn>
                <a:cxn ang="0">
                  <a:pos x="T10" y="T11"/>
                </a:cxn>
                <a:cxn ang="0">
                  <a:pos x="T12" y="T13"/>
                </a:cxn>
              </a:cxnLst>
              <a:rect l="0" t="0" r="r" b="b"/>
              <a:pathLst>
                <a:path w="143" h="143">
                  <a:moveTo>
                    <a:pt x="0" y="143"/>
                  </a:moveTo>
                  <a:cubicBezTo>
                    <a:pt x="41" y="143"/>
                    <a:pt x="41" y="143"/>
                    <a:pt x="41" y="143"/>
                  </a:cubicBezTo>
                  <a:cubicBezTo>
                    <a:pt x="41" y="87"/>
                    <a:pt x="87" y="41"/>
                    <a:pt x="143" y="41"/>
                  </a:cubicBezTo>
                  <a:cubicBezTo>
                    <a:pt x="143" y="0"/>
                    <a:pt x="143" y="0"/>
                    <a:pt x="143" y="0"/>
                  </a:cubicBezTo>
                  <a:cubicBezTo>
                    <a:pt x="65" y="0"/>
                    <a:pt x="0" y="64"/>
                    <a:pt x="0" y="143"/>
                  </a:cubicBezTo>
                  <a:close/>
                  <a:moveTo>
                    <a:pt x="0" y="143"/>
                  </a:moveTo>
                  <a:cubicBezTo>
                    <a:pt x="0" y="143"/>
                    <a:pt x="0" y="143"/>
                    <a:pt x="0" y="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0" name="TextBox 39"/>
          <p:cNvSpPr txBox="1"/>
          <p:nvPr/>
        </p:nvSpPr>
        <p:spPr>
          <a:xfrm>
            <a:off x="2043347" y="2558768"/>
            <a:ext cx="1334350" cy="861774"/>
          </a:xfrm>
          <a:prstGeom prst="rect">
            <a:avLst/>
          </a:prstGeom>
          <a:noFill/>
        </p:spPr>
        <p:txBody>
          <a:bodyPr wrap="square" rtlCol="0">
            <a:spAutoFit/>
          </a:bodyPr>
          <a:lstStyle/>
          <a:p>
            <a:pPr algn="ctr">
              <a:lnSpc>
                <a:spcPts val="2000"/>
              </a:lnSpc>
            </a:pP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Process</a:t>
            </a:r>
          </a:p>
          <a:p>
            <a:pPr algn="ctr">
              <a:lnSpc>
                <a:spcPts val="2000"/>
              </a:lnSpc>
            </a:pP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Slides are</a:t>
            </a:r>
          </a:p>
          <a:p>
            <a:pPr algn="ctr">
              <a:lnSpc>
                <a:spcPts val="2000"/>
              </a:lnSpc>
            </a:pP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here</a:t>
            </a:r>
          </a:p>
        </p:txBody>
      </p:sp>
      <p:sp>
        <p:nvSpPr>
          <p:cNvPr id="41" name="TextBox 40"/>
          <p:cNvSpPr txBox="1"/>
          <p:nvPr/>
        </p:nvSpPr>
        <p:spPr>
          <a:xfrm>
            <a:off x="5389796" y="4466030"/>
            <a:ext cx="1412404" cy="861774"/>
          </a:xfrm>
          <a:prstGeom prst="rect">
            <a:avLst/>
          </a:prstGeom>
          <a:noFill/>
        </p:spPr>
        <p:txBody>
          <a:bodyPr wrap="square" rtlCol="0">
            <a:spAutoFit/>
          </a:bodyPr>
          <a:lstStyle/>
          <a:p>
            <a:pPr algn="ctr">
              <a:lnSpc>
                <a:spcPts val="2000"/>
              </a:lnSpc>
            </a:pP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Process</a:t>
            </a:r>
          </a:p>
          <a:p>
            <a:pPr algn="ctr">
              <a:lnSpc>
                <a:spcPts val="2000"/>
              </a:lnSpc>
            </a:pP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Slides are</a:t>
            </a:r>
          </a:p>
          <a:p>
            <a:pPr algn="ctr">
              <a:lnSpc>
                <a:spcPts val="2000"/>
              </a:lnSpc>
            </a:pP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here</a:t>
            </a:r>
          </a:p>
        </p:txBody>
      </p:sp>
      <p:sp>
        <p:nvSpPr>
          <p:cNvPr id="42" name="TextBox 41"/>
          <p:cNvSpPr txBox="1"/>
          <p:nvPr/>
        </p:nvSpPr>
        <p:spPr>
          <a:xfrm>
            <a:off x="7114196" y="3536920"/>
            <a:ext cx="1310054" cy="784830"/>
          </a:xfrm>
          <a:prstGeom prst="rect">
            <a:avLst/>
          </a:prstGeom>
          <a:noFill/>
        </p:spPr>
        <p:txBody>
          <a:bodyPr wrap="square" rtlCol="0">
            <a:spAutoFit/>
          </a:bodyPr>
          <a:lstStyle/>
          <a:p>
            <a:pPr algn="ctr"/>
            <a:r>
              <a:rPr lang="en-US" sz="4500" dirty="0">
                <a:latin typeface="Open Sans Condensed" panose="020B0806030504020204" pitchFamily="34" charset="0"/>
                <a:ea typeface="Open Sans Condensed" panose="020B0806030504020204" pitchFamily="34" charset="0"/>
                <a:cs typeface="Open Sans Condensed" panose="020B0806030504020204" pitchFamily="34" charset="0"/>
              </a:rPr>
              <a:t>0.2%</a:t>
            </a:r>
          </a:p>
        </p:txBody>
      </p:sp>
      <p:sp>
        <p:nvSpPr>
          <p:cNvPr id="45" name="Freeform 35"/>
          <p:cNvSpPr>
            <a:spLocks noEditPoints="1"/>
          </p:cNvSpPr>
          <p:nvPr/>
        </p:nvSpPr>
        <p:spPr bwMode="auto">
          <a:xfrm>
            <a:off x="4044447" y="3459810"/>
            <a:ext cx="756652" cy="939050"/>
          </a:xfrm>
          <a:custGeom>
            <a:avLst/>
            <a:gdLst>
              <a:gd name="T0" fmla="*/ 194 w 430"/>
              <a:gd name="T1" fmla="*/ 103 h 534"/>
              <a:gd name="T2" fmla="*/ 220 w 430"/>
              <a:gd name="T3" fmla="*/ 115 h 534"/>
              <a:gd name="T4" fmla="*/ 194 w 430"/>
              <a:gd name="T5" fmla="*/ 128 h 534"/>
              <a:gd name="T6" fmla="*/ 159 w 430"/>
              <a:gd name="T7" fmla="*/ 115 h 534"/>
              <a:gd name="T8" fmla="*/ 133 w 430"/>
              <a:gd name="T9" fmla="*/ 103 h 534"/>
              <a:gd name="T10" fmla="*/ 133 w 430"/>
              <a:gd name="T11" fmla="*/ 128 h 534"/>
              <a:gd name="T12" fmla="*/ 159 w 430"/>
              <a:gd name="T13" fmla="*/ 115 h 534"/>
              <a:gd name="T14" fmla="*/ 330 w 430"/>
              <a:gd name="T15" fmla="*/ 307 h 534"/>
              <a:gd name="T16" fmla="*/ 349 w 430"/>
              <a:gd name="T17" fmla="*/ 274 h 534"/>
              <a:gd name="T18" fmla="*/ 325 w 430"/>
              <a:gd name="T19" fmla="*/ 267 h 534"/>
              <a:gd name="T20" fmla="*/ 327 w 430"/>
              <a:gd name="T21" fmla="*/ 307 h 534"/>
              <a:gd name="T22" fmla="*/ 83 w 430"/>
              <a:gd name="T23" fmla="*/ 140 h 534"/>
              <a:gd name="T24" fmla="*/ 88 w 430"/>
              <a:gd name="T25" fmla="*/ 107 h 534"/>
              <a:gd name="T26" fmla="*/ 177 w 430"/>
              <a:gd name="T27" fmla="*/ 25 h 534"/>
              <a:gd name="T28" fmla="*/ 121 w 430"/>
              <a:gd name="T29" fmla="*/ 76 h 534"/>
              <a:gd name="T30" fmla="*/ 201 w 430"/>
              <a:gd name="T31" fmla="*/ 31 h 534"/>
              <a:gd name="T32" fmla="*/ 197 w 430"/>
              <a:gd name="T33" fmla="*/ 184 h 534"/>
              <a:gd name="T34" fmla="*/ 157 w 430"/>
              <a:gd name="T35" fmla="*/ 178 h 534"/>
              <a:gd name="T36" fmla="*/ 157 w 430"/>
              <a:gd name="T37" fmla="*/ 224 h 534"/>
              <a:gd name="T38" fmla="*/ 204 w 430"/>
              <a:gd name="T39" fmla="*/ 208 h 534"/>
              <a:gd name="T40" fmla="*/ 295 w 430"/>
              <a:gd name="T41" fmla="*/ 118 h 534"/>
              <a:gd name="T42" fmla="*/ 270 w 430"/>
              <a:gd name="T43" fmla="*/ 67 h 534"/>
              <a:gd name="T44" fmla="*/ 70 w 430"/>
              <a:gd name="T45" fmla="*/ 68 h 534"/>
              <a:gd name="T46" fmla="*/ 46 w 430"/>
              <a:gd name="T47" fmla="*/ 118 h 534"/>
              <a:gd name="T48" fmla="*/ 322 w 430"/>
              <a:gd name="T49" fmla="*/ 496 h 534"/>
              <a:gd name="T50" fmla="*/ 264 w 430"/>
              <a:gd name="T51" fmla="*/ 508 h 534"/>
              <a:gd name="T52" fmla="*/ 281 w 430"/>
              <a:gd name="T53" fmla="*/ 521 h 534"/>
              <a:gd name="T54" fmla="*/ 293 w 430"/>
              <a:gd name="T55" fmla="*/ 534 h 534"/>
              <a:gd name="T56" fmla="*/ 317 w 430"/>
              <a:gd name="T57" fmla="*/ 522 h 534"/>
              <a:gd name="T58" fmla="*/ 322 w 430"/>
              <a:gd name="T59" fmla="*/ 521 h 534"/>
              <a:gd name="T60" fmla="*/ 322 w 430"/>
              <a:gd name="T61" fmla="*/ 496 h 534"/>
              <a:gd name="T62" fmla="*/ 392 w 430"/>
              <a:gd name="T63" fmla="*/ 345 h 534"/>
              <a:gd name="T64" fmla="*/ 392 w 430"/>
              <a:gd name="T65" fmla="*/ 370 h 534"/>
              <a:gd name="T66" fmla="*/ 430 w 430"/>
              <a:gd name="T67" fmla="*/ 358 h 534"/>
              <a:gd name="T68" fmla="*/ 401 w 430"/>
              <a:gd name="T69" fmla="*/ 307 h 534"/>
              <a:gd name="T70" fmla="*/ 384 w 430"/>
              <a:gd name="T71" fmla="*/ 290 h 534"/>
              <a:gd name="T72" fmla="*/ 366 w 430"/>
              <a:gd name="T73" fmla="*/ 325 h 534"/>
              <a:gd name="T74" fmla="*/ 383 w 430"/>
              <a:gd name="T75" fmla="*/ 325 h 534"/>
              <a:gd name="T76" fmla="*/ 283 w 430"/>
              <a:gd name="T77" fmla="*/ 297 h 534"/>
              <a:gd name="T78" fmla="*/ 215 w 430"/>
              <a:gd name="T79" fmla="*/ 254 h 534"/>
              <a:gd name="T80" fmla="*/ 201 w 430"/>
              <a:gd name="T81" fmla="*/ 262 h 534"/>
              <a:gd name="T82" fmla="*/ 139 w 430"/>
              <a:gd name="T83" fmla="*/ 262 h 534"/>
              <a:gd name="T84" fmla="*/ 126 w 430"/>
              <a:gd name="T85" fmla="*/ 254 h 534"/>
              <a:gd name="T86" fmla="*/ 0 w 430"/>
              <a:gd name="T87" fmla="*/ 462 h 534"/>
              <a:gd name="T88" fmla="*/ 0 w 430"/>
              <a:gd name="T89" fmla="*/ 469 h 534"/>
              <a:gd name="T90" fmla="*/ 2 w 430"/>
              <a:gd name="T91" fmla="*/ 472 h 534"/>
              <a:gd name="T92" fmla="*/ 9 w 430"/>
              <a:gd name="T93" fmla="*/ 478 h 534"/>
              <a:gd name="T94" fmla="*/ 13 w 430"/>
              <a:gd name="T95" fmla="*/ 478 h 534"/>
              <a:gd name="T96" fmla="*/ 99 w 430"/>
              <a:gd name="T97" fmla="*/ 466 h 534"/>
              <a:gd name="T98" fmla="*/ 28 w 430"/>
              <a:gd name="T99" fmla="*/ 454 h 534"/>
              <a:gd name="T100" fmla="*/ 120 w 430"/>
              <a:gd name="T101" fmla="*/ 279 h 534"/>
              <a:gd name="T102" fmla="*/ 220 w 430"/>
              <a:gd name="T103" fmla="*/ 279 h 534"/>
              <a:gd name="T104" fmla="*/ 283 w 430"/>
              <a:gd name="T105" fmla="*/ 297 h 534"/>
              <a:gd name="T106" fmla="*/ 340 w 430"/>
              <a:gd name="T107" fmla="*/ 472 h 534"/>
              <a:gd name="T108" fmla="*/ 329 w 430"/>
              <a:gd name="T109" fmla="*/ 478 h 534"/>
              <a:gd name="T110" fmla="*/ 258 w 430"/>
              <a:gd name="T111" fmla="*/ 472 h 534"/>
              <a:gd name="T112" fmla="*/ 299 w 430"/>
              <a:gd name="T113" fmla="*/ 324 h 534"/>
              <a:gd name="T114" fmla="*/ 336 w 430"/>
              <a:gd name="T115" fmla="*/ 365 h 534"/>
              <a:gd name="T116" fmla="*/ 262 w 430"/>
              <a:gd name="T117" fmla="*/ 364 h 534"/>
              <a:gd name="T118" fmla="*/ 323 w 430"/>
              <a:gd name="T119" fmla="*/ 454 h 534"/>
              <a:gd name="T120" fmla="*/ 336 w 430"/>
              <a:gd name="T121" fmla="*/ 365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0" h="534">
                <a:moveTo>
                  <a:pt x="181" y="115"/>
                </a:moveTo>
                <a:cubicBezTo>
                  <a:pt x="181" y="109"/>
                  <a:pt x="187" y="103"/>
                  <a:pt x="194" y="103"/>
                </a:cubicBezTo>
                <a:cubicBezTo>
                  <a:pt x="207" y="103"/>
                  <a:pt x="207" y="103"/>
                  <a:pt x="207" y="103"/>
                </a:cubicBezTo>
                <a:cubicBezTo>
                  <a:pt x="214" y="103"/>
                  <a:pt x="220" y="109"/>
                  <a:pt x="220" y="115"/>
                </a:cubicBezTo>
                <a:cubicBezTo>
                  <a:pt x="220" y="122"/>
                  <a:pt x="214" y="128"/>
                  <a:pt x="207" y="128"/>
                </a:cubicBezTo>
                <a:cubicBezTo>
                  <a:pt x="194" y="128"/>
                  <a:pt x="194" y="128"/>
                  <a:pt x="194" y="128"/>
                </a:cubicBezTo>
                <a:cubicBezTo>
                  <a:pt x="187" y="128"/>
                  <a:pt x="181" y="122"/>
                  <a:pt x="181" y="115"/>
                </a:cubicBezTo>
                <a:close/>
                <a:moveTo>
                  <a:pt x="159" y="115"/>
                </a:moveTo>
                <a:cubicBezTo>
                  <a:pt x="159" y="109"/>
                  <a:pt x="154" y="103"/>
                  <a:pt x="147" y="103"/>
                </a:cubicBezTo>
                <a:cubicBezTo>
                  <a:pt x="133" y="103"/>
                  <a:pt x="133" y="103"/>
                  <a:pt x="133" y="103"/>
                </a:cubicBezTo>
                <a:cubicBezTo>
                  <a:pt x="126" y="103"/>
                  <a:pt x="121" y="109"/>
                  <a:pt x="121" y="115"/>
                </a:cubicBezTo>
                <a:cubicBezTo>
                  <a:pt x="121" y="122"/>
                  <a:pt x="126" y="128"/>
                  <a:pt x="133" y="128"/>
                </a:cubicBezTo>
                <a:cubicBezTo>
                  <a:pt x="147" y="128"/>
                  <a:pt x="147" y="128"/>
                  <a:pt x="147" y="128"/>
                </a:cubicBezTo>
                <a:cubicBezTo>
                  <a:pt x="153" y="128"/>
                  <a:pt x="159" y="122"/>
                  <a:pt x="159" y="115"/>
                </a:cubicBezTo>
                <a:close/>
                <a:moveTo>
                  <a:pt x="327" y="307"/>
                </a:moveTo>
                <a:cubicBezTo>
                  <a:pt x="328" y="307"/>
                  <a:pt x="329" y="307"/>
                  <a:pt x="330" y="307"/>
                </a:cubicBezTo>
                <a:cubicBezTo>
                  <a:pt x="336" y="307"/>
                  <a:pt x="341" y="304"/>
                  <a:pt x="342" y="298"/>
                </a:cubicBezTo>
                <a:cubicBezTo>
                  <a:pt x="349" y="274"/>
                  <a:pt x="349" y="274"/>
                  <a:pt x="349" y="274"/>
                </a:cubicBezTo>
                <a:cubicBezTo>
                  <a:pt x="350" y="267"/>
                  <a:pt x="346" y="260"/>
                  <a:pt x="340" y="259"/>
                </a:cubicBezTo>
                <a:cubicBezTo>
                  <a:pt x="333" y="257"/>
                  <a:pt x="327" y="261"/>
                  <a:pt x="325" y="267"/>
                </a:cubicBezTo>
                <a:cubicBezTo>
                  <a:pt x="318" y="292"/>
                  <a:pt x="318" y="292"/>
                  <a:pt x="318" y="292"/>
                </a:cubicBezTo>
                <a:cubicBezTo>
                  <a:pt x="316" y="298"/>
                  <a:pt x="320" y="305"/>
                  <a:pt x="327" y="307"/>
                </a:cubicBezTo>
                <a:close/>
                <a:moveTo>
                  <a:pt x="73" y="142"/>
                </a:moveTo>
                <a:cubicBezTo>
                  <a:pt x="77" y="143"/>
                  <a:pt x="81" y="142"/>
                  <a:pt x="83" y="140"/>
                </a:cubicBezTo>
                <a:cubicBezTo>
                  <a:pt x="86" y="137"/>
                  <a:pt x="88" y="134"/>
                  <a:pt x="88" y="130"/>
                </a:cubicBezTo>
                <a:cubicBezTo>
                  <a:pt x="88" y="107"/>
                  <a:pt x="88" y="107"/>
                  <a:pt x="88" y="107"/>
                </a:cubicBezTo>
                <a:cubicBezTo>
                  <a:pt x="88" y="61"/>
                  <a:pt x="125" y="24"/>
                  <a:pt x="170" y="24"/>
                </a:cubicBezTo>
                <a:cubicBezTo>
                  <a:pt x="172" y="24"/>
                  <a:pt x="174" y="25"/>
                  <a:pt x="177" y="25"/>
                </a:cubicBezTo>
                <a:cubicBezTo>
                  <a:pt x="165" y="42"/>
                  <a:pt x="148" y="55"/>
                  <a:pt x="130" y="60"/>
                </a:cubicBezTo>
                <a:cubicBezTo>
                  <a:pt x="123" y="62"/>
                  <a:pt x="119" y="69"/>
                  <a:pt x="121" y="76"/>
                </a:cubicBezTo>
                <a:cubicBezTo>
                  <a:pt x="123" y="82"/>
                  <a:pt x="130" y="86"/>
                  <a:pt x="136" y="84"/>
                </a:cubicBezTo>
                <a:cubicBezTo>
                  <a:pt x="163" y="77"/>
                  <a:pt x="187" y="57"/>
                  <a:pt x="201" y="31"/>
                </a:cubicBezTo>
                <a:cubicBezTo>
                  <a:pt x="231" y="43"/>
                  <a:pt x="252" y="73"/>
                  <a:pt x="252" y="107"/>
                </a:cubicBezTo>
                <a:cubicBezTo>
                  <a:pt x="252" y="142"/>
                  <a:pt x="230" y="172"/>
                  <a:pt x="197" y="184"/>
                </a:cubicBezTo>
                <a:cubicBezTo>
                  <a:pt x="193" y="181"/>
                  <a:pt x="188" y="178"/>
                  <a:pt x="183" y="178"/>
                </a:cubicBezTo>
                <a:cubicBezTo>
                  <a:pt x="157" y="178"/>
                  <a:pt x="157" y="178"/>
                  <a:pt x="157" y="178"/>
                </a:cubicBezTo>
                <a:cubicBezTo>
                  <a:pt x="144" y="178"/>
                  <a:pt x="134" y="189"/>
                  <a:pt x="134" y="201"/>
                </a:cubicBezTo>
                <a:cubicBezTo>
                  <a:pt x="134" y="213"/>
                  <a:pt x="144" y="224"/>
                  <a:pt x="157" y="224"/>
                </a:cubicBezTo>
                <a:cubicBezTo>
                  <a:pt x="183" y="224"/>
                  <a:pt x="183" y="224"/>
                  <a:pt x="183" y="224"/>
                </a:cubicBezTo>
                <a:cubicBezTo>
                  <a:pt x="193" y="224"/>
                  <a:pt x="201" y="217"/>
                  <a:pt x="204" y="208"/>
                </a:cubicBezTo>
                <a:cubicBezTo>
                  <a:pt x="236" y="197"/>
                  <a:pt x="261" y="172"/>
                  <a:pt x="271" y="142"/>
                </a:cubicBezTo>
                <a:cubicBezTo>
                  <a:pt x="286" y="138"/>
                  <a:pt x="295" y="129"/>
                  <a:pt x="295" y="118"/>
                </a:cubicBezTo>
                <a:cubicBezTo>
                  <a:pt x="295" y="91"/>
                  <a:pt x="295" y="91"/>
                  <a:pt x="295" y="91"/>
                </a:cubicBezTo>
                <a:cubicBezTo>
                  <a:pt x="295" y="80"/>
                  <a:pt x="285" y="71"/>
                  <a:pt x="270" y="67"/>
                </a:cubicBezTo>
                <a:cubicBezTo>
                  <a:pt x="254" y="28"/>
                  <a:pt x="215" y="0"/>
                  <a:pt x="170" y="0"/>
                </a:cubicBezTo>
                <a:cubicBezTo>
                  <a:pt x="125" y="0"/>
                  <a:pt x="86" y="28"/>
                  <a:pt x="70" y="68"/>
                </a:cubicBezTo>
                <a:cubicBezTo>
                  <a:pt x="55" y="71"/>
                  <a:pt x="46" y="80"/>
                  <a:pt x="46" y="91"/>
                </a:cubicBezTo>
                <a:cubicBezTo>
                  <a:pt x="46" y="118"/>
                  <a:pt x="46" y="118"/>
                  <a:pt x="46" y="118"/>
                </a:cubicBezTo>
                <a:cubicBezTo>
                  <a:pt x="46" y="130"/>
                  <a:pt x="57" y="140"/>
                  <a:pt x="73" y="142"/>
                </a:cubicBezTo>
                <a:close/>
                <a:moveTo>
                  <a:pt x="322" y="496"/>
                </a:moveTo>
                <a:cubicBezTo>
                  <a:pt x="276" y="496"/>
                  <a:pt x="276" y="496"/>
                  <a:pt x="276" y="496"/>
                </a:cubicBezTo>
                <a:cubicBezTo>
                  <a:pt x="270" y="496"/>
                  <a:pt x="264" y="502"/>
                  <a:pt x="264" y="508"/>
                </a:cubicBezTo>
                <a:cubicBezTo>
                  <a:pt x="264" y="515"/>
                  <a:pt x="270" y="521"/>
                  <a:pt x="276" y="521"/>
                </a:cubicBezTo>
                <a:cubicBezTo>
                  <a:pt x="281" y="521"/>
                  <a:pt x="281" y="521"/>
                  <a:pt x="281" y="521"/>
                </a:cubicBezTo>
                <a:cubicBezTo>
                  <a:pt x="281" y="521"/>
                  <a:pt x="281" y="522"/>
                  <a:pt x="281" y="522"/>
                </a:cubicBezTo>
                <a:cubicBezTo>
                  <a:pt x="281" y="529"/>
                  <a:pt x="287" y="534"/>
                  <a:pt x="293" y="534"/>
                </a:cubicBezTo>
                <a:cubicBezTo>
                  <a:pt x="305" y="534"/>
                  <a:pt x="305" y="534"/>
                  <a:pt x="305" y="534"/>
                </a:cubicBezTo>
                <a:cubicBezTo>
                  <a:pt x="312" y="534"/>
                  <a:pt x="317" y="529"/>
                  <a:pt x="317" y="522"/>
                </a:cubicBezTo>
                <a:cubicBezTo>
                  <a:pt x="317" y="522"/>
                  <a:pt x="317" y="521"/>
                  <a:pt x="317" y="521"/>
                </a:cubicBezTo>
                <a:cubicBezTo>
                  <a:pt x="322" y="521"/>
                  <a:pt x="322" y="521"/>
                  <a:pt x="322" y="521"/>
                </a:cubicBezTo>
                <a:cubicBezTo>
                  <a:pt x="328" y="521"/>
                  <a:pt x="334" y="515"/>
                  <a:pt x="334" y="508"/>
                </a:cubicBezTo>
                <a:cubicBezTo>
                  <a:pt x="334" y="502"/>
                  <a:pt x="328" y="496"/>
                  <a:pt x="322" y="496"/>
                </a:cubicBezTo>
                <a:close/>
                <a:moveTo>
                  <a:pt x="418" y="345"/>
                </a:moveTo>
                <a:cubicBezTo>
                  <a:pt x="392" y="345"/>
                  <a:pt x="392" y="345"/>
                  <a:pt x="392" y="345"/>
                </a:cubicBezTo>
                <a:cubicBezTo>
                  <a:pt x="386" y="345"/>
                  <a:pt x="380" y="351"/>
                  <a:pt x="380" y="358"/>
                </a:cubicBezTo>
                <a:cubicBezTo>
                  <a:pt x="380" y="365"/>
                  <a:pt x="386" y="370"/>
                  <a:pt x="392" y="370"/>
                </a:cubicBezTo>
                <a:cubicBezTo>
                  <a:pt x="418" y="370"/>
                  <a:pt x="418" y="370"/>
                  <a:pt x="418" y="370"/>
                </a:cubicBezTo>
                <a:cubicBezTo>
                  <a:pt x="425" y="370"/>
                  <a:pt x="430" y="365"/>
                  <a:pt x="430" y="358"/>
                </a:cubicBezTo>
                <a:cubicBezTo>
                  <a:pt x="430" y="351"/>
                  <a:pt x="425" y="345"/>
                  <a:pt x="418" y="345"/>
                </a:cubicBezTo>
                <a:close/>
                <a:moveTo>
                  <a:pt x="401" y="307"/>
                </a:moveTo>
                <a:cubicBezTo>
                  <a:pt x="406" y="302"/>
                  <a:pt x="406" y="295"/>
                  <a:pt x="401" y="290"/>
                </a:cubicBezTo>
                <a:cubicBezTo>
                  <a:pt x="396" y="285"/>
                  <a:pt x="389" y="285"/>
                  <a:pt x="384" y="290"/>
                </a:cubicBezTo>
                <a:cubicBezTo>
                  <a:pt x="366" y="308"/>
                  <a:pt x="366" y="308"/>
                  <a:pt x="366" y="308"/>
                </a:cubicBezTo>
                <a:cubicBezTo>
                  <a:pt x="361" y="313"/>
                  <a:pt x="361" y="320"/>
                  <a:pt x="366" y="325"/>
                </a:cubicBezTo>
                <a:cubicBezTo>
                  <a:pt x="368" y="328"/>
                  <a:pt x="371" y="329"/>
                  <a:pt x="375" y="329"/>
                </a:cubicBezTo>
                <a:cubicBezTo>
                  <a:pt x="378" y="329"/>
                  <a:pt x="381" y="328"/>
                  <a:pt x="383" y="325"/>
                </a:cubicBezTo>
                <a:lnTo>
                  <a:pt x="401" y="307"/>
                </a:lnTo>
                <a:close/>
                <a:moveTo>
                  <a:pt x="283" y="297"/>
                </a:moveTo>
                <a:cubicBezTo>
                  <a:pt x="288" y="292"/>
                  <a:pt x="288" y="284"/>
                  <a:pt x="282" y="280"/>
                </a:cubicBezTo>
                <a:cubicBezTo>
                  <a:pt x="265" y="264"/>
                  <a:pt x="239" y="254"/>
                  <a:pt x="215" y="254"/>
                </a:cubicBezTo>
                <a:cubicBezTo>
                  <a:pt x="213" y="254"/>
                  <a:pt x="213" y="254"/>
                  <a:pt x="213" y="254"/>
                </a:cubicBezTo>
                <a:cubicBezTo>
                  <a:pt x="208" y="254"/>
                  <a:pt x="203" y="257"/>
                  <a:pt x="201" y="262"/>
                </a:cubicBezTo>
                <a:cubicBezTo>
                  <a:pt x="198" y="271"/>
                  <a:pt x="187" y="279"/>
                  <a:pt x="170" y="279"/>
                </a:cubicBezTo>
                <a:cubicBezTo>
                  <a:pt x="154" y="279"/>
                  <a:pt x="142" y="271"/>
                  <a:pt x="139" y="262"/>
                </a:cubicBezTo>
                <a:cubicBezTo>
                  <a:pt x="137" y="257"/>
                  <a:pt x="133" y="254"/>
                  <a:pt x="127" y="254"/>
                </a:cubicBezTo>
                <a:cubicBezTo>
                  <a:pt x="126" y="254"/>
                  <a:pt x="126" y="254"/>
                  <a:pt x="126" y="254"/>
                </a:cubicBezTo>
                <a:cubicBezTo>
                  <a:pt x="84" y="254"/>
                  <a:pt x="45" y="280"/>
                  <a:pt x="37" y="313"/>
                </a:cubicBezTo>
                <a:cubicBezTo>
                  <a:pt x="0" y="462"/>
                  <a:pt x="0" y="462"/>
                  <a:pt x="0" y="462"/>
                </a:cubicBezTo>
                <a:cubicBezTo>
                  <a:pt x="0" y="463"/>
                  <a:pt x="0" y="464"/>
                  <a:pt x="0" y="464"/>
                </a:cubicBezTo>
                <a:cubicBezTo>
                  <a:pt x="0" y="466"/>
                  <a:pt x="0" y="468"/>
                  <a:pt x="0" y="469"/>
                </a:cubicBezTo>
                <a:cubicBezTo>
                  <a:pt x="1" y="470"/>
                  <a:pt x="1" y="471"/>
                  <a:pt x="2" y="472"/>
                </a:cubicBezTo>
                <a:cubicBezTo>
                  <a:pt x="2" y="472"/>
                  <a:pt x="2" y="472"/>
                  <a:pt x="2" y="472"/>
                </a:cubicBezTo>
                <a:cubicBezTo>
                  <a:pt x="2" y="472"/>
                  <a:pt x="2" y="472"/>
                  <a:pt x="2" y="472"/>
                </a:cubicBezTo>
                <a:cubicBezTo>
                  <a:pt x="3" y="475"/>
                  <a:pt x="6" y="477"/>
                  <a:pt x="9" y="478"/>
                </a:cubicBezTo>
                <a:cubicBezTo>
                  <a:pt x="10" y="478"/>
                  <a:pt x="11" y="478"/>
                  <a:pt x="12" y="478"/>
                </a:cubicBezTo>
                <a:cubicBezTo>
                  <a:pt x="12" y="478"/>
                  <a:pt x="13" y="478"/>
                  <a:pt x="13" y="478"/>
                </a:cubicBezTo>
                <a:cubicBezTo>
                  <a:pt x="87" y="478"/>
                  <a:pt x="87" y="478"/>
                  <a:pt x="87" y="478"/>
                </a:cubicBezTo>
                <a:cubicBezTo>
                  <a:pt x="93" y="478"/>
                  <a:pt x="99" y="473"/>
                  <a:pt x="99" y="466"/>
                </a:cubicBezTo>
                <a:cubicBezTo>
                  <a:pt x="99" y="459"/>
                  <a:pt x="93" y="454"/>
                  <a:pt x="87" y="454"/>
                </a:cubicBezTo>
                <a:cubicBezTo>
                  <a:pt x="28" y="454"/>
                  <a:pt x="28" y="454"/>
                  <a:pt x="28" y="454"/>
                </a:cubicBezTo>
                <a:cubicBezTo>
                  <a:pt x="61" y="320"/>
                  <a:pt x="61" y="320"/>
                  <a:pt x="61" y="320"/>
                </a:cubicBezTo>
                <a:cubicBezTo>
                  <a:pt x="66" y="299"/>
                  <a:pt x="92" y="281"/>
                  <a:pt x="120" y="279"/>
                </a:cubicBezTo>
                <a:cubicBezTo>
                  <a:pt x="129" y="294"/>
                  <a:pt x="149" y="304"/>
                  <a:pt x="170" y="304"/>
                </a:cubicBezTo>
                <a:cubicBezTo>
                  <a:pt x="192" y="304"/>
                  <a:pt x="211" y="294"/>
                  <a:pt x="220" y="279"/>
                </a:cubicBezTo>
                <a:cubicBezTo>
                  <a:pt x="237" y="280"/>
                  <a:pt x="254" y="287"/>
                  <a:pt x="266" y="298"/>
                </a:cubicBezTo>
                <a:cubicBezTo>
                  <a:pt x="271" y="303"/>
                  <a:pt x="279" y="302"/>
                  <a:pt x="283" y="297"/>
                </a:cubicBezTo>
                <a:close/>
                <a:moveTo>
                  <a:pt x="357" y="352"/>
                </a:moveTo>
                <a:cubicBezTo>
                  <a:pt x="378" y="388"/>
                  <a:pt x="357" y="444"/>
                  <a:pt x="340" y="472"/>
                </a:cubicBezTo>
                <a:cubicBezTo>
                  <a:pt x="338" y="476"/>
                  <a:pt x="334" y="478"/>
                  <a:pt x="330" y="478"/>
                </a:cubicBezTo>
                <a:cubicBezTo>
                  <a:pt x="330" y="478"/>
                  <a:pt x="330" y="478"/>
                  <a:pt x="329" y="478"/>
                </a:cubicBezTo>
                <a:cubicBezTo>
                  <a:pt x="269" y="478"/>
                  <a:pt x="269" y="478"/>
                  <a:pt x="269" y="478"/>
                </a:cubicBezTo>
                <a:cubicBezTo>
                  <a:pt x="264" y="478"/>
                  <a:pt x="260" y="476"/>
                  <a:pt x="258" y="472"/>
                </a:cubicBezTo>
                <a:cubicBezTo>
                  <a:pt x="242" y="445"/>
                  <a:pt x="220" y="388"/>
                  <a:pt x="241" y="352"/>
                </a:cubicBezTo>
                <a:cubicBezTo>
                  <a:pt x="248" y="339"/>
                  <a:pt x="264" y="324"/>
                  <a:pt x="299" y="324"/>
                </a:cubicBezTo>
                <a:cubicBezTo>
                  <a:pt x="334" y="324"/>
                  <a:pt x="350" y="339"/>
                  <a:pt x="357" y="352"/>
                </a:cubicBezTo>
                <a:close/>
                <a:moveTo>
                  <a:pt x="336" y="365"/>
                </a:moveTo>
                <a:cubicBezTo>
                  <a:pt x="330" y="354"/>
                  <a:pt x="318" y="348"/>
                  <a:pt x="299" y="348"/>
                </a:cubicBezTo>
                <a:cubicBezTo>
                  <a:pt x="280" y="348"/>
                  <a:pt x="268" y="354"/>
                  <a:pt x="262" y="364"/>
                </a:cubicBezTo>
                <a:cubicBezTo>
                  <a:pt x="250" y="385"/>
                  <a:pt x="260" y="423"/>
                  <a:pt x="276" y="454"/>
                </a:cubicBezTo>
                <a:cubicBezTo>
                  <a:pt x="323" y="454"/>
                  <a:pt x="323" y="454"/>
                  <a:pt x="323" y="454"/>
                </a:cubicBezTo>
                <a:cubicBezTo>
                  <a:pt x="338" y="423"/>
                  <a:pt x="348" y="385"/>
                  <a:pt x="336" y="365"/>
                </a:cubicBezTo>
                <a:close/>
                <a:moveTo>
                  <a:pt x="336" y="365"/>
                </a:moveTo>
                <a:cubicBezTo>
                  <a:pt x="336" y="365"/>
                  <a:pt x="336" y="365"/>
                  <a:pt x="336" y="3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264103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Infographic</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1346579" y="2000453"/>
            <a:ext cx="9498842" cy="3826152"/>
            <a:chOff x="1344653" y="1855313"/>
            <a:chExt cx="9498842" cy="3826152"/>
          </a:xfrm>
        </p:grpSpPr>
        <p:grpSp>
          <p:nvGrpSpPr>
            <p:cNvPr id="43" name="Group 42"/>
            <p:cNvGrpSpPr/>
            <p:nvPr/>
          </p:nvGrpSpPr>
          <p:grpSpPr>
            <a:xfrm>
              <a:off x="1344653" y="1855313"/>
              <a:ext cx="9498842" cy="2500865"/>
              <a:chOff x="1346579" y="2109186"/>
              <a:chExt cx="9498842" cy="2274560"/>
            </a:xfrm>
          </p:grpSpPr>
          <p:graphicFrame>
            <p:nvGraphicFramePr>
              <p:cNvPr id="44" name="Chart 43"/>
              <p:cNvGraphicFramePr/>
              <p:nvPr>
                <p:extLst>
                  <p:ext uri="{D42A27DB-BD31-4B8C-83A1-F6EECF244321}">
                    <p14:modId xmlns:p14="http://schemas.microsoft.com/office/powerpoint/2010/main" val="1041036208"/>
                  </p:ext>
                </p:extLst>
              </p:nvPr>
            </p:nvGraphicFramePr>
            <p:xfrm>
              <a:off x="1346579" y="2109186"/>
              <a:ext cx="9498842" cy="1964975"/>
            </p:xfrm>
            <a:graphic>
              <a:graphicData uri="http://schemas.openxmlformats.org/drawingml/2006/chart">
                <c:chart xmlns:c="http://schemas.openxmlformats.org/drawingml/2006/chart" xmlns:r="http://schemas.openxmlformats.org/officeDocument/2006/relationships" r:id="rId3"/>
              </a:graphicData>
            </a:graphic>
          </p:graphicFrame>
          <p:sp>
            <p:nvSpPr>
              <p:cNvPr id="46" name="Rectangle 45"/>
              <p:cNvSpPr/>
              <p:nvPr/>
            </p:nvSpPr>
            <p:spPr bwMode="auto">
              <a:xfrm>
                <a:off x="1346579" y="4138218"/>
                <a:ext cx="9350683" cy="245528"/>
              </a:xfrm>
              <a:prstGeom prst="rect">
                <a:avLst/>
              </a:prstGeom>
              <a:solidFill>
                <a:schemeClr val="tx1">
                  <a:alpha val="6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7" name="Rectangle 46"/>
              <p:cNvSpPr/>
              <p:nvPr/>
            </p:nvSpPr>
            <p:spPr bwMode="auto">
              <a:xfrm>
                <a:off x="2217420" y="4223264"/>
                <a:ext cx="113616" cy="94363"/>
              </a:xfrm>
              <a:prstGeom prst="rect">
                <a:avLst/>
              </a:prstGeom>
              <a:solidFill>
                <a:schemeClr val="tx1">
                  <a:lumMod val="95000"/>
                  <a:lumOff val="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8" name="Rectangle 47"/>
              <p:cNvSpPr>
                <a:spLocks/>
              </p:cNvSpPr>
              <p:nvPr/>
            </p:nvSpPr>
            <p:spPr bwMode="auto">
              <a:xfrm>
                <a:off x="2460820" y="4204336"/>
                <a:ext cx="1094707" cy="11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800" dirty="0">
                    <a:solidFill>
                      <a:schemeClr val="tx1"/>
                    </a:solidFill>
                    <a:latin typeface="Lato" charset="0"/>
                    <a:ea typeface="Lato" charset="0"/>
                    <a:cs typeface="Lato" charset="0"/>
                    <a:sym typeface="Montserrat-Regular" charset="0"/>
                  </a:rPr>
                  <a:t>This letterhead</a:t>
                </a:r>
              </a:p>
            </p:txBody>
          </p:sp>
          <p:sp>
            <p:nvSpPr>
              <p:cNvPr id="49" name="Rectangle 48"/>
              <p:cNvSpPr/>
              <p:nvPr/>
            </p:nvSpPr>
            <p:spPr bwMode="auto">
              <a:xfrm>
                <a:off x="4340541" y="4223264"/>
                <a:ext cx="114254" cy="94364"/>
              </a:xfrm>
              <a:prstGeom prst="rect">
                <a:avLst/>
              </a:prstGeom>
              <a:solidFill>
                <a:schemeClr val="tx1">
                  <a:lumMod val="85000"/>
                  <a:lumOff val="1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0" name="Rectangle 49"/>
              <p:cNvSpPr>
                <a:spLocks/>
              </p:cNvSpPr>
              <p:nvPr/>
            </p:nvSpPr>
            <p:spPr bwMode="auto">
              <a:xfrm>
                <a:off x="4584579" y="4204336"/>
                <a:ext cx="1094707" cy="11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800" dirty="0">
                    <a:solidFill>
                      <a:schemeClr val="tx1"/>
                    </a:solidFill>
                    <a:latin typeface="Lato" charset="0"/>
                    <a:ea typeface="Lato" charset="0"/>
                    <a:cs typeface="Lato" charset="0"/>
                    <a:sym typeface="Montserrat-Regular" charset="0"/>
                  </a:rPr>
                  <a:t>This letterhead</a:t>
                </a:r>
              </a:p>
            </p:txBody>
          </p:sp>
          <p:sp>
            <p:nvSpPr>
              <p:cNvPr id="51" name="Rectangle 50"/>
              <p:cNvSpPr/>
              <p:nvPr/>
            </p:nvSpPr>
            <p:spPr bwMode="auto">
              <a:xfrm>
                <a:off x="6464300" y="4223264"/>
                <a:ext cx="114255" cy="94363"/>
              </a:xfrm>
              <a:prstGeom prst="rect">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2" name="Rectangle 51"/>
              <p:cNvSpPr>
                <a:spLocks/>
              </p:cNvSpPr>
              <p:nvPr/>
            </p:nvSpPr>
            <p:spPr bwMode="auto">
              <a:xfrm>
                <a:off x="6708339" y="4204336"/>
                <a:ext cx="1094707" cy="11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800" dirty="0">
                    <a:solidFill>
                      <a:schemeClr val="tx1"/>
                    </a:solidFill>
                    <a:latin typeface="Lato" charset="0"/>
                    <a:ea typeface="Lato" charset="0"/>
                    <a:cs typeface="Lato" charset="0"/>
                    <a:sym typeface="Montserrat-Regular" charset="0"/>
                  </a:rPr>
                  <a:t>This letterhead</a:t>
                </a:r>
              </a:p>
            </p:txBody>
          </p:sp>
          <p:sp>
            <p:nvSpPr>
              <p:cNvPr id="53" name="Rectangle 52"/>
              <p:cNvSpPr/>
              <p:nvPr/>
            </p:nvSpPr>
            <p:spPr bwMode="auto">
              <a:xfrm>
                <a:off x="8578850" y="4223264"/>
                <a:ext cx="123464" cy="94363"/>
              </a:xfrm>
              <a:prstGeom prst="rect">
                <a:avLst/>
              </a:prstGeom>
              <a:solidFill>
                <a:schemeClr val="tx1">
                  <a:lumMod val="65000"/>
                  <a:lumOff val="3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4" name="Rectangle 53"/>
              <p:cNvSpPr>
                <a:spLocks/>
              </p:cNvSpPr>
              <p:nvPr/>
            </p:nvSpPr>
            <p:spPr bwMode="auto">
              <a:xfrm>
                <a:off x="8832098" y="4204336"/>
                <a:ext cx="1094707" cy="113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800">
                    <a:solidFill>
                      <a:schemeClr val="tx1"/>
                    </a:solidFill>
                    <a:latin typeface="Lato" charset="0"/>
                    <a:ea typeface="Lato" charset="0"/>
                    <a:cs typeface="Lato" charset="0"/>
                    <a:sym typeface="Montserrat-Regular" charset="0"/>
                  </a:rPr>
                  <a:t>This letterhead</a:t>
                </a:r>
                <a:endParaRPr lang="en-US" sz="800" dirty="0">
                  <a:solidFill>
                    <a:schemeClr val="tx1"/>
                  </a:solidFill>
                  <a:latin typeface="Lato" charset="0"/>
                  <a:ea typeface="Lato" charset="0"/>
                  <a:cs typeface="Lato" charset="0"/>
                  <a:sym typeface="Montserrat-Regular" charset="0"/>
                </a:endParaRPr>
              </a:p>
            </p:txBody>
          </p:sp>
          <p:sp>
            <p:nvSpPr>
              <p:cNvPr id="55" name="TextBox 54"/>
              <p:cNvSpPr txBox="1"/>
              <p:nvPr/>
            </p:nvSpPr>
            <p:spPr>
              <a:xfrm>
                <a:off x="6734493" y="2991820"/>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30%</a:t>
                </a:r>
              </a:p>
            </p:txBody>
          </p:sp>
          <p:sp>
            <p:nvSpPr>
              <p:cNvPr id="57" name="TextBox 56"/>
              <p:cNvSpPr txBox="1"/>
              <p:nvPr/>
            </p:nvSpPr>
            <p:spPr>
              <a:xfrm>
                <a:off x="7378473" y="3343792"/>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10%</a:t>
                </a:r>
              </a:p>
            </p:txBody>
          </p:sp>
          <p:sp>
            <p:nvSpPr>
              <p:cNvPr id="58" name="TextBox 57"/>
              <p:cNvSpPr txBox="1"/>
              <p:nvPr/>
            </p:nvSpPr>
            <p:spPr>
              <a:xfrm>
                <a:off x="9001198" y="2792562"/>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45%</a:t>
                </a:r>
              </a:p>
            </p:txBody>
          </p:sp>
          <p:sp>
            <p:nvSpPr>
              <p:cNvPr id="59" name="TextBox 58"/>
              <p:cNvSpPr txBox="1"/>
              <p:nvPr/>
            </p:nvSpPr>
            <p:spPr>
              <a:xfrm>
                <a:off x="9653866" y="3088223"/>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25%</a:t>
                </a:r>
              </a:p>
            </p:txBody>
          </p:sp>
          <p:sp>
            <p:nvSpPr>
              <p:cNvPr id="60" name="TextBox 59"/>
              <p:cNvSpPr txBox="1"/>
              <p:nvPr/>
            </p:nvSpPr>
            <p:spPr>
              <a:xfrm>
                <a:off x="5119232" y="3253840"/>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15%</a:t>
                </a:r>
              </a:p>
            </p:txBody>
          </p:sp>
          <p:sp>
            <p:nvSpPr>
              <p:cNvPr id="61" name="TextBox 60"/>
              <p:cNvSpPr txBox="1"/>
              <p:nvPr/>
            </p:nvSpPr>
            <p:spPr>
              <a:xfrm>
                <a:off x="4469926" y="2574534"/>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50%</a:t>
                </a:r>
              </a:p>
            </p:txBody>
          </p:sp>
          <p:sp>
            <p:nvSpPr>
              <p:cNvPr id="62" name="TextBox 61"/>
              <p:cNvSpPr txBox="1"/>
              <p:nvPr/>
            </p:nvSpPr>
            <p:spPr>
              <a:xfrm>
                <a:off x="2851475" y="2574534"/>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50%</a:t>
                </a:r>
              </a:p>
            </p:txBody>
          </p:sp>
          <p:sp>
            <p:nvSpPr>
              <p:cNvPr id="63" name="TextBox 62"/>
              <p:cNvSpPr txBox="1"/>
              <p:nvPr/>
            </p:nvSpPr>
            <p:spPr>
              <a:xfrm>
                <a:off x="2196499" y="3253840"/>
                <a:ext cx="504149" cy="292388"/>
              </a:xfrm>
              <a:prstGeom prst="rect">
                <a:avLst/>
              </a:prstGeom>
              <a:noFill/>
            </p:spPr>
            <p:txBody>
              <a:bodyPr wrap="square" rtlCol="0">
                <a:spAutoFit/>
              </a:bodyPr>
              <a:lstStyle/>
              <a:p>
                <a:pPr algn="ctr"/>
                <a:r>
                  <a:rPr lang="en-US" sz="13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15%</a:t>
                </a:r>
              </a:p>
            </p:txBody>
          </p:sp>
        </p:grpSp>
        <p:sp>
          <p:nvSpPr>
            <p:cNvPr id="64" name="Rectangle 63"/>
            <p:cNvSpPr/>
            <p:nvPr/>
          </p:nvSpPr>
          <p:spPr>
            <a:xfrm>
              <a:off x="1344653" y="4583079"/>
              <a:ext cx="9350683" cy="10983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3209816" y="4782732"/>
              <a:ext cx="5620356" cy="699080"/>
              <a:chOff x="700828" y="4789387"/>
              <a:chExt cx="5620356" cy="1090228"/>
            </a:xfrm>
          </p:grpSpPr>
          <p:sp>
            <p:nvSpPr>
              <p:cNvPr id="66" name="Rectangle 65"/>
              <p:cNvSpPr>
                <a:spLocks/>
              </p:cNvSpPr>
              <p:nvPr/>
            </p:nvSpPr>
            <p:spPr bwMode="auto">
              <a:xfrm>
                <a:off x="700828" y="5264679"/>
                <a:ext cx="5620356" cy="614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ct val="130000"/>
                  </a:lnSpc>
                </a:pPr>
                <a:r>
                  <a:rPr lang="en-US" sz="100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you project an image of professionalism and reliability. By using simple ands alignments we have created a very spacious feeling. The</a:t>
                </a:r>
              </a:p>
            </p:txBody>
          </p:sp>
          <p:sp>
            <p:nvSpPr>
              <p:cNvPr id="67" name="Rectangle 66"/>
              <p:cNvSpPr>
                <a:spLocks/>
              </p:cNvSpPr>
              <p:nvPr/>
            </p:nvSpPr>
            <p:spPr bwMode="auto">
              <a:xfrm>
                <a:off x="2046989" y="4789387"/>
                <a:ext cx="2928036" cy="464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ts val="2000"/>
                  </a:lnSpc>
                </a:pPr>
                <a:r>
                  <a:rPr lang="en-US" sz="2000" dirty="0">
                    <a:solidFill>
                      <a:schemeClr val="tx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AWESOME HEADLINE TEXT</a:t>
                </a:r>
              </a:p>
            </p:txBody>
          </p:sp>
        </p:grpSp>
      </p:grpSp>
    </p:spTree>
    <p:extLst>
      <p:ext uri="{BB962C8B-B14F-4D97-AF65-F5344CB8AC3E}">
        <p14:creationId xmlns:p14="http://schemas.microsoft.com/office/powerpoint/2010/main" val="3787216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p:cNvPicPr>
            <a:picLocks noGrp="1" noChangeAspect="1"/>
          </p:cNvPicPr>
          <p:nvPr>
            <p:ph type="pic" sz="quarter" idx="27"/>
          </p:nvPr>
        </p:nvPicPr>
        <p:blipFill>
          <a:blip r:embed="rId3"/>
          <a:srcRect l="22913" r="22913"/>
          <a:stretch>
            <a:fillRect/>
          </a:stretch>
        </p:blipFill>
        <p:spPr/>
      </p:pic>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Infographic</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912613" y="2090060"/>
            <a:ext cx="3048000" cy="3715326"/>
          </a:xfrm>
          <a:prstGeom prst="rect">
            <a:avLst/>
          </a:prstGeom>
          <a:solidFill>
            <a:srgbClr val="0D0D0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1231388" y="2090060"/>
            <a:ext cx="5891086" cy="3715326"/>
            <a:chOff x="964175" y="2235200"/>
            <a:chExt cx="5891086" cy="3715326"/>
          </a:xfrm>
        </p:grpSpPr>
        <p:graphicFrame>
          <p:nvGraphicFramePr>
            <p:cNvPr id="41" name="Chart 40"/>
            <p:cNvGraphicFramePr/>
            <p:nvPr>
              <p:extLst>
                <p:ext uri="{D42A27DB-BD31-4B8C-83A1-F6EECF244321}">
                  <p14:modId xmlns:p14="http://schemas.microsoft.com/office/powerpoint/2010/main" val="2697043490"/>
                </p:ext>
              </p:extLst>
            </p:nvPr>
          </p:nvGraphicFramePr>
          <p:xfrm>
            <a:off x="964175" y="2235200"/>
            <a:ext cx="5891086" cy="3263900"/>
          </p:xfrm>
          <a:graphic>
            <a:graphicData uri="http://schemas.openxmlformats.org/drawingml/2006/chart">
              <c:chart xmlns:c="http://schemas.openxmlformats.org/drawingml/2006/chart" xmlns:r="http://schemas.openxmlformats.org/officeDocument/2006/relationships" r:id="rId4"/>
            </a:graphicData>
          </a:graphic>
        </p:graphicFrame>
        <p:sp>
          <p:nvSpPr>
            <p:cNvPr id="42" name="TextBox 41"/>
            <p:cNvSpPr txBox="1"/>
            <p:nvPr/>
          </p:nvSpPr>
          <p:spPr>
            <a:xfrm>
              <a:off x="1557501" y="4756108"/>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10%</a:t>
              </a:r>
            </a:p>
          </p:txBody>
        </p:sp>
        <p:grpSp>
          <p:nvGrpSpPr>
            <p:cNvPr id="45" name="Group 44"/>
            <p:cNvGrpSpPr/>
            <p:nvPr/>
          </p:nvGrpSpPr>
          <p:grpSpPr>
            <a:xfrm>
              <a:off x="964175" y="5592505"/>
              <a:ext cx="5799199" cy="358021"/>
              <a:chOff x="902390" y="5592505"/>
              <a:chExt cx="5799199" cy="358021"/>
            </a:xfrm>
          </p:grpSpPr>
          <p:sp>
            <p:nvSpPr>
              <p:cNvPr id="74" name="Rectangle 73"/>
              <p:cNvSpPr/>
              <p:nvPr/>
            </p:nvSpPr>
            <p:spPr bwMode="auto">
              <a:xfrm>
                <a:off x="902390" y="5592505"/>
                <a:ext cx="5799199" cy="358021"/>
              </a:xfrm>
              <a:prstGeom prst="rect">
                <a:avLst/>
              </a:prstGeom>
              <a:solidFill>
                <a:schemeClr val="tx1">
                  <a:alpha val="6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nvGrpSpPr>
              <p:cNvPr id="75" name="Group 74"/>
              <p:cNvGrpSpPr/>
              <p:nvPr/>
            </p:nvGrpSpPr>
            <p:grpSpPr>
              <a:xfrm>
                <a:off x="1380220" y="5688916"/>
                <a:ext cx="4843539" cy="165199"/>
                <a:chOff x="1268745" y="5676841"/>
                <a:chExt cx="4843539" cy="165199"/>
              </a:xfrm>
            </p:grpSpPr>
            <p:grpSp>
              <p:nvGrpSpPr>
                <p:cNvPr id="76" name="Group 75"/>
                <p:cNvGrpSpPr/>
                <p:nvPr/>
              </p:nvGrpSpPr>
              <p:grpSpPr>
                <a:xfrm>
                  <a:off x="1268745" y="5676841"/>
                  <a:ext cx="892137" cy="165199"/>
                  <a:chOff x="366355" y="5676841"/>
                  <a:chExt cx="892137" cy="165199"/>
                </a:xfrm>
              </p:grpSpPr>
              <p:sp>
                <p:nvSpPr>
                  <p:cNvPr id="86" name="Rectangle 85"/>
                  <p:cNvSpPr/>
                  <p:nvPr/>
                </p:nvSpPr>
                <p:spPr bwMode="auto">
                  <a:xfrm>
                    <a:off x="366355" y="5704442"/>
                    <a:ext cx="132720" cy="132720"/>
                  </a:xfrm>
                  <a:prstGeom prst="rect">
                    <a:avLst/>
                  </a:prstGeom>
                  <a:solidFill>
                    <a:schemeClr val="tx1">
                      <a:lumMod val="95000"/>
                      <a:lumOff val="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7" name="Rectangle 86"/>
                  <p:cNvSpPr>
                    <a:spLocks/>
                  </p:cNvSpPr>
                  <p:nvPr/>
                </p:nvSpPr>
                <p:spPr bwMode="auto">
                  <a:xfrm>
                    <a:off x="579566" y="5676841"/>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10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a:t>
                    </a:r>
                  </a:p>
                </p:txBody>
              </p:sp>
            </p:grpSp>
            <p:grpSp>
              <p:nvGrpSpPr>
                <p:cNvPr id="77" name="Group 76"/>
                <p:cNvGrpSpPr/>
                <p:nvPr/>
              </p:nvGrpSpPr>
              <p:grpSpPr>
                <a:xfrm>
                  <a:off x="2585879" y="5676841"/>
                  <a:ext cx="892137" cy="165199"/>
                  <a:chOff x="2323015" y="5676841"/>
                  <a:chExt cx="892137" cy="165199"/>
                </a:xfrm>
              </p:grpSpPr>
              <p:sp>
                <p:nvSpPr>
                  <p:cNvPr id="84" name="Rectangle 83"/>
                  <p:cNvSpPr/>
                  <p:nvPr/>
                </p:nvSpPr>
                <p:spPr bwMode="auto">
                  <a:xfrm>
                    <a:off x="2323015" y="5704442"/>
                    <a:ext cx="132720" cy="132720"/>
                  </a:xfrm>
                  <a:prstGeom prst="rect">
                    <a:avLst/>
                  </a:prstGeom>
                  <a:solidFill>
                    <a:schemeClr val="tx1">
                      <a:lumMod val="85000"/>
                      <a:lumOff val="1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5" name="Rectangle 84"/>
                  <p:cNvSpPr>
                    <a:spLocks/>
                  </p:cNvSpPr>
                  <p:nvPr/>
                </p:nvSpPr>
                <p:spPr bwMode="auto">
                  <a:xfrm>
                    <a:off x="2536226" y="5676841"/>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10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a:t>
                    </a:r>
                  </a:p>
                </p:txBody>
              </p:sp>
            </p:grpSp>
            <p:grpSp>
              <p:nvGrpSpPr>
                <p:cNvPr id="78" name="Group 77"/>
                <p:cNvGrpSpPr/>
                <p:nvPr/>
              </p:nvGrpSpPr>
              <p:grpSpPr>
                <a:xfrm>
                  <a:off x="3903013" y="5676841"/>
                  <a:ext cx="892137" cy="165199"/>
                  <a:chOff x="4396461" y="5676841"/>
                  <a:chExt cx="892137" cy="165199"/>
                </a:xfrm>
              </p:grpSpPr>
              <p:sp>
                <p:nvSpPr>
                  <p:cNvPr id="82" name="Rectangle 81"/>
                  <p:cNvSpPr/>
                  <p:nvPr/>
                </p:nvSpPr>
                <p:spPr bwMode="auto">
                  <a:xfrm>
                    <a:off x="4396461" y="5704442"/>
                    <a:ext cx="132720" cy="132720"/>
                  </a:xfrm>
                  <a:prstGeom prst="rect">
                    <a:avLst/>
                  </a:prstGeom>
                  <a:solidFill>
                    <a:schemeClr val="tx1">
                      <a:lumMod val="75000"/>
                      <a:lumOff val="2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3" name="Rectangle 82"/>
                  <p:cNvSpPr>
                    <a:spLocks/>
                  </p:cNvSpPr>
                  <p:nvPr/>
                </p:nvSpPr>
                <p:spPr bwMode="auto">
                  <a:xfrm>
                    <a:off x="4609672" y="5676841"/>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10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a:t>
                    </a:r>
                    <a:endParaRPr lang="en-US" sz="10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endParaRPr>
                  </a:p>
                </p:txBody>
              </p:sp>
            </p:grpSp>
            <p:grpSp>
              <p:nvGrpSpPr>
                <p:cNvPr id="79" name="Group 78"/>
                <p:cNvGrpSpPr/>
                <p:nvPr/>
              </p:nvGrpSpPr>
              <p:grpSpPr>
                <a:xfrm>
                  <a:off x="5220147" y="5676841"/>
                  <a:ext cx="892137" cy="165199"/>
                  <a:chOff x="6327032" y="5676841"/>
                  <a:chExt cx="892137" cy="165199"/>
                </a:xfrm>
              </p:grpSpPr>
              <p:sp>
                <p:nvSpPr>
                  <p:cNvPr id="80" name="Rectangle 79"/>
                  <p:cNvSpPr/>
                  <p:nvPr/>
                </p:nvSpPr>
                <p:spPr bwMode="auto">
                  <a:xfrm>
                    <a:off x="6327032" y="5704442"/>
                    <a:ext cx="132720" cy="132720"/>
                  </a:xfrm>
                  <a:prstGeom prst="rect">
                    <a:avLst/>
                  </a:prstGeom>
                  <a:solidFill>
                    <a:schemeClr val="tx1">
                      <a:lumMod val="65000"/>
                      <a:lumOff val="3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1" name="Rectangle 80"/>
                  <p:cNvSpPr>
                    <a:spLocks/>
                  </p:cNvSpPr>
                  <p:nvPr/>
                </p:nvSpPr>
                <p:spPr bwMode="auto">
                  <a:xfrm>
                    <a:off x="6540243" y="5676841"/>
                    <a:ext cx="678926" cy="165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gn="l">
                      <a:lnSpc>
                        <a:spcPts val="1200"/>
                      </a:lnSpc>
                    </a:pPr>
                    <a:r>
                      <a:rPr lang="en-US" sz="10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a:t>
                    </a:r>
                    <a:endParaRPr lang="en-US" sz="10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endParaRPr>
                  </a:p>
                </p:txBody>
              </p:sp>
            </p:grpSp>
          </p:grpSp>
        </p:grpSp>
        <p:sp>
          <p:nvSpPr>
            <p:cNvPr id="65" name="TextBox 64"/>
            <p:cNvSpPr txBox="1"/>
            <p:nvPr/>
          </p:nvSpPr>
          <p:spPr>
            <a:xfrm>
              <a:off x="1931208" y="4754637"/>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25%</a:t>
              </a:r>
            </a:p>
          </p:txBody>
        </p:sp>
        <p:sp>
          <p:nvSpPr>
            <p:cNvPr id="68" name="TextBox 67"/>
            <p:cNvSpPr txBox="1"/>
            <p:nvPr/>
          </p:nvSpPr>
          <p:spPr>
            <a:xfrm>
              <a:off x="2921118" y="4754636"/>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25%</a:t>
              </a:r>
            </a:p>
          </p:txBody>
        </p:sp>
        <p:sp>
          <p:nvSpPr>
            <p:cNvPr id="69" name="TextBox 68"/>
            <p:cNvSpPr txBox="1"/>
            <p:nvPr/>
          </p:nvSpPr>
          <p:spPr>
            <a:xfrm>
              <a:off x="3305002" y="4754635"/>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12%</a:t>
              </a:r>
            </a:p>
          </p:txBody>
        </p:sp>
        <p:sp>
          <p:nvSpPr>
            <p:cNvPr id="70" name="TextBox 69"/>
            <p:cNvSpPr txBox="1"/>
            <p:nvPr/>
          </p:nvSpPr>
          <p:spPr>
            <a:xfrm>
              <a:off x="4268543" y="4754635"/>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25%</a:t>
              </a:r>
            </a:p>
          </p:txBody>
        </p:sp>
        <p:sp>
          <p:nvSpPr>
            <p:cNvPr id="71" name="TextBox 70"/>
            <p:cNvSpPr txBox="1"/>
            <p:nvPr/>
          </p:nvSpPr>
          <p:spPr>
            <a:xfrm>
              <a:off x="4664050" y="4756108"/>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10%</a:t>
              </a:r>
            </a:p>
          </p:txBody>
        </p:sp>
        <p:sp>
          <p:nvSpPr>
            <p:cNvPr id="72" name="TextBox 71"/>
            <p:cNvSpPr txBox="1"/>
            <p:nvPr/>
          </p:nvSpPr>
          <p:spPr>
            <a:xfrm>
              <a:off x="5631083" y="4756108"/>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20%</a:t>
              </a:r>
            </a:p>
          </p:txBody>
        </p:sp>
        <p:sp>
          <p:nvSpPr>
            <p:cNvPr id="73" name="TextBox 72"/>
            <p:cNvSpPr txBox="1"/>
            <p:nvPr/>
          </p:nvSpPr>
          <p:spPr>
            <a:xfrm>
              <a:off x="6014967" y="4756108"/>
              <a:ext cx="421984" cy="246221"/>
            </a:xfrm>
            <a:prstGeom prst="rect">
              <a:avLst/>
            </a:prstGeom>
            <a:noFill/>
          </p:spPr>
          <p:txBody>
            <a:bodyPr wrap="square" rtlCol="0">
              <a:spAutoFit/>
            </a:bodyPr>
            <a:lstStyle/>
            <a:p>
              <a:pPr algn="ct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15%</a:t>
              </a:r>
            </a:p>
          </p:txBody>
        </p:sp>
      </p:grpSp>
      <p:sp>
        <p:nvSpPr>
          <p:cNvPr id="88" name="Rectangle 4"/>
          <p:cNvSpPr>
            <a:spLocks/>
          </p:cNvSpPr>
          <p:nvPr/>
        </p:nvSpPr>
        <p:spPr bwMode="auto">
          <a:xfrm>
            <a:off x="8367078" y="2412056"/>
            <a:ext cx="2139071" cy="307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000"/>
              </a:lnSpc>
            </a:pPr>
            <a:r>
              <a:rPr lang="en-US" sz="13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spaciousness contributes. This letterhead design is meant to project an image of professionalism and reliability. By using simple alignments we have created a very spacious feeling. The simplicity suggests strength and the spaciousness contributes.</a:t>
            </a:r>
          </a:p>
        </p:txBody>
      </p:sp>
    </p:spTree>
    <p:extLst>
      <p:ext uri="{BB962C8B-B14F-4D97-AF65-F5344CB8AC3E}">
        <p14:creationId xmlns:p14="http://schemas.microsoft.com/office/powerpoint/2010/main" val="3594486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dirty="0"/>
              <a:t>About Us</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1356640" y="2590268"/>
            <a:ext cx="4386216" cy="2885143"/>
            <a:chOff x="1001709" y="2502783"/>
            <a:chExt cx="4386216" cy="2885143"/>
          </a:xfrm>
        </p:grpSpPr>
        <p:sp>
          <p:nvSpPr>
            <p:cNvPr id="4" name="TextBox 3"/>
            <p:cNvSpPr txBox="1"/>
            <p:nvPr/>
          </p:nvSpPr>
          <p:spPr>
            <a:xfrm>
              <a:off x="1001709" y="2502783"/>
              <a:ext cx="2757266" cy="864917"/>
            </a:xfrm>
            <a:prstGeom prst="rect">
              <a:avLst/>
            </a:prstGeom>
            <a:noFill/>
          </p:spPr>
          <p:txBody>
            <a:bodyPr wrap="square" rtlCol="0">
              <a:spAutoFit/>
            </a:bodyPr>
            <a:lstStyle/>
            <a:p>
              <a:pPr>
                <a:lnSpc>
                  <a:spcPts val="3000"/>
                </a:lnSpc>
              </a:pPr>
              <a:r>
                <a:rPr lang="en-US" sz="3000" dirty="0">
                  <a:latin typeface="Open Sans Condensed" panose="020B0806030504020204" pitchFamily="34" charset="0"/>
                  <a:ea typeface="Open Sans Condensed" panose="020B0806030504020204" pitchFamily="34" charset="0"/>
                  <a:cs typeface="Open Sans Condensed" panose="020B0806030504020204" pitchFamily="34" charset="0"/>
                </a:rPr>
                <a:t>FACTA ARE</a:t>
              </a:r>
            </a:p>
            <a:p>
              <a:pPr>
                <a:lnSpc>
                  <a:spcPts val="3000"/>
                </a:lnSpc>
              </a:pPr>
              <a:r>
                <a:rPr lang="en-US" sz="3000" dirty="0">
                  <a:solidFill>
                    <a:schemeClr val="tx1">
                      <a:lumMod val="50000"/>
                      <a:lumOff val="50000"/>
                    </a:schemeClr>
                  </a:solidFill>
                  <a:latin typeface="Open Sans Condensed" panose="020B0806030504020204" pitchFamily="34" charset="0"/>
                  <a:ea typeface="Open Sans Condensed" panose="020B0806030504020204" pitchFamily="34" charset="0"/>
                  <a:cs typeface="Open Sans Condensed" panose="020B0806030504020204" pitchFamily="34" charset="0"/>
                </a:rPr>
                <a:t>SUCCESS</a:t>
              </a:r>
              <a:r>
                <a:rPr lang="en-US" sz="3000" dirty="0">
                  <a:latin typeface="Open Sans Condensed" panose="020B0806030504020204" pitchFamily="34" charset="0"/>
                  <a:ea typeface="Open Sans Condensed" panose="020B0806030504020204" pitchFamily="34" charset="0"/>
                  <a:cs typeface="Open Sans Condensed" panose="020B0806030504020204" pitchFamily="34" charset="0"/>
                </a:rPr>
                <a:t> &amp; DONE</a:t>
              </a:r>
            </a:p>
          </p:txBody>
        </p:sp>
        <p:sp>
          <p:nvSpPr>
            <p:cNvPr id="15" name="Rectangle 9"/>
            <p:cNvSpPr>
              <a:spLocks/>
            </p:cNvSpPr>
            <p:nvPr/>
          </p:nvSpPr>
          <p:spPr bwMode="auto">
            <a:xfrm>
              <a:off x="1128712" y="3667659"/>
              <a:ext cx="4259213" cy="1720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 meant to project an</a:t>
              </a:r>
            </a:p>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image of professionalism of the layout design is meant to the project an image </a:t>
              </a:r>
            </a:p>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contributes to the aesthetics meant to project an image of</a:t>
              </a:r>
            </a:p>
          </p:txBody>
        </p:sp>
        <p:sp>
          <p:nvSpPr>
            <p:cNvPr id="16" name="Rectangle 15"/>
            <p:cNvSpPr/>
            <p:nvPr/>
          </p:nvSpPr>
          <p:spPr>
            <a:xfrm>
              <a:off x="1128713" y="3479299"/>
              <a:ext cx="679219" cy="7136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Connector 5"/>
          <p:cNvCxnSpPr>
            <a:cxnSpLocks/>
          </p:cNvCxnSpPr>
          <p:nvPr/>
        </p:nvCxnSpPr>
        <p:spPr>
          <a:xfrm>
            <a:off x="6224389" y="2702081"/>
            <a:ext cx="0" cy="266151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6705922" y="2729729"/>
            <a:ext cx="400984" cy="40098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24" name="Rectangle 23"/>
          <p:cNvSpPr/>
          <p:nvPr/>
        </p:nvSpPr>
        <p:spPr>
          <a:xfrm>
            <a:off x="7252343" y="2773756"/>
            <a:ext cx="45719" cy="3173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6758014" y="2764950"/>
            <a:ext cx="296801" cy="330541"/>
          </a:xfrm>
          <a:prstGeom prst="rect">
            <a:avLst/>
          </a:prstGeom>
          <a:noFill/>
        </p:spPr>
        <p:txBody>
          <a:bodyPr wrap="square" rtlCol="0">
            <a:spAutoFit/>
          </a:bodyPr>
          <a:lstStyle/>
          <a:p>
            <a:pPr algn="ctr"/>
            <a:r>
              <a:rPr lang="en-US" sz="1500" b="1" dirty="0">
                <a:solidFill>
                  <a:schemeClr val="bg1"/>
                </a:solidFill>
                <a:latin typeface="Lato" panose="020F0502020204030203" pitchFamily="34" charset="0"/>
                <a:ea typeface="Lato" panose="020F0502020204030203" pitchFamily="34" charset="0"/>
                <a:cs typeface="Lato" panose="020F0502020204030203" pitchFamily="34" charset="0"/>
              </a:rPr>
              <a:t>1</a:t>
            </a:r>
          </a:p>
        </p:txBody>
      </p:sp>
      <p:sp>
        <p:nvSpPr>
          <p:cNvPr id="21" name="Rectangle 20"/>
          <p:cNvSpPr/>
          <p:nvPr/>
        </p:nvSpPr>
        <p:spPr>
          <a:xfrm>
            <a:off x="7440937" y="2702081"/>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sp>
        <p:nvSpPr>
          <p:cNvPr id="32" name="Rectangle 31"/>
          <p:cNvSpPr/>
          <p:nvPr/>
        </p:nvSpPr>
        <p:spPr>
          <a:xfrm>
            <a:off x="7252343" y="3498416"/>
            <a:ext cx="45719" cy="3173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705922" y="3457883"/>
            <a:ext cx="400984" cy="4009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34" name="TextBox 33"/>
          <p:cNvSpPr txBox="1"/>
          <p:nvPr/>
        </p:nvSpPr>
        <p:spPr>
          <a:xfrm>
            <a:off x="6758014" y="3493104"/>
            <a:ext cx="296801" cy="330541"/>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a:t>
            </a:r>
          </a:p>
        </p:txBody>
      </p:sp>
      <p:sp>
        <p:nvSpPr>
          <p:cNvPr id="27" name="Rectangle 26"/>
          <p:cNvSpPr/>
          <p:nvPr/>
        </p:nvSpPr>
        <p:spPr>
          <a:xfrm>
            <a:off x="7440936" y="3430235"/>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sp>
        <p:nvSpPr>
          <p:cNvPr id="38" name="Rectangle 37"/>
          <p:cNvSpPr/>
          <p:nvPr/>
        </p:nvSpPr>
        <p:spPr>
          <a:xfrm>
            <a:off x="7252343" y="4232070"/>
            <a:ext cx="45719" cy="3173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6705922" y="4186037"/>
            <a:ext cx="400984" cy="40098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40" name="TextBox 39"/>
          <p:cNvSpPr txBox="1"/>
          <p:nvPr/>
        </p:nvSpPr>
        <p:spPr>
          <a:xfrm>
            <a:off x="6758014" y="4221258"/>
            <a:ext cx="296801" cy="330541"/>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3</a:t>
            </a:r>
          </a:p>
        </p:txBody>
      </p:sp>
      <p:sp>
        <p:nvSpPr>
          <p:cNvPr id="36" name="Rectangle 35"/>
          <p:cNvSpPr/>
          <p:nvPr/>
        </p:nvSpPr>
        <p:spPr>
          <a:xfrm>
            <a:off x="7440937" y="4158389"/>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sp>
        <p:nvSpPr>
          <p:cNvPr id="42" name="Rectangle 41"/>
          <p:cNvSpPr/>
          <p:nvPr/>
        </p:nvSpPr>
        <p:spPr>
          <a:xfrm>
            <a:off x="7440937" y="4886543"/>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sp>
        <p:nvSpPr>
          <p:cNvPr id="44" name="Rectangle 43"/>
          <p:cNvSpPr/>
          <p:nvPr/>
        </p:nvSpPr>
        <p:spPr>
          <a:xfrm>
            <a:off x="7252343" y="4965725"/>
            <a:ext cx="45719" cy="3173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6705922" y="4914191"/>
            <a:ext cx="400984" cy="400982"/>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46" name="TextBox 45"/>
          <p:cNvSpPr txBox="1"/>
          <p:nvPr/>
        </p:nvSpPr>
        <p:spPr>
          <a:xfrm>
            <a:off x="6758014" y="4949412"/>
            <a:ext cx="296801" cy="330541"/>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4</a:t>
            </a:r>
          </a:p>
        </p:txBody>
      </p:sp>
    </p:spTree>
    <p:extLst>
      <p:ext uri="{BB962C8B-B14F-4D97-AF65-F5344CB8AC3E}">
        <p14:creationId xmlns:p14="http://schemas.microsoft.com/office/powerpoint/2010/main" val="3986301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Infographic</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1473789" y="1927580"/>
            <a:ext cx="10542100" cy="2539445"/>
            <a:chOff x="1473789" y="2028880"/>
            <a:chExt cx="10542100" cy="2539445"/>
          </a:xfrm>
        </p:grpSpPr>
        <p:sp>
          <p:nvSpPr>
            <p:cNvPr id="63" name="Rectangle 62"/>
            <p:cNvSpPr>
              <a:spLocks/>
            </p:cNvSpPr>
            <p:nvPr/>
          </p:nvSpPr>
          <p:spPr bwMode="auto">
            <a:xfrm>
              <a:off x="2060495" y="3142096"/>
              <a:ext cx="1005258" cy="59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r>
                <a:rPr lang="en-US" sz="2800" dirty="0">
                  <a:solidFill>
                    <a:schemeClr val="tx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75%</a:t>
              </a:r>
            </a:p>
          </p:txBody>
        </p:sp>
        <p:graphicFrame>
          <p:nvGraphicFramePr>
            <p:cNvPr id="64" name="Chart 63"/>
            <p:cNvGraphicFramePr/>
            <p:nvPr>
              <p:extLst>
                <p:ext uri="{D42A27DB-BD31-4B8C-83A1-F6EECF244321}">
                  <p14:modId xmlns:p14="http://schemas.microsoft.com/office/powerpoint/2010/main" val="3911145932"/>
                </p:ext>
              </p:extLst>
            </p:nvPr>
          </p:nvGraphicFramePr>
          <p:xfrm>
            <a:off x="1473789" y="2028880"/>
            <a:ext cx="3562633" cy="2539445"/>
          </p:xfrm>
          <a:graphic>
            <a:graphicData uri="http://schemas.openxmlformats.org/drawingml/2006/chart">
              <c:chart xmlns:c="http://schemas.openxmlformats.org/drawingml/2006/chart" xmlns:r="http://schemas.openxmlformats.org/officeDocument/2006/relationships" r:id="rId3"/>
            </a:graphicData>
          </a:graphic>
        </p:graphicFrame>
        <p:sp>
          <p:nvSpPr>
            <p:cNvPr id="91" name="Rectangle 90"/>
            <p:cNvSpPr>
              <a:spLocks/>
            </p:cNvSpPr>
            <p:nvPr/>
          </p:nvSpPr>
          <p:spPr bwMode="auto">
            <a:xfrm>
              <a:off x="5538564" y="3143034"/>
              <a:ext cx="1005258" cy="65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r>
                <a:rPr lang="en-US" sz="2800" dirty="0">
                  <a:solidFill>
                    <a:schemeClr val="tx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90%</a:t>
              </a:r>
            </a:p>
          </p:txBody>
        </p:sp>
        <p:graphicFrame>
          <p:nvGraphicFramePr>
            <p:cNvPr id="92" name="Chart 91"/>
            <p:cNvGraphicFramePr/>
            <p:nvPr>
              <p:extLst>
                <p:ext uri="{D42A27DB-BD31-4B8C-83A1-F6EECF244321}">
                  <p14:modId xmlns:p14="http://schemas.microsoft.com/office/powerpoint/2010/main" val="3971074338"/>
                </p:ext>
              </p:extLst>
            </p:nvPr>
          </p:nvGraphicFramePr>
          <p:xfrm>
            <a:off x="4963522" y="2028880"/>
            <a:ext cx="3562633" cy="2539445"/>
          </p:xfrm>
          <a:graphic>
            <a:graphicData uri="http://schemas.openxmlformats.org/drawingml/2006/chart">
              <c:chart xmlns:c="http://schemas.openxmlformats.org/drawingml/2006/chart" xmlns:r="http://schemas.openxmlformats.org/officeDocument/2006/relationships" r:id="rId4"/>
            </a:graphicData>
          </a:graphic>
        </p:graphicFrame>
        <p:sp>
          <p:nvSpPr>
            <p:cNvPr id="95" name="Rectangle 94"/>
            <p:cNvSpPr>
              <a:spLocks/>
            </p:cNvSpPr>
            <p:nvPr/>
          </p:nvSpPr>
          <p:spPr bwMode="auto">
            <a:xfrm>
              <a:off x="6006342" y="2040271"/>
              <a:ext cx="611848" cy="37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ct val="70000"/>
                </a:lnSpc>
              </a:pPr>
              <a:r>
                <a:rPr lang="en-US" sz="1000" dirty="0">
                  <a:solidFill>
                    <a:srgbClr val="FFFFFF"/>
                  </a:solidFill>
                  <a:latin typeface="Lato" charset="0"/>
                  <a:ea typeface="Lato" charset="0"/>
                  <a:cs typeface="Lato" charset="0"/>
                  <a:sym typeface="Montserrat-Regular" charset="0"/>
                </a:rPr>
                <a:t>10%</a:t>
              </a:r>
            </a:p>
          </p:txBody>
        </p:sp>
        <p:sp>
          <p:nvSpPr>
            <p:cNvPr id="97" name="Rectangle 96"/>
            <p:cNvSpPr>
              <a:spLocks/>
            </p:cNvSpPr>
            <p:nvPr/>
          </p:nvSpPr>
          <p:spPr bwMode="auto">
            <a:xfrm>
              <a:off x="8984920" y="3143034"/>
              <a:ext cx="1005258" cy="65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r>
                <a:rPr lang="en-US" sz="2800" dirty="0">
                  <a:solidFill>
                    <a:schemeClr val="tx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65%</a:t>
              </a:r>
            </a:p>
          </p:txBody>
        </p:sp>
        <p:graphicFrame>
          <p:nvGraphicFramePr>
            <p:cNvPr id="98" name="Chart 97"/>
            <p:cNvGraphicFramePr/>
            <p:nvPr>
              <p:extLst>
                <p:ext uri="{D42A27DB-BD31-4B8C-83A1-F6EECF244321}">
                  <p14:modId xmlns:p14="http://schemas.microsoft.com/office/powerpoint/2010/main" val="525029153"/>
                </p:ext>
              </p:extLst>
            </p:nvPr>
          </p:nvGraphicFramePr>
          <p:xfrm>
            <a:off x="8453256" y="2028880"/>
            <a:ext cx="3562633" cy="2539445"/>
          </p:xfrm>
          <a:graphic>
            <a:graphicData uri="http://schemas.openxmlformats.org/drawingml/2006/chart">
              <c:chart xmlns:c="http://schemas.openxmlformats.org/drawingml/2006/chart" xmlns:r="http://schemas.openxmlformats.org/officeDocument/2006/relationships" r:id="rId5"/>
            </a:graphicData>
          </a:graphic>
        </p:graphicFrame>
        <p:grpSp>
          <p:nvGrpSpPr>
            <p:cNvPr id="11" name="Group 10"/>
            <p:cNvGrpSpPr/>
            <p:nvPr/>
          </p:nvGrpSpPr>
          <p:grpSpPr>
            <a:xfrm>
              <a:off x="1907125" y="2334963"/>
              <a:ext cx="306740" cy="620990"/>
              <a:chOff x="4826569" y="5278180"/>
              <a:chExt cx="2448182" cy="4956288"/>
            </a:xfrm>
          </p:grpSpPr>
          <p:grpSp>
            <p:nvGrpSpPr>
              <p:cNvPr id="102" name="Group 101"/>
              <p:cNvGrpSpPr/>
              <p:nvPr/>
            </p:nvGrpSpPr>
            <p:grpSpPr>
              <a:xfrm>
                <a:off x="4826569" y="5278180"/>
                <a:ext cx="2448182" cy="4956288"/>
                <a:chOff x="18223908" y="3214668"/>
                <a:chExt cx="7266425" cy="14710811"/>
              </a:xfrm>
              <a:solidFill>
                <a:schemeClr val="tx1"/>
              </a:solidFill>
              <a:effectLst>
                <a:reflection blurRad="6350" stA="25000" endPos="15000" dir="5400000" sy="-100000" algn="bl" rotWithShape="0"/>
              </a:effectLst>
            </p:grpSpPr>
            <p:sp>
              <p:nvSpPr>
                <p:cNvPr id="103" name="Shape 6"/>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4" name="Shape 7"/>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5" name="Shape 8"/>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6" name="Shape 9"/>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7" name="Shape 10"/>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8" name="Shape 11"/>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9" name="Shape 12"/>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0" name="Freeform 13"/>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grp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1" name="Shape 23"/>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2" name="Shape 24"/>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3" name="Shape 25"/>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4" name="Shape 26"/>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5" name="Shape 27"/>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6" name="Shape 28"/>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7" name="Shape 29"/>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8" name="Shape 30"/>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9" name="Shape 31"/>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0" name="Shape 32"/>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1" name="Shape 33"/>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2" name="Shape 34"/>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3" name="Shape 35"/>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4" name="Shape 36"/>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5" name="Shape 37"/>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6" name="Oval 125"/>
                <p:cNvSpPr/>
                <p:nvPr/>
              </p:nvSpPr>
              <p:spPr>
                <a:xfrm>
                  <a:off x="21720541" y="3713462"/>
                  <a:ext cx="146946" cy="146946"/>
                </a:xfrm>
                <a:prstGeom prst="ellipse">
                  <a:avLst/>
                </a:prstGeom>
                <a:grpFill/>
                <a:ln w="25400" cap="flat">
                  <a:no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endParaRPr>
                </a:p>
              </p:txBody>
            </p:sp>
          </p:grpSp>
          <p:sp>
            <p:nvSpPr>
              <p:cNvPr id="10" name="Rectangle 9"/>
              <p:cNvSpPr/>
              <p:nvPr/>
            </p:nvSpPr>
            <p:spPr>
              <a:xfrm flipH="1">
                <a:off x="4993386" y="5855525"/>
                <a:ext cx="2114549" cy="38117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7" name="Group 126"/>
            <p:cNvGrpSpPr/>
            <p:nvPr/>
          </p:nvGrpSpPr>
          <p:grpSpPr>
            <a:xfrm>
              <a:off x="6008149" y="2334963"/>
              <a:ext cx="306740" cy="620990"/>
              <a:chOff x="4826569" y="5278180"/>
              <a:chExt cx="2448182" cy="4956288"/>
            </a:xfrm>
          </p:grpSpPr>
          <p:grpSp>
            <p:nvGrpSpPr>
              <p:cNvPr id="128" name="Group 127"/>
              <p:cNvGrpSpPr/>
              <p:nvPr/>
            </p:nvGrpSpPr>
            <p:grpSpPr>
              <a:xfrm>
                <a:off x="4826569" y="5278180"/>
                <a:ext cx="2448182" cy="4956288"/>
                <a:chOff x="18223908" y="3214668"/>
                <a:chExt cx="7266425" cy="14710811"/>
              </a:xfrm>
              <a:solidFill>
                <a:schemeClr val="tx1"/>
              </a:solidFill>
              <a:effectLst>
                <a:reflection blurRad="6350" stA="25000" endPos="15000" dir="5400000" sy="-100000" algn="bl" rotWithShape="0"/>
              </a:effectLst>
            </p:grpSpPr>
            <p:sp>
              <p:nvSpPr>
                <p:cNvPr id="130" name="Shape 6"/>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1" name="Shape 7"/>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2" name="Shape 8"/>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3" name="Shape 9"/>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4" name="Shape 10"/>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5" name="Shape 11"/>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6" name="Shape 12"/>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7" name="Freeform 13"/>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grp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8" name="Shape 23"/>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9" name="Shape 24"/>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0" name="Shape 25"/>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1" name="Shape 26"/>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2" name="Shape 27"/>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3" name="Shape 28"/>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4" name="Shape 29"/>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5" name="Shape 30"/>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6" name="Shape 31"/>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7" name="Shape 32"/>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8" name="Shape 33"/>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9" name="Shape 34"/>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0" name="Shape 35"/>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1" name="Shape 36"/>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2" name="Shape 37"/>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3" name="Oval 152"/>
                <p:cNvSpPr/>
                <p:nvPr/>
              </p:nvSpPr>
              <p:spPr>
                <a:xfrm>
                  <a:off x="21720541" y="3713462"/>
                  <a:ext cx="146946" cy="146946"/>
                </a:xfrm>
                <a:prstGeom prst="ellipse">
                  <a:avLst/>
                </a:prstGeom>
                <a:grpFill/>
                <a:ln w="25400" cap="flat">
                  <a:no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endParaRPr>
                </a:p>
              </p:txBody>
            </p:sp>
          </p:grpSp>
          <p:sp>
            <p:nvSpPr>
              <p:cNvPr id="129" name="Rectangle 128"/>
              <p:cNvSpPr/>
              <p:nvPr/>
            </p:nvSpPr>
            <p:spPr>
              <a:xfrm flipH="1">
                <a:off x="4993386" y="5855525"/>
                <a:ext cx="2114549" cy="38117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4" name="Group 153"/>
            <p:cNvGrpSpPr/>
            <p:nvPr/>
          </p:nvGrpSpPr>
          <p:grpSpPr>
            <a:xfrm>
              <a:off x="9931354" y="2334963"/>
              <a:ext cx="306740" cy="620990"/>
              <a:chOff x="4826569" y="5278180"/>
              <a:chExt cx="2448182" cy="4956288"/>
            </a:xfrm>
          </p:grpSpPr>
          <p:grpSp>
            <p:nvGrpSpPr>
              <p:cNvPr id="155" name="Group 154"/>
              <p:cNvGrpSpPr/>
              <p:nvPr/>
            </p:nvGrpSpPr>
            <p:grpSpPr>
              <a:xfrm>
                <a:off x="4826569" y="5278180"/>
                <a:ext cx="2448182" cy="4956288"/>
                <a:chOff x="18223908" y="3214668"/>
                <a:chExt cx="7266425" cy="14710811"/>
              </a:xfrm>
              <a:solidFill>
                <a:schemeClr val="tx1"/>
              </a:solidFill>
              <a:effectLst>
                <a:reflection blurRad="6350" stA="25000" endPos="15000" dir="5400000" sy="-100000" algn="bl" rotWithShape="0"/>
              </a:effectLst>
            </p:grpSpPr>
            <p:sp>
              <p:nvSpPr>
                <p:cNvPr id="157" name="Shape 6"/>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8" name="Shape 7"/>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9" name="Shape 8"/>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0" name="Shape 9"/>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1" name="Shape 10"/>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2" name="Shape 11"/>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3" name="Shape 12"/>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4" name="Freeform 13"/>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grp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5" name="Shape 23"/>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6" name="Shape 24"/>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7" name="Shape 25"/>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8" name="Shape 26"/>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9" name="Shape 27"/>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0" name="Shape 28"/>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1" name="Shape 29"/>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2" name="Shape 30"/>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3" name="Shape 31"/>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4" name="Shape 32"/>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5" name="Shape 33"/>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6" name="Shape 34"/>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7" name="Shape 35"/>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8" name="Shape 36"/>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9" name="Shape 37"/>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0" name="Oval 179"/>
                <p:cNvSpPr/>
                <p:nvPr/>
              </p:nvSpPr>
              <p:spPr>
                <a:xfrm>
                  <a:off x="21720541" y="3713462"/>
                  <a:ext cx="146946" cy="146946"/>
                </a:xfrm>
                <a:prstGeom prst="ellipse">
                  <a:avLst/>
                </a:prstGeom>
                <a:grpFill/>
                <a:ln w="25400" cap="flat">
                  <a:no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endParaRPr>
                </a:p>
              </p:txBody>
            </p:sp>
          </p:grpSp>
          <p:sp>
            <p:nvSpPr>
              <p:cNvPr id="156" name="Rectangle 155"/>
              <p:cNvSpPr/>
              <p:nvPr/>
            </p:nvSpPr>
            <p:spPr>
              <a:xfrm flipH="1">
                <a:off x="4993386" y="5855525"/>
                <a:ext cx="2114549" cy="381175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Rectangle 18"/>
          <p:cNvSpPr/>
          <p:nvPr/>
        </p:nvSpPr>
        <p:spPr>
          <a:xfrm>
            <a:off x="1" y="4952711"/>
            <a:ext cx="12192000" cy="19052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1285877" y="5531086"/>
            <a:ext cx="9620248" cy="748538"/>
            <a:chOff x="1285876" y="5332041"/>
            <a:chExt cx="9620248" cy="748538"/>
          </a:xfrm>
        </p:grpSpPr>
        <p:sp>
          <p:nvSpPr>
            <p:cNvPr id="202" name="Rectangle 9"/>
            <p:cNvSpPr>
              <a:spLocks/>
            </p:cNvSpPr>
            <p:nvPr/>
          </p:nvSpPr>
          <p:spPr bwMode="auto">
            <a:xfrm>
              <a:off x="1285876" y="5638858"/>
              <a:ext cx="9620248" cy="44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tx1">
                      <a:lumMod val="85000"/>
                      <a:lumOff val="1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This we have created </a:t>
              </a:r>
            </a:p>
            <a:p>
              <a:pPr algn="ctr">
                <a:lnSpc>
                  <a:spcPts val="1600"/>
                </a:lnSpc>
              </a:pPr>
              <a:r>
                <a:rPr lang="en-US" sz="1200" dirty="0">
                  <a:solidFill>
                    <a:schemeClr val="tx1">
                      <a:lumMod val="85000"/>
                      <a:lumOff val="1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This letterhead design is meant to project an image of professionalism and reliability image of professionalism of the contributes to the aesthetics meant to project an image</a:t>
              </a:r>
            </a:p>
          </p:txBody>
        </p:sp>
        <p:sp>
          <p:nvSpPr>
            <p:cNvPr id="203" name="Rectangle 202"/>
            <p:cNvSpPr>
              <a:spLocks/>
            </p:cNvSpPr>
            <p:nvPr/>
          </p:nvSpPr>
          <p:spPr bwMode="auto">
            <a:xfrm>
              <a:off x="4557903" y="5332041"/>
              <a:ext cx="2928036" cy="297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1pPr>
              <a:lvl2pPr marL="171446"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2pPr>
              <a:lvl3pPr marL="342891"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3pPr>
              <a:lvl4pPr marL="514337"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4pPr>
              <a:lvl5pPr marL="685783" algn="ctr" rtl="0" fontAlgn="base">
                <a:spcBef>
                  <a:spcPct val="0"/>
                </a:spcBef>
                <a:spcAft>
                  <a:spcPct val="0"/>
                </a:spcAft>
                <a:defRPr sz="2100" kern="1200">
                  <a:solidFill>
                    <a:srgbClr val="000000"/>
                  </a:solidFill>
                  <a:latin typeface="Gill Sans" charset="0"/>
                  <a:ea typeface="ヒラギノ角ゴ ProN W3" charset="0"/>
                  <a:cs typeface="ヒラギノ角ゴ ProN W3" charset="0"/>
                  <a:sym typeface="Gill Sans" charset="0"/>
                </a:defRPr>
              </a:lvl5pPr>
              <a:lvl6pPr marL="857229"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6pPr>
              <a:lvl7pPr marL="1028674"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7pPr>
              <a:lvl8pPr marL="1200120"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8pPr>
              <a:lvl9pPr marL="1371566" algn="l" defTabSz="171446" rtl="0" eaLnBrk="1" latinLnBrk="0" hangingPunct="1">
                <a:defRPr sz="2100" kern="1200">
                  <a:solidFill>
                    <a:srgbClr val="000000"/>
                  </a:solidFill>
                  <a:latin typeface="Gill Sans" charset="0"/>
                  <a:ea typeface="ヒラギノ角ゴ ProN W3" charset="0"/>
                  <a:cs typeface="ヒラギノ角ゴ ProN W3" charset="0"/>
                  <a:sym typeface="Gill Sans" charset="0"/>
                </a:defRPr>
              </a:lvl9pPr>
            </a:lstStyle>
            <a:p>
              <a:pPr>
                <a:lnSpc>
                  <a:spcPts val="2000"/>
                </a:lnSpc>
              </a:pPr>
              <a:r>
                <a:rPr lang="en-US" sz="2000" dirty="0">
                  <a:solidFill>
                    <a:schemeClr val="tx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AWESOME HEADLINE TEXT</a:t>
              </a:r>
            </a:p>
          </p:txBody>
        </p:sp>
      </p:grpSp>
    </p:spTree>
    <p:extLst>
      <p:ext uri="{BB962C8B-B14F-4D97-AF65-F5344CB8AC3E}">
        <p14:creationId xmlns:p14="http://schemas.microsoft.com/office/powerpoint/2010/main" val="15224957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Analysis &amp; Report</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416051" y="2000979"/>
            <a:ext cx="2671185" cy="258553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087236" y="2000979"/>
            <a:ext cx="1926039" cy="258553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Rectangle 180"/>
          <p:cNvSpPr/>
          <p:nvPr/>
        </p:nvSpPr>
        <p:spPr>
          <a:xfrm>
            <a:off x="6013275" y="2000979"/>
            <a:ext cx="2381337" cy="152772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Rectangle 181"/>
          <p:cNvSpPr/>
          <p:nvPr/>
        </p:nvSpPr>
        <p:spPr>
          <a:xfrm>
            <a:off x="8394612" y="2000979"/>
            <a:ext cx="2381337" cy="23462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p:nvSpPr>
        <p:spPr>
          <a:xfrm>
            <a:off x="1416051" y="4586514"/>
            <a:ext cx="2215887" cy="11901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p:nvSpPr>
        <p:spPr>
          <a:xfrm>
            <a:off x="3631938" y="4586514"/>
            <a:ext cx="2381337" cy="1190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p:nvSpPr>
        <p:spPr>
          <a:xfrm>
            <a:off x="6013275" y="3528701"/>
            <a:ext cx="2381337" cy="224798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p:nvSpPr>
        <p:spPr>
          <a:xfrm>
            <a:off x="8394612" y="4347189"/>
            <a:ext cx="2381337" cy="14294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978317" y="2489525"/>
            <a:ext cx="1546653" cy="1608443"/>
            <a:chOff x="-898146" y="556517"/>
            <a:chExt cx="1546653" cy="1608443"/>
          </a:xfrm>
        </p:grpSpPr>
        <p:sp>
          <p:nvSpPr>
            <p:cNvPr id="188" name="AutoShape 61"/>
            <p:cNvSpPr>
              <a:spLocks/>
            </p:cNvSpPr>
            <p:nvPr/>
          </p:nvSpPr>
          <p:spPr bwMode="auto">
            <a:xfrm>
              <a:off x="-897286" y="556517"/>
              <a:ext cx="817263" cy="653903"/>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bg1"/>
            </a:solidFill>
            <a:ln>
              <a:noFill/>
            </a:ln>
          </p:spPr>
          <p:txBody>
            <a:bodyPr lIns="0" tIns="0" rIns="0" bIns="0"/>
            <a:lstStyle/>
            <a:p>
              <a:endParaRPr lang="en-US"/>
            </a:p>
          </p:txBody>
        </p:sp>
        <p:sp>
          <p:nvSpPr>
            <p:cNvPr id="189" name="Rectangle 17"/>
            <p:cNvSpPr>
              <a:spLocks/>
            </p:cNvSpPr>
            <p:nvPr/>
          </p:nvSpPr>
          <p:spPr bwMode="auto">
            <a:xfrm>
              <a:off x="-898146" y="1313705"/>
              <a:ext cx="1546653" cy="85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grpSp>
      <p:grpSp>
        <p:nvGrpSpPr>
          <p:cNvPr id="5" name="Group 4"/>
          <p:cNvGrpSpPr/>
          <p:nvPr/>
        </p:nvGrpSpPr>
        <p:grpSpPr>
          <a:xfrm>
            <a:off x="4415035" y="2560531"/>
            <a:ext cx="1270440" cy="1466431"/>
            <a:chOff x="-1674660" y="899886"/>
            <a:chExt cx="1270440" cy="1466431"/>
          </a:xfrm>
        </p:grpSpPr>
        <p:sp>
          <p:nvSpPr>
            <p:cNvPr id="191" name="Rectangle 17"/>
            <p:cNvSpPr>
              <a:spLocks/>
            </p:cNvSpPr>
            <p:nvPr/>
          </p:nvSpPr>
          <p:spPr bwMode="auto">
            <a:xfrm>
              <a:off x="-1674660" y="899886"/>
              <a:ext cx="1270440" cy="81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EXTEND THE COMMUNITY</a:t>
              </a:r>
            </a:p>
          </p:txBody>
        </p:sp>
        <p:sp>
          <p:nvSpPr>
            <p:cNvPr id="192" name="Rectangle 17"/>
            <p:cNvSpPr>
              <a:spLocks/>
            </p:cNvSpPr>
            <p:nvPr/>
          </p:nvSpPr>
          <p:spPr bwMode="auto">
            <a:xfrm>
              <a:off x="-1674660" y="1530137"/>
              <a:ext cx="1131725" cy="83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0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a:t>
              </a:r>
            </a:p>
            <a:p>
              <a:pPr>
                <a:lnSpc>
                  <a:spcPts val="10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a:t>
              </a:r>
            </a:p>
          </p:txBody>
        </p:sp>
      </p:grpSp>
      <p:grpSp>
        <p:nvGrpSpPr>
          <p:cNvPr id="8" name="Group 7"/>
          <p:cNvGrpSpPr/>
          <p:nvPr/>
        </p:nvGrpSpPr>
        <p:grpSpPr>
          <a:xfrm>
            <a:off x="8805775" y="4689440"/>
            <a:ext cx="1559011" cy="774022"/>
            <a:chOff x="8849909" y="4601028"/>
            <a:chExt cx="1559011" cy="774022"/>
          </a:xfrm>
        </p:grpSpPr>
        <p:sp>
          <p:nvSpPr>
            <p:cNvPr id="193" name="AutoShape 51"/>
            <p:cNvSpPr>
              <a:spLocks/>
            </p:cNvSpPr>
            <p:nvPr/>
          </p:nvSpPr>
          <p:spPr bwMode="auto">
            <a:xfrm>
              <a:off x="8849909" y="4718322"/>
              <a:ext cx="510407" cy="510406"/>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tx1">
                <a:lumMod val="85000"/>
                <a:lumOff val="15000"/>
              </a:schemeClr>
            </a:solidFill>
            <a:ln>
              <a:noFill/>
            </a:ln>
          </p:spPr>
          <p:txBody>
            <a:bodyPr lIns="0" tIns="0" rIns="0" bIns="0"/>
            <a:lstStyle/>
            <a:p>
              <a:endParaRPr lang="en-US" dirty="0"/>
            </a:p>
          </p:txBody>
        </p:sp>
        <p:sp>
          <p:nvSpPr>
            <p:cNvPr id="194" name="Rectangle 17"/>
            <p:cNvSpPr>
              <a:spLocks/>
            </p:cNvSpPr>
            <p:nvPr/>
          </p:nvSpPr>
          <p:spPr bwMode="auto">
            <a:xfrm>
              <a:off x="9438831" y="4601028"/>
              <a:ext cx="970089" cy="774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300"/>
                </a:lnSpc>
              </a:pPr>
              <a:r>
                <a:rPr lang="en-US" sz="2300" dirty="0">
                  <a:solidFill>
                    <a:schemeClr val="tx1">
                      <a:lumMod val="75000"/>
                      <a:lumOff val="2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WON CC AWARD</a:t>
              </a:r>
            </a:p>
          </p:txBody>
        </p:sp>
      </p:grpSp>
      <p:grpSp>
        <p:nvGrpSpPr>
          <p:cNvPr id="195" name="Group 194"/>
          <p:cNvGrpSpPr/>
          <p:nvPr/>
        </p:nvGrpSpPr>
        <p:grpSpPr>
          <a:xfrm>
            <a:off x="6476872" y="4088796"/>
            <a:ext cx="1454142" cy="1127797"/>
            <a:chOff x="6276056" y="3922920"/>
            <a:chExt cx="1454142" cy="1127797"/>
          </a:xfrm>
        </p:grpSpPr>
        <p:sp>
          <p:nvSpPr>
            <p:cNvPr id="196" name="Freeform 23"/>
            <p:cNvSpPr>
              <a:spLocks/>
            </p:cNvSpPr>
            <p:nvPr/>
          </p:nvSpPr>
          <p:spPr bwMode="auto">
            <a:xfrm>
              <a:off x="6285843" y="3922920"/>
              <a:ext cx="611749" cy="502508"/>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rgbClr val="FFFFFF"/>
            </a:solidFill>
            <a:ln>
              <a:noFill/>
            </a:ln>
          </p:spPr>
          <p:txBody>
            <a:bodyPr wrap="square" lIns="0" tIns="0" rIns="0" bIns="0">
              <a:noAutofit/>
            </a:bodyPr>
            <a:lstStyle/>
            <a:p>
              <a:endParaRPr lang="en-US"/>
            </a:p>
          </p:txBody>
        </p:sp>
        <p:sp>
          <p:nvSpPr>
            <p:cNvPr id="197" name="Rectangle 17"/>
            <p:cNvSpPr>
              <a:spLocks/>
            </p:cNvSpPr>
            <p:nvPr/>
          </p:nvSpPr>
          <p:spPr bwMode="auto">
            <a:xfrm>
              <a:off x="6276056" y="4466958"/>
              <a:ext cx="1454142" cy="583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rgbClr val="FFFFFF"/>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Meant to project an image of professionalism and reliability by using.</a:t>
              </a:r>
            </a:p>
          </p:txBody>
        </p:sp>
      </p:grpSp>
      <p:sp>
        <p:nvSpPr>
          <p:cNvPr id="198" name="AutoShape 63"/>
          <p:cNvSpPr>
            <a:spLocks/>
          </p:cNvSpPr>
          <p:nvPr/>
        </p:nvSpPr>
        <p:spPr bwMode="auto">
          <a:xfrm>
            <a:off x="4652163" y="4935359"/>
            <a:ext cx="340887" cy="492482"/>
          </a:xfrm>
          <a:custGeom>
            <a:avLst/>
            <a:gdLst/>
            <a:ahLst/>
            <a:cxnLst/>
            <a:rect l="0" t="0" r="r" b="b"/>
            <a:pathLst>
              <a:path w="21600" h="21600">
                <a:moveTo>
                  <a:pt x="9000" y="9554"/>
                </a:moveTo>
                <a:cubicBezTo>
                  <a:pt x="9000" y="9676"/>
                  <a:pt x="8943" y="9774"/>
                  <a:pt x="8831" y="9853"/>
                </a:cubicBezTo>
                <a:cubicBezTo>
                  <a:pt x="8719" y="9931"/>
                  <a:pt x="8575" y="9970"/>
                  <a:pt x="8399" y="9970"/>
                </a:cubicBezTo>
                <a:cubicBezTo>
                  <a:pt x="8226" y="9970"/>
                  <a:pt x="8082" y="9931"/>
                  <a:pt x="7968" y="9853"/>
                </a:cubicBezTo>
                <a:cubicBezTo>
                  <a:pt x="7856" y="9775"/>
                  <a:pt x="7799" y="9676"/>
                  <a:pt x="7799" y="9554"/>
                </a:cubicBezTo>
                <a:lnTo>
                  <a:pt x="7799" y="3739"/>
                </a:lnTo>
                <a:cubicBezTo>
                  <a:pt x="7799" y="3617"/>
                  <a:pt x="7856" y="3518"/>
                  <a:pt x="7968" y="3440"/>
                </a:cubicBezTo>
                <a:cubicBezTo>
                  <a:pt x="8082" y="3362"/>
                  <a:pt x="8226" y="3323"/>
                  <a:pt x="8399" y="3323"/>
                </a:cubicBezTo>
                <a:cubicBezTo>
                  <a:pt x="8575" y="3323"/>
                  <a:pt x="8719" y="3362"/>
                  <a:pt x="8831" y="3440"/>
                </a:cubicBezTo>
                <a:cubicBezTo>
                  <a:pt x="8943" y="3518"/>
                  <a:pt x="9000" y="3617"/>
                  <a:pt x="9000" y="3739"/>
                </a:cubicBezTo>
                <a:cubicBezTo>
                  <a:pt x="9000" y="3739"/>
                  <a:pt x="9000" y="9554"/>
                  <a:pt x="9000" y="9554"/>
                </a:cubicBezTo>
                <a:close/>
                <a:moveTo>
                  <a:pt x="20128" y="11248"/>
                </a:moveTo>
                <a:cubicBezTo>
                  <a:pt x="19147" y="10396"/>
                  <a:pt x="18038" y="9970"/>
                  <a:pt x="16799" y="9970"/>
                </a:cubicBezTo>
                <a:lnTo>
                  <a:pt x="16799" y="3323"/>
                </a:lnTo>
                <a:cubicBezTo>
                  <a:pt x="17450" y="3323"/>
                  <a:pt x="18012" y="3158"/>
                  <a:pt x="18487" y="2830"/>
                </a:cubicBezTo>
                <a:cubicBezTo>
                  <a:pt x="18962" y="2501"/>
                  <a:pt x="19200" y="2111"/>
                  <a:pt x="19200" y="1662"/>
                </a:cubicBezTo>
                <a:cubicBezTo>
                  <a:pt x="19200" y="1211"/>
                  <a:pt x="18962" y="822"/>
                  <a:pt x="18487" y="493"/>
                </a:cubicBezTo>
                <a:cubicBezTo>
                  <a:pt x="18012" y="164"/>
                  <a:pt x="17450" y="0"/>
                  <a:pt x="16799" y="0"/>
                </a:cubicBezTo>
                <a:lnTo>
                  <a:pt x="4801" y="0"/>
                </a:lnTo>
                <a:cubicBezTo>
                  <a:pt x="4150" y="0"/>
                  <a:pt x="3587" y="164"/>
                  <a:pt x="3112" y="493"/>
                </a:cubicBezTo>
                <a:cubicBezTo>
                  <a:pt x="2637" y="822"/>
                  <a:pt x="2400" y="1211"/>
                  <a:pt x="2400" y="1662"/>
                </a:cubicBezTo>
                <a:cubicBezTo>
                  <a:pt x="2400" y="2111"/>
                  <a:pt x="2637" y="2501"/>
                  <a:pt x="3112" y="2830"/>
                </a:cubicBezTo>
                <a:cubicBezTo>
                  <a:pt x="3587" y="3158"/>
                  <a:pt x="4150" y="3323"/>
                  <a:pt x="4801" y="3323"/>
                </a:cubicBezTo>
                <a:lnTo>
                  <a:pt x="4801" y="9970"/>
                </a:lnTo>
                <a:cubicBezTo>
                  <a:pt x="3562" y="9970"/>
                  <a:pt x="2453" y="10396"/>
                  <a:pt x="1472" y="11248"/>
                </a:cubicBezTo>
                <a:cubicBezTo>
                  <a:pt x="491" y="12100"/>
                  <a:pt x="0" y="13059"/>
                  <a:pt x="0" y="14123"/>
                </a:cubicBezTo>
                <a:cubicBezTo>
                  <a:pt x="0" y="14348"/>
                  <a:pt x="119" y="14543"/>
                  <a:pt x="356" y="14707"/>
                </a:cubicBezTo>
                <a:cubicBezTo>
                  <a:pt x="594" y="14872"/>
                  <a:pt x="875" y="14954"/>
                  <a:pt x="1200" y="14954"/>
                </a:cubicBezTo>
                <a:lnTo>
                  <a:pt x="8775" y="14954"/>
                </a:lnTo>
                <a:lnTo>
                  <a:pt x="10200" y="21250"/>
                </a:lnTo>
                <a:cubicBezTo>
                  <a:pt x="10263" y="21484"/>
                  <a:pt x="10463" y="21600"/>
                  <a:pt x="10800" y="21600"/>
                </a:cubicBezTo>
                <a:lnTo>
                  <a:pt x="10819" y="21600"/>
                </a:lnTo>
                <a:cubicBezTo>
                  <a:pt x="10968" y="21600"/>
                  <a:pt x="11097" y="21564"/>
                  <a:pt x="11203" y="21491"/>
                </a:cubicBezTo>
                <a:cubicBezTo>
                  <a:pt x="11309" y="21417"/>
                  <a:pt x="11375" y="21328"/>
                  <a:pt x="11400" y="21224"/>
                </a:cubicBezTo>
                <a:lnTo>
                  <a:pt x="12356" y="14954"/>
                </a:lnTo>
                <a:lnTo>
                  <a:pt x="20400" y="14954"/>
                </a:lnTo>
                <a:cubicBezTo>
                  <a:pt x="20725" y="14954"/>
                  <a:pt x="21007" y="14872"/>
                  <a:pt x="21244" y="14707"/>
                </a:cubicBezTo>
                <a:cubicBezTo>
                  <a:pt x="21481" y="14543"/>
                  <a:pt x="21600" y="14348"/>
                  <a:pt x="21600" y="14123"/>
                </a:cubicBezTo>
                <a:cubicBezTo>
                  <a:pt x="21600" y="13059"/>
                  <a:pt x="21109" y="12100"/>
                  <a:pt x="20128" y="11248"/>
                </a:cubicBezTo>
                <a:cubicBezTo>
                  <a:pt x="20128" y="11248"/>
                  <a:pt x="20128" y="11248"/>
                  <a:pt x="20128" y="11248"/>
                </a:cubicBezTo>
                <a:close/>
                <a:moveTo>
                  <a:pt x="20128" y="11248"/>
                </a:moveTo>
              </a:path>
            </a:pathLst>
          </a:custGeom>
          <a:solidFill>
            <a:schemeClr val="tx1"/>
          </a:solidFill>
          <a:ln>
            <a:noFill/>
          </a:ln>
        </p:spPr>
        <p:txBody>
          <a:bodyPr lIns="0" tIns="0" rIns="0" bIns="0"/>
          <a:lstStyle/>
          <a:p>
            <a:endParaRPr lang="en-US"/>
          </a:p>
        </p:txBody>
      </p:sp>
      <p:sp>
        <p:nvSpPr>
          <p:cNvPr id="199" name="Rectangle 17"/>
          <p:cNvSpPr>
            <a:spLocks/>
          </p:cNvSpPr>
          <p:nvPr/>
        </p:nvSpPr>
        <p:spPr bwMode="auto">
          <a:xfrm>
            <a:off x="1958132" y="4760095"/>
            <a:ext cx="1131725" cy="84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10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a:t>
            </a:r>
          </a:p>
        </p:txBody>
      </p:sp>
      <p:grpSp>
        <p:nvGrpSpPr>
          <p:cNvPr id="200" name="Group 199"/>
          <p:cNvGrpSpPr/>
          <p:nvPr/>
        </p:nvGrpSpPr>
        <p:grpSpPr>
          <a:xfrm>
            <a:off x="6530421" y="2319603"/>
            <a:ext cx="1347045" cy="890472"/>
            <a:chOff x="5655961" y="2157515"/>
            <a:chExt cx="1347045" cy="890472"/>
          </a:xfrm>
        </p:grpSpPr>
        <p:sp>
          <p:nvSpPr>
            <p:cNvPr id="201" name="AutoShape 13"/>
            <p:cNvSpPr>
              <a:spLocks/>
            </p:cNvSpPr>
            <p:nvPr/>
          </p:nvSpPr>
          <p:spPr bwMode="auto">
            <a:xfrm>
              <a:off x="5680548" y="2157515"/>
              <a:ext cx="520064" cy="394722"/>
            </a:xfrm>
            <a:custGeom>
              <a:avLst/>
              <a:gdLst/>
              <a:ahLst/>
              <a:cxnLst/>
              <a:rect l="0" t="0" r="r" b="b"/>
              <a:pathLst>
                <a:path w="21600" h="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bg1"/>
            </a:solidFill>
            <a:ln>
              <a:noFill/>
            </a:ln>
          </p:spPr>
          <p:txBody>
            <a:bodyPr lIns="0" tIns="0" rIns="0" bIns="0"/>
            <a:lstStyle/>
            <a:p>
              <a:endParaRPr lang="en-US" dirty="0"/>
            </a:p>
          </p:txBody>
        </p:sp>
        <p:sp>
          <p:nvSpPr>
            <p:cNvPr id="204" name="Rectangle 17"/>
            <p:cNvSpPr>
              <a:spLocks/>
            </p:cNvSpPr>
            <p:nvPr/>
          </p:nvSpPr>
          <p:spPr bwMode="auto">
            <a:xfrm>
              <a:off x="5655961" y="2581113"/>
              <a:ext cx="1347045" cy="46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Meant to project an image of professional and reliability.</a:t>
              </a:r>
            </a:p>
          </p:txBody>
        </p:sp>
      </p:grpSp>
      <p:grpSp>
        <p:nvGrpSpPr>
          <p:cNvPr id="9" name="Group 8"/>
          <p:cNvGrpSpPr/>
          <p:nvPr/>
        </p:nvGrpSpPr>
        <p:grpSpPr>
          <a:xfrm>
            <a:off x="8759916" y="2474951"/>
            <a:ext cx="1650729" cy="1398266"/>
            <a:chOff x="12203112" y="2351022"/>
            <a:chExt cx="1650729" cy="1398266"/>
          </a:xfrm>
        </p:grpSpPr>
        <p:sp>
          <p:nvSpPr>
            <p:cNvPr id="205" name="AutoShape 62"/>
            <p:cNvSpPr>
              <a:spLocks/>
            </p:cNvSpPr>
            <p:nvPr/>
          </p:nvSpPr>
          <p:spPr bwMode="auto">
            <a:xfrm>
              <a:off x="12207199" y="3108712"/>
              <a:ext cx="640576" cy="640576"/>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tx1"/>
            </a:solidFill>
            <a:ln>
              <a:noFill/>
            </a:ln>
          </p:spPr>
          <p:txBody>
            <a:bodyPr lIns="0" tIns="0" rIns="0" bIns="0"/>
            <a:lstStyle/>
            <a:p>
              <a:endParaRPr lang="en-US" dirty="0"/>
            </a:p>
          </p:txBody>
        </p:sp>
        <p:sp>
          <p:nvSpPr>
            <p:cNvPr id="206" name="Rectangle 17"/>
            <p:cNvSpPr>
              <a:spLocks/>
            </p:cNvSpPr>
            <p:nvPr/>
          </p:nvSpPr>
          <p:spPr bwMode="auto">
            <a:xfrm>
              <a:off x="12203112" y="2351022"/>
              <a:ext cx="1650729" cy="75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a:t>
              </a:r>
            </a:p>
          </p:txBody>
        </p:sp>
      </p:grpSp>
    </p:spTree>
    <p:extLst>
      <p:ext uri="{BB962C8B-B14F-4D97-AF65-F5344CB8AC3E}">
        <p14:creationId xmlns:p14="http://schemas.microsoft.com/office/powerpoint/2010/main" val="13699986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Analysis &amp; Report</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1557131" y="2109188"/>
            <a:ext cx="9077738" cy="3740428"/>
            <a:chOff x="1557130" y="2036618"/>
            <a:chExt cx="9077738" cy="3740428"/>
          </a:xfrm>
        </p:grpSpPr>
        <p:grpSp>
          <p:nvGrpSpPr>
            <p:cNvPr id="48" name="Group 47"/>
            <p:cNvGrpSpPr/>
            <p:nvPr/>
          </p:nvGrpSpPr>
          <p:grpSpPr>
            <a:xfrm>
              <a:off x="8619278" y="2036618"/>
              <a:ext cx="2015590" cy="2015588"/>
              <a:chOff x="1495919" y="2119087"/>
              <a:chExt cx="2015590" cy="2015588"/>
            </a:xfrm>
          </p:grpSpPr>
          <p:sp>
            <p:nvSpPr>
              <p:cNvPr id="49" name="Oval 48"/>
              <p:cNvSpPr/>
              <p:nvPr/>
            </p:nvSpPr>
            <p:spPr>
              <a:xfrm>
                <a:off x="1495919" y="2119087"/>
                <a:ext cx="2015590" cy="20155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1618342" y="2241509"/>
                <a:ext cx="1770743" cy="177074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1557130" y="2036618"/>
              <a:ext cx="2015590" cy="2015588"/>
              <a:chOff x="1495919" y="2119087"/>
              <a:chExt cx="2015590" cy="2015588"/>
            </a:xfrm>
          </p:grpSpPr>
          <p:sp>
            <p:nvSpPr>
              <p:cNvPr id="40" name="Oval 39"/>
              <p:cNvSpPr/>
              <p:nvPr/>
            </p:nvSpPr>
            <p:spPr>
              <a:xfrm>
                <a:off x="1495919" y="2119087"/>
                <a:ext cx="2015590" cy="20155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1618342" y="2241509"/>
                <a:ext cx="1770743" cy="177074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p:cNvGrpSpPr/>
            <p:nvPr/>
          </p:nvGrpSpPr>
          <p:grpSpPr>
            <a:xfrm>
              <a:off x="3911179" y="2036618"/>
              <a:ext cx="2015590" cy="2015588"/>
              <a:chOff x="1495919" y="2119087"/>
              <a:chExt cx="2015590" cy="2015588"/>
            </a:xfrm>
          </p:grpSpPr>
          <p:sp>
            <p:nvSpPr>
              <p:cNvPr id="43" name="Oval 42"/>
              <p:cNvSpPr/>
              <p:nvPr/>
            </p:nvSpPr>
            <p:spPr>
              <a:xfrm>
                <a:off x="1495919" y="2119087"/>
                <a:ext cx="2015590" cy="20155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1618342" y="2241509"/>
                <a:ext cx="1770743" cy="177074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p:cNvGrpSpPr/>
            <p:nvPr/>
          </p:nvGrpSpPr>
          <p:grpSpPr>
            <a:xfrm>
              <a:off x="6265228" y="2036618"/>
              <a:ext cx="2015590" cy="2015588"/>
              <a:chOff x="1495919" y="2119087"/>
              <a:chExt cx="2015590" cy="2015588"/>
            </a:xfrm>
          </p:grpSpPr>
          <p:sp>
            <p:nvSpPr>
              <p:cNvPr id="46" name="Oval 45"/>
              <p:cNvSpPr/>
              <p:nvPr/>
            </p:nvSpPr>
            <p:spPr>
              <a:xfrm>
                <a:off x="1495919" y="2119087"/>
                <a:ext cx="2015590" cy="201558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1618342" y="2241509"/>
                <a:ext cx="1770743" cy="1770743"/>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AutoShape 61"/>
            <p:cNvSpPr>
              <a:spLocks/>
            </p:cNvSpPr>
            <p:nvPr/>
          </p:nvSpPr>
          <p:spPr bwMode="auto">
            <a:xfrm>
              <a:off x="2156294" y="2717461"/>
              <a:ext cx="817263" cy="653903"/>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bg1"/>
            </a:solidFill>
            <a:ln>
              <a:noFill/>
            </a:ln>
          </p:spPr>
          <p:txBody>
            <a:bodyPr lIns="0" tIns="0" rIns="0" bIns="0"/>
            <a:lstStyle/>
            <a:p>
              <a:endParaRPr lang="en-US"/>
            </a:p>
          </p:txBody>
        </p:sp>
        <p:sp>
          <p:nvSpPr>
            <p:cNvPr id="54" name="Rectangle 17"/>
            <p:cNvSpPr>
              <a:spLocks/>
            </p:cNvSpPr>
            <p:nvPr/>
          </p:nvSpPr>
          <p:spPr bwMode="auto">
            <a:xfrm>
              <a:off x="1683078" y="4542068"/>
              <a:ext cx="1767218" cy="1234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cxnSp>
          <p:nvCxnSpPr>
            <p:cNvPr id="15" name="Straight Arrow Connector 14"/>
            <p:cNvCxnSpPr>
              <a:cxnSpLocks/>
            </p:cNvCxnSpPr>
            <p:nvPr/>
          </p:nvCxnSpPr>
          <p:spPr>
            <a:xfrm flipH="1">
              <a:off x="2564923" y="4052206"/>
              <a:ext cx="1" cy="345623"/>
            </a:xfrm>
            <a:prstGeom prst="straightConnector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cxnSpLocks/>
            </p:cNvCxnSpPr>
            <p:nvPr/>
          </p:nvCxnSpPr>
          <p:spPr>
            <a:xfrm flipH="1">
              <a:off x="4895441" y="4052206"/>
              <a:ext cx="1" cy="345623"/>
            </a:xfrm>
            <a:prstGeom prst="straightConnector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cxnSpLocks/>
            </p:cNvCxnSpPr>
            <p:nvPr/>
          </p:nvCxnSpPr>
          <p:spPr>
            <a:xfrm flipH="1">
              <a:off x="7273022" y="4052206"/>
              <a:ext cx="1" cy="345623"/>
            </a:xfrm>
            <a:prstGeom prst="straightConnector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cxnSpLocks/>
            </p:cNvCxnSpPr>
            <p:nvPr/>
          </p:nvCxnSpPr>
          <p:spPr>
            <a:xfrm flipH="1">
              <a:off x="9627071" y="4052206"/>
              <a:ext cx="1" cy="345623"/>
            </a:xfrm>
            <a:prstGeom prst="straightConnector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17"/>
            <p:cNvSpPr>
              <a:spLocks/>
            </p:cNvSpPr>
            <p:nvPr/>
          </p:nvSpPr>
          <p:spPr bwMode="auto">
            <a:xfrm>
              <a:off x="4037127" y="4542068"/>
              <a:ext cx="1767218" cy="1234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sp>
          <p:nvSpPr>
            <p:cNvPr id="61" name="Rectangle 17"/>
            <p:cNvSpPr>
              <a:spLocks/>
            </p:cNvSpPr>
            <p:nvPr/>
          </p:nvSpPr>
          <p:spPr bwMode="auto">
            <a:xfrm>
              <a:off x="6391176" y="4542068"/>
              <a:ext cx="1767218" cy="1234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sp>
          <p:nvSpPr>
            <p:cNvPr id="62" name="Rectangle 17"/>
            <p:cNvSpPr>
              <a:spLocks/>
            </p:cNvSpPr>
            <p:nvPr/>
          </p:nvSpPr>
          <p:spPr bwMode="auto">
            <a:xfrm>
              <a:off x="8741701" y="4542068"/>
              <a:ext cx="1767218" cy="1234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sp>
          <p:nvSpPr>
            <p:cNvPr id="63" name="Freeform 23"/>
            <p:cNvSpPr>
              <a:spLocks/>
            </p:cNvSpPr>
            <p:nvPr/>
          </p:nvSpPr>
          <p:spPr bwMode="auto">
            <a:xfrm>
              <a:off x="4520946" y="2717461"/>
              <a:ext cx="796054" cy="653900"/>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rgbClr val="FFFFFF"/>
            </a:solidFill>
            <a:ln>
              <a:noFill/>
            </a:ln>
          </p:spPr>
          <p:txBody>
            <a:bodyPr wrap="square" lIns="0" tIns="0" rIns="0" bIns="0">
              <a:noAutofit/>
            </a:bodyPr>
            <a:lstStyle/>
            <a:p>
              <a:endParaRPr lang="en-US"/>
            </a:p>
          </p:txBody>
        </p:sp>
        <p:sp>
          <p:nvSpPr>
            <p:cNvPr id="65" name="AutoShape 13"/>
            <p:cNvSpPr>
              <a:spLocks/>
            </p:cNvSpPr>
            <p:nvPr/>
          </p:nvSpPr>
          <p:spPr bwMode="auto">
            <a:xfrm>
              <a:off x="6842251" y="2717461"/>
              <a:ext cx="861542" cy="653900"/>
            </a:xfrm>
            <a:custGeom>
              <a:avLst/>
              <a:gdLst/>
              <a:ahLst/>
              <a:cxnLst/>
              <a:rect l="0" t="0" r="r" b="b"/>
              <a:pathLst>
                <a:path w="21600" h="21600">
                  <a:moveTo>
                    <a:pt x="10800" y="10944"/>
                  </a:moveTo>
                  <a:lnTo>
                    <a:pt x="3554" y="2862"/>
                  </a:lnTo>
                  <a:lnTo>
                    <a:pt x="18046" y="2862"/>
                  </a:lnTo>
                  <a:cubicBezTo>
                    <a:pt x="18046" y="2862"/>
                    <a:pt x="10800" y="10944"/>
                    <a:pt x="10800" y="10944"/>
                  </a:cubicBezTo>
                  <a:close/>
                  <a:moveTo>
                    <a:pt x="19036" y="18738"/>
                  </a:moveTo>
                  <a:lnTo>
                    <a:pt x="2564" y="18738"/>
                  </a:lnTo>
                  <a:cubicBezTo>
                    <a:pt x="2356" y="18738"/>
                    <a:pt x="2173" y="18561"/>
                    <a:pt x="2173" y="18358"/>
                  </a:cubicBezTo>
                  <a:lnTo>
                    <a:pt x="2173" y="5242"/>
                  </a:lnTo>
                  <a:lnTo>
                    <a:pt x="9624" y="13522"/>
                  </a:lnTo>
                  <a:cubicBezTo>
                    <a:pt x="9777" y="13692"/>
                    <a:pt x="9970" y="13786"/>
                    <a:pt x="10170" y="13786"/>
                  </a:cubicBezTo>
                  <a:lnTo>
                    <a:pt x="11429" y="13786"/>
                  </a:lnTo>
                  <a:cubicBezTo>
                    <a:pt x="11629" y="13786"/>
                    <a:pt x="11823" y="13692"/>
                    <a:pt x="11976" y="13522"/>
                  </a:cubicBezTo>
                  <a:lnTo>
                    <a:pt x="19427" y="5241"/>
                  </a:lnTo>
                  <a:lnTo>
                    <a:pt x="19427" y="18358"/>
                  </a:lnTo>
                  <a:cubicBezTo>
                    <a:pt x="19426" y="18561"/>
                    <a:pt x="19244" y="18738"/>
                    <a:pt x="19036" y="18738"/>
                  </a:cubicBezTo>
                  <a:cubicBezTo>
                    <a:pt x="19036" y="18738"/>
                    <a:pt x="19036" y="18738"/>
                    <a:pt x="19036" y="18738"/>
                  </a:cubicBezTo>
                  <a:close/>
                  <a:moveTo>
                    <a:pt x="19036" y="0"/>
                  </a:moveTo>
                  <a:lnTo>
                    <a:pt x="2564" y="0"/>
                  </a:lnTo>
                  <a:cubicBezTo>
                    <a:pt x="1150" y="0"/>
                    <a:pt x="0" y="1455"/>
                    <a:pt x="0" y="3242"/>
                  </a:cubicBezTo>
                  <a:lnTo>
                    <a:pt x="0" y="18358"/>
                  </a:lnTo>
                  <a:cubicBezTo>
                    <a:pt x="0" y="20146"/>
                    <a:pt x="1150" y="21600"/>
                    <a:pt x="2564" y="21600"/>
                  </a:cubicBezTo>
                  <a:lnTo>
                    <a:pt x="19036" y="21600"/>
                  </a:lnTo>
                  <a:cubicBezTo>
                    <a:pt x="20450" y="21600"/>
                    <a:pt x="21600" y="20146"/>
                    <a:pt x="21600" y="18358"/>
                  </a:cubicBezTo>
                  <a:lnTo>
                    <a:pt x="21600" y="3242"/>
                  </a:lnTo>
                  <a:cubicBezTo>
                    <a:pt x="21600" y="1455"/>
                    <a:pt x="20450" y="0"/>
                    <a:pt x="19036" y="0"/>
                  </a:cubicBezTo>
                  <a:cubicBezTo>
                    <a:pt x="19036" y="0"/>
                    <a:pt x="19036" y="0"/>
                    <a:pt x="19036" y="0"/>
                  </a:cubicBezTo>
                  <a:close/>
                  <a:moveTo>
                    <a:pt x="19036" y="0"/>
                  </a:moveTo>
                </a:path>
              </a:pathLst>
            </a:custGeom>
            <a:solidFill>
              <a:schemeClr val="bg1"/>
            </a:solidFill>
            <a:ln>
              <a:noFill/>
            </a:ln>
          </p:spPr>
          <p:txBody>
            <a:bodyPr lIns="0" tIns="0" rIns="0" bIns="0"/>
            <a:lstStyle/>
            <a:p>
              <a:endParaRPr lang="en-US" dirty="0"/>
            </a:p>
          </p:txBody>
        </p:sp>
        <p:sp>
          <p:nvSpPr>
            <p:cNvPr id="66" name="AutoShape 51"/>
            <p:cNvSpPr>
              <a:spLocks/>
            </p:cNvSpPr>
            <p:nvPr/>
          </p:nvSpPr>
          <p:spPr bwMode="auto">
            <a:xfrm>
              <a:off x="9242482" y="2659822"/>
              <a:ext cx="769180" cy="769178"/>
            </a:xfrm>
            <a:custGeom>
              <a:avLst/>
              <a:gdLst/>
              <a:ahLst/>
              <a:cxnLst/>
              <a:rect l="0" t="0" r="r" b="b"/>
              <a:pathLst>
                <a:path w="21552" h="21576">
                  <a:moveTo>
                    <a:pt x="10792" y="14410"/>
                  </a:moveTo>
                  <a:cubicBezTo>
                    <a:pt x="8811" y="14410"/>
                    <a:pt x="7199" y="12795"/>
                    <a:pt x="7199" y="10812"/>
                  </a:cubicBezTo>
                  <a:cubicBezTo>
                    <a:pt x="7199" y="8827"/>
                    <a:pt x="8811" y="7213"/>
                    <a:pt x="10792" y="7213"/>
                  </a:cubicBezTo>
                  <a:cubicBezTo>
                    <a:pt x="12775" y="7213"/>
                    <a:pt x="14387" y="8827"/>
                    <a:pt x="14387" y="10812"/>
                  </a:cubicBezTo>
                  <a:cubicBezTo>
                    <a:pt x="14387" y="12795"/>
                    <a:pt x="12775" y="14410"/>
                    <a:pt x="10792" y="14410"/>
                  </a:cubicBezTo>
                  <a:cubicBezTo>
                    <a:pt x="10792" y="14410"/>
                    <a:pt x="10792" y="14410"/>
                    <a:pt x="10792" y="14410"/>
                  </a:cubicBezTo>
                  <a:close/>
                  <a:moveTo>
                    <a:pt x="21484" y="9591"/>
                  </a:moveTo>
                  <a:cubicBezTo>
                    <a:pt x="21450" y="9287"/>
                    <a:pt x="21097" y="9059"/>
                    <a:pt x="20791" y="9059"/>
                  </a:cubicBezTo>
                  <a:cubicBezTo>
                    <a:pt x="19804" y="9059"/>
                    <a:pt x="18928" y="8479"/>
                    <a:pt x="18561" y="7581"/>
                  </a:cubicBezTo>
                  <a:cubicBezTo>
                    <a:pt x="18185" y="6661"/>
                    <a:pt x="18427" y="5590"/>
                    <a:pt x="19163" y="4914"/>
                  </a:cubicBezTo>
                  <a:cubicBezTo>
                    <a:pt x="19394" y="4702"/>
                    <a:pt x="19423" y="4347"/>
                    <a:pt x="19228" y="4100"/>
                  </a:cubicBezTo>
                  <a:cubicBezTo>
                    <a:pt x="18723" y="3458"/>
                    <a:pt x="18148" y="2877"/>
                    <a:pt x="17521" y="2374"/>
                  </a:cubicBezTo>
                  <a:cubicBezTo>
                    <a:pt x="17276" y="2177"/>
                    <a:pt x="16915" y="2205"/>
                    <a:pt x="16702" y="2441"/>
                  </a:cubicBezTo>
                  <a:cubicBezTo>
                    <a:pt x="16060" y="3153"/>
                    <a:pt x="14906" y="3418"/>
                    <a:pt x="14014" y="3045"/>
                  </a:cubicBezTo>
                  <a:cubicBezTo>
                    <a:pt x="13087" y="2655"/>
                    <a:pt x="12502" y="1713"/>
                    <a:pt x="12559" y="703"/>
                  </a:cubicBezTo>
                  <a:cubicBezTo>
                    <a:pt x="12578" y="386"/>
                    <a:pt x="12346" y="110"/>
                    <a:pt x="12030" y="73"/>
                  </a:cubicBezTo>
                  <a:cubicBezTo>
                    <a:pt x="11226" y="-21"/>
                    <a:pt x="10413" y="-24"/>
                    <a:pt x="9605" y="66"/>
                  </a:cubicBezTo>
                  <a:cubicBezTo>
                    <a:pt x="9293" y="101"/>
                    <a:pt x="9062" y="370"/>
                    <a:pt x="9072" y="684"/>
                  </a:cubicBezTo>
                  <a:cubicBezTo>
                    <a:pt x="9107" y="1684"/>
                    <a:pt x="8515" y="2609"/>
                    <a:pt x="7596" y="2986"/>
                  </a:cubicBezTo>
                  <a:cubicBezTo>
                    <a:pt x="6715" y="3345"/>
                    <a:pt x="5569" y="3083"/>
                    <a:pt x="4929" y="2377"/>
                  </a:cubicBezTo>
                  <a:cubicBezTo>
                    <a:pt x="4717" y="2144"/>
                    <a:pt x="4362" y="2116"/>
                    <a:pt x="4116" y="2309"/>
                  </a:cubicBezTo>
                  <a:cubicBezTo>
                    <a:pt x="3470" y="2816"/>
                    <a:pt x="2882" y="3397"/>
                    <a:pt x="2373" y="4034"/>
                  </a:cubicBezTo>
                  <a:cubicBezTo>
                    <a:pt x="2173" y="4282"/>
                    <a:pt x="2203" y="4641"/>
                    <a:pt x="2437" y="4853"/>
                  </a:cubicBezTo>
                  <a:cubicBezTo>
                    <a:pt x="3186" y="5534"/>
                    <a:pt x="3428" y="6615"/>
                    <a:pt x="3039" y="7546"/>
                  </a:cubicBezTo>
                  <a:cubicBezTo>
                    <a:pt x="2667" y="8433"/>
                    <a:pt x="1747" y="9004"/>
                    <a:pt x="695" y="9004"/>
                  </a:cubicBezTo>
                  <a:cubicBezTo>
                    <a:pt x="353" y="8993"/>
                    <a:pt x="109" y="9223"/>
                    <a:pt x="72" y="9534"/>
                  </a:cubicBezTo>
                  <a:cubicBezTo>
                    <a:pt x="-23" y="10344"/>
                    <a:pt x="-24" y="11170"/>
                    <a:pt x="67" y="11987"/>
                  </a:cubicBezTo>
                  <a:cubicBezTo>
                    <a:pt x="101" y="12291"/>
                    <a:pt x="465" y="12518"/>
                    <a:pt x="774" y="12518"/>
                  </a:cubicBezTo>
                  <a:cubicBezTo>
                    <a:pt x="1712" y="12493"/>
                    <a:pt x="2612" y="13074"/>
                    <a:pt x="2991" y="13996"/>
                  </a:cubicBezTo>
                  <a:cubicBezTo>
                    <a:pt x="3367" y="14914"/>
                    <a:pt x="3125" y="15987"/>
                    <a:pt x="2389" y="16663"/>
                  </a:cubicBezTo>
                  <a:cubicBezTo>
                    <a:pt x="2158" y="16875"/>
                    <a:pt x="2128" y="17229"/>
                    <a:pt x="2323" y="17476"/>
                  </a:cubicBezTo>
                  <a:cubicBezTo>
                    <a:pt x="2823" y="18114"/>
                    <a:pt x="3399" y="18696"/>
                    <a:pt x="4028" y="19203"/>
                  </a:cubicBezTo>
                  <a:cubicBezTo>
                    <a:pt x="4275" y="19401"/>
                    <a:pt x="4634" y="19374"/>
                    <a:pt x="4848" y="19137"/>
                  </a:cubicBezTo>
                  <a:cubicBezTo>
                    <a:pt x="5493" y="18424"/>
                    <a:pt x="6647" y="18159"/>
                    <a:pt x="7535" y="18533"/>
                  </a:cubicBezTo>
                  <a:cubicBezTo>
                    <a:pt x="8464" y="18923"/>
                    <a:pt x="9050" y="19864"/>
                    <a:pt x="8993" y="20874"/>
                  </a:cubicBezTo>
                  <a:cubicBezTo>
                    <a:pt x="8974" y="21191"/>
                    <a:pt x="9206" y="21469"/>
                    <a:pt x="9521" y="21504"/>
                  </a:cubicBezTo>
                  <a:cubicBezTo>
                    <a:pt x="9933" y="21552"/>
                    <a:pt x="10347" y="21576"/>
                    <a:pt x="10762" y="21576"/>
                  </a:cubicBezTo>
                  <a:cubicBezTo>
                    <a:pt x="11157" y="21576"/>
                    <a:pt x="11552" y="21554"/>
                    <a:pt x="11946" y="21511"/>
                  </a:cubicBezTo>
                  <a:cubicBezTo>
                    <a:pt x="12258" y="21476"/>
                    <a:pt x="12489" y="21206"/>
                    <a:pt x="12479" y="20893"/>
                  </a:cubicBezTo>
                  <a:cubicBezTo>
                    <a:pt x="12444" y="19893"/>
                    <a:pt x="13036" y="18968"/>
                    <a:pt x="13953" y="18593"/>
                  </a:cubicBezTo>
                  <a:cubicBezTo>
                    <a:pt x="14840" y="18230"/>
                    <a:pt x="15981" y="18495"/>
                    <a:pt x="16623" y="19200"/>
                  </a:cubicBezTo>
                  <a:cubicBezTo>
                    <a:pt x="16835" y="19432"/>
                    <a:pt x="17187" y="19460"/>
                    <a:pt x="17436" y="19268"/>
                  </a:cubicBezTo>
                  <a:cubicBezTo>
                    <a:pt x="18081" y="18762"/>
                    <a:pt x="18667" y="18182"/>
                    <a:pt x="19179" y="17542"/>
                  </a:cubicBezTo>
                  <a:cubicBezTo>
                    <a:pt x="19378" y="17295"/>
                    <a:pt x="19350" y="16936"/>
                    <a:pt x="19115" y="16722"/>
                  </a:cubicBezTo>
                  <a:cubicBezTo>
                    <a:pt x="18365" y="16044"/>
                    <a:pt x="18121" y="14961"/>
                    <a:pt x="18511" y="14032"/>
                  </a:cubicBezTo>
                  <a:cubicBezTo>
                    <a:pt x="18877" y="13157"/>
                    <a:pt x="19763" y="12570"/>
                    <a:pt x="20716" y="12570"/>
                  </a:cubicBezTo>
                  <a:lnTo>
                    <a:pt x="20849" y="12573"/>
                  </a:lnTo>
                  <a:cubicBezTo>
                    <a:pt x="21159" y="12599"/>
                    <a:pt x="21442" y="12359"/>
                    <a:pt x="21480" y="12044"/>
                  </a:cubicBezTo>
                  <a:cubicBezTo>
                    <a:pt x="21575" y="11233"/>
                    <a:pt x="21576" y="10408"/>
                    <a:pt x="21484" y="9591"/>
                  </a:cubicBezTo>
                  <a:cubicBezTo>
                    <a:pt x="21484" y="9591"/>
                    <a:pt x="21484" y="9591"/>
                    <a:pt x="21484" y="9591"/>
                  </a:cubicBezTo>
                  <a:close/>
                  <a:moveTo>
                    <a:pt x="21484" y="9591"/>
                  </a:moveTo>
                </a:path>
              </a:pathLst>
            </a:custGeom>
            <a:solidFill>
              <a:schemeClr val="bg1"/>
            </a:solidFill>
            <a:ln>
              <a:noFill/>
            </a:ln>
          </p:spPr>
          <p:txBody>
            <a:bodyPr lIns="0" tIns="0" rIns="0" bIns="0"/>
            <a:lstStyle/>
            <a:p>
              <a:endParaRPr lang="en-US" dirty="0"/>
            </a:p>
          </p:txBody>
        </p:sp>
      </p:grpSp>
    </p:spTree>
    <p:extLst>
      <p:ext uri="{BB962C8B-B14F-4D97-AF65-F5344CB8AC3E}">
        <p14:creationId xmlns:p14="http://schemas.microsoft.com/office/powerpoint/2010/main" val="1698563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Analysis &amp; Report</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5" name="Table 34"/>
          <p:cNvGraphicFramePr>
            <a:graphicFrameLocks noGrp="1"/>
          </p:cNvGraphicFramePr>
          <p:nvPr>
            <p:extLst>
              <p:ext uri="{D42A27DB-BD31-4B8C-83A1-F6EECF244321}">
                <p14:modId xmlns:p14="http://schemas.microsoft.com/office/powerpoint/2010/main" val="1454253557"/>
              </p:ext>
            </p:extLst>
          </p:nvPr>
        </p:nvGraphicFramePr>
        <p:xfrm>
          <a:off x="2047102" y="3905135"/>
          <a:ext cx="2371344" cy="1828800"/>
        </p:xfrm>
        <a:graphic>
          <a:graphicData uri="http://schemas.openxmlformats.org/drawingml/2006/table">
            <a:tbl>
              <a:tblPr firstRow="1" bandRow="1">
                <a:tableStyleId>{073A0DAA-6AF3-43AB-8588-CEC1D06C72B9}</a:tableStyleId>
              </a:tblPr>
              <a:tblGrid>
                <a:gridCol w="1493520">
                  <a:extLst>
                    <a:ext uri="{9D8B030D-6E8A-4147-A177-3AD203B41FA5}">
                      <a16:colId xmlns:a16="http://schemas.microsoft.com/office/drawing/2014/main" val="20000"/>
                    </a:ext>
                  </a:extLst>
                </a:gridCol>
                <a:gridCol w="877824">
                  <a:extLst>
                    <a:ext uri="{9D8B030D-6E8A-4147-A177-3AD203B41FA5}">
                      <a16:colId xmlns:a16="http://schemas.microsoft.com/office/drawing/2014/main" val="20001"/>
                    </a:ext>
                  </a:extLst>
                </a:gridCol>
              </a:tblGrid>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23698">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2307005932"/>
              </p:ext>
            </p:extLst>
          </p:nvPr>
        </p:nvGraphicFramePr>
        <p:xfrm>
          <a:off x="4967086" y="3905135"/>
          <a:ext cx="2371344" cy="1828800"/>
        </p:xfrm>
        <a:graphic>
          <a:graphicData uri="http://schemas.openxmlformats.org/drawingml/2006/table">
            <a:tbl>
              <a:tblPr firstRow="1" bandRow="1">
                <a:tableStyleId>{073A0DAA-6AF3-43AB-8588-CEC1D06C72B9}</a:tableStyleId>
              </a:tblPr>
              <a:tblGrid>
                <a:gridCol w="931164">
                  <a:extLst>
                    <a:ext uri="{9D8B030D-6E8A-4147-A177-3AD203B41FA5}">
                      <a16:colId xmlns:a16="http://schemas.microsoft.com/office/drawing/2014/main" val="20000"/>
                    </a:ext>
                  </a:extLst>
                </a:gridCol>
                <a:gridCol w="1440180">
                  <a:extLst>
                    <a:ext uri="{9D8B030D-6E8A-4147-A177-3AD203B41FA5}">
                      <a16:colId xmlns:a16="http://schemas.microsoft.com/office/drawing/2014/main" val="20001"/>
                    </a:ext>
                  </a:extLst>
                </a:gridCol>
              </a:tblGrid>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23698">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1393298392"/>
              </p:ext>
            </p:extLst>
          </p:nvPr>
        </p:nvGraphicFramePr>
        <p:xfrm>
          <a:off x="7887070" y="3905135"/>
          <a:ext cx="2371344" cy="1828800"/>
        </p:xfrm>
        <a:graphic>
          <a:graphicData uri="http://schemas.openxmlformats.org/drawingml/2006/table">
            <a:tbl>
              <a:tblPr firstRow="1" bandRow="1">
                <a:tableStyleId>{073A0DAA-6AF3-43AB-8588-CEC1D06C72B9}</a:tableStyleId>
              </a:tblPr>
              <a:tblGrid>
                <a:gridCol w="1185672">
                  <a:extLst>
                    <a:ext uri="{9D8B030D-6E8A-4147-A177-3AD203B41FA5}">
                      <a16:colId xmlns:a16="http://schemas.microsoft.com/office/drawing/2014/main" val="20000"/>
                    </a:ext>
                  </a:extLst>
                </a:gridCol>
                <a:gridCol w="1185672">
                  <a:extLst>
                    <a:ext uri="{9D8B030D-6E8A-4147-A177-3AD203B41FA5}">
                      <a16:colId xmlns:a16="http://schemas.microsoft.com/office/drawing/2014/main" val="20001"/>
                    </a:ext>
                  </a:extLst>
                </a:gridCol>
              </a:tblGrid>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23698">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
        <p:nvSpPr>
          <p:cNvPr id="38" name="Rectangle 20"/>
          <p:cNvSpPr>
            <a:spLocks/>
          </p:cNvSpPr>
          <p:nvPr/>
        </p:nvSpPr>
        <p:spPr bwMode="auto">
          <a:xfrm>
            <a:off x="2215684" y="3908165"/>
            <a:ext cx="967380" cy="169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900"/>
              </a:lnSpc>
            </a:pPr>
            <a:r>
              <a:rPr lang="en-US" sz="10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PARTICULLARS </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Design is meant </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Project an image</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Profession and</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grpSp>
        <p:nvGrpSpPr>
          <p:cNvPr id="10" name="Group 9"/>
          <p:cNvGrpSpPr/>
          <p:nvPr/>
        </p:nvGrpSpPr>
        <p:grpSpPr>
          <a:xfrm>
            <a:off x="2043314" y="2196642"/>
            <a:ext cx="2305461" cy="1338218"/>
            <a:chOff x="2043314" y="2196642"/>
            <a:chExt cx="2305461" cy="1338218"/>
          </a:xfrm>
        </p:grpSpPr>
        <p:grpSp>
          <p:nvGrpSpPr>
            <p:cNvPr id="3" name="Group 2"/>
            <p:cNvGrpSpPr/>
            <p:nvPr/>
          </p:nvGrpSpPr>
          <p:grpSpPr>
            <a:xfrm>
              <a:off x="2053138" y="2196642"/>
              <a:ext cx="2295637" cy="600075"/>
              <a:chOff x="2053138" y="2247442"/>
              <a:chExt cx="2295637" cy="600075"/>
            </a:xfrm>
          </p:grpSpPr>
          <p:sp>
            <p:nvSpPr>
              <p:cNvPr id="40" name="AutoShape 61"/>
              <p:cNvSpPr>
                <a:spLocks/>
              </p:cNvSpPr>
              <p:nvPr/>
            </p:nvSpPr>
            <p:spPr bwMode="auto">
              <a:xfrm>
                <a:off x="2053138" y="2283402"/>
                <a:ext cx="646236" cy="517062"/>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tx1">
                  <a:lumMod val="95000"/>
                  <a:lumOff val="5000"/>
                </a:schemeClr>
              </a:solidFill>
              <a:ln>
                <a:noFill/>
              </a:ln>
            </p:spPr>
            <p:txBody>
              <a:bodyPr lIns="0" tIns="0" rIns="0" bIns="0"/>
              <a:lstStyle/>
              <a:p>
                <a:endParaRPr lang="en-US" dirty="0"/>
              </a:p>
            </p:txBody>
          </p:sp>
          <p:sp>
            <p:nvSpPr>
              <p:cNvPr id="41" name="Rectangle 6"/>
              <p:cNvSpPr>
                <a:spLocks/>
              </p:cNvSpPr>
              <p:nvPr/>
            </p:nvSpPr>
            <p:spPr bwMode="auto">
              <a:xfrm>
                <a:off x="2840157" y="2247442"/>
                <a:ext cx="150861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500"/>
                  </a:lnSpc>
                </a:pPr>
                <a:r>
                  <a:rPr lang="en-US" sz="17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Number1</a:t>
                </a:r>
              </a:p>
              <a:p>
                <a:pPr algn="l">
                  <a:lnSpc>
                    <a:spcPts val="1500"/>
                  </a:lnSpc>
                </a:pPr>
                <a:r>
                  <a:rPr lang="en-US" sz="17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TEXT TITLE HERE</a:t>
                </a:r>
              </a:p>
            </p:txBody>
          </p:sp>
        </p:grpSp>
        <p:sp>
          <p:nvSpPr>
            <p:cNvPr id="42" name="Rectangle 17"/>
            <p:cNvSpPr>
              <a:spLocks/>
            </p:cNvSpPr>
            <p:nvPr/>
          </p:nvSpPr>
          <p:spPr bwMode="auto">
            <a:xfrm>
              <a:off x="2043314" y="2932169"/>
              <a:ext cx="2274548" cy="602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grpSp>
      <p:grpSp>
        <p:nvGrpSpPr>
          <p:cNvPr id="11" name="Group 10"/>
          <p:cNvGrpSpPr/>
          <p:nvPr/>
        </p:nvGrpSpPr>
        <p:grpSpPr>
          <a:xfrm>
            <a:off x="4958726" y="2160295"/>
            <a:ext cx="2274548" cy="1374564"/>
            <a:chOff x="4958726" y="2160295"/>
            <a:chExt cx="2274548" cy="1374564"/>
          </a:xfrm>
        </p:grpSpPr>
        <p:grpSp>
          <p:nvGrpSpPr>
            <p:cNvPr id="6" name="Group 5"/>
            <p:cNvGrpSpPr/>
            <p:nvPr/>
          </p:nvGrpSpPr>
          <p:grpSpPr>
            <a:xfrm>
              <a:off x="4961958" y="2160295"/>
              <a:ext cx="2017645" cy="619050"/>
              <a:chOff x="4961958" y="2211095"/>
              <a:chExt cx="2017645" cy="619050"/>
            </a:xfrm>
          </p:grpSpPr>
          <p:sp>
            <p:nvSpPr>
              <p:cNvPr id="44" name="AutoShape 62"/>
              <p:cNvSpPr>
                <a:spLocks/>
              </p:cNvSpPr>
              <p:nvPr/>
            </p:nvSpPr>
            <p:spPr bwMode="auto">
              <a:xfrm>
                <a:off x="4961958" y="2211095"/>
                <a:ext cx="570532" cy="57053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tx1">
                  <a:lumMod val="85000"/>
                  <a:lumOff val="15000"/>
                </a:schemeClr>
              </a:solidFill>
              <a:ln>
                <a:noFill/>
              </a:ln>
            </p:spPr>
            <p:txBody>
              <a:bodyPr lIns="0" tIns="0" rIns="0" bIns="0"/>
              <a:lstStyle/>
              <a:p>
                <a:endParaRPr lang="en-US" dirty="0"/>
              </a:p>
            </p:txBody>
          </p:sp>
          <p:sp>
            <p:nvSpPr>
              <p:cNvPr id="45" name="Rectangle 6"/>
              <p:cNvSpPr>
                <a:spLocks/>
              </p:cNvSpPr>
              <p:nvPr/>
            </p:nvSpPr>
            <p:spPr bwMode="auto">
              <a:xfrm>
                <a:off x="5673273" y="2230070"/>
                <a:ext cx="130633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500"/>
                  </a:lnSpc>
                </a:pPr>
                <a:r>
                  <a:rPr lang="en-US" sz="17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Number2</a:t>
                </a:r>
              </a:p>
              <a:p>
                <a:pPr algn="l">
                  <a:lnSpc>
                    <a:spcPts val="1500"/>
                  </a:lnSpc>
                </a:pPr>
                <a:r>
                  <a:rPr lang="en-US" sz="17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TEXT TITLE HERE</a:t>
                </a:r>
              </a:p>
            </p:txBody>
          </p:sp>
        </p:grpSp>
        <p:sp>
          <p:nvSpPr>
            <p:cNvPr id="46" name="Rectangle 17"/>
            <p:cNvSpPr>
              <a:spLocks/>
            </p:cNvSpPr>
            <p:nvPr/>
          </p:nvSpPr>
          <p:spPr bwMode="auto">
            <a:xfrm>
              <a:off x="4958726" y="2932169"/>
              <a:ext cx="2274548" cy="60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grpSp>
      <p:grpSp>
        <p:nvGrpSpPr>
          <p:cNvPr id="15" name="Group 14"/>
          <p:cNvGrpSpPr/>
          <p:nvPr/>
        </p:nvGrpSpPr>
        <p:grpSpPr>
          <a:xfrm>
            <a:off x="7892426" y="2095526"/>
            <a:ext cx="2274548" cy="1439333"/>
            <a:chOff x="7892426" y="2095526"/>
            <a:chExt cx="2274548" cy="1439333"/>
          </a:xfrm>
        </p:grpSpPr>
        <p:grpSp>
          <p:nvGrpSpPr>
            <p:cNvPr id="7" name="Group 6"/>
            <p:cNvGrpSpPr/>
            <p:nvPr/>
          </p:nvGrpSpPr>
          <p:grpSpPr>
            <a:xfrm>
              <a:off x="7921962" y="2095526"/>
              <a:ext cx="2240336" cy="635102"/>
              <a:chOff x="7921962" y="2146326"/>
              <a:chExt cx="2240336" cy="635102"/>
            </a:xfrm>
          </p:grpSpPr>
          <p:sp>
            <p:nvSpPr>
              <p:cNvPr id="48" name="AutoShape 49"/>
              <p:cNvSpPr>
                <a:spLocks/>
              </p:cNvSpPr>
              <p:nvPr/>
            </p:nvSpPr>
            <p:spPr bwMode="auto">
              <a:xfrm>
                <a:off x="7921962" y="2146326"/>
                <a:ext cx="635667" cy="635102"/>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tx1">
                  <a:lumMod val="75000"/>
                  <a:lumOff val="25000"/>
                </a:schemeClr>
              </a:solidFill>
              <a:ln>
                <a:noFill/>
              </a:ln>
            </p:spPr>
            <p:txBody>
              <a:bodyPr lIns="0" tIns="0" rIns="0" bIns="0"/>
              <a:lstStyle/>
              <a:p>
                <a:endParaRPr lang="en-US" dirty="0"/>
              </a:p>
            </p:txBody>
          </p:sp>
          <p:sp>
            <p:nvSpPr>
              <p:cNvPr id="49" name="Rectangle 6"/>
              <p:cNvSpPr>
                <a:spLocks/>
              </p:cNvSpPr>
              <p:nvPr/>
            </p:nvSpPr>
            <p:spPr bwMode="auto">
              <a:xfrm>
                <a:off x="8698412" y="2174013"/>
                <a:ext cx="1463886"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500"/>
                  </a:lnSpc>
                </a:pPr>
                <a:r>
                  <a:rPr lang="en-US" sz="17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Number3</a:t>
                </a:r>
              </a:p>
              <a:p>
                <a:pPr algn="l">
                  <a:lnSpc>
                    <a:spcPts val="1500"/>
                  </a:lnSpc>
                </a:pPr>
                <a:r>
                  <a:rPr lang="en-US" sz="17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TEXT TITLE HERE</a:t>
                </a:r>
              </a:p>
            </p:txBody>
          </p:sp>
        </p:grpSp>
        <p:sp>
          <p:nvSpPr>
            <p:cNvPr id="50" name="Rectangle 17"/>
            <p:cNvSpPr>
              <a:spLocks/>
            </p:cNvSpPr>
            <p:nvPr/>
          </p:nvSpPr>
          <p:spPr bwMode="auto">
            <a:xfrm>
              <a:off x="7892426" y="2932169"/>
              <a:ext cx="2274548" cy="60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tx1">
                      <a:lumMod val="50000"/>
                      <a:lumOff val="50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grpSp>
      <p:sp>
        <p:nvSpPr>
          <p:cNvPr id="51" name="Rectangle 20"/>
          <p:cNvSpPr>
            <a:spLocks/>
          </p:cNvSpPr>
          <p:nvPr/>
        </p:nvSpPr>
        <p:spPr bwMode="auto">
          <a:xfrm>
            <a:off x="3702175" y="3972006"/>
            <a:ext cx="703433" cy="1626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9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AMOUNT</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450,000</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40,201</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10,240</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10,140</a:t>
            </a:r>
          </a:p>
        </p:txBody>
      </p:sp>
      <p:sp>
        <p:nvSpPr>
          <p:cNvPr id="52" name="Rectangle 20"/>
          <p:cNvSpPr>
            <a:spLocks/>
          </p:cNvSpPr>
          <p:nvPr/>
        </p:nvSpPr>
        <p:spPr bwMode="auto">
          <a:xfrm>
            <a:off x="6162306" y="3879249"/>
            <a:ext cx="970384" cy="17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9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PARTICULLARS </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Design is meant </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Project an image</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Profession and</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53" name="Rectangle 20"/>
          <p:cNvSpPr>
            <a:spLocks/>
          </p:cNvSpPr>
          <p:nvPr/>
        </p:nvSpPr>
        <p:spPr bwMode="auto">
          <a:xfrm>
            <a:off x="5156466" y="3972448"/>
            <a:ext cx="723496" cy="162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800"/>
              </a:lnSpc>
            </a:pPr>
            <a:r>
              <a:rPr lang="en-US" sz="15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AMOUNT</a:t>
            </a:r>
          </a:p>
          <a:p>
            <a:pPr algn="l">
              <a:lnSpc>
                <a:spcPts val="2800"/>
              </a:lnSpc>
            </a:pPr>
            <a:r>
              <a:rPr lang="en-US" sz="1500" b="1" dirty="0">
                <a:latin typeface="Bebas Neue Bold" panose="020B0606020202050201" pitchFamily="34" charset="0"/>
                <a:ea typeface="Lato" charset="0"/>
                <a:cs typeface="Lato" charset="0"/>
                <a:sym typeface="Montserrat-Regular" charset="0"/>
              </a:rPr>
              <a:t>450,000</a:t>
            </a:r>
          </a:p>
          <a:p>
            <a:pPr algn="l">
              <a:lnSpc>
                <a:spcPts val="2800"/>
              </a:lnSpc>
            </a:pPr>
            <a:r>
              <a:rPr lang="en-US" sz="1500" b="1" dirty="0">
                <a:latin typeface="Bebas Neue Bold" panose="020B0606020202050201" pitchFamily="34" charset="0"/>
                <a:ea typeface="Lato" charset="0"/>
                <a:cs typeface="Lato" charset="0"/>
                <a:sym typeface="Montserrat-Regular" charset="0"/>
              </a:rPr>
              <a:t>40,201</a:t>
            </a:r>
          </a:p>
          <a:p>
            <a:pPr algn="l">
              <a:lnSpc>
                <a:spcPts val="2800"/>
              </a:lnSpc>
            </a:pPr>
            <a:r>
              <a:rPr lang="en-US" sz="1500" b="1" dirty="0">
                <a:latin typeface="Bebas Neue Bold" panose="020B0606020202050201" pitchFamily="34" charset="0"/>
                <a:ea typeface="Lato" charset="0"/>
                <a:cs typeface="Lato" charset="0"/>
                <a:sym typeface="Montserrat-Regular" charset="0"/>
              </a:rPr>
              <a:t>10,240</a:t>
            </a:r>
          </a:p>
          <a:p>
            <a:pPr algn="l">
              <a:lnSpc>
                <a:spcPts val="2800"/>
              </a:lnSpc>
            </a:pPr>
            <a:r>
              <a:rPr lang="en-US" sz="1500" b="1" dirty="0">
                <a:latin typeface="Bebas Neue Bold" panose="020B0606020202050201" pitchFamily="34" charset="0"/>
                <a:ea typeface="Lato" charset="0"/>
                <a:cs typeface="Lato" charset="0"/>
                <a:sym typeface="Montserrat-Regular" charset="0"/>
              </a:rPr>
              <a:t>10,140</a:t>
            </a:r>
          </a:p>
        </p:txBody>
      </p:sp>
      <p:sp>
        <p:nvSpPr>
          <p:cNvPr id="54" name="Rectangle 20"/>
          <p:cNvSpPr>
            <a:spLocks/>
          </p:cNvSpPr>
          <p:nvPr/>
        </p:nvSpPr>
        <p:spPr bwMode="auto">
          <a:xfrm>
            <a:off x="8072437" y="3875733"/>
            <a:ext cx="970384" cy="17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900"/>
              </a:lnSpc>
            </a:pPr>
            <a:r>
              <a:rPr lang="en-US" sz="1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PARTICULLARS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Design is meant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Project an image</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Profession and</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Reliability</a:t>
            </a:r>
          </a:p>
        </p:txBody>
      </p:sp>
      <p:sp>
        <p:nvSpPr>
          <p:cNvPr id="55" name="Rectangle 20"/>
          <p:cNvSpPr>
            <a:spLocks/>
          </p:cNvSpPr>
          <p:nvPr/>
        </p:nvSpPr>
        <p:spPr bwMode="auto">
          <a:xfrm>
            <a:off x="9228188" y="3875733"/>
            <a:ext cx="970384" cy="17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900"/>
              </a:lnSpc>
            </a:pPr>
            <a:r>
              <a:rPr lang="en-US" sz="1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PARTICULLARS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Design is meant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Project an image</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Profession and</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Reliability</a:t>
            </a:r>
          </a:p>
        </p:txBody>
      </p:sp>
    </p:spTree>
    <p:extLst>
      <p:ext uri="{BB962C8B-B14F-4D97-AF65-F5344CB8AC3E}">
        <p14:creationId xmlns:p14="http://schemas.microsoft.com/office/powerpoint/2010/main" val="4052775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4216400"/>
            <a:ext cx="12192000" cy="2641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Placeholder 17"/>
          <p:cNvPicPr>
            <a:picLocks noGrp="1" noChangeAspect="1"/>
          </p:cNvPicPr>
          <p:nvPr>
            <p:ph type="pic" sz="quarter" idx="28"/>
          </p:nvPr>
        </p:nvPicPr>
        <p:blipFill rotWithShape="1">
          <a:blip r:embed="rId3"/>
          <a:srcRect l="1367" t="43863" r="7205" b="32979"/>
          <a:stretch/>
        </p:blipFill>
        <p:spPr>
          <a:xfrm>
            <a:off x="0" y="2180493"/>
            <a:ext cx="12192000" cy="2188732"/>
          </a:xfrm>
        </p:spPr>
      </p:pic>
      <p:sp>
        <p:nvSpPr>
          <p:cNvPr id="2" name="Rectangle 1"/>
          <p:cNvSpPr/>
          <p:nvPr/>
        </p:nvSpPr>
        <p:spPr>
          <a:xfrm>
            <a:off x="0" y="2180493"/>
            <a:ext cx="12192000" cy="2188732"/>
          </a:xfrm>
          <a:prstGeom prst="rect">
            <a:avLst/>
          </a:prstGeom>
          <a:solidFill>
            <a:srgbClr val="0D0D0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Analysis &amp; Report</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1" name="Table 30"/>
          <p:cNvGraphicFramePr>
            <a:graphicFrameLocks noGrp="1"/>
          </p:cNvGraphicFramePr>
          <p:nvPr>
            <p:extLst>
              <p:ext uri="{D42A27DB-BD31-4B8C-83A1-F6EECF244321}">
                <p14:modId xmlns:p14="http://schemas.microsoft.com/office/powerpoint/2010/main" val="3169421754"/>
              </p:ext>
            </p:extLst>
          </p:nvPr>
        </p:nvGraphicFramePr>
        <p:xfrm>
          <a:off x="3705757" y="4657754"/>
          <a:ext cx="2371344" cy="1828800"/>
        </p:xfrm>
        <a:graphic>
          <a:graphicData uri="http://schemas.openxmlformats.org/drawingml/2006/table">
            <a:tbl>
              <a:tblPr firstRow="1" bandRow="1">
                <a:tableStyleId>{073A0DAA-6AF3-43AB-8588-CEC1D06C72B9}</a:tableStyleId>
              </a:tblPr>
              <a:tblGrid>
                <a:gridCol w="1493520">
                  <a:extLst>
                    <a:ext uri="{9D8B030D-6E8A-4147-A177-3AD203B41FA5}">
                      <a16:colId xmlns:a16="http://schemas.microsoft.com/office/drawing/2014/main" val="20000"/>
                    </a:ext>
                  </a:extLst>
                </a:gridCol>
                <a:gridCol w="877824">
                  <a:extLst>
                    <a:ext uri="{9D8B030D-6E8A-4147-A177-3AD203B41FA5}">
                      <a16:colId xmlns:a16="http://schemas.microsoft.com/office/drawing/2014/main" val="20001"/>
                    </a:ext>
                  </a:extLst>
                </a:gridCol>
              </a:tblGrid>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23698">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2152332518"/>
              </p:ext>
            </p:extLst>
          </p:nvPr>
        </p:nvGraphicFramePr>
        <p:xfrm>
          <a:off x="6485331" y="4683640"/>
          <a:ext cx="2371344" cy="1828800"/>
        </p:xfrm>
        <a:graphic>
          <a:graphicData uri="http://schemas.openxmlformats.org/drawingml/2006/table">
            <a:tbl>
              <a:tblPr firstRow="1" bandRow="1">
                <a:tableStyleId>{073A0DAA-6AF3-43AB-8588-CEC1D06C72B9}</a:tableStyleId>
              </a:tblPr>
              <a:tblGrid>
                <a:gridCol w="931164">
                  <a:extLst>
                    <a:ext uri="{9D8B030D-6E8A-4147-A177-3AD203B41FA5}">
                      <a16:colId xmlns:a16="http://schemas.microsoft.com/office/drawing/2014/main" val="20000"/>
                    </a:ext>
                  </a:extLst>
                </a:gridCol>
                <a:gridCol w="1440180">
                  <a:extLst>
                    <a:ext uri="{9D8B030D-6E8A-4147-A177-3AD203B41FA5}">
                      <a16:colId xmlns:a16="http://schemas.microsoft.com/office/drawing/2014/main" val="20001"/>
                    </a:ext>
                  </a:extLst>
                </a:gridCol>
              </a:tblGrid>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23698">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1710386558"/>
              </p:ext>
            </p:extLst>
          </p:nvPr>
        </p:nvGraphicFramePr>
        <p:xfrm>
          <a:off x="9210934" y="4657754"/>
          <a:ext cx="2371344" cy="1828800"/>
        </p:xfrm>
        <a:graphic>
          <a:graphicData uri="http://schemas.openxmlformats.org/drawingml/2006/table">
            <a:tbl>
              <a:tblPr firstRow="1" bandRow="1">
                <a:tableStyleId>{073A0DAA-6AF3-43AB-8588-CEC1D06C72B9}</a:tableStyleId>
              </a:tblPr>
              <a:tblGrid>
                <a:gridCol w="1185672">
                  <a:extLst>
                    <a:ext uri="{9D8B030D-6E8A-4147-A177-3AD203B41FA5}">
                      <a16:colId xmlns:a16="http://schemas.microsoft.com/office/drawing/2014/main" val="20000"/>
                    </a:ext>
                  </a:extLst>
                </a:gridCol>
                <a:gridCol w="1185672">
                  <a:extLst>
                    <a:ext uri="{9D8B030D-6E8A-4147-A177-3AD203B41FA5}">
                      <a16:colId xmlns:a16="http://schemas.microsoft.com/office/drawing/2014/main" val="20001"/>
                    </a:ext>
                  </a:extLst>
                </a:gridCol>
              </a:tblGrid>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323698">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2"/>
                  </a:ext>
                </a:extLst>
              </a:tr>
              <a:tr h="323698">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323698">
                <a:tc>
                  <a:txBody>
                    <a:bodyPr/>
                    <a:lstStyle/>
                    <a:p>
                      <a:endParaRPr lang="en-US"/>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
        <p:nvSpPr>
          <p:cNvPr id="34" name="Rectangle 20"/>
          <p:cNvSpPr>
            <a:spLocks/>
          </p:cNvSpPr>
          <p:nvPr/>
        </p:nvSpPr>
        <p:spPr bwMode="auto">
          <a:xfrm>
            <a:off x="3874339" y="4660784"/>
            <a:ext cx="967380" cy="169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900"/>
              </a:lnSpc>
            </a:pPr>
            <a:r>
              <a:rPr lang="en-US" sz="1000" spc="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PARTICULLARS </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Design is meant </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Project an image</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Profession and</a:t>
            </a:r>
          </a:p>
          <a:p>
            <a:pPr algn="l">
              <a:lnSpc>
                <a:spcPts val="2900"/>
              </a:lnSpc>
            </a:pPr>
            <a:r>
              <a:rPr lang="en-US" sz="1000" spc="1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39" name="Rectangle 20"/>
          <p:cNvSpPr>
            <a:spLocks/>
          </p:cNvSpPr>
          <p:nvPr/>
        </p:nvSpPr>
        <p:spPr bwMode="auto">
          <a:xfrm>
            <a:off x="5360830" y="4724625"/>
            <a:ext cx="703433" cy="1626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900"/>
              </a:lnSpc>
            </a:pPr>
            <a:r>
              <a:rPr lang="en-US" sz="1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AMOUNT</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450,000</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40,201</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10,240</a:t>
            </a:r>
          </a:p>
          <a:p>
            <a:pPr algn="l">
              <a:lnSpc>
                <a:spcPts val="2900"/>
              </a:lnSpc>
            </a:pPr>
            <a:r>
              <a:rPr lang="en-US" sz="13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10,140</a:t>
            </a:r>
          </a:p>
        </p:txBody>
      </p:sp>
      <p:sp>
        <p:nvSpPr>
          <p:cNvPr id="43" name="Rectangle 20"/>
          <p:cNvSpPr>
            <a:spLocks/>
          </p:cNvSpPr>
          <p:nvPr/>
        </p:nvSpPr>
        <p:spPr bwMode="auto">
          <a:xfrm>
            <a:off x="7680551" y="4657754"/>
            <a:ext cx="970384" cy="17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9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PARTICULLARS </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Design is meant </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Project an image</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Profession and</a:t>
            </a:r>
          </a:p>
          <a:p>
            <a:pPr algn="l">
              <a:lnSpc>
                <a:spcPts val="2900"/>
              </a:lnSpc>
            </a:pPr>
            <a:r>
              <a:rPr lang="en-US" sz="1000" dirty="0">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Reliability</a:t>
            </a:r>
          </a:p>
        </p:txBody>
      </p:sp>
      <p:sp>
        <p:nvSpPr>
          <p:cNvPr id="47" name="Rectangle 20"/>
          <p:cNvSpPr>
            <a:spLocks/>
          </p:cNvSpPr>
          <p:nvPr/>
        </p:nvSpPr>
        <p:spPr bwMode="auto">
          <a:xfrm>
            <a:off x="6674711" y="4750953"/>
            <a:ext cx="723496" cy="162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2800"/>
              </a:lnSpc>
            </a:pPr>
            <a:r>
              <a:rPr lang="en-US" sz="15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AMOUNT</a:t>
            </a:r>
          </a:p>
          <a:p>
            <a:pPr algn="l">
              <a:lnSpc>
                <a:spcPts val="2800"/>
              </a:lnSpc>
            </a:pPr>
            <a:r>
              <a:rPr lang="en-US" sz="1500" b="1" dirty="0">
                <a:latin typeface="Bebas Neue Bold" panose="020B0606020202050201" pitchFamily="34" charset="0"/>
                <a:ea typeface="Lato" charset="0"/>
                <a:cs typeface="Lato" charset="0"/>
                <a:sym typeface="Montserrat-Regular" charset="0"/>
              </a:rPr>
              <a:t>450,000</a:t>
            </a:r>
          </a:p>
          <a:p>
            <a:pPr algn="l">
              <a:lnSpc>
                <a:spcPts val="2800"/>
              </a:lnSpc>
            </a:pPr>
            <a:r>
              <a:rPr lang="en-US" sz="1500" b="1" dirty="0">
                <a:latin typeface="Bebas Neue Bold" panose="020B0606020202050201" pitchFamily="34" charset="0"/>
                <a:ea typeface="Lato" charset="0"/>
                <a:cs typeface="Lato" charset="0"/>
                <a:sym typeface="Montserrat-Regular" charset="0"/>
              </a:rPr>
              <a:t>40,201</a:t>
            </a:r>
          </a:p>
          <a:p>
            <a:pPr algn="l">
              <a:lnSpc>
                <a:spcPts val="2800"/>
              </a:lnSpc>
            </a:pPr>
            <a:r>
              <a:rPr lang="en-US" sz="1500" b="1" dirty="0">
                <a:latin typeface="Bebas Neue Bold" panose="020B0606020202050201" pitchFamily="34" charset="0"/>
                <a:ea typeface="Lato" charset="0"/>
                <a:cs typeface="Lato" charset="0"/>
                <a:sym typeface="Montserrat-Regular" charset="0"/>
              </a:rPr>
              <a:t>10,240</a:t>
            </a:r>
          </a:p>
          <a:p>
            <a:pPr algn="l">
              <a:lnSpc>
                <a:spcPts val="2800"/>
              </a:lnSpc>
            </a:pPr>
            <a:r>
              <a:rPr lang="en-US" sz="1500" b="1" dirty="0">
                <a:latin typeface="Bebas Neue Bold" panose="020B0606020202050201" pitchFamily="34" charset="0"/>
                <a:ea typeface="Lato" charset="0"/>
                <a:cs typeface="Lato" charset="0"/>
                <a:sym typeface="Montserrat-Regular" charset="0"/>
              </a:rPr>
              <a:t>10,140</a:t>
            </a:r>
          </a:p>
        </p:txBody>
      </p:sp>
      <p:sp>
        <p:nvSpPr>
          <p:cNvPr id="57" name="Rectangle 20"/>
          <p:cNvSpPr>
            <a:spLocks/>
          </p:cNvSpPr>
          <p:nvPr/>
        </p:nvSpPr>
        <p:spPr bwMode="auto">
          <a:xfrm>
            <a:off x="9396301" y="4628352"/>
            <a:ext cx="970384" cy="17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900"/>
              </a:lnSpc>
            </a:pPr>
            <a:r>
              <a:rPr lang="en-US" sz="1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PARTICULLARS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Design is meant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Project an image</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Profession and</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Reliability</a:t>
            </a:r>
          </a:p>
        </p:txBody>
      </p:sp>
      <p:sp>
        <p:nvSpPr>
          <p:cNvPr id="58" name="Rectangle 20"/>
          <p:cNvSpPr>
            <a:spLocks/>
          </p:cNvSpPr>
          <p:nvPr/>
        </p:nvSpPr>
        <p:spPr bwMode="auto">
          <a:xfrm>
            <a:off x="10552052" y="4628352"/>
            <a:ext cx="970384" cy="17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900"/>
              </a:lnSpc>
            </a:pPr>
            <a:r>
              <a:rPr lang="en-US" sz="1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PARTICULLARS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Design is meant </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Project an image</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Profession and</a:t>
            </a:r>
          </a:p>
          <a:p>
            <a:pPr>
              <a:lnSpc>
                <a:spcPts val="2900"/>
              </a:lnSpc>
            </a:pPr>
            <a:r>
              <a:rPr lang="en-US" sz="10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Regular" charset="0"/>
              </a:rPr>
              <a:t>Reliability</a:t>
            </a:r>
          </a:p>
        </p:txBody>
      </p:sp>
      <p:grpSp>
        <p:nvGrpSpPr>
          <p:cNvPr id="60" name="Group 59"/>
          <p:cNvGrpSpPr/>
          <p:nvPr/>
        </p:nvGrpSpPr>
        <p:grpSpPr>
          <a:xfrm>
            <a:off x="3728996" y="2739976"/>
            <a:ext cx="2295637" cy="600075"/>
            <a:chOff x="2053138" y="2247442"/>
            <a:chExt cx="2295637" cy="600075"/>
          </a:xfrm>
        </p:grpSpPr>
        <p:sp>
          <p:nvSpPr>
            <p:cNvPr id="62" name="AutoShape 61"/>
            <p:cNvSpPr>
              <a:spLocks/>
            </p:cNvSpPr>
            <p:nvPr/>
          </p:nvSpPr>
          <p:spPr bwMode="auto">
            <a:xfrm>
              <a:off x="2053138" y="2283402"/>
              <a:ext cx="646236" cy="517062"/>
            </a:xfrm>
            <a:custGeom>
              <a:avLst/>
              <a:gdLst/>
              <a:ahLst/>
              <a:cxnLst/>
              <a:rect l="0" t="0" r="r" b="b"/>
              <a:pathLst>
                <a:path w="21600" h="21600">
                  <a:moveTo>
                    <a:pt x="18684" y="8639"/>
                  </a:moveTo>
                  <a:cubicBezTo>
                    <a:pt x="18267" y="8639"/>
                    <a:pt x="17928" y="8215"/>
                    <a:pt x="17928" y="7693"/>
                  </a:cubicBezTo>
                  <a:cubicBezTo>
                    <a:pt x="17928" y="7172"/>
                    <a:pt x="18267" y="6749"/>
                    <a:pt x="18684" y="6749"/>
                  </a:cubicBezTo>
                  <a:cubicBezTo>
                    <a:pt x="19102" y="6749"/>
                    <a:pt x="19440" y="7172"/>
                    <a:pt x="19440" y="7693"/>
                  </a:cubicBezTo>
                  <a:cubicBezTo>
                    <a:pt x="19440" y="8215"/>
                    <a:pt x="19102" y="8639"/>
                    <a:pt x="18684" y="8639"/>
                  </a:cubicBezTo>
                  <a:cubicBezTo>
                    <a:pt x="18684" y="8639"/>
                    <a:pt x="18684" y="8639"/>
                    <a:pt x="18684" y="8639"/>
                  </a:cubicBezTo>
                  <a:close/>
                  <a:moveTo>
                    <a:pt x="10800" y="18901"/>
                  </a:moveTo>
                  <a:cubicBezTo>
                    <a:pt x="7817" y="18901"/>
                    <a:pt x="5400" y="15878"/>
                    <a:pt x="5400" y="12150"/>
                  </a:cubicBezTo>
                  <a:cubicBezTo>
                    <a:pt x="5400" y="8423"/>
                    <a:pt x="7817" y="5400"/>
                    <a:pt x="10800" y="5400"/>
                  </a:cubicBezTo>
                  <a:cubicBezTo>
                    <a:pt x="13782" y="5400"/>
                    <a:pt x="16200" y="8423"/>
                    <a:pt x="16200" y="12150"/>
                  </a:cubicBezTo>
                  <a:cubicBezTo>
                    <a:pt x="16200" y="15878"/>
                    <a:pt x="13782" y="18901"/>
                    <a:pt x="10800" y="18901"/>
                  </a:cubicBezTo>
                  <a:cubicBezTo>
                    <a:pt x="10800" y="18901"/>
                    <a:pt x="10800" y="18901"/>
                    <a:pt x="10800" y="18901"/>
                  </a:cubicBezTo>
                  <a:close/>
                  <a:moveTo>
                    <a:pt x="19440" y="4050"/>
                  </a:moveTo>
                  <a:lnTo>
                    <a:pt x="16848" y="4050"/>
                  </a:lnTo>
                  <a:cubicBezTo>
                    <a:pt x="16491" y="4050"/>
                    <a:pt x="16107" y="3705"/>
                    <a:pt x="15995" y="3281"/>
                  </a:cubicBezTo>
                  <a:lnTo>
                    <a:pt x="15325" y="768"/>
                  </a:lnTo>
                  <a:cubicBezTo>
                    <a:pt x="15212" y="346"/>
                    <a:pt x="14829" y="0"/>
                    <a:pt x="14473" y="0"/>
                  </a:cubicBezTo>
                  <a:lnTo>
                    <a:pt x="7128" y="0"/>
                  </a:lnTo>
                  <a:cubicBezTo>
                    <a:pt x="6771" y="0"/>
                    <a:pt x="6387" y="346"/>
                    <a:pt x="6276" y="768"/>
                  </a:cubicBezTo>
                  <a:lnTo>
                    <a:pt x="5605" y="3281"/>
                  </a:lnTo>
                  <a:cubicBezTo>
                    <a:pt x="5492" y="3705"/>
                    <a:pt x="5109" y="4050"/>
                    <a:pt x="4752" y="4050"/>
                  </a:cubicBezTo>
                  <a:lnTo>
                    <a:pt x="2160" y="4050"/>
                  </a:lnTo>
                  <a:cubicBezTo>
                    <a:pt x="973" y="4050"/>
                    <a:pt x="0" y="5266"/>
                    <a:pt x="0" y="6750"/>
                  </a:cubicBezTo>
                  <a:lnTo>
                    <a:pt x="0" y="18901"/>
                  </a:lnTo>
                  <a:cubicBezTo>
                    <a:pt x="0" y="20385"/>
                    <a:pt x="973" y="21600"/>
                    <a:pt x="2160" y="21600"/>
                  </a:cubicBezTo>
                  <a:lnTo>
                    <a:pt x="19440" y="21600"/>
                  </a:lnTo>
                  <a:cubicBezTo>
                    <a:pt x="20628" y="21600"/>
                    <a:pt x="21600" y="20385"/>
                    <a:pt x="21600" y="18901"/>
                  </a:cubicBezTo>
                  <a:lnTo>
                    <a:pt x="21600" y="6750"/>
                  </a:lnTo>
                  <a:cubicBezTo>
                    <a:pt x="21600" y="5266"/>
                    <a:pt x="20628" y="4050"/>
                    <a:pt x="19440" y="4050"/>
                  </a:cubicBezTo>
                  <a:cubicBezTo>
                    <a:pt x="19440" y="4050"/>
                    <a:pt x="19440" y="4050"/>
                    <a:pt x="19440" y="4050"/>
                  </a:cubicBezTo>
                  <a:close/>
                  <a:moveTo>
                    <a:pt x="10800" y="8100"/>
                  </a:moveTo>
                  <a:cubicBezTo>
                    <a:pt x="9011" y="8100"/>
                    <a:pt x="7560" y="9914"/>
                    <a:pt x="7560" y="12150"/>
                  </a:cubicBezTo>
                  <a:cubicBezTo>
                    <a:pt x="7560" y="14388"/>
                    <a:pt x="9011" y="16201"/>
                    <a:pt x="10800" y="16201"/>
                  </a:cubicBezTo>
                  <a:cubicBezTo>
                    <a:pt x="12589" y="16201"/>
                    <a:pt x="14040" y="14388"/>
                    <a:pt x="14040" y="12150"/>
                  </a:cubicBezTo>
                  <a:cubicBezTo>
                    <a:pt x="14040" y="9914"/>
                    <a:pt x="12589" y="8100"/>
                    <a:pt x="10800" y="8100"/>
                  </a:cubicBezTo>
                  <a:cubicBezTo>
                    <a:pt x="10800" y="8100"/>
                    <a:pt x="10800" y="8100"/>
                    <a:pt x="10800" y="8100"/>
                  </a:cubicBezTo>
                  <a:close/>
                  <a:moveTo>
                    <a:pt x="10800" y="8100"/>
                  </a:moveTo>
                </a:path>
              </a:pathLst>
            </a:custGeom>
            <a:solidFill>
              <a:schemeClr val="bg1"/>
            </a:solidFill>
            <a:ln>
              <a:noFill/>
            </a:ln>
          </p:spPr>
          <p:txBody>
            <a:bodyPr lIns="0" tIns="0" rIns="0" bIns="0"/>
            <a:lstStyle/>
            <a:p>
              <a:endParaRPr lang="en-US" dirty="0"/>
            </a:p>
          </p:txBody>
        </p:sp>
        <p:sp>
          <p:nvSpPr>
            <p:cNvPr id="63" name="Rectangle 6"/>
            <p:cNvSpPr>
              <a:spLocks/>
            </p:cNvSpPr>
            <p:nvPr/>
          </p:nvSpPr>
          <p:spPr bwMode="auto">
            <a:xfrm>
              <a:off x="2840157" y="2247442"/>
              <a:ext cx="150861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500"/>
                </a:lnSpc>
              </a:pPr>
              <a:r>
                <a:rPr lang="en-US" sz="17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Number1</a:t>
              </a:r>
            </a:p>
            <a:p>
              <a:pPr algn="l">
                <a:lnSpc>
                  <a:spcPts val="1500"/>
                </a:lnSpc>
              </a:pPr>
              <a:r>
                <a:rPr lang="en-US" sz="17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TEXT TITLE HERE</a:t>
              </a:r>
            </a:p>
          </p:txBody>
        </p:sp>
      </p:grpSp>
      <p:sp>
        <p:nvSpPr>
          <p:cNvPr id="61" name="Rectangle 17"/>
          <p:cNvSpPr>
            <a:spLocks/>
          </p:cNvSpPr>
          <p:nvPr/>
        </p:nvSpPr>
        <p:spPr bwMode="auto">
          <a:xfrm>
            <a:off x="3719172" y="3437639"/>
            <a:ext cx="2274548" cy="602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grpSp>
        <p:nvGrpSpPr>
          <p:cNvPr id="65" name="Group 64"/>
          <p:cNvGrpSpPr/>
          <p:nvPr/>
        </p:nvGrpSpPr>
        <p:grpSpPr>
          <a:xfrm>
            <a:off x="6488563" y="2730488"/>
            <a:ext cx="2017645" cy="619050"/>
            <a:chOff x="4961958" y="2211095"/>
            <a:chExt cx="2017645" cy="619050"/>
          </a:xfrm>
        </p:grpSpPr>
        <p:sp>
          <p:nvSpPr>
            <p:cNvPr id="67" name="AutoShape 62"/>
            <p:cNvSpPr>
              <a:spLocks/>
            </p:cNvSpPr>
            <p:nvPr/>
          </p:nvSpPr>
          <p:spPr bwMode="auto">
            <a:xfrm>
              <a:off x="4961958" y="2211095"/>
              <a:ext cx="570532" cy="570532"/>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bg1"/>
            </a:solidFill>
            <a:ln>
              <a:noFill/>
            </a:ln>
          </p:spPr>
          <p:txBody>
            <a:bodyPr lIns="0" tIns="0" rIns="0" bIns="0"/>
            <a:lstStyle/>
            <a:p>
              <a:endParaRPr lang="en-US" dirty="0"/>
            </a:p>
          </p:txBody>
        </p:sp>
        <p:sp>
          <p:nvSpPr>
            <p:cNvPr id="68" name="Rectangle 6"/>
            <p:cNvSpPr>
              <a:spLocks/>
            </p:cNvSpPr>
            <p:nvPr/>
          </p:nvSpPr>
          <p:spPr bwMode="auto">
            <a:xfrm>
              <a:off x="5673273" y="2230070"/>
              <a:ext cx="130633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500"/>
                </a:lnSpc>
              </a:pPr>
              <a:r>
                <a:rPr lang="en-US" sz="17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Number2</a:t>
              </a:r>
            </a:p>
            <a:p>
              <a:pPr algn="l">
                <a:lnSpc>
                  <a:spcPts val="1500"/>
                </a:lnSpc>
              </a:pPr>
              <a:r>
                <a:rPr lang="en-US" sz="17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TEXT TITLE HERE</a:t>
              </a:r>
            </a:p>
          </p:txBody>
        </p:sp>
      </p:grpSp>
      <p:sp>
        <p:nvSpPr>
          <p:cNvPr id="66" name="Rectangle 17"/>
          <p:cNvSpPr>
            <a:spLocks/>
          </p:cNvSpPr>
          <p:nvPr/>
        </p:nvSpPr>
        <p:spPr bwMode="auto">
          <a:xfrm>
            <a:off x="6485331" y="3437639"/>
            <a:ext cx="2274548" cy="60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grpSp>
        <p:nvGrpSpPr>
          <p:cNvPr id="70" name="Group 69"/>
          <p:cNvGrpSpPr/>
          <p:nvPr/>
        </p:nvGrpSpPr>
        <p:grpSpPr>
          <a:xfrm>
            <a:off x="9240470" y="2722462"/>
            <a:ext cx="2240336" cy="635102"/>
            <a:chOff x="7921962" y="2146326"/>
            <a:chExt cx="2240336" cy="635102"/>
          </a:xfrm>
        </p:grpSpPr>
        <p:sp>
          <p:nvSpPr>
            <p:cNvPr id="72" name="AutoShape 49"/>
            <p:cNvSpPr>
              <a:spLocks/>
            </p:cNvSpPr>
            <p:nvPr/>
          </p:nvSpPr>
          <p:spPr bwMode="auto">
            <a:xfrm>
              <a:off x="7921962" y="2146326"/>
              <a:ext cx="635667" cy="635102"/>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bg1"/>
            </a:solidFill>
            <a:ln>
              <a:noFill/>
            </a:ln>
          </p:spPr>
          <p:txBody>
            <a:bodyPr lIns="0" tIns="0" rIns="0" bIns="0"/>
            <a:lstStyle/>
            <a:p>
              <a:endParaRPr lang="en-US" dirty="0"/>
            </a:p>
          </p:txBody>
        </p:sp>
        <p:sp>
          <p:nvSpPr>
            <p:cNvPr id="73" name="Rectangle 6"/>
            <p:cNvSpPr>
              <a:spLocks/>
            </p:cNvSpPr>
            <p:nvPr/>
          </p:nvSpPr>
          <p:spPr bwMode="auto">
            <a:xfrm>
              <a:off x="8698412" y="2174013"/>
              <a:ext cx="1463886"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500"/>
                </a:lnSpc>
              </a:pPr>
              <a:r>
                <a:rPr lang="en-US" sz="17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Number3</a:t>
              </a:r>
            </a:p>
            <a:p>
              <a:pPr algn="l">
                <a:lnSpc>
                  <a:spcPts val="1500"/>
                </a:lnSpc>
              </a:pPr>
              <a:r>
                <a:rPr lang="en-US" sz="17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SERVICES TEXT TITLE HERE</a:t>
              </a:r>
            </a:p>
          </p:txBody>
        </p:sp>
      </p:grpSp>
      <p:sp>
        <p:nvSpPr>
          <p:cNvPr id="71" name="Rectangle 17"/>
          <p:cNvSpPr>
            <a:spLocks/>
          </p:cNvSpPr>
          <p:nvPr/>
        </p:nvSpPr>
        <p:spPr bwMode="auto">
          <a:xfrm>
            <a:off x="9210934" y="3437639"/>
            <a:ext cx="2274548" cy="60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a:t>
            </a:r>
          </a:p>
        </p:txBody>
      </p:sp>
      <p:sp>
        <p:nvSpPr>
          <p:cNvPr id="6" name="Picture Placeholder 5">
            <a:extLst>
              <a:ext uri="{FF2B5EF4-FFF2-40B4-BE49-F238E27FC236}">
                <a16:creationId xmlns:a16="http://schemas.microsoft.com/office/drawing/2014/main" id="{821EFAF6-5FB2-44A1-9C7C-53BE46BDDD50}"/>
              </a:ext>
            </a:extLst>
          </p:cNvPr>
          <p:cNvSpPr>
            <a:spLocks noGrp="1"/>
          </p:cNvSpPr>
          <p:nvPr>
            <p:ph type="pic" sz="quarter" idx="27"/>
          </p:nvPr>
        </p:nvSpPr>
        <p:spPr/>
      </p:sp>
    </p:spTree>
    <p:extLst>
      <p:ext uri="{BB962C8B-B14F-4D97-AF65-F5344CB8AC3E}">
        <p14:creationId xmlns:p14="http://schemas.microsoft.com/office/powerpoint/2010/main" val="3872959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Connect Our Social Media</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371599" y="3933371"/>
            <a:ext cx="2362200" cy="193239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3733799" y="3933371"/>
            <a:ext cx="2362200" cy="1932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6095999" y="3933371"/>
            <a:ext cx="2362200" cy="1932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8458199" y="3933371"/>
            <a:ext cx="2362200" cy="193239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371599" y="2000979"/>
            <a:ext cx="2362200" cy="193239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3733799" y="2000979"/>
            <a:ext cx="2362200" cy="1932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6095999" y="2000979"/>
            <a:ext cx="2362200" cy="1932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8458199" y="2000979"/>
            <a:ext cx="2362200" cy="193239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6"/>
          <p:cNvSpPr>
            <a:spLocks/>
          </p:cNvSpPr>
          <p:nvPr/>
        </p:nvSpPr>
        <p:spPr bwMode="auto">
          <a:xfrm>
            <a:off x="1813946" y="4714395"/>
            <a:ext cx="1477506" cy="37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T W I T T E R # I D</a:t>
            </a:r>
          </a:p>
        </p:txBody>
      </p:sp>
      <p:sp>
        <p:nvSpPr>
          <p:cNvPr id="60" name="AutoShape 1"/>
          <p:cNvSpPr>
            <a:spLocks/>
          </p:cNvSpPr>
          <p:nvPr/>
        </p:nvSpPr>
        <p:spPr bwMode="auto">
          <a:xfrm>
            <a:off x="2164165" y="2500234"/>
            <a:ext cx="777068" cy="63152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rgbClr val="FFFFFF"/>
          </a:solidFill>
          <a:ln>
            <a:noFill/>
          </a:ln>
          <a:extLst/>
        </p:spPr>
        <p:txBody>
          <a:bodyPr lIns="0" tIns="0" rIns="0" bIns="0"/>
          <a:lstStyle/>
          <a:p>
            <a:endParaRPr lang="en-US"/>
          </a:p>
        </p:txBody>
      </p:sp>
      <p:sp>
        <p:nvSpPr>
          <p:cNvPr id="5" name="Rectangle 4"/>
          <p:cNvSpPr/>
          <p:nvPr/>
        </p:nvSpPr>
        <p:spPr>
          <a:xfrm>
            <a:off x="1993899" y="3388398"/>
            <a:ext cx="11176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
          <p:cNvSpPr>
            <a:spLocks/>
          </p:cNvSpPr>
          <p:nvPr/>
        </p:nvSpPr>
        <p:spPr bwMode="auto">
          <a:xfrm>
            <a:off x="4243033" y="4718657"/>
            <a:ext cx="1343732" cy="36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 O U R F B</a:t>
            </a:r>
          </a:p>
        </p:txBody>
      </p:sp>
      <p:grpSp>
        <p:nvGrpSpPr>
          <p:cNvPr id="9" name="Group 8"/>
          <p:cNvGrpSpPr/>
          <p:nvPr/>
        </p:nvGrpSpPr>
        <p:grpSpPr>
          <a:xfrm>
            <a:off x="4356099" y="2515267"/>
            <a:ext cx="1117600" cy="903817"/>
            <a:chOff x="4337844" y="2530300"/>
            <a:chExt cx="1117600" cy="903817"/>
          </a:xfrm>
        </p:grpSpPr>
        <p:sp>
          <p:nvSpPr>
            <p:cNvPr id="62" name="AutoShape 21"/>
            <p:cNvSpPr>
              <a:spLocks/>
            </p:cNvSpPr>
            <p:nvPr/>
          </p:nvSpPr>
          <p:spPr bwMode="auto">
            <a:xfrm>
              <a:off x="4610947" y="2530300"/>
              <a:ext cx="571394" cy="571394"/>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lumMod val="95000"/>
                <a:lumOff val="5000"/>
              </a:schemeClr>
            </a:solidFill>
            <a:ln>
              <a:noFill/>
            </a:ln>
          </p:spPr>
          <p:txBody>
            <a:bodyPr lIns="0" tIns="0" rIns="0" bIns="0"/>
            <a:lstStyle/>
            <a:p>
              <a:endParaRPr lang="en-US"/>
            </a:p>
          </p:txBody>
        </p:sp>
        <p:sp>
          <p:nvSpPr>
            <p:cNvPr id="63" name="Rectangle 62"/>
            <p:cNvSpPr/>
            <p:nvPr/>
          </p:nvSpPr>
          <p:spPr>
            <a:xfrm>
              <a:off x="4337844" y="3388398"/>
              <a:ext cx="1117600" cy="4571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Rectangle 6"/>
          <p:cNvSpPr>
            <a:spLocks/>
          </p:cNvSpPr>
          <p:nvPr/>
        </p:nvSpPr>
        <p:spPr bwMode="auto">
          <a:xfrm>
            <a:off x="6493746" y="4692567"/>
            <a:ext cx="1566707" cy="41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85000"/>
                    <a:lumOff val="1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L I N K E D I N &amp; I D</a:t>
            </a:r>
          </a:p>
        </p:txBody>
      </p:sp>
      <p:grpSp>
        <p:nvGrpSpPr>
          <p:cNvPr id="16" name="Group 15"/>
          <p:cNvGrpSpPr/>
          <p:nvPr/>
        </p:nvGrpSpPr>
        <p:grpSpPr>
          <a:xfrm>
            <a:off x="6718299" y="2504237"/>
            <a:ext cx="1117600" cy="925877"/>
            <a:chOff x="6623474" y="2508240"/>
            <a:chExt cx="1117600" cy="925877"/>
          </a:xfrm>
        </p:grpSpPr>
        <p:sp>
          <p:nvSpPr>
            <p:cNvPr id="65" name="AutoShape 16"/>
            <p:cNvSpPr>
              <a:spLocks/>
            </p:cNvSpPr>
            <p:nvPr/>
          </p:nvSpPr>
          <p:spPr bwMode="auto">
            <a:xfrm>
              <a:off x="6860599" y="2508240"/>
              <a:ext cx="643351" cy="615514"/>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chemeClr val="tx1">
                <a:lumMod val="95000"/>
                <a:lumOff val="5000"/>
              </a:schemeClr>
            </a:solidFill>
            <a:ln>
              <a:noFill/>
            </a:ln>
          </p:spPr>
          <p:txBody>
            <a:bodyPr lIns="0" tIns="0" rIns="0" bIns="0"/>
            <a:lstStyle/>
            <a:p>
              <a:endParaRPr lang="en-US" dirty="0"/>
            </a:p>
          </p:txBody>
        </p:sp>
        <p:sp>
          <p:nvSpPr>
            <p:cNvPr id="66" name="Rectangle 65"/>
            <p:cNvSpPr/>
            <p:nvPr/>
          </p:nvSpPr>
          <p:spPr>
            <a:xfrm>
              <a:off x="6623474" y="3388398"/>
              <a:ext cx="1117600"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Rectangle 6"/>
          <p:cNvSpPr>
            <a:spLocks/>
          </p:cNvSpPr>
          <p:nvPr/>
        </p:nvSpPr>
        <p:spPr bwMode="auto">
          <a:xfrm>
            <a:off x="8618900" y="4692896"/>
            <a:ext cx="2040798" cy="41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bg1">
                    <a:lumMod val="9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G O O G L E I D # T E X T</a:t>
            </a:r>
          </a:p>
        </p:txBody>
      </p:sp>
      <p:grpSp>
        <p:nvGrpSpPr>
          <p:cNvPr id="17" name="Group 16"/>
          <p:cNvGrpSpPr/>
          <p:nvPr/>
        </p:nvGrpSpPr>
        <p:grpSpPr>
          <a:xfrm>
            <a:off x="9080499" y="2522239"/>
            <a:ext cx="1117600" cy="889872"/>
            <a:chOff x="9220206" y="2544245"/>
            <a:chExt cx="1117600" cy="889872"/>
          </a:xfrm>
        </p:grpSpPr>
        <p:sp>
          <p:nvSpPr>
            <p:cNvPr id="68" name="AutoShape 18"/>
            <p:cNvSpPr>
              <a:spLocks/>
            </p:cNvSpPr>
            <p:nvPr/>
          </p:nvSpPr>
          <p:spPr bwMode="auto">
            <a:xfrm>
              <a:off x="9353602" y="2544245"/>
              <a:ext cx="850808" cy="543505"/>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rgbClr val="FFFFFF"/>
            </a:solidFill>
            <a:ln>
              <a:noFill/>
            </a:ln>
          </p:spPr>
          <p:txBody>
            <a:bodyPr lIns="0" tIns="0" rIns="0" bIns="0"/>
            <a:lstStyle/>
            <a:p>
              <a:endParaRPr lang="en-US"/>
            </a:p>
          </p:txBody>
        </p:sp>
        <p:sp>
          <p:nvSpPr>
            <p:cNvPr id="69" name="Rectangle 68"/>
            <p:cNvSpPr/>
            <p:nvPr/>
          </p:nvSpPr>
          <p:spPr>
            <a:xfrm>
              <a:off x="9220206" y="3388398"/>
              <a:ext cx="11176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48450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Connect Our Social Media</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3733799" y="3933371"/>
            <a:ext cx="2362200" cy="1932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6095999" y="3933371"/>
            <a:ext cx="2362200" cy="1932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3733799" y="2000979"/>
            <a:ext cx="2362200" cy="1932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6095999" y="2000979"/>
            <a:ext cx="2362200" cy="1932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4176146" y="4224171"/>
            <a:ext cx="1477506" cy="1350792"/>
            <a:chOff x="1813946" y="2500234"/>
            <a:chExt cx="1477506" cy="1350792"/>
          </a:xfrm>
        </p:grpSpPr>
        <p:sp>
          <p:nvSpPr>
            <p:cNvPr id="59" name="Rectangle 6"/>
            <p:cNvSpPr>
              <a:spLocks/>
            </p:cNvSpPr>
            <p:nvPr/>
          </p:nvSpPr>
          <p:spPr bwMode="auto">
            <a:xfrm>
              <a:off x="1813946" y="3480681"/>
              <a:ext cx="1477506" cy="37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T W I T T E R # I D</a:t>
              </a:r>
            </a:p>
          </p:txBody>
        </p:sp>
        <p:sp>
          <p:nvSpPr>
            <p:cNvPr id="60" name="AutoShape 1"/>
            <p:cNvSpPr>
              <a:spLocks/>
            </p:cNvSpPr>
            <p:nvPr/>
          </p:nvSpPr>
          <p:spPr bwMode="auto">
            <a:xfrm>
              <a:off x="2164165" y="2500234"/>
              <a:ext cx="777068" cy="63152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solidFill>
            <a:ln>
              <a:noFill/>
            </a:ln>
            <a:extLst/>
          </p:spPr>
          <p:txBody>
            <a:bodyPr lIns="0" tIns="0" rIns="0" bIns="0"/>
            <a:lstStyle/>
            <a:p>
              <a:endParaRPr lang="en-US" dirty="0"/>
            </a:p>
          </p:txBody>
        </p:sp>
        <p:sp>
          <p:nvSpPr>
            <p:cNvPr id="5" name="Rectangle 4"/>
            <p:cNvSpPr/>
            <p:nvPr/>
          </p:nvSpPr>
          <p:spPr>
            <a:xfrm>
              <a:off x="2205729" y="3330342"/>
              <a:ext cx="693941"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4243033" y="2301427"/>
            <a:ext cx="1343732" cy="1331496"/>
            <a:chOff x="4243033" y="2515267"/>
            <a:chExt cx="1343732" cy="1331496"/>
          </a:xfrm>
        </p:grpSpPr>
        <p:sp>
          <p:nvSpPr>
            <p:cNvPr id="61" name="Rectangle 6"/>
            <p:cNvSpPr>
              <a:spLocks/>
            </p:cNvSpPr>
            <p:nvPr/>
          </p:nvSpPr>
          <p:spPr bwMode="auto">
            <a:xfrm>
              <a:off x="4243033" y="3484943"/>
              <a:ext cx="1343732" cy="36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85000"/>
                      <a:lumOff val="1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 O U R F B</a:t>
              </a:r>
            </a:p>
          </p:txBody>
        </p:sp>
        <p:sp>
          <p:nvSpPr>
            <p:cNvPr id="62" name="AutoShape 21"/>
            <p:cNvSpPr>
              <a:spLocks/>
            </p:cNvSpPr>
            <p:nvPr/>
          </p:nvSpPr>
          <p:spPr bwMode="auto">
            <a:xfrm>
              <a:off x="4629202" y="2515267"/>
              <a:ext cx="571394" cy="571394"/>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lumMod val="85000"/>
                <a:lumOff val="15000"/>
              </a:schemeClr>
            </a:solidFill>
            <a:ln>
              <a:noFill/>
            </a:ln>
          </p:spPr>
          <p:txBody>
            <a:bodyPr lIns="0" tIns="0" rIns="0" bIns="0"/>
            <a:lstStyle/>
            <a:p>
              <a:endParaRPr lang="en-US" dirty="0"/>
            </a:p>
          </p:txBody>
        </p:sp>
        <p:sp>
          <p:nvSpPr>
            <p:cNvPr id="30" name="Rectangle 29"/>
            <p:cNvSpPr/>
            <p:nvPr/>
          </p:nvSpPr>
          <p:spPr>
            <a:xfrm>
              <a:off x="4567929" y="3330342"/>
              <a:ext cx="693941" cy="457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 name="Group 5"/>
          <p:cNvGrpSpPr/>
          <p:nvPr/>
        </p:nvGrpSpPr>
        <p:grpSpPr>
          <a:xfrm>
            <a:off x="6493746" y="2282867"/>
            <a:ext cx="1566707" cy="1368617"/>
            <a:chOff x="6493746" y="2504237"/>
            <a:chExt cx="1566707" cy="1368617"/>
          </a:xfrm>
        </p:grpSpPr>
        <p:sp>
          <p:nvSpPr>
            <p:cNvPr id="64" name="Rectangle 6"/>
            <p:cNvSpPr>
              <a:spLocks/>
            </p:cNvSpPr>
            <p:nvPr/>
          </p:nvSpPr>
          <p:spPr bwMode="auto">
            <a:xfrm>
              <a:off x="6493746" y="3458853"/>
              <a:ext cx="1566707" cy="41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95000"/>
                      <a:lumOff val="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L I N K E D I N &amp; I D</a:t>
              </a:r>
            </a:p>
          </p:txBody>
        </p:sp>
        <p:sp>
          <p:nvSpPr>
            <p:cNvPr id="65" name="AutoShape 16"/>
            <p:cNvSpPr>
              <a:spLocks/>
            </p:cNvSpPr>
            <p:nvPr/>
          </p:nvSpPr>
          <p:spPr bwMode="auto">
            <a:xfrm>
              <a:off x="6955424" y="2504237"/>
              <a:ext cx="643351" cy="615514"/>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chemeClr val="tx1">
                <a:lumMod val="95000"/>
                <a:lumOff val="5000"/>
              </a:schemeClr>
            </a:solidFill>
            <a:ln>
              <a:noFill/>
            </a:ln>
          </p:spPr>
          <p:txBody>
            <a:bodyPr lIns="0" tIns="0" rIns="0" bIns="0"/>
            <a:lstStyle/>
            <a:p>
              <a:endParaRPr lang="en-US" dirty="0"/>
            </a:p>
          </p:txBody>
        </p:sp>
        <p:sp>
          <p:nvSpPr>
            <p:cNvPr id="31" name="Rectangle 30"/>
            <p:cNvSpPr/>
            <p:nvPr/>
          </p:nvSpPr>
          <p:spPr>
            <a:xfrm>
              <a:off x="6930129" y="3330342"/>
              <a:ext cx="693941" cy="4572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 name="Group 1"/>
          <p:cNvGrpSpPr/>
          <p:nvPr/>
        </p:nvGrpSpPr>
        <p:grpSpPr>
          <a:xfrm>
            <a:off x="6256700" y="4224424"/>
            <a:ext cx="2040798" cy="1350286"/>
            <a:chOff x="8618900" y="2522239"/>
            <a:chExt cx="2040798" cy="1350286"/>
          </a:xfrm>
        </p:grpSpPr>
        <p:sp>
          <p:nvSpPr>
            <p:cNvPr id="67" name="Rectangle 6"/>
            <p:cNvSpPr>
              <a:spLocks/>
            </p:cNvSpPr>
            <p:nvPr/>
          </p:nvSpPr>
          <p:spPr bwMode="auto">
            <a:xfrm>
              <a:off x="8618900" y="3459182"/>
              <a:ext cx="2040798" cy="41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85000"/>
                      <a:lumOff val="1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G O O G L E I D # T E X T</a:t>
              </a:r>
            </a:p>
          </p:txBody>
        </p:sp>
        <p:sp>
          <p:nvSpPr>
            <p:cNvPr id="68" name="AutoShape 18"/>
            <p:cNvSpPr>
              <a:spLocks/>
            </p:cNvSpPr>
            <p:nvPr/>
          </p:nvSpPr>
          <p:spPr bwMode="auto">
            <a:xfrm>
              <a:off x="9213895" y="2522239"/>
              <a:ext cx="850808" cy="543505"/>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lumMod val="85000"/>
                <a:lumOff val="15000"/>
              </a:schemeClr>
            </a:solidFill>
            <a:ln>
              <a:noFill/>
            </a:ln>
          </p:spPr>
          <p:txBody>
            <a:bodyPr lIns="0" tIns="0" rIns="0" bIns="0"/>
            <a:lstStyle/>
            <a:p>
              <a:endParaRPr lang="en-US" dirty="0"/>
            </a:p>
          </p:txBody>
        </p:sp>
        <p:sp>
          <p:nvSpPr>
            <p:cNvPr id="35" name="Rectangle 34"/>
            <p:cNvSpPr/>
            <p:nvPr/>
          </p:nvSpPr>
          <p:spPr>
            <a:xfrm>
              <a:off x="9292329" y="3330342"/>
              <a:ext cx="693941" cy="4572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Picture Placeholder 7">
            <a:extLst>
              <a:ext uri="{FF2B5EF4-FFF2-40B4-BE49-F238E27FC236}">
                <a16:creationId xmlns:a16="http://schemas.microsoft.com/office/drawing/2014/main" id="{76D9DD7A-1FAE-4A37-B4FB-BF49E06C025A}"/>
              </a:ext>
            </a:extLst>
          </p:cNvPr>
          <p:cNvSpPr>
            <a:spLocks noGrp="1"/>
          </p:cNvSpPr>
          <p:nvPr>
            <p:ph type="pic" sz="quarter" idx="28"/>
          </p:nvPr>
        </p:nvSpPr>
        <p:spPr/>
      </p:sp>
      <p:sp>
        <p:nvSpPr>
          <p:cNvPr id="10" name="Picture Placeholder 9">
            <a:extLst>
              <a:ext uri="{FF2B5EF4-FFF2-40B4-BE49-F238E27FC236}">
                <a16:creationId xmlns:a16="http://schemas.microsoft.com/office/drawing/2014/main" id="{46779BDA-7EFD-40D9-A45F-B7D878D7AA31}"/>
              </a:ext>
            </a:extLst>
          </p:cNvPr>
          <p:cNvSpPr>
            <a:spLocks noGrp="1"/>
          </p:cNvSpPr>
          <p:nvPr>
            <p:ph type="pic" sz="quarter" idx="27"/>
          </p:nvPr>
        </p:nvSpPr>
        <p:spPr/>
      </p:sp>
      <p:sp>
        <p:nvSpPr>
          <p:cNvPr id="15" name="Picture Placeholder 14">
            <a:extLst>
              <a:ext uri="{FF2B5EF4-FFF2-40B4-BE49-F238E27FC236}">
                <a16:creationId xmlns:a16="http://schemas.microsoft.com/office/drawing/2014/main" id="{BF0133A7-6C7C-496F-8F91-09F9CF1CE98A}"/>
              </a:ext>
            </a:extLst>
          </p:cNvPr>
          <p:cNvSpPr>
            <a:spLocks noGrp="1"/>
          </p:cNvSpPr>
          <p:nvPr>
            <p:ph type="pic" sz="quarter" idx="30"/>
          </p:nvPr>
        </p:nvSpPr>
        <p:spPr/>
      </p:sp>
      <p:sp>
        <p:nvSpPr>
          <p:cNvPr id="17" name="Picture Placeholder 16">
            <a:extLst>
              <a:ext uri="{FF2B5EF4-FFF2-40B4-BE49-F238E27FC236}">
                <a16:creationId xmlns:a16="http://schemas.microsoft.com/office/drawing/2014/main" id="{8D5CDD1F-0A30-4D1D-90BD-3093D75144A7}"/>
              </a:ext>
            </a:extLst>
          </p:cNvPr>
          <p:cNvSpPr>
            <a:spLocks noGrp="1"/>
          </p:cNvSpPr>
          <p:nvPr>
            <p:ph type="pic" sz="quarter" idx="29"/>
          </p:nvPr>
        </p:nvSpPr>
        <p:spPr/>
      </p:sp>
    </p:spTree>
    <p:extLst>
      <p:ext uri="{BB962C8B-B14F-4D97-AF65-F5344CB8AC3E}">
        <p14:creationId xmlns:p14="http://schemas.microsoft.com/office/powerpoint/2010/main" val="1234483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Connect Our Social Media</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538175" y="2411188"/>
            <a:ext cx="1915886" cy="191588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938096" y="2411188"/>
            <a:ext cx="1915886" cy="191588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6338017" y="2411188"/>
            <a:ext cx="1915886" cy="191588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8737939" y="2411188"/>
            <a:ext cx="1915886" cy="19158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Arrow Connector 22"/>
          <p:cNvCxnSpPr>
            <a:stCxn id="19" idx="4"/>
          </p:cNvCxnSpPr>
          <p:nvPr/>
        </p:nvCxnSpPr>
        <p:spPr>
          <a:xfrm>
            <a:off x="2496118" y="4327074"/>
            <a:ext cx="0" cy="298266"/>
          </a:xfrm>
          <a:prstGeom prst="straightConnector1">
            <a:avLst/>
          </a:prstGeom>
          <a:ln w="381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4896039" y="4327074"/>
            <a:ext cx="0" cy="298266"/>
          </a:xfrm>
          <a:prstGeom prst="straightConnector1">
            <a:avLst/>
          </a:prstGeom>
          <a:ln w="38100">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7295960" y="4327074"/>
            <a:ext cx="0" cy="298266"/>
          </a:xfrm>
          <a:prstGeom prst="straightConnector1">
            <a:avLst/>
          </a:prstGeom>
          <a:ln w="381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9695882" y="4327074"/>
            <a:ext cx="0" cy="298266"/>
          </a:xfrm>
          <a:prstGeom prst="straightConnector1">
            <a:avLst/>
          </a:prstGeom>
          <a:ln w="381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1" name="Rectangle 6"/>
          <p:cNvSpPr>
            <a:spLocks/>
          </p:cNvSpPr>
          <p:nvPr/>
        </p:nvSpPr>
        <p:spPr bwMode="auto">
          <a:xfrm>
            <a:off x="1757365" y="4833047"/>
            <a:ext cx="1477506" cy="37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T W I T T E R # I D</a:t>
            </a:r>
          </a:p>
        </p:txBody>
      </p:sp>
      <p:sp>
        <p:nvSpPr>
          <p:cNvPr id="52" name="AutoShape 1"/>
          <p:cNvSpPr>
            <a:spLocks/>
          </p:cNvSpPr>
          <p:nvPr/>
        </p:nvSpPr>
        <p:spPr bwMode="auto">
          <a:xfrm>
            <a:off x="2107584" y="3053368"/>
            <a:ext cx="777068" cy="631526"/>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dirty="0"/>
          </a:p>
        </p:txBody>
      </p:sp>
      <p:sp>
        <p:nvSpPr>
          <p:cNvPr id="53" name="Rectangle 52"/>
          <p:cNvSpPr/>
          <p:nvPr/>
        </p:nvSpPr>
        <p:spPr>
          <a:xfrm>
            <a:off x="1538176" y="5142472"/>
            <a:ext cx="1915886" cy="457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6"/>
          <p:cNvSpPr>
            <a:spLocks/>
          </p:cNvSpPr>
          <p:nvPr/>
        </p:nvSpPr>
        <p:spPr bwMode="auto">
          <a:xfrm>
            <a:off x="4224173" y="4837309"/>
            <a:ext cx="1343732" cy="361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85000"/>
                    <a:lumOff val="1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 O U R F B</a:t>
            </a:r>
          </a:p>
        </p:txBody>
      </p:sp>
      <p:sp>
        <p:nvSpPr>
          <p:cNvPr id="58" name="AutoShape 21"/>
          <p:cNvSpPr>
            <a:spLocks/>
          </p:cNvSpPr>
          <p:nvPr/>
        </p:nvSpPr>
        <p:spPr bwMode="auto">
          <a:xfrm>
            <a:off x="4610342" y="3080777"/>
            <a:ext cx="571394" cy="571394"/>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lumMod val="95000"/>
            </a:schemeClr>
          </a:solidFill>
          <a:ln>
            <a:noFill/>
          </a:ln>
        </p:spPr>
        <p:txBody>
          <a:bodyPr lIns="0" tIns="0" rIns="0" bIns="0"/>
          <a:lstStyle/>
          <a:p>
            <a:endParaRPr lang="en-US" dirty="0"/>
          </a:p>
        </p:txBody>
      </p:sp>
      <p:sp>
        <p:nvSpPr>
          <p:cNvPr id="69" name="Rectangle 6"/>
          <p:cNvSpPr>
            <a:spLocks/>
          </p:cNvSpPr>
          <p:nvPr/>
        </p:nvSpPr>
        <p:spPr bwMode="auto">
          <a:xfrm>
            <a:off x="6512606" y="4811219"/>
            <a:ext cx="1566707" cy="41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75000"/>
                    <a:lumOff val="2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L I N K E D I N &amp; I D</a:t>
            </a:r>
          </a:p>
        </p:txBody>
      </p:sp>
      <p:sp>
        <p:nvSpPr>
          <p:cNvPr id="70" name="AutoShape 16"/>
          <p:cNvSpPr>
            <a:spLocks/>
          </p:cNvSpPr>
          <p:nvPr/>
        </p:nvSpPr>
        <p:spPr bwMode="auto">
          <a:xfrm>
            <a:off x="6974284" y="3061374"/>
            <a:ext cx="643351" cy="615514"/>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chemeClr val="bg1">
              <a:lumMod val="85000"/>
            </a:schemeClr>
          </a:solidFill>
          <a:ln>
            <a:noFill/>
          </a:ln>
        </p:spPr>
        <p:txBody>
          <a:bodyPr lIns="0" tIns="0" rIns="0" bIns="0"/>
          <a:lstStyle/>
          <a:p>
            <a:endParaRPr lang="en-US" dirty="0"/>
          </a:p>
        </p:txBody>
      </p:sp>
      <p:sp>
        <p:nvSpPr>
          <p:cNvPr id="73" name="Rectangle 6"/>
          <p:cNvSpPr>
            <a:spLocks/>
          </p:cNvSpPr>
          <p:nvPr/>
        </p:nvSpPr>
        <p:spPr bwMode="auto">
          <a:xfrm>
            <a:off x="8675483" y="4811548"/>
            <a:ext cx="2040798" cy="41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000"/>
              </a:lnSpc>
            </a:pPr>
            <a:r>
              <a:rPr lang="en-US" sz="1600" dirty="0">
                <a:solidFill>
                  <a:schemeClr val="tx1">
                    <a:lumMod val="65000"/>
                    <a:lumOff val="35000"/>
                  </a:schemeClr>
                </a:solidFill>
                <a:latin typeface="Open Sans Condensed" panose="020B0806030504020204" pitchFamily="34" charset="0"/>
                <a:ea typeface="Open Sans Condensed" panose="020B0806030504020204" pitchFamily="34" charset="0"/>
                <a:cs typeface="Open Sans Condensed" panose="020B0806030504020204" pitchFamily="34" charset="0"/>
                <a:sym typeface="Montserrat-Bold" charset="0"/>
              </a:rPr>
              <a:t>G O O G L E I D # T E X T</a:t>
            </a:r>
          </a:p>
        </p:txBody>
      </p:sp>
      <p:sp>
        <p:nvSpPr>
          <p:cNvPr id="74" name="AutoShape 18"/>
          <p:cNvSpPr>
            <a:spLocks/>
          </p:cNvSpPr>
          <p:nvPr/>
        </p:nvSpPr>
        <p:spPr bwMode="auto">
          <a:xfrm>
            <a:off x="9270478" y="3097379"/>
            <a:ext cx="850808" cy="543505"/>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lumMod val="75000"/>
            </a:schemeClr>
          </a:solidFill>
          <a:ln>
            <a:noFill/>
          </a:ln>
        </p:spPr>
        <p:txBody>
          <a:bodyPr lIns="0" tIns="0" rIns="0" bIns="0"/>
          <a:lstStyle/>
          <a:p>
            <a:endParaRPr lang="en-US" dirty="0"/>
          </a:p>
        </p:txBody>
      </p:sp>
      <p:sp>
        <p:nvSpPr>
          <p:cNvPr id="76" name="Rectangle 75"/>
          <p:cNvSpPr/>
          <p:nvPr/>
        </p:nvSpPr>
        <p:spPr>
          <a:xfrm>
            <a:off x="3938096" y="5142472"/>
            <a:ext cx="1915886" cy="4571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6338016" y="5142472"/>
            <a:ext cx="1915886" cy="4571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8737939" y="5142472"/>
            <a:ext cx="1915886"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49812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b="1" dirty="0"/>
              <a:t>Project Location</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0" y="5219700"/>
            <a:ext cx="12192000" cy="1638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p:cNvGrpSpPr/>
          <p:nvPr/>
        </p:nvGrpSpPr>
        <p:grpSpPr>
          <a:xfrm>
            <a:off x="1415251" y="5851446"/>
            <a:ext cx="2867867" cy="374808"/>
            <a:chOff x="2645989" y="5392721"/>
            <a:chExt cx="2867867" cy="374808"/>
          </a:xfrm>
        </p:grpSpPr>
        <p:sp>
          <p:nvSpPr>
            <p:cNvPr id="31" name="Rectangle 21"/>
            <p:cNvSpPr>
              <a:spLocks/>
            </p:cNvSpPr>
            <p:nvPr/>
          </p:nvSpPr>
          <p:spPr bwMode="auto">
            <a:xfrm>
              <a:off x="3137639" y="5392721"/>
              <a:ext cx="2376217"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300"/>
                </a:lnSpc>
              </a:pPr>
              <a:r>
                <a:rPr lang="en-US" sz="10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p:txBody>
        </p:sp>
        <p:sp>
          <p:nvSpPr>
            <p:cNvPr id="32" name="Freeform 20"/>
            <p:cNvSpPr/>
            <p:nvPr/>
          </p:nvSpPr>
          <p:spPr bwMode="auto">
            <a:xfrm>
              <a:off x="2645989" y="5408711"/>
              <a:ext cx="342828" cy="342828"/>
            </a:xfrm>
            <a:custGeom>
              <a:avLst/>
              <a:gdLst>
                <a:gd name="connsiteX0" fmla="*/ 215028 w 613546"/>
                <a:gd name="connsiteY0" fmla="*/ 156411 h 613546"/>
                <a:gd name="connsiteX1" fmla="*/ 312946 w 613546"/>
                <a:gd name="connsiteY1" fmla="*/ 156411 h 613546"/>
                <a:gd name="connsiteX2" fmla="*/ 445195 w 613546"/>
                <a:gd name="connsiteY2" fmla="*/ 307487 h 613546"/>
                <a:gd name="connsiteX3" fmla="*/ 312946 w 613546"/>
                <a:gd name="connsiteY3" fmla="*/ 458563 h 613546"/>
                <a:gd name="connsiteX4" fmla="*/ 215028 w 613546"/>
                <a:gd name="connsiteY4" fmla="*/ 458563 h 613546"/>
                <a:gd name="connsiteX5" fmla="*/ 347277 w 613546"/>
                <a:gd name="connsiteY5" fmla="*/ 307487 h 613546"/>
                <a:gd name="connsiteX6" fmla="*/ 306773 w 613546"/>
                <a:gd name="connsiteY6" fmla="*/ 60121 h 613546"/>
                <a:gd name="connsiteX7" fmla="*/ 60121 w 613546"/>
                <a:gd name="connsiteY7" fmla="*/ 306773 h 613546"/>
                <a:gd name="connsiteX8" fmla="*/ 306773 w 613546"/>
                <a:gd name="connsiteY8" fmla="*/ 553425 h 613546"/>
                <a:gd name="connsiteX9" fmla="*/ 553425 w 613546"/>
                <a:gd name="connsiteY9" fmla="*/ 306773 h 613546"/>
                <a:gd name="connsiteX10" fmla="*/ 306773 w 613546"/>
                <a:gd name="connsiteY10" fmla="*/ 60121 h 613546"/>
                <a:gd name="connsiteX11" fmla="*/ 306773 w 613546"/>
                <a:gd name="connsiteY11" fmla="*/ 0 h 613546"/>
                <a:gd name="connsiteX12" fmla="*/ 613546 w 613546"/>
                <a:gd name="connsiteY12" fmla="*/ 306773 h 613546"/>
                <a:gd name="connsiteX13" fmla="*/ 306773 w 613546"/>
                <a:gd name="connsiteY13" fmla="*/ 613546 h 613546"/>
                <a:gd name="connsiteX14" fmla="*/ 0 w 613546"/>
                <a:gd name="connsiteY14" fmla="*/ 306773 h 613546"/>
                <a:gd name="connsiteX15" fmla="*/ 306773 w 613546"/>
                <a:gd name="connsiteY15" fmla="*/ 0 h 6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546" h="613546">
                  <a:moveTo>
                    <a:pt x="215028" y="156411"/>
                  </a:moveTo>
                  <a:lnTo>
                    <a:pt x="312946" y="156411"/>
                  </a:lnTo>
                  <a:lnTo>
                    <a:pt x="445195" y="307487"/>
                  </a:lnTo>
                  <a:lnTo>
                    <a:pt x="312946" y="458563"/>
                  </a:lnTo>
                  <a:lnTo>
                    <a:pt x="215028" y="458563"/>
                  </a:lnTo>
                  <a:lnTo>
                    <a:pt x="347277" y="307487"/>
                  </a:lnTo>
                  <a:close/>
                  <a:moveTo>
                    <a:pt x="306773" y="60121"/>
                  </a:moveTo>
                  <a:cubicBezTo>
                    <a:pt x="170551" y="60121"/>
                    <a:pt x="60121" y="170551"/>
                    <a:pt x="60121" y="306773"/>
                  </a:cubicBezTo>
                  <a:cubicBezTo>
                    <a:pt x="60121" y="442995"/>
                    <a:pt x="170551" y="553425"/>
                    <a:pt x="306773" y="553425"/>
                  </a:cubicBezTo>
                  <a:cubicBezTo>
                    <a:pt x="442995" y="553425"/>
                    <a:pt x="553425" y="442995"/>
                    <a:pt x="553425" y="306773"/>
                  </a:cubicBezTo>
                  <a:cubicBezTo>
                    <a:pt x="553425" y="170551"/>
                    <a:pt x="442995" y="60121"/>
                    <a:pt x="306773" y="60121"/>
                  </a:cubicBezTo>
                  <a:close/>
                  <a:moveTo>
                    <a:pt x="306773" y="0"/>
                  </a:moveTo>
                  <a:cubicBezTo>
                    <a:pt x="476199" y="0"/>
                    <a:pt x="613546" y="137347"/>
                    <a:pt x="613546" y="306773"/>
                  </a:cubicBezTo>
                  <a:cubicBezTo>
                    <a:pt x="613546" y="476199"/>
                    <a:pt x="476199" y="613546"/>
                    <a:pt x="306773" y="613546"/>
                  </a:cubicBezTo>
                  <a:cubicBezTo>
                    <a:pt x="137347" y="613546"/>
                    <a:pt x="0" y="476199"/>
                    <a:pt x="0" y="306773"/>
                  </a:cubicBezTo>
                  <a:cubicBezTo>
                    <a:pt x="0" y="137347"/>
                    <a:pt x="137347" y="0"/>
                    <a:pt x="306773" y="0"/>
                  </a:cubicBezTo>
                  <a:close/>
                </a:path>
              </a:pathLst>
            </a:custGeom>
            <a:solidFill>
              <a:schemeClr val="tx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grpSp>
      <p:grpSp>
        <p:nvGrpSpPr>
          <p:cNvPr id="33" name="Group 32"/>
          <p:cNvGrpSpPr/>
          <p:nvPr/>
        </p:nvGrpSpPr>
        <p:grpSpPr>
          <a:xfrm>
            <a:off x="4557976" y="5851446"/>
            <a:ext cx="2867867" cy="374808"/>
            <a:chOff x="2645989" y="5392721"/>
            <a:chExt cx="2867867" cy="374808"/>
          </a:xfrm>
        </p:grpSpPr>
        <p:sp>
          <p:nvSpPr>
            <p:cNvPr id="34" name="Rectangle 21"/>
            <p:cNvSpPr>
              <a:spLocks/>
            </p:cNvSpPr>
            <p:nvPr/>
          </p:nvSpPr>
          <p:spPr bwMode="auto">
            <a:xfrm>
              <a:off x="3137639" y="5392721"/>
              <a:ext cx="2376217" cy="3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300"/>
                </a:lnSpc>
              </a:pPr>
              <a:r>
                <a:rPr lang="en-US" sz="1000" dirty="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 and reliability.</a:t>
              </a:r>
            </a:p>
          </p:txBody>
        </p:sp>
        <p:sp>
          <p:nvSpPr>
            <p:cNvPr id="35" name="Freeform 20"/>
            <p:cNvSpPr/>
            <p:nvPr/>
          </p:nvSpPr>
          <p:spPr bwMode="auto">
            <a:xfrm>
              <a:off x="2645989" y="5408711"/>
              <a:ext cx="342828" cy="342828"/>
            </a:xfrm>
            <a:custGeom>
              <a:avLst/>
              <a:gdLst>
                <a:gd name="connsiteX0" fmla="*/ 215028 w 613546"/>
                <a:gd name="connsiteY0" fmla="*/ 156411 h 613546"/>
                <a:gd name="connsiteX1" fmla="*/ 312946 w 613546"/>
                <a:gd name="connsiteY1" fmla="*/ 156411 h 613546"/>
                <a:gd name="connsiteX2" fmla="*/ 445195 w 613546"/>
                <a:gd name="connsiteY2" fmla="*/ 307487 h 613546"/>
                <a:gd name="connsiteX3" fmla="*/ 312946 w 613546"/>
                <a:gd name="connsiteY3" fmla="*/ 458563 h 613546"/>
                <a:gd name="connsiteX4" fmla="*/ 215028 w 613546"/>
                <a:gd name="connsiteY4" fmla="*/ 458563 h 613546"/>
                <a:gd name="connsiteX5" fmla="*/ 347277 w 613546"/>
                <a:gd name="connsiteY5" fmla="*/ 307487 h 613546"/>
                <a:gd name="connsiteX6" fmla="*/ 306773 w 613546"/>
                <a:gd name="connsiteY6" fmla="*/ 60121 h 613546"/>
                <a:gd name="connsiteX7" fmla="*/ 60121 w 613546"/>
                <a:gd name="connsiteY7" fmla="*/ 306773 h 613546"/>
                <a:gd name="connsiteX8" fmla="*/ 306773 w 613546"/>
                <a:gd name="connsiteY8" fmla="*/ 553425 h 613546"/>
                <a:gd name="connsiteX9" fmla="*/ 553425 w 613546"/>
                <a:gd name="connsiteY9" fmla="*/ 306773 h 613546"/>
                <a:gd name="connsiteX10" fmla="*/ 306773 w 613546"/>
                <a:gd name="connsiteY10" fmla="*/ 60121 h 613546"/>
                <a:gd name="connsiteX11" fmla="*/ 306773 w 613546"/>
                <a:gd name="connsiteY11" fmla="*/ 0 h 613546"/>
                <a:gd name="connsiteX12" fmla="*/ 613546 w 613546"/>
                <a:gd name="connsiteY12" fmla="*/ 306773 h 613546"/>
                <a:gd name="connsiteX13" fmla="*/ 306773 w 613546"/>
                <a:gd name="connsiteY13" fmla="*/ 613546 h 613546"/>
                <a:gd name="connsiteX14" fmla="*/ 0 w 613546"/>
                <a:gd name="connsiteY14" fmla="*/ 306773 h 613546"/>
                <a:gd name="connsiteX15" fmla="*/ 306773 w 613546"/>
                <a:gd name="connsiteY15" fmla="*/ 0 h 61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546" h="613546">
                  <a:moveTo>
                    <a:pt x="215028" y="156411"/>
                  </a:moveTo>
                  <a:lnTo>
                    <a:pt x="312946" y="156411"/>
                  </a:lnTo>
                  <a:lnTo>
                    <a:pt x="445195" y="307487"/>
                  </a:lnTo>
                  <a:lnTo>
                    <a:pt x="312946" y="458563"/>
                  </a:lnTo>
                  <a:lnTo>
                    <a:pt x="215028" y="458563"/>
                  </a:lnTo>
                  <a:lnTo>
                    <a:pt x="347277" y="307487"/>
                  </a:lnTo>
                  <a:close/>
                  <a:moveTo>
                    <a:pt x="306773" y="60121"/>
                  </a:moveTo>
                  <a:cubicBezTo>
                    <a:pt x="170551" y="60121"/>
                    <a:pt x="60121" y="170551"/>
                    <a:pt x="60121" y="306773"/>
                  </a:cubicBezTo>
                  <a:cubicBezTo>
                    <a:pt x="60121" y="442995"/>
                    <a:pt x="170551" y="553425"/>
                    <a:pt x="306773" y="553425"/>
                  </a:cubicBezTo>
                  <a:cubicBezTo>
                    <a:pt x="442995" y="553425"/>
                    <a:pt x="553425" y="442995"/>
                    <a:pt x="553425" y="306773"/>
                  </a:cubicBezTo>
                  <a:cubicBezTo>
                    <a:pt x="553425" y="170551"/>
                    <a:pt x="442995" y="60121"/>
                    <a:pt x="306773" y="60121"/>
                  </a:cubicBezTo>
                  <a:close/>
                  <a:moveTo>
                    <a:pt x="306773" y="0"/>
                  </a:moveTo>
                  <a:cubicBezTo>
                    <a:pt x="476199" y="0"/>
                    <a:pt x="613546" y="137347"/>
                    <a:pt x="613546" y="306773"/>
                  </a:cubicBezTo>
                  <a:cubicBezTo>
                    <a:pt x="613546" y="476199"/>
                    <a:pt x="476199" y="613546"/>
                    <a:pt x="306773" y="613546"/>
                  </a:cubicBezTo>
                  <a:cubicBezTo>
                    <a:pt x="137347" y="613546"/>
                    <a:pt x="0" y="476199"/>
                    <a:pt x="0" y="306773"/>
                  </a:cubicBezTo>
                  <a:cubicBezTo>
                    <a:pt x="0" y="137347"/>
                    <a:pt x="137347" y="0"/>
                    <a:pt x="306773" y="0"/>
                  </a:cubicBezTo>
                  <a:close/>
                </a:path>
              </a:pathLst>
            </a:custGeom>
            <a:solidFill>
              <a:schemeClr val="tx1">
                <a:lumMod val="85000"/>
                <a:lumOff val="15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3" name="Rectangle 2"/>
          <p:cNvSpPr/>
          <p:nvPr/>
        </p:nvSpPr>
        <p:spPr>
          <a:xfrm>
            <a:off x="8846914" y="4302240"/>
            <a:ext cx="1924014" cy="19240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p:nvPicPr>
        <p:blipFill>
          <a:blip r:embed="rId3"/>
          <a:stretch>
            <a:fillRect/>
          </a:stretch>
        </p:blipFill>
        <p:spPr>
          <a:xfrm>
            <a:off x="9180917" y="4750964"/>
            <a:ext cx="1256008" cy="1026566"/>
          </a:xfrm>
          <a:prstGeom prst="rect">
            <a:avLst/>
          </a:prstGeom>
        </p:spPr>
      </p:pic>
      <p:sp>
        <p:nvSpPr>
          <p:cNvPr id="11" name="Oval 10"/>
          <p:cNvSpPr/>
          <p:nvPr/>
        </p:nvSpPr>
        <p:spPr>
          <a:xfrm>
            <a:off x="5673608" y="2807267"/>
            <a:ext cx="1582057" cy="1582057"/>
          </a:xfrm>
          <a:prstGeom prst="ellipse">
            <a:avLst/>
          </a:prstGeom>
          <a:solidFill>
            <a:schemeClr val="tx1">
              <a:alpha val="1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5673608" y="2807267"/>
            <a:ext cx="1582057" cy="158205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6B075263-9D39-4B18-AF06-013BADF84F90}"/>
              </a:ext>
            </a:extLst>
          </p:cNvPr>
          <p:cNvSpPr>
            <a:spLocks noGrp="1"/>
          </p:cNvSpPr>
          <p:nvPr>
            <p:ph type="pic" sz="quarter" idx="30"/>
          </p:nvPr>
        </p:nvSpPr>
        <p:spPr/>
      </p:sp>
    </p:spTree>
    <p:extLst>
      <p:ext uri="{BB962C8B-B14F-4D97-AF65-F5344CB8AC3E}">
        <p14:creationId xmlns:p14="http://schemas.microsoft.com/office/powerpoint/2010/main" val="58667408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a:t>www.website.com</a:t>
            </a:r>
            <a:endParaRPr lang="en-US" dirty="0"/>
          </a:p>
        </p:txBody>
      </p:sp>
      <p:sp>
        <p:nvSpPr>
          <p:cNvPr id="18"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11" name="Rectangle 10"/>
          <p:cNvSpPr/>
          <p:nvPr/>
        </p:nvSpPr>
        <p:spPr>
          <a:xfrm>
            <a:off x="0" y="0"/>
            <a:ext cx="12188825" cy="5631543"/>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1214312" y="2027301"/>
            <a:ext cx="9760201" cy="1576941"/>
            <a:chOff x="1317498" y="2193642"/>
            <a:chExt cx="9760201" cy="1576941"/>
          </a:xfrm>
        </p:grpSpPr>
        <p:grpSp>
          <p:nvGrpSpPr>
            <p:cNvPr id="12" name="Group 11"/>
            <p:cNvGrpSpPr/>
            <p:nvPr/>
          </p:nvGrpSpPr>
          <p:grpSpPr>
            <a:xfrm>
              <a:off x="2588077" y="2193642"/>
              <a:ext cx="7219042" cy="861774"/>
              <a:chOff x="2588079" y="2193642"/>
              <a:chExt cx="7219042" cy="861774"/>
            </a:xfrm>
          </p:grpSpPr>
          <p:sp>
            <p:nvSpPr>
              <p:cNvPr id="35" name="TextBox 34"/>
              <p:cNvSpPr txBox="1"/>
              <p:nvPr/>
            </p:nvSpPr>
            <p:spPr>
              <a:xfrm>
                <a:off x="3686629" y="2193642"/>
                <a:ext cx="5021942" cy="861774"/>
              </a:xfrm>
              <a:prstGeom prst="rect">
                <a:avLst/>
              </a:prstGeom>
              <a:noFill/>
            </p:spPr>
            <p:txBody>
              <a:bodyPr wrap="square" rtlCol="0">
                <a:spAutoFit/>
              </a:bodyPr>
              <a:lstStyle/>
              <a:p>
                <a:pPr algn="ctr"/>
                <a:r>
                  <a:rPr lang="en-US" sz="5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Have any question</a:t>
                </a:r>
              </a:p>
            </p:txBody>
          </p:sp>
          <p:sp>
            <p:nvSpPr>
              <p:cNvPr id="36" name="Rectangle 35"/>
              <p:cNvSpPr/>
              <p:nvPr/>
            </p:nvSpPr>
            <p:spPr>
              <a:xfrm>
                <a:off x="8708571" y="2704823"/>
                <a:ext cx="1098550" cy="95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2588079" y="2704822"/>
                <a:ext cx="1098550" cy="953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9"/>
            <p:cNvSpPr>
              <a:spLocks/>
            </p:cNvSpPr>
            <p:nvPr/>
          </p:nvSpPr>
          <p:spPr bwMode="auto">
            <a:xfrm>
              <a:off x="1317498" y="3114278"/>
              <a:ext cx="9760201" cy="65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20000"/>
                </a:lnSpc>
              </a:pPr>
              <a:r>
                <a:rPr lang="en-US" sz="1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10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1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 meant to project an image of professionalism of the layout design is meant to the project an image .</a:t>
              </a:r>
            </a:p>
          </p:txBody>
        </p:sp>
      </p:grpSp>
      <p:sp>
        <p:nvSpPr>
          <p:cNvPr id="16" name="Rectangle 15"/>
          <p:cNvSpPr/>
          <p:nvPr/>
        </p:nvSpPr>
        <p:spPr>
          <a:xfrm>
            <a:off x="0" y="5631542"/>
            <a:ext cx="12191999" cy="1245508"/>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FBFB3594-67FF-438B-8847-FF41385B2F0C}"/>
              </a:ext>
            </a:extLst>
          </p:cNvPr>
          <p:cNvSpPr>
            <a:spLocks noGrp="1"/>
          </p:cNvSpPr>
          <p:nvPr>
            <p:ph type="pic" sz="quarter" idx="30"/>
          </p:nvPr>
        </p:nvSpPr>
        <p:spPr/>
      </p:sp>
    </p:spTree>
    <p:extLst>
      <p:ext uri="{BB962C8B-B14F-4D97-AF65-F5344CB8AC3E}">
        <p14:creationId xmlns:p14="http://schemas.microsoft.com/office/powerpoint/2010/main" val="247934425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2" name="Rectangle 1"/>
          <p:cNvSpPr/>
          <p:nvPr/>
        </p:nvSpPr>
        <p:spPr>
          <a:xfrm>
            <a:off x="3844925" y="971550"/>
            <a:ext cx="8343900" cy="58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solidFill>
                  <a:schemeClr val="bg2">
                    <a:lumMod val="10000"/>
                  </a:schemeClr>
                </a:solidFill>
              </a:rPr>
              <a:t>www.website.com</a:t>
            </a:r>
          </a:p>
        </p:txBody>
      </p:sp>
      <p:sp>
        <p:nvSpPr>
          <p:cNvPr id="13" name="Rectangle 9"/>
          <p:cNvSpPr>
            <a:spLocks/>
          </p:cNvSpPr>
          <p:nvPr/>
        </p:nvSpPr>
        <p:spPr bwMode="auto">
          <a:xfrm>
            <a:off x="4546147" y="2054729"/>
            <a:ext cx="5793457" cy="1325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a:t>
            </a:r>
          </a:p>
          <a:p>
            <a:pPr>
              <a:lnSpc>
                <a:spcPts val="2000"/>
              </a:lnSpc>
            </a:pPr>
            <a:endPar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endParaRPr>
          </a:p>
          <a:p>
            <a:pPr>
              <a:lnSpc>
                <a:spcPts val="20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This letterhead design is meant to project an image of professionalism and reliability image of professionalism of the contributes to the aesthetics meant to project an image of</a:t>
            </a:r>
          </a:p>
        </p:txBody>
      </p:sp>
      <p:sp>
        <p:nvSpPr>
          <p:cNvPr id="3" name="TextBox 2"/>
          <p:cNvSpPr txBox="1"/>
          <p:nvPr/>
        </p:nvSpPr>
        <p:spPr>
          <a:xfrm>
            <a:off x="4455888" y="1528080"/>
            <a:ext cx="1840582" cy="553998"/>
          </a:xfrm>
          <a:prstGeom prst="rect">
            <a:avLst/>
          </a:prstGeom>
          <a:noFill/>
        </p:spPr>
        <p:txBody>
          <a:bodyPr wrap="square" rtlCol="0">
            <a:spAutoFit/>
          </a:bodyPr>
          <a:lstStyle/>
          <a:p>
            <a:r>
              <a:rPr lang="en-US" sz="3000" dirty="0">
                <a:latin typeface="Open Sans Condensed" panose="020B0806030504020204" pitchFamily="34" charset="0"/>
                <a:ea typeface="Open Sans Condensed" panose="020B0806030504020204" pitchFamily="34" charset="0"/>
                <a:cs typeface="Open Sans Condensed" panose="020B0806030504020204" pitchFamily="34" charset="0"/>
              </a:rPr>
              <a:t>ABOUT US?</a:t>
            </a:r>
          </a:p>
        </p:txBody>
      </p:sp>
      <p:sp>
        <p:nvSpPr>
          <p:cNvPr id="47" name="Rectangle 46"/>
          <p:cNvSpPr/>
          <p:nvPr/>
        </p:nvSpPr>
        <p:spPr>
          <a:xfrm>
            <a:off x="4546147" y="3945598"/>
            <a:ext cx="3320596" cy="2585829"/>
          </a:xfrm>
          <a:prstGeom prst="rect">
            <a:avLst/>
          </a:prstGeom>
          <a:solidFill>
            <a:srgbClr val="181717">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3841751" y="3945598"/>
            <a:ext cx="701221" cy="258582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p:cNvGrpSpPr/>
          <p:nvPr/>
        </p:nvGrpSpPr>
        <p:grpSpPr>
          <a:xfrm>
            <a:off x="8382397" y="4238409"/>
            <a:ext cx="1957207" cy="2000207"/>
            <a:chOff x="4916033" y="4186649"/>
            <a:chExt cx="1957207" cy="2000207"/>
          </a:xfrm>
        </p:grpSpPr>
        <p:sp>
          <p:nvSpPr>
            <p:cNvPr id="39" name="TextBox 38"/>
            <p:cNvSpPr txBox="1"/>
            <p:nvPr/>
          </p:nvSpPr>
          <p:spPr>
            <a:xfrm>
              <a:off x="4916033" y="4186649"/>
              <a:ext cx="920291" cy="752707"/>
            </a:xfrm>
            <a:prstGeom prst="rect">
              <a:avLst/>
            </a:prstGeom>
            <a:noFill/>
          </p:spPr>
          <p:txBody>
            <a:bodyPr wrap="square" rtlCol="0">
              <a:spAutoFit/>
            </a:bodyPr>
            <a:lstStyle/>
            <a:p>
              <a:pPr>
                <a:lnSpc>
                  <a:spcPts val="2500"/>
                </a:lnSpc>
              </a:pPr>
              <a:r>
                <a:rPr lang="en-US" sz="1300" dirty="0">
                  <a:latin typeface="Open Sans Condensed" panose="020B0806030504020204" pitchFamily="34" charset="0"/>
                  <a:ea typeface="Open Sans Condensed" panose="020B0806030504020204" pitchFamily="34" charset="0"/>
                  <a:cs typeface="Open Sans Condensed" panose="020B0806030504020204" pitchFamily="34" charset="0"/>
                </a:rPr>
                <a:t>WHATE WE</a:t>
              </a:r>
            </a:p>
            <a:p>
              <a:pPr>
                <a:lnSpc>
                  <a:spcPts val="2500"/>
                </a:lnSpc>
              </a:pPr>
              <a:r>
                <a:rPr lang="en-US" sz="3000" dirty="0">
                  <a:latin typeface="Open Sans Condensed" panose="020B0806030504020204" pitchFamily="34" charset="0"/>
                  <a:ea typeface="Open Sans Condensed" panose="020B0806030504020204" pitchFamily="34" charset="0"/>
                  <a:cs typeface="Open Sans Condensed" panose="020B0806030504020204" pitchFamily="34" charset="0"/>
                </a:rPr>
                <a:t>DO?</a:t>
              </a:r>
            </a:p>
          </p:txBody>
        </p:sp>
        <p:sp>
          <p:nvSpPr>
            <p:cNvPr id="40" name="Rectangle 9"/>
            <p:cNvSpPr>
              <a:spLocks/>
            </p:cNvSpPr>
            <p:nvPr/>
          </p:nvSpPr>
          <p:spPr bwMode="auto">
            <a:xfrm>
              <a:off x="4997411" y="4929499"/>
              <a:ext cx="1875829" cy="125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3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20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a:t>
              </a:r>
            </a:p>
          </p:txBody>
        </p:sp>
      </p:grpSp>
      <p:grpSp>
        <p:nvGrpSpPr>
          <p:cNvPr id="23" name="Group 22"/>
          <p:cNvGrpSpPr/>
          <p:nvPr/>
        </p:nvGrpSpPr>
        <p:grpSpPr>
          <a:xfrm>
            <a:off x="5227842" y="4238409"/>
            <a:ext cx="1957207" cy="2000207"/>
            <a:chOff x="4916033" y="4186649"/>
            <a:chExt cx="1957207" cy="2000207"/>
          </a:xfrm>
        </p:grpSpPr>
        <p:sp>
          <p:nvSpPr>
            <p:cNvPr id="35" name="TextBox 34"/>
            <p:cNvSpPr txBox="1"/>
            <p:nvPr/>
          </p:nvSpPr>
          <p:spPr>
            <a:xfrm>
              <a:off x="4916033" y="4186649"/>
              <a:ext cx="920291" cy="752707"/>
            </a:xfrm>
            <a:prstGeom prst="rect">
              <a:avLst/>
            </a:prstGeom>
            <a:noFill/>
          </p:spPr>
          <p:txBody>
            <a:bodyPr wrap="square" rtlCol="0">
              <a:spAutoFit/>
            </a:bodyPr>
            <a:lstStyle/>
            <a:p>
              <a:pPr>
                <a:lnSpc>
                  <a:spcPts val="2500"/>
                </a:lnSpc>
              </a:pPr>
              <a:r>
                <a:rPr lang="en-US" sz="13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WHO WE</a:t>
              </a:r>
            </a:p>
            <a:p>
              <a:pPr>
                <a:lnSpc>
                  <a:spcPts val="2500"/>
                </a:lnSpc>
              </a:pPr>
              <a:r>
                <a:rPr lang="en-US" sz="3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ARE?</a:t>
              </a:r>
            </a:p>
          </p:txBody>
        </p:sp>
        <p:sp>
          <p:nvSpPr>
            <p:cNvPr id="36" name="Rectangle 9"/>
            <p:cNvSpPr>
              <a:spLocks/>
            </p:cNvSpPr>
            <p:nvPr/>
          </p:nvSpPr>
          <p:spPr bwMode="auto">
            <a:xfrm>
              <a:off x="4997411" y="4929499"/>
              <a:ext cx="1875829" cy="125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300"/>
                </a:lnSpc>
              </a:pPr>
              <a:r>
                <a:rPr lang="en-US" sz="1200" dirty="0">
                  <a:solidFill>
                    <a:schemeClr val="bg1">
                      <a:lumMod val="8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200" dirty="0" err="1">
                  <a:solidFill>
                    <a:schemeClr val="bg1">
                      <a:lumMod val="8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bg1">
                      <a:lumMod val="8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a:t>
              </a:r>
            </a:p>
          </p:txBody>
        </p:sp>
      </p:grpSp>
      <p:sp>
        <p:nvSpPr>
          <p:cNvPr id="6" name="Picture Placeholder 5">
            <a:extLst>
              <a:ext uri="{FF2B5EF4-FFF2-40B4-BE49-F238E27FC236}">
                <a16:creationId xmlns:a16="http://schemas.microsoft.com/office/drawing/2014/main" id="{FD385879-2B01-4851-9B0E-9A5791D45871}"/>
              </a:ext>
            </a:extLst>
          </p:cNvPr>
          <p:cNvSpPr>
            <a:spLocks noGrp="1"/>
          </p:cNvSpPr>
          <p:nvPr>
            <p:ph type="pic" sz="quarter" idx="12"/>
          </p:nvPr>
        </p:nvSpPr>
        <p:spPr/>
      </p:sp>
    </p:spTree>
    <p:extLst>
      <p:ext uri="{BB962C8B-B14F-4D97-AF65-F5344CB8AC3E}">
        <p14:creationId xmlns:p14="http://schemas.microsoft.com/office/powerpoint/2010/main" val="3695253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a:t>www.website.com</a:t>
            </a:r>
            <a:endParaRPr lang="en-US" dirty="0"/>
          </a:p>
        </p:txBody>
      </p:sp>
      <p:sp>
        <p:nvSpPr>
          <p:cNvPr id="17"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grpSp>
        <p:nvGrpSpPr>
          <p:cNvPr id="2" name="Group 1"/>
          <p:cNvGrpSpPr/>
          <p:nvPr/>
        </p:nvGrpSpPr>
        <p:grpSpPr>
          <a:xfrm>
            <a:off x="4625974" y="1970087"/>
            <a:ext cx="2936876" cy="2936876"/>
            <a:chOff x="5133993" y="2466993"/>
            <a:chExt cx="1924014" cy="1924014"/>
          </a:xfrm>
        </p:grpSpPr>
        <p:sp>
          <p:nvSpPr>
            <p:cNvPr id="18" name="Rectangle 17"/>
            <p:cNvSpPr/>
            <p:nvPr/>
          </p:nvSpPr>
          <p:spPr>
            <a:xfrm>
              <a:off x="5133993" y="2466993"/>
              <a:ext cx="1924014" cy="19240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2"/>
            <a:stretch>
              <a:fillRect/>
            </a:stretch>
          </p:blipFill>
          <p:spPr>
            <a:xfrm>
              <a:off x="5467996" y="2915717"/>
              <a:ext cx="1256008" cy="1026566"/>
            </a:xfrm>
            <a:prstGeom prst="rect">
              <a:avLst/>
            </a:prstGeom>
          </p:spPr>
        </p:pic>
      </p:grpSp>
    </p:spTree>
    <p:extLst>
      <p:ext uri="{BB962C8B-B14F-4D97-AF65-F5344CB8AC3E}">
        <p14:creationId xmlns:p14="http://schemas.microsoft.com/office/powerpoint/2010/main" val="70999803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a:t>www.website.com</a:t>
            </a:r>
            <a:endParaRPr lang="en-US" dirty="0"/>
          </a:p>
        </p:txBody>
      </p:sp>
      <p:sp>
        <p:nvSpPr>
          <p:cNvPr id="4" name="Rectangle 3"/>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42"/>
          <p:cNvGrpSpPr/>
          <p:nvPr/>
        </p:nvGrpSpPr>
        <p:grpSpPr>
          <a:xfrm>
            <a:off x="3857625" y="2561007"/>
            <a:ext cx="4476750" cy="1735986"/>
            <a:chOff x="3885922" y="2496468"/>
            <a:chExt cx="4476750" cy="1735986"/>
          </a:xfrm>
        </p:grpSpPr>
        <p:grpSp>
          <p:nvGrpSpPr>
            <p:cNvPr id="31" name="Group 30"/>
            <p:cNvGrpSpPr/>
            <p:nvPr/>
          </p:nvGrpSpPr>
          <p:grpSpPr>
            <a:xfrm>
              <a:off x="5630811" y="2496468"/>
              <a:ext cx="986972" cy="647622"/>
              <a:chOff x="13719687" y="3877138"/>
              <a:chExt cx="3781425" cy="2481262"/>
            </a:xfrm>
            <a:solidFill>
              <a:schemeClr val="bg1"/>
            </a:solidFill>
          </p:grpSpPr>
          <p:sp>
            <p:nvSpPr>
              <p:cNvPr id="8" name="Freeform 5"/>
              <p:cNvSpPr>
                <a:spLocks noEditPoints="1"/>
              </p:cNvSpPr>
              <p:nvPr/>
            </p:nvSpPr>
            <p:spPr bwMode="auto">
              <a:xfrm>
                <a:off x="13791125" y="3954925"/>
                <a:ext cx="887413" cy="1344613"/>
              </a:xfrm>
              <a:custGeom>
                <a:avLst/>
                <a:gdLst>
                  <a:gd name="T0" fmla="*/ 0 w 559"/>
                  <a:gd name="T1" fmla="*/ 743 h 847"/>
                  <a:gd name="T2" fmla="*/ 256 w 559"/>
                  <a:gd name="T3" fmla="*/ 0 h 847"/>
                  <a:gd name="T4" fmla="*/ 559 w 559"/>
                  <a:gd name="T5" fmla="*/ 105 h 847"/>
                  <a:gd name="T6" fmla="*/ 305 w 559"/>
                  <a:gd name="T7" fmla="*/ 847 h 847"/>
                  <a:gd name="T8" fmla="*/ 0 w 559"/>
                  <a:gd name="T9" fmla="*/ 743 h 847"/>
                  <a:gd name="T10" fmla="*/ 0 w 559"/>
                  <a:gd name="T11" fmla="*/ 743 h 847"/>
                  <a:gd name="T12" fmla="*/ 0 w 559"/>
                  <a:gd name="T13" fmla="*/ 743 h 847"/>
                </a:gdLst>
                <a:ahLst/>
                <a:cxnLst>
                  <a:cxn ang="0">
                    <a:pos x="T0" y="T1"/>
                  </a:cxn>
                  <a:cxn ang="0">
                    <a:pos x="T2" y="T3"/>
                  </a:cxn>
                  <a:cxn ang="0">
                    <a:pos x="T4" y="T5"/>
                  </a:cxn>
                  <a:cxn ang="0">
                    <a:pos x="T6" y="T7"/>
                  </a:cxn>
                  <a:cxn ang="0">
                    <a:pos x="T8" y="T9"/>
                  </a:cxn>
                  <a:cxn ang="0">
                    <a:pos x="T10" y="T11"/>
                  </a:cxn>
                  <a:cxn ang="0">
                    <a:pos x="T12" y="T13"/>
                  </a:cxn>
                </a:cxnLst>
                <a:rect l="0" t="0" r="r" b="b"/>
                <a:pathLst>
                  <a:path w="559" h="847">
                    <a:moveTo>
                      <a:pt x="0" y="743"/>
                    </a:moveTo>
                    <a:lnTo>
                      <a:pt x="256" y="0"/>
                    </a:lnTo>
                    <a:lnTo>
                      <a:pt x="559" y="105"/>
                    </a:lnTo>
                    <a:lnTo>
                      <a:pt x="305" y="847"/>
                    </a:lnTo>
                    <a:lnTo>
                      <a:pt x="0" y="743"/>
                    </a:lnTo>
                    <a:close/>
                    <a:moveTo>
                      <a:pt x="0" y="743"/>
                    </a:moveTo>
                    <a:lnTo>
                      <a:pt x="0" y="7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noEditPoints="1"/>
              </p:cNvSpPr>
              <p:nvPr/>
            </p:nvSpPr>
            <p:spPr bwMode="auto">
              <a:xfrm>
                <a:off x="13791125" y="3954925"/>
                <a:ext cx="887413" cy="1344613"/>
              </a:xfrm>
              <a:custGeom>
                <a:avLst/>
                <a:gdLst>
                  <a:gd name="T0" fmla="*/ 0 w 559"/>
                  <a:gd name="T1" fmla="*/ 743 h 847"/>
                  <a:gd name="T2" fmla="*/ 256 w 559"/>
                  <a:gd name="T3" fmla="*/ 0 h 847"/>
                  <a:gd name="T4" fmla="*/ 559 w 559"/>
                  <a:gd name="T5" fmla="*/ 105 h 847"/>
                  <a:gd name="T6" fmla="*/ 305 w 559"/>
                  <a:gd name="T7" fmla="*/ 847 h 847"/>
                  <a:gd name="T8" fmla="*/ 0 w 559"/>
                  <a:gd name="T9" fmla="*/ 743 h 847"/>
                  <a:gd name="T10" fmla="*/ 0 w 559"/>
                  <a:gd name="T11" fmla="*/ 743 h 847"/>
                  <a:gd name="T12" fmla="*/ 0 w 559"/>
                  <a:gd name="T13" fmla="*/ 743 h 847"/>
                </a:gdLst>
                <a:ahLst/>
                <a:cxnLst>
                  <a:cxn ang="0">
                    <a:pos x="T0" y="T1"/>
                  </a:cxn>
                  <a:cxn ang="0">
                    <a:pos x="T2" y="T3"/>
                  </a:cxn>
                  <a:cxn ang="0">
                    <a:pos x="T4" y="T5"/>
                  </a:cxn>
                  <a:cxn ang="0">
                    <a:pos x="T6" y="T7"/>
                  </a:cxn>
                  <a:cxn ang="0">
                    <a:pos x="T8" y="T9"/>
                  </a:cxn>
                  <a:cxn ang="0">
                    <a:pos x="T10" y="T11"/>
                  </a:cxn>
                  <a:cxn ang="0">
                    <a:pos x="T12" y="T13"/>
                  </a:cxn>
                </a:cxnLst>
                <a:rect l="0" t="0" r="r" b="b"/>
                <a:pathLst>
                  <a:path w="559" h="847">
                    <a:moveTo>
                      <a:pt x="0" y="743"/>
                    </a:moveTo>
                    <a:lnTo>
                      <a:pt x="256" y="0"/>
                    </a:lnTo>
                    <a:lnTo>
                      <a:pt x="559" y="105"/>
                    </a:lnTo>
                    <a:lnTo>
                      <a:pt x="305" y="847"/>
                    </a:lnTo>
                    <a:lnTo>
                      <a:pt x="0" y="743"/>
                    </a:lnTo>
                    <a:moveTo>
                      <a:pt x="0" y="743"/>
                    </a:moveTo>
                    <a:lnTo>
                      <a:pt x="0" y="74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noEditPoints="1"/>
              </p:cNvSpPr>
              <p:nvPr/>
            </p:nvSpPr>
            <p:spPr bwMode="auto">
              <a:xfrm>
                <a:off x="13719687" y="3877138"/>
                <a:ext cx="2590800" cy="1492250"/>
              </a:xfrm>
              <a:custGeom>
                <a:avLst/>
                <a:gdLst>
                  <a:gd name="T0" fmla="*/ 545 w 1078"/>
                  <a:gd name="T1" fmla="*/ 74 h 622"/>
                  <a:gd name="T2" fmla="*/ 525 w 1078"/>
                  <a:gd name="T3" fmla="*/ 84 h 622"/>
                  <a:gd name="T4" fmla="*/ 447 w 1078"/>
                  <a:gd name="T5" fmla="*/ 88 h 622"/>
                  <a:gd name="T6" fmla="*/ 415 w 1078"/>
                  <a:gd name="T7" fmla="*/ 77 h 622"/>
                  <a:gd name="T8" fmla="*/ 409 w 1078"/>
                  <a:gd name="T9" fmla="*/ 74 h 622"/>
                  <a:gd name="T10" fmla="*/ 208 w 1078"/>
                  <a:gd name="T11" fmla="*/ 5 h 622"/>
                  <a:gd name="T12" fmla="*/ 171 w 1078"/>
                  <a:gd name="T13" fmla="*/ 23 h 622"/>
                  <a:gd name="T14" fmla="*/ 3 w 1078"/>
                  <a:gd name="T15" fmla="*/ 514 h 622"/>
                  <a:gd name="T16" fmla="*/ 4 w 1078"/>
                  <a:gd name="T17" fmla="*/ 536 h 622"/>
                  <a:gd name="T18" fmla="*/ 21 w 1078"/>
                  <a:gd name="T19" fmla="*/ 551 h 622"/>
                  <a:gd name="T20" fmla="*/ 221 w 1078"/>
                  <a:gd name="T21" fmla="*/ 620 h 622"/>
                  <a:gd name="T22" fmla="*/ 230 w 1078"/>
                  <a:gd name="T23" fmla="*/ 622 h 622"/>
                  <a:gd name="T24" fmla="*/ 258 w 1078"/>
                  <a:gd name="T25" fmla="*/ 602 h 622"/>
                  <a:gd name="T26" fmla="*/ 417 w 1078"/>
                  <a:gd name="T27" fmla="*/ 139 h 622"/>
                  <a:gd name="T28" fmla="*/ 428 w 1078"/>
                  <a:gd name="T29" fmla="*/ 143 h 622"/>
                  <a:gd name="T30" fmla="*/ 551 w 1078"/>
                  <a:gd name="T31" fmla="*/ 136 h 622"/>
                  <a:gd name="T32" fmla="*/ 571 w 1078"/>
                  <a:gd name="T33" fmla="*/ 126 h 622"/>
                  <a:gd name="T34" fmla="*/ 648 w 1078"/>
                  <a:gd name="T35" fmla="*/ 122 h 622"/>
                  <a:gd name="T36" fmla="*/ 1017 w 1078"/>
                  <a:gd name="T37" fmla="*/ 249 h 622"/>
                  <a:gd name="T38" fmla="*/ 991 w 1078"/>
                  <a:gd name="T39" fmla="*/ 292 h 622"/>
                  <a:gd name="T40" fmla="*/ 922 w 1078"/>
                  <a:gd name="T41" fmla="*/ 293 h 622"/>
                  <a:gd name="T42" fmla="*/ 757 w 1078"/>
                  <a:gd name="T43" fmla="*/ 236 h 622"/>
                  <a:gd name="T44" fmla="*/ 734 w 1078"/>
                  <a:gd name="T45" fmla="*/ 238 h 622"/>
                  <a:gd name="T46" fmla="*/ 720 w 1078"/>
                  <a:gd name="T47" fmla="*/ 256 h 622"/>
                  <a:gd name="T48" fmla="*/ 624 w 1078"/>
                  <a:gd name="T49" fmla="*/ 382 h 622"/>
                  <a:gd name="T50" fmla="*/ 454 w 1078"/>
                  <a:gd name="T51" fmla="*/ 384 h 622"/>
                  <a:gd name="T52" fmla="*/ 418 w 1078"/>
                  <a:gd name="T53" fmla="*/ 402 h 622"/>
                  <a:gd name="T54" fmla="*/ 436 w 1078"/>
                  <a:gd name="T55" fmla="*/ 439 h 622"/>
                  <a:gd name="T56" fmla="*/ 544 w 1078"/>
                  <a:gd name="T57" fmla="*/ 459 h 622"/>
                  <a:gd name="T58" fmla="*/ 651 w 1078"/>
                  <a:gd name="T59" fmla="*/ 433 h 622"/>
                  <a:gd name="T60" fmla="*/ 765 w 1078"/>
                  <a:gd name="T61" fmla="*/ 300 h 622"/>
                  <a:gd name="T62" fmla="*/ 902 w 1078"/>
                  <a:gd name="T63" fmla="*/ 347 h 622"/>
                  <a:gd name="T64" fmla="*/ 1024 w 1078"/>
                  <a:gd name="T65" fmla="*/ 340 h 622"/>
                  <a:gd name="T66" fmla="*/ 1078 w 1078"/>
                  <a:gd name="T67" fmla="*/ 230 h 622"/>
                  <a:gd name="T68" fmla="*/ 1058 w 1078"/>
                  <a:gd name="T69" fmla="*/ 202 h 622"/>
                  <a:gd name="T70" fmla="*/ 667 w 1078"/>
                  <a:gd name="T71" fmla="*/ 67 h 622"/>
                  <a:gd name="T72" fmla="*/ 545 w 1078"/>
                  <a:gd name="T73" fmla="*/ 74 h 622"/>
                  <a:gd name="T74" fmla="*/ 213 w 1078"/>
                  <a:gd name="T75" fmla="*/ 556 h 622"/>
                  <a:gd name="T76" fmla="*/ 67 w 1078"/>
                  <a:gd name="T77" fmla="*/ 506 h 622"/>
                  <a:gd name="T78" fmla="*/ 216 w 1078"/>
                  <a:gd name="T79" fmla="*/ 70 h 622"/>
                  <a:gd name="T80" fmla="*/ 362 w 1078"/>
                  <a:gd name="T81" fmla="*/ 119 h 622"/>
                  <a:gd name="T82" fmla="*/ 213 w 1078"/>
                  <a:gd name="T83" fmla="*/ 556 h 622"/>
                  <a:gd name="T84" fmla="*/ 213 w 1078"/>
                  <a:gd name="T85" fmla="*/ 556 h 622"/>
                  <a:gd name="T86" fmla="*/ 213 w 1078"/>
                  <a:gd name="T87" fmla="*/ 556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78" h="622">
                    <a:moveTo>
                      <a:pt x="545" y="74"/>
                    </a:moveTo>
                    <a:cubicBezTo>
                      <a:pt x="525" y="84"/>
                      <a:pt x="525" y="84"/>
                      <a:pt x="525" y="84"/>
                    </a:cubicBezTo>
                    <a:cubicBezTo>
                      <a:pt x="501" y="96"/>
                      <a:pt x="473" y="97"/>
                      <a:pt x="447" y="88"/>
                    </a:cubicBezTo>
                    <a:cubicBezTo>
                      <a:pt x="415" y="77"/>
                      <a:pt x="415" y="77"/>
                      <a:pt x="415" y="77"/>
                    </a:cubicBezTo>
                    <a:cubicBezTo>
                      <a:pt x="413" y="76"/>
                      <a:pt x="411" y="75"/>
                      <a:pt x="409" y="74"/>
                    </a:cubicBezTo>
                    <a:cubicBezTo>
                      <a:pt x="208" y="5"/>
                      <a:pt x="208" y="5"/>
                      <a:pt x="208" y="5"/>
                    </a:cubicBezTo>
                    <a:cubicBezTo>
                      <a:pt x="193" y="0"/>
                      <a:pt x="176" y="8"/>
                      <a:pt x="171" y="23"/>
                    </a:cubicBezTo>
                    <a:cubicBezTo>
                      <a:pt x="3" y="514"/>
                      <a:pt x="3" y="514"/>
                      <a:pt x="3" y="514"/>
                    </a:cubicBezTo>
                    <a:cubicBezTo>
                      <a:pt x="0" y="522"/>
                      <a:pt x="1" y="530"/>
                      <a:pt x="4" y="536"/>
                    </a:cubicBezTo>
                    <a:cubicBezTo>
                      <a:pt x="7" y="543"/>
                      <a:pt x="13" y="549"/>
                      <a:pt x="21" y="551"/>
                    </a:cubicBezTo>
                    <a:cubicBezTo>
                      <a:pt x="221" y="620"/>
                      <a:pt x="221" y="620"/>
                      <a:pt x="221" y="620"/>
                    </a:cubicBezTo>
                    <a:cubicBezTo>
                      <a:pt x="224" y="621"/>
                      <a:pt x="228" y="622"/>
                      <a:pt x="230" y="622"/>
                    </a:cubicBezTo>
                    <a:cubicBezTo>
                      <a:pt x="243" y="622"/>
                      <a:pt x="254" y="614"/>
                      <a:pt x="258" y="602"/>
                    </a:cubicBezTo>
                    <a:cubicBezTo>
                      <a:pt x="417" y="139"/>
                      <a:pt x="417" y="139"/>
                      <a:pt x="417" y="139"/>
                    </a:cubicBezTo>
                    <a:cubicBezTo>
                      <a:pt x="428" y="143"/>
                      <a:pt x="428" y="143"/>
                      <a:pt x="428" y="143"/>
                    </a:cubicBezTo>
                    <a:cubicBezTo>
                      <a:pt x="468" y="157"/>
                      <a:pt x="513" y="155"/>
                      <a:pt x="551" y="136"/>
                    </a:cubicBezTo>
                    <a:cubicBezTo>
                      <a:pt x="571" y="126"/>
                      <a:pt x="571" y="126"/>
                      <a:pt x="571" y="126"/>
                    </a:cubicBezTo>
                    <a:cubicBezTo>
                      <a:pt x="595" y="115"/>
                      <a:pt x="623" y="113"/>
                      <a:pt x="648" y="122"/>
                    </a:cubicBezTo>
                    <a:cubicBezTo>
                      <a:pt x="1017" y="249"/>
                      <a:pt x="1017" y="249"/>
                      <a:pt x="1017" y="249"/>
                    </a:cubicBezTo>
                    <a:cubicBezTo>
                      <a:pt x="1013" y="264"/>
                      <a:pt x="1005" y="282"/>
                      <a:pt x="991" y="292"/>
                    </a:cubicBezTo>
                    <a:cubicBezTo>
                      <a:pt x="976" y="303"/>
                      <a:pt x="952" y="303"/>
                      <a:pt x="922" y="293"/>
                    </a:cubicBezTo>
                    <a:cubicBezTo>
                      <a:pt x="757" y="236"/>
                      <a:pt x="757" y="236"/>
                      <a:pt x="757" y="236"/>
                    </a:cubicBezTo>
                    <a:cubicBezTo>
                      <a:pt x="749" y="234"/>
                      <a:pt x="741" y="234"/>
                      <a:pt x="734" y="238"/>
                    </a:cubicBezTo>
                    <a:cubicBezTo>
                      <a:pt x="727" y="242"/>
                      <a:pt x="722" y="249"/>
                      <a:pt x="720" y="256"/>
                    </a:cubicBezTo>
                    <a:cubicBezTo>
                      <a:pt x="719" y="257"/>
                      <a:pt x="697" y="342"/>
                      <a:pt x="624" y="382"/>
                    </a:cubicBezTo>
                    <a:cubicBezTo>
                      <a:pt x="578" y="406"/>
                      <a:pt x="521" y="407"/>
                      <a:pt x="454" y="384"/>
                    </a:cubicBezTo>
                    <a:cubicBezTo>
                      <a:pt x="439" y="379"/>
                      <a:pt x="423" y="387"/>
                      <a:pt x="418" y="402"/>
                    </a:cubicBezTo>
                    <a:cubicBezTo>
                      <a:pt x="413" y="417"/>
                      <a:pt x="421" y="434"/>
                      <a:pt x="436" y="439"/>
                    </a:cubicBezTo>
                    <a:cubicBezTo>
                      <a:pt x="474" y="452"/>
                      <a:pt x="510" y="459"/>
                      <a:pt x="544" y="459"/>
                    </a:cubicBezTo>
                    <a:cubicBezTo>
                      <a:pt x="583" y="459"/>
                      <a:pt x="619" y="450"/>
                      <a:pt x="651" y="433"/>
                    </a:cubicBezTo>
                    <a:cubicBezTo>
                      <a:pt x="716" y="398"/>
                      <a:pt x="750" y="337"/>
                      <a:pt x="765" y="300"/>
                    </a:cubicBezTo>
                    <a:cubicBezTo>
                      <a:pt x="902" y="347"/>
                      <a:pt x="902" y="347"/>
                      <a:pt x="902" y="347"/>
                    </a:cubicBezTo>
                    <a:cubicBezTo>
                      <a:pt x="951" y="364"/>
                      <a:pt x="992" y="362"/>
                      <a:pt x="1024" y="340"/>
                    </a:cubicBezTo>
                    <a:cubicBezTo>
                      <a:pt x="1075" y="304"/>
                      <a:pt x="1077" y="233"/>
                      <a:pt x="1078" y="230"/>
                    </a:cubicBezTo>
                    <a:cubicBezTo>
                      <a:pt x="1078" y="217"/>
                      <a:pt x="1070" y="206"/>
                      <a:pt x="1058" y="202"/>
                    </a:cubicBezTo>
                    <a:cubicBezTo>
                      <a:pt x="667" y="67"/>
                      <a:pt x="667" y="67"/>
                      <a:pt x="667" y="67"/>
                    </a:cubicBezTo>
                    <a:cubicBezTo>
                      <a:pt x="627" y="53"/>
                      <a:pt x="583" y="56"/>
                      <a:pt x="545" y="74"/>
                    </a:cubicBezTo>
                    <a:close/>
                    <a:moveTo>
                      <a:pt x="213" y="556"/>
                    </a:moveTo>
                    <a:cubicBezTo>
                      <a:pt x="67" y="506"/>
                      <a:pt x="67" y="506"/>
                      <a:pt x="67" y="506"/>
                    </a:cubicBezTo>
                    <a:cubicBezTo>
                      <a:pt x="216" y="70"/>
                      <a:pt x="216" y="70"/>
                      <a:pt x="216" y="70"/>
                    </a:cubicBezTo>
                    <a:cubicBezTo>
                      <a:pt x="362" y="119"/>
                      <a:pt x="362" y="119"/>
                      <a:pt x="362" y="119"/>
                    </a:cubicBezTo>
                    <a:lnTo>
                      <a:pt x="213" y="556"/>
                    </a:lnTo>
                    <a:close/>
                    <a:moveTo>
                      <a:pt x="213" y="556"/>
                    </a:moveTo>
                    <a:cubicBezTo>
                      <a:pt x="213" y="556"/>
                      <a:pt x="213" y="556"/>
                      <a:pt x="213" y="5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noEditPoints="1"/>
              </p:cNvSpPr>
              <p:nvPr/>
            </p:nvSpPr>
            <p:spPr bwMode="auto">
              <a:xfrm>
                <a:off x="16415262" y="3962863"/>
                <a:ext cx="1006475" cy="1341438"/>
              </a:xfrm>
              <a:custGeom>
                <a:avLst/>
                <a:gdLst>
                  <a:gd name="T0" fmla="*/ 345 w 634"/>
                  <a:gd name="T1" fmla="*/ 845 h 845"/>
                  <a:gd name="T2" fmla="*/ 0 w 634"/>
                  <a:gd name="T3" fmla="*/ 141 h 845"/>
                  <a:gd name="T4" fmla="*/ 289 w 634"/>
                  <a:gd name="T5" fmla="*/ 0 h 845"/>
                  <a:gd name="T6" fmla="*/ 634 w 634"/>
                  <a:gd name="T7" fmla="*/ 705 h 845"/>
                  <a:gd name="T8" fmla="*/ 345 w 634"/>
                  <a:gd name="T9" fmla="*/ 845 h 845"/>
                  <a:gd name="T10" fmla="*/ 345 w 634"/>
                  <a:gd name="T11" fmla="*/ 845 h 845"/>
                  <a:gd name="T12" fmla="*/ 345 w 634"/>
                  <a:gd name="T13" fmla="*/ 845 h 845"/>
                </a:gdLst>
                <a:ahLst/>
                <a:cxnLst>
                  <a:cxn ang="0">
                    <a:pos x="T0" y="T1"/>
                  </a:cxn>
                  <a:cxn ang="0">
                    <a:pos x="T2" y="T3"/>
                  </a:cxn>
                  <a:cxn ang="0">
                    <a:pos x="T4" y="T5"/>
                  </a:cxn>
                  <a:cxn ang="0">
                    <a:pos x="T6" y="T7"/>
                  </a:cxn>
                  <a:cxn ang="0">
                    <a:pos x="T8" y="T9"/>
                  </a:cxn>
                  <a:cxn ang="0">
                    <a:pos x="T10" y="T11"/>
                  </a:cxn>
                  <a:cxn ang="0">
                    <a:pos x="T12" y="T13"/>
                  </a:cxn>
                </a:cxnLst>
                <a:rect l="0" t="0" r="r" b="b"/>
                <a:pathLst>
                  <a:path w="634" h="845">
                    <a:moveTo>
                      <a:pt x="345" y="845"/>
                    </a:moveTo>
                    <a:lnTo>
                      <a:pt x="0" y="141"/>
                    </a:lnTo>
                    <a:lnTo>
                      <a:pt x="289" y="0"/>
                    </a:lnTo>
                    <a:lnTo>
                      <a:pt x="634" y="705"/>
                    </a:lnTo>
                    <a:lnTo>
                      <a:pt x="345" y="845"/>
                    </a:lnTo>
                    <a:close/>
                    <a:moveTo>
                      <a:pt x="345" y="845"/>
                    </a:moveTo>
                    <a:lnTo>
                      <a:pt x="345" y="8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9"/>
              <p:cNvSpPr>
                <a:spLocks noEditPoints="1"/>
              </p:cNvSpPr>
              <p:nvPr/>
            </p:nvSpPr>
            <p:spPr bwMode="auto">
              <a:xfrm>
                <a:off x="16415262" y="3962863"/>
                <a:ext cx="1006475" cy="1341438"/>
              </a:xfrm>
              <a:custGeom>
                <a:avLst/>
                <a:gdLst>
                  <a:gd name="T0" fmla="*/ 345 w 634"/>
                  <a:gd name="T1" fmla="*/ 845 h 845"/>
                  <a:gd name="T2" fmla="*/ 0 w 634"/>
                  <a:gd name="T3" fmla="*/ 141 h 845"/>
                  <a:gd name="T4" fmla="*/ 289 w 634"/>
                  <a:gd name="T5" fmla="*/ 0 h 845"/>
                  <a:gd name="T6" fmla="*/ 634 w 634"/>
                  <a:gd name="T7" fmla="*/ 705 h 845"/>
                  <a:gd name="T8" fmla="*/ 345 w 634"/>
                  <a:gd name="T9" fmla="*/ 845 h 845"/>
                  <a:gd name="T10" fmla="*/ 345 w 634"/>
                  <a:gd name="T11" fmla="*/ 845 h 845"/>
                  <a:gd name="T12" fmla="*/ 345 w 634"/>
                  <a:gd name="T13" fmla="*/ 845 h 845"/>
                </a:gdLst>
                <a:ahLst/>
                <a:cxnLst>
                  <a:cxn ang="0">
                    <a:pos x="T0" y="T1"/>
                  </a:cxn>
                  <a:cxn ang="0">
                    <a:pos x="T2" y="T3"/>
                  </a:cxn>
                  <a:cxn ang="0">
                    <a:pos x="T4" y="T5"/>
                  </a:cxn>
                  <a:cxn ang="0">
                    <a:pos x="T6" y="T7"/>
                  </a:cxn>
                  <a:cxn ang="0">
                    <a:pos x="T8" y="T9"/>
                  </a:cxn>
                  <a:cxn ang="0">
                    <a:pos x="T10" y="T11"/>
                  </a:cxn>
                  <a:cxn ang="0">
                    <a:pos x="T12" y="T13"/>
                  </a:cxn>
                </a:cxnLst>
                <a:rect l="0" t="0" r="r" b="b"/>
                <a:pathLst>
                  <a:path w="634" h="845">
                    <a:moveTo>
                      <a:pt x="345" y="845"/>
                    </a:moveTo>
                    <a:lnTo>
                      <a:pt x="0" y="141"/>
                    </a:lnTo>
                    <a:lnTo>
                      <a:pt x="289" y="0"/>
                    </a:lnTo>
                    <a:lnTo>
                      <a:pt x="634" y="705"/>
                    </a:lnTo>
                    <a:lnTo>
                      <a:pt x="345" y="845"/>
                    </a:lnTo>
                    <a:moveTo>
                      <a:pt x="345" y="845"/>
                    </a:moveTo>
                    <a:lnTo>
                      <a:pt x="345" y="845"/>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0"/>
              <p:cNvSpPr>
                <a:spLocks noEditPoints="1"/>
              </p:cNvSpPr>
              <p:nvPr/>
            </p:nvSpPr>
            <p:spPr bwMode="auto">
              <a:xfrm>
                <a:off x="14453112" y="3891425"/>
                <a:ext cx="3048000" cy="2466975"/>
              </a:xfrm>
              <a:custGeom>
                <a:avLst/>
                <a:gdLst>
                  <a:gd name="T0" fmla="*/ 940 w 1268"/>
                  <a:gd name="T1" fmla="*/ 646 h 1028"/>
                  <a:gd name="T2" fmla="*/ 366 w 1268"/>
                  <a:gd name="T3" fmla="*/ 967 h 1028"/>
                  <a:gd name="T4" fmla="*/ 337 w 1268"/>
                  <a:gd name="T5" fmla="*/ 909 h 1028"/>
                  <a:gd name="T6" fmla="*/ 541 w 1268"/>
                  <a:gd name="T7" fmla="*/ 809 h 1028"/>
                  <a:gd name="T8" fmla="*/ 516 w 1268"/>
                  <a:gd name="T9" fmla="*/ 757 h 1028"/>
                  <a:gd name="T10" fmla="*/ 216 w 1268"/>
                  <a:gd name="T11" fmla="*/ 904 h 1028"/>
                  <a:gd name="T12" fmla="*/ 171 w 1268"/>
                  <a:gd name="T13" fmla="*/ 864 h 1028"/>
                  <a:gd name="T14" fmla="*/ 263 w 1268"/>
                  <a:gd name="T15" fmla="*/ 808 h 1028"/>
                  <a:gd name="T16" fmla="*/ 493 w 1268"/>
                  <a:gd name="T17" fmla="*/ 663 h 1028"/>
                  <a:gd name="T18" fmla="*/ 237 w 1268"/>
                  <a:gd name="T19" fmla="*/ 756 h 1028"/>
                  <a:gd name="T20" fmla="*/ 125 w 1268"/>
                  <a:gd name="T21" fmla="*/ 811 h 1028"/>
                  <a:gd name="T22" fmla="*/ 82 w 1268"/>
                  <a:gd name="T23" fmla="*/ 797 h 1028"/>
                  <a:gd name="T24" fmla="*/ 133 w 1268"/>
                  <a:gd name="T25" fmla="*/ 736 h 1028"/>
                  <a:gd name="T26" fmla="*/ 227 w 1268"/>
                  <a:gd name="T27" fmla="*/ 690 h 1028"/>
                  <a:gd name="T28" fmla="*/ 409 w 1268"/>
                  <a:gd name="T29" fmla="*/ 568 h 1028"/>
                  <a:gd name="T30" fmla="*/ 188 w 1268"/>
                  <a:gd name="T31" fmla="*/ 644 h 1028"/>
                  <a:gd name="T32" fmla="*/ 64 w 1268"/>
                  <a:gd name="T33" fmla="*/ 668 h 1028"/>
                  <a:gd name="T34" fmla="*/ 79 w 1268"/>
                  <a:gd name="T35" fmla="*/ 625 h 1028"/>
                  <a:gd name="T36" fmla="*/ 232 w 1268"/>
                  <a:gd name="T37" fmla="*/ 518 h 1028"/>
                  <a:gd name="T38" fmla="*/ 54 w 1268"/>
                  <a:gd name="T39" fmla="*/ 573 h 1028"/>
                  <a:gd name="T40" fmla="*/ 12 w 1268"/>
                  <a:gd name="T41" fmla="*/ 694 h 1028"/>
                  <a:gd name="T42" fmla="*/ 30 w 1268"/>
                  <a:gd name="T43" fmla="*/ 822 h 1028"/>
                  <a:gd name="T44" fmla="*/ 111 w 1268"/>
                  <a:gd name="T45" fmla="*/ 872 h 1028"/>
                  <a:gd name="T46" fmla="*/ 202 w 1268"/>
                  <a:gd name="T47" fmla="*/ 965 h 1028"/>
                  <a:gd name="T48" fmla="*/ 262 w 1268"/>
                  <a:gd name="T49" fmla="*/ 946 h 1028"/>
                  <a:gd name="T50" fmla="*/ 352 w 1268"/>
                  <a:gd name="T51" fmla="*/ 1028 h 1028"/>
                  <a:gd name="T52" fmla="*/ 756 w 1268"/>
                  <a:gd name="T53" fmla="*/ 840 h 1028"/>
                  <a:gd name="T54" fmla="*/ 1061 w 1268"/>
                  <a:gd name="T55" fmla="*/ 613 h 1028"/>
                  <a:gd name="T56" fmla="*/ 1261 w 1268"/>
                  <a:gd name="T57" fmla="*/ 483 h 1028"/>
                  <a:gd name="T58" fmla="*/ 1016 w 1268"/>
                  <a:gd name="T59" fmla="*/ 2 h 1028"/>
                  <a:gd name="T60" fmla="*/ 803 w 1268"/>
                  <a:gd name="T61" fmla="*/ 97 h 1028"/>
                  <a:gd name="T62" fmla="*/ 1009 w 1268"/>
                  <a:gd name="T63" fmla="*/ 583 h 1028"/>
                  <a:gd name="T64" fmla="*/ 1196 w 1268"/>
                  <a:gd name="T65" fmla="*/ 483 h 1028"/>
                  <a:gd name="T66" fmla="*/ 855 w 1268"/>
                  <a:gd name="T67" fmla="*/ 136 h 1028"/>
                  <a:gd name="T68" fmla="*/ 993 w 1268"/>
                  <a:gd name="T69" fmla="*/ 69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8" h="1028">
                    <a:moveTo>
                      <a:pt x="1009" y="583"/>
                    </a:moveTo>
                    <a:cubicBezTo>
                      <a:pt x="940" y="646"/>
                      <a:pt x="940" y="646"/>
                      <a:pt x="940" y="646"/>
                    </a:cubicBezTo>
                    <a:cubicBezTo>
                      <a:pt x="877" y="703"/>
                      <a:pt x="807" y="752"/>
                      <a:pt x="731" y="789"/>
                    </a:cubicBezTo>
                    <a:cubicBezTo>
                      <a:pt x="366" y="967"/>
                      <a:pt x="366" y="967"/>
                      <a:pt x="366" y="967"/>
                    </a:cubicBezTo>
                    <a:cubicBezTo>
                      <a:pt x="350" y="975"/>
                      <a:pt x="330" y="968"/>
                      <a:pt x="322" y="952"/>
                    </a:cubicBezTo>
                    <a:cubicBezTo>
                      <a:pt x="314" y="936"/>
                      <a:pt x="321" y="917"/>
                      <a:pt x="337" y="909"/>
                    </a:cubicBezTo>
                    <a:cubicBezTo>
                      <a:pt x="342" y="906"/>
                      <a:pt x="342" y="906"/>
                      <a:pt x="342" y="906"/>
                    </a:cubicBezTo>
                    <a:cubicBezTo>
                      <a:pt x="541" y="809"/>
                      <a:pt x="541" y="809"/>
                      <a:pt x="541" y="809"/>
                    </a:cubicBezTo>
                    <a:cubicBezTo>
                      <a:pt x="556" y="802"/>
                      <a:pt x="562" y="784"/>
                      <a:pt x="555" y="770"/>
                    </a:cubicBezTo>
                    <a:cubicBezTo>
                      <a:pt x="548" y="756"/>
                      <a:pt x="531" y="750"/>
                      <a:pt x="516" y="757"/>
                    </a:cubicBezTo>
                    <a:cubicBezTo>
                      <a:pt x="316" y="854"/>
                      <a:pt x="316" y="854"/>
                      <a:pt x="316" y="854"/>
                    </a:cubicBezTo>
                    <a:cubicBezTo>
                      <a:pt x="216" y="904"/>
                      <a:pt x="216" y="904"/>
                      <a:pt x="216" y="904"/>
                    </a:cubicBezTo>
                    <a:cubicBezTo>
                      <a:pt x="200" y="912"/>
                      <a:pt x="180" y="905"/>
                      <a:pt x="172" y="888"/>
                    </a:cubicBezTo>
                    <a:cubicBezTo>
                      <a:pt x="169" y="881"/>
                      <a:pt x="168" y="872"/>
                      <a:pt x="171" y="864"/>
                    </a:cubicBezTo>
                    <a:cubicBezTo>
                      <a:pt x="174" y="856"/>
                      <a:pt x="180" y="849"/>
                      <a:pt x="187" y="845"/>
                    </a:cubicBezTo>
                    <a:cubicBezTo>
                      <a:pt x="263" y="808"/>
                      <a:pt x="263" y="808"/>
                      <a:pt x="263" y="808"/>
                    </a:cubicBezTo>
                    <a:cubicBezTo>
                      <a:pt x="480" y="702"/>
                      <a:pt x="480" y="702"/>
                      <a:pt x="480" y="702"/>
                    </a:cubicBezTo>
                    <a:cubicBezTo>
                      <a:pt x="494" y="695"/>
                      <a:pt x="500" y="678"/>
                      <a:pt x="493" y="663"/>
                    </a:cubicBezTo>
                    <a:cubicBezTo>
                      <a:pt x="486" y="649"/>
                      <a:pt x="469" y="643"/>
                      <a:pt x="455" y="650"/>
                    </a:cubicBezTo>
                    <a:cubicBezTo>
                      <a:pt x="237" y="756"/>
                      <a:pt x="237" y="756"/>
                      <a:pt x="237" y="756"/>
                    </a:cubicBezTo>
                    <a:cubicBezTo>
                      <a:pt x="229" y="760"/>
                      <a:pt x="229" y="760"/>
                      <a:pt x="229" y="760"/>
                    </a:cubicBezTo>
                    <a:cubicBezTo>
                      <a:pt x="125" y="811"/>
                      <a:pt x="125" y="811"/>
                      <a:pt x="125" y="811"/>
                    </a:cubicBezTo>
                    <a:cubicBezTo>
                      <a:pt x="118" y="815"/>
                      <a:pt x="109" y="816"/>
                      <a:pt x="101" y="813"/>
                    </a:cubicBezTo>
                    <a:cubicBezTo>
                      <a:pt x="92" y="810"/>
                      <a:pt x="86" y="804"/>
                      <a:pt x="82" y="797"/>
                    </a:cubicBezTo>
                    <a:cubicBezTo>
                      <a:pt x="74" y="781"/>
                      <a:pt x="81" y="761"/>
                      <a:pt x="97" y="753"/>
                    </a:cubicBezTo>
                    <a:cubicBezTo>
                      <a:pt x="133" y="736"/>
                      <a:pt x="133" y="736"/>
                      <a:pt x="133" y="736"/>
                    </a:cubicBezTo>
                    <a:cubicBezTo>
                      <a:pt x="206" y="700"/>
                      <a:pt x="206" y="700"/>
                      <a:pt x="206" y="700"/>
                    </a:cubicBezTo>
                    <a:cubicBezTo>
                      <a:pt x="227" y="690"/>
                      <a:pt x="227" y="690"/>
                      <a:pt x="227" y="690"/>
                    </a:cubicBezTo>
                    <a:cubicBezTo>
                      <a:pt x="395" y="607"/>
                      <a:pt x="395" y="607"/>
                      <a:pt x="395" y="607"/>
                    </a:cubicBezTo>
                    <a:cubicBezTo>
                      <a:pt x="410" y="600"/>
                      <a:pt x="416" y="583"/>
                      <a:pt x="409" y="568"/>
                    </a:cubicBezTo>
                    <a:cubicBezTo>
                      <a:pt x="402" y="554"/>
                      <a:pt x="384" y="548"/>
                      <a:pt x="370" y="555"/>
                    </a:cubicBezTo>
                    <a:cubicBezTo>
                      <a:pt x="188" y="644"/>
                      <a:pt x="188" y="644"/>
                      <a:pt x="188" y="644"/>
                    </a:cubicBezTo>
                    <a:cubicBezTo>
                      <a:pt x="108" y="683"/>
                      <a:pt x="108" y="683"/>
                      <a:pt x="108" y="683"/>
                    </a:cubicBezTo>
                    <a:cubicBezTo>
                      <a:pt x="92" y="691"/>
                      <a:pt x="72" y="685"/>
                      <a:pt x="64" y="668"/>
                    </a:cubicBezTo>
                    <a:cubicBezTo>
                      <a:pt x="60" y="661"/>
                      <a:pt x="60" y="652"/>
                      <a:pt x="63" y="644"/>
                    </a:cubicBezTo>
                    <a:cubicBezTo>
                      <a:pt x="66" y="635"/>
                      <a:pt x="71" y="629"/>
                      <a:pt x="79" y="625"/>
                    </a:cubicBezTo>
                    <a:cubicBezTo>
                      <a:pt x="218" y="557"/>
                      <a:pt x="218" y="557"/>
                      <a:pt x="218" y="557"/>
                    </a:cubicBezTo>
                    <a:cubicBezTo>
                      <a:pt x="233" y="550"/>
                      <a:pt x="239" y="533"/>
                      <a:pt x="232" y="518"/>
                    </a:cubicBezTo>
                    <a:cubicBezTo>
                      <a:pt x="225" y="504"/>
                      <a:pt x="207" y="498"/>
                      <a:pt x="193" y="505"/>
                    </a:cubicBezTo>
                    <a:cubicBezTo>
                      <a:pt x="54" y="573"/>
                      <a:pt x="54" y="573"/>
                      <a:pt x="54" y="573"/>
                    </a:cubicBezTo>
                    <a:cubicBezTo>
                      <a:pt x="32" y="584"/>
                      <a:pt x="16" y="602"/>
                      <a:pt x="8" y="625"/>
                    </a:cubicBezTo>
                    <a:cubicBezTo>
                      <a:pt x="0" y="648"/>
                      <a:pt x="2" y="672"/>
                      <a:pt x="12" y="694"/>
                    </a:cubicBezTo>
                    <a:cubicBezTo>
                      <a:pt x="19" y="707"/>
                      <a:pt x="28" y="719"/>
                      <a:pt x="40" y="727"/>
                    </a:cubicBezTo>
                    <a:cubicBezTo>
                      <a:pt x="20" y="753"/>
                      <a:pt x="15" y="790"/>
                      <a:pt x="30" y="822"/>
                    </a:cubicBezTo>
                    <a:cubicBezTo>
                      <a:pt x="41" y="844"/>
                      <a:pt x="60" y="860"/>
                      <a:pt x="82" y="868"/>
                    </a:cubicBezTo>
                    <a:cubicBezTo>
                      <a:pt x="92" y="871"/>
                      <a:pt x="101" y="872"/>
                      <a:pt x="111" y="872"/>
                    </a:cubicBezTo>
                    <a:cubicBezTo>
                      <a:pt x="111" y="887"/>
                      <a:pt x="114" y="901"/>
                      <a:pt x="120" y="914"/>
                    </a:cubicBezTo>
                    <a:cubicBezTo>
                      <a:pt x="136" y="946"/>
                      <a:pt x="168" y="965"/>
                      <a:pt x="202" y="965"/>
                    </a:cubicBezTo>
                    <a:cubicBezTo>
                      <a:pt x="215" y="965"/>
                      <a:pt x="228" y="962"/>
                      <a:pt x="241" y="956"/>
                    </a:cubicBezTo>
                    <a:cubicBezTo>
                      <a:pt x="262" y="946"/>
                      <a:pt x="262" y="946"/>
                      <a:pt x="262" y="946"/>
                    </a:cubicBezTo>
                    <a:cubicBezTo>
                      <a:pt x="263" y="957"/>
                      <a:pt x="266" y="967"/>
                      <a:pt x="270" y="977"/>
                    </a:cubicBezTo>
                    <a:cubicBezTo>
                      <a:pt x="286" y="1009"/>
                      <a:pt x="318" y="1028"/>
                      <a:pt x="352" y="1028"/>
                    </a:cubicBezTo>
                    <a:cubicBezTo>
                      <a:pt x="365" y="1028"/>
                      <a:pt x="379" y="1025"/>
                      <a:pt x="391" y="1019"/>
                    </a:cubicBezTo>
                    <a:cubicBezTo>
                      <a:pt x="756" y="840"/>
                      <a:pt x="756" y="840"/>
                      <a:pt x="756" y="840"/>
                    </a:cubicBezTo>
                    <a:cubicBezTo>
                      <a:pt x="838" y="800"/>
                      <a:pt x="913" y="749"/>
                      <a:pt x="979" y="688"/>
                    </a:cubicBezTo>
                    <a:cubicBezTo>
                      <a:pt x="1061" y="613"/>
                      <a:pt x="1061" y="613"/>
                      <a:pt x="1061" y="613"/>
                    </a:cubicBezTo>
                    <a:cubicBezTo>
                      <a:pt x="1248" y="521"/>
                      <a:pt x="1248" y="521"/>
                      <a:pt x="1248" y="521"/>
                    </a:cubicBezTo>
                    <a:cubicBezTo>
                      <a:pt x="1262" y="514"/>
                      <a:pt x="1268" y="497"/>
                      <a:pt x="1261" y="483"/>
                    </a:cubicBezTo>
                    <a:cubicBezTo>
                      <a:pt x="1033" y="17"/>
                      <a:pt x="1033" y="17"/>
                      <a:pt x="1033" y="17"/>
                    </a:cubicBezTo>
                    <a:cubicBezTo>
                      <a:pt x="1029" y="10"/>
                      <a:pt x="1023" y="5"/>
                      <a:pt x="1016" y="2"/>
                    </a:cubicBezTo>
                    <a:cubicBezTo>
                      <a:pt x="1009" y="0"/>
                      <a:pt x="1001" y="0"/>
                      <a:pt x="994" y="4"/>
                    </a:cubicBezTo>
                    <a:cubicBezTo>
                      <a:pt x="803" y="97"/>
                      <a:pt x="803" y="97"/>
                      <a:pt x="803" y="97"/>
                    </a:cubicBezTo>
                    <a:cubicBezTo>
                      <a:pt x="789" y="104"/>
                      <a:pt x="783" y="121"/>
                      <a:pt x="790" y="136"/>
                    </a:cubicBezTo>
                    <a:lnTo>
                      <a:pt x="1009" y="583"/>
                    </a:lnTo>
                    <a:close/>
                    <a:moveTo>
                      <a:pt x="993" y="69"/>
                    </a:moveTo>
                    <a:cubicBezTo>
                      <a:pt x="1196" y="483"/>
                      <a:pt x="1196" y="483"/>
                      <a:pt x="1196" y="483"/>
                    </a:cubicBezTo>
                    <a:cubicBezTo>
                      <a:pt x="1057" y="551"/>
                      <a:pt x="1057" y="551"/>
                      <a:pt x="1057" y="551"/>
                    </a:cubicBezTo>
                    <a:cubicBezTo>
                      <a:pt x="855" y="136"/>
                      <a:pt x="855" y="136"/>
                      <a:pt x="855" y="136"/>
                    </a:cubicBezTo>
                    <a:lnTo>
                      <a:pt x="993" y="69"/>
                    </a:lnTo>
                    <a:close/>
                    <a:moveTo>
                      <a:pt x="993" y="69"/>
                    </a:moveTo>
                    <a:cubicBezTo>
                      <a:pt x="993" y="69"/>
                      <a:pt x="993" y="69"/>
                      <a:pt x="993" y="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4" name="Group 33"/>
            <p:cNvGrpSpPr/>
            <p:nvPr/>
          </p:nvGrpSpPr>
          <p:grpSpPr>
            <a:xfrm>
              <a:off x="3885922" y="3370680"/>
              <a:ext cx="4476750" cy="861774"/>
              <a:chOff x="3885922" y="3370680"/>
              <a:chExt cx="4476750" cy="861774"/>
            </a:xfrm>
          </p:grpSpPr>
          <p:sp>
            <p:nvSpPr>
              <p:cNvPr id="37" name="Rectangle 36"/>
              <p:cNvSpPr/>
              <p:nvPr/>
            </p:nvSpPr>
            <p:spPr>
              <a:xfrm>
                <a:off x="3885922" y="3965626"/>
                <a:ext cx="10985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4984296" y="3370680"/>
                <a:ext cx="2280002" cy="861774"/>
              </a:xfrm>
              <a:prstGeom prst="rect">
                <a:avLst/>
              </a:prstGeom>
              <a:noFill/>
            </p:spPr>
            <p:txBody>
              <a:bodyPr wrap="square" rtlCol="0">
                <a:spAutoFit/>
              </a:bodyPr>
              <a:lstStyle/>
              <a:p>
                <a:pPr algn="ctr"/>
                <a:r>
                  <a:rPr lang="en-US" sz="5000" spc="3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THE END</a:t>
                </a:r>
              </a:p>
            </p:txBody>
          </p:sp>
          <p:sp>
            <p:nvSpPr>
              <p:cNvPr id="42" name="Rectangle 41"/>
              <p:cNvSpPr/>
              <p:nvPr/>
            </p:nvSpPr>
            <p:spPr>
              <a:xfrm>
                <a:off x="7264122" y="3959961"/>
                <a:ext cx="10985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6772494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solidFill>
                  <a:schemeClr val="bg2">
                    <a:lumMod val="10000"/>
                  </a:schemeClr>
                </a:solidFill>
              </a:rPr>
              <a:t>www.website.com</a:t>
            </a:r>
          </a:p>
        </p:txBody>
      </p:sp>
      <p:sp>
        <p:nvSpPr>
          <p:cNvPr id="18"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7" name="Rectangle 6"/>
          <p:cNvSpPr/>
          <p:nvPr/>
        </p:nvSpPr>
        <p:spPr>
          <a:xfrm>
            <a:off x="3176" y="1886857"/>
            <a:ext cx="12188824" cy="4975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9"/>
          <p:cNvSpPr>
            <a:spLocks/>
          </p:cNvSpPr>
          <p:nvPr/>
        </p:nvSpPr>
        <p:spPr bwMode="auto">
          <a:xfrm>
            <a:off x="1857829" y="2838508"/>
            <a:ext cx="8476342" cy="44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This</a:t>
            </a:r>
          </a:p>
          <a:p>
            <a:pPr algn="ctr">
              <a:lnSpc>
                <a:spcPts val="1500"/>
              </a:lnSpc>
            </a:pPr>
            <a:r>
              <a:rPr lang="en-US" sz="12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This letterhead design is meant to project an image of professionalism and reliability image of professionalism of the contributes to the aesthetics meant to project an image</a:t>
            </a:r>
          </a:p>
        </p:txBody>
      </p:sp>
      <p:sp>
        <p:nvSpPr>
          <p:cNvPr id="21" name="TextBox 20"/>
          <p:cNvSpPr txBox="1"/>
          <p:nvPr/>
        </p:nvSpPr>
        <p:spPr>
          <a:xfrm>
            <a:off x="5175708" y="2369914"/>
            <a:ext cx="1840582" cy="553998"/>
          </a:xfrm>
          <a:prstGeom prst="rect">
            <a:avLst/>
          </a:prstGeom>
          <a:noFill/>
        </p:spPr>
        <p:txBody>
          <a:bodyPr wrap="square" rtlCol="0">
            <a:spAutoFit/>
          </a:bodyPr>
          <a:lstStyle/>
          <a:p>
            <a:pPr algn="ctr"/>
            <a:r>
              <a:rPr lang="en-US" sz="3000" dirty="0">
                <a:latin typeface="Open Sans Condensed" panose="020B0806030504020204" pitchFamily="34" charset="0"/>
                <a:ea typeface="Open Sans Condensed" panose="020B0806030504020204" pitchFamily="34" charset="0"/>
                <a:cs typeface="Open Sans Condensed" panose="020B0806030504020204" pitchFamily="34" charset="0"/>
              </a:rPr>
              <a:t>ABOUT US?</a:t>
            </a:r>
          </a:p>
        </p:txBody>
      </p:sp>
      <p:grpSp>
        <p:nvGrpSpPr>
          <p:cNvPr id="15" name="Group 14"/>
          <p:cNvGrpSpPr/>
          <p:nvPr/>
        </p:nvGrpSpPr>
        <p:grpSpPr>
          <a:xfrm>
            <a:off x="6204734" y="3841751"/>
            <a:ext cx="4129437" cy="2382838"/>
            <a:chOff x="6204734" y="3841751"/>
            <a:chExt cx="4129437" cy="2382838"/>
          </a:xfrm>
        </p:grpSpPr>
        <p:grpSp>
          <p:nvGrpSpPr>
            <p:cNvPr id="14" name="Group 13"/>
            <p:cNvGrpSpPr/>
            <p:nvPr/>
          </p:nvGrpSpPr>
          <p:grpSpPr>
            <a:xfrm>
              <a:off x="6204734" y="3841751"/>
              <a:ext cx="4129437" cy="477054"/>
              <a:chOff x="6204734" y="3841751"/>
              <a:chExt cx="4129437" cy="477054"/>
            </a:xfrm>
          </p:grpSpPr>
          <p:sp>
            <p:nvSpPr>
              <p:cNvPr id="25" name="Oval 24"/>
              <p:cNvSpPr/>
              <p:nvPr/>
            </p:nvSpPr>
            <p:spPr>
              <a:xfrm>
                <a:off x="6204734" y="3869399"/>
                <a:ext cx="400984" cy="40098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solidFill>
                </a:endParaRPr>
              </a:p>
            </p:txBody>
          </p:sp>
          <p:sp>
            <p:nvSpPr>
              <p:cNvPr id="26" name="Rectangle 25"/>
              <p:cNvSpPr/>
              <p:nvPr/>
            </p:nvSpPr>
            <p:spPr>
              <a:xfrm>
                <a:off x="6751155" y="3913426"/>
                <a:ext cx="45719" cy="3173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6256826" y="3904620"/>
                <a:ext cx="296801" cy="330541"/>
              </a:xfrm>
              <a:prstGeom prst="rect">
                <a:avLst/>
              </a:prstGeom>
              <a:noFill/>
            </p:spPr>
            <p:txBody>
              <a:bodyPr wrap="square" rtlCol="0">
                <a:spAutoFit/>
              </a:bodyPr>
              <a:lstStyle/>
              <a:p>
                <a:pPr algn="ctr"/>
                <a:r>
                  <a:rPr lang="en-US" sz="1500" b="1" dirty="0">
                    <a:solidFill>
                      <a:schemeClr val="bg1"/>
                    </a:solidFill>
                    <a:latin typeface="Lato" panose="020F0502020204030203" pitchFamily="34" charset="0"/>
                    <a:ea typeface="Lato" panose="020F0502020204030203" pitchFamily="34" charset="0"/>
                    <a:cs typeface="Lato" panose="020F0502020204030203" pitchFamily="34" charset="0"/>
                  </a:rPr>
                  <a:t>1</a:t>
                </a:r>
              </a:p>
            </p:txBody>
          </p:sp>
          <p:sp>
            <p:nvSpPr>
              <p:cNvPr id="29" name="Rectangle 28"/>
              <p:cNvSpPr/>
              <p:nvPr/>
            </p:nvSpPr>
            <p:spPr>
              <a:xfrm>
                <a:off x="6939749" y="3841751"/>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grpSp>
        <p:grpSp>
          <p:nvGrpSpPr>
            <p:cNvPr id="30" name="Group 29"/>
            <p:cNvGrpSpPr/>
            <p:nvPr/>
          </p:nvGrpSpPr>
          <p:grpSpPr>
            <a:xfrm>
              <a:off x="6204734" y="4794643"/>
              <a:ext cx="4129436" cy="477054"/>
              <a:chOff x="6491671" y="3406478"/>
              <a:chExt cx="4129436" cy="477054"/>
            </a:xfrm>
          </p:grpSpPr>
          <p:sp>
            <p:nvSpPr>
              <p:cNvPr id="32" name="Rectangle 31"/>
              <p:cNvSpPr/>
              <p:nvPr/>
            </p:nvSpPr>
            <p:spPr>
              <a:xfrm>
                <a:off x="7038092" y="3474659"/>
                <a:ext cx="45719" cy="3173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491671" y="3434126"/>
                <a:ext cx="400984" cy="40098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34" name="TextBox 33"/>
              <p:cNvSpPr txBox="1"/>
              <p:nvPr/>
            </p:nvSpPr>
            <p:spPr>
              <a:xfrm>
                <a:off x="6543763" y="3469347"/>
                <a:ext cx="296801" cy="330541"/>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2</a:t>
                </a:r>
              </a:p>
            </p:txBody>
          </p:sp>
          <p:sp>
            <p:nvSpPr>
              <p:cNvPr id="37" name="Rectangle 36"/>
              <p:cNvSpPr/>
              <p:nvPr/>
            </p:nvSpPr>
            <p:spPr>
              <a:xfrm>
                <a:off x="7226685" y="3406478"/>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grpSp>
        <p:grpSp>
          <p:nvGrpSpPr>
            <p:cNvPr id="41" name="Group 40"/>
            <p:cNvGrpSpPr/>
            <p:nvPr/>
          </p:nvGrpSpPr>
          <p:grpSpPr>
            <a:xfrm>
              <a:off x="6204734" y="5747535"/>
              <a:ext cx="4129437" cy="477054"/>
              <a:chOff x="6491671" y="4025833"/>
              <a:chExt cx="4129437" cy="477054"/>
            </a:xfrm>
          </p:grpSpPr>
          <p:sp>
            <p:nvSpPr>
              <p:cNvPr id="42" name="Rectangle 41"/>
              <p:cNvSpPr/>
              <p:nvPr/>
            </p:nvSpPr>
            <p:spPr>
              <a:xfrm>
                <a:off x="7038092" y="4099514"/>
                <a:ext cx="45719" cy="31734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6491671" y="4053481"/>
                <a:ext cx="400984" cy="40098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44" name="TextBox 43"/>
              <p:cNvSpPr txBox="1"/>
              <p:nvPr/>
            </p:nvSpPr>
            <p:spPr>
              <a:xfrm>
                <a:off x="6543763" y="4088702"/>
                <a:ext cx="296801" cy="330541"/>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3</a:t>
                </a:r>
              </a:p>
            </p:txBody>
          </p:sp>
          <p:sp>
            <p:nvSpPr>
              <p:cNvPr id="45" name="Rectangle 44"/>
              <p:cNvSpPr/>
              <p:nvPr/>
            </p:nvSpPr>
            <p:spPr>
              <a:xfrm>
                <a:off x="7226686" y="4025833"/>
                <a:ext cx="3394422" cy="477054"/>
              </a:xfrm>
              <a:prstGeom prst="rect">
                <a:avLst/>
              </a:prstGeom>
            </p:spPr>
            <p:txBody>
              <a:bodyPr wrap="square">
                <a:spAutoFit/>
              </a:bodyPr>
              <a:lstStyle/>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and reliability. By using simple lorem ipsum for your company and lorem for</a:t>
                </a:r>
              </a:p>
              <a:p>
                <a:pPr>
                  <a:lnSpc>
                    <a:spcPts val="1500"/>
                  </a:lnSpc>
                </a:pPr>
                <a:r>
                  <a:rPr lang="en-US" sz="1000" kern="15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alignments This letterhead design is meant to your project simple image too</a:t>
                </a:r>
              </a:p>
            </p:txBody>
          </p:sp>
        </p:grpSp>
        <p:cxnSp>
          <p:nvCxnSpPr>
            <p:cNvPr id="10" name="Straight Connector 9"/>
            <p:cNvCxnSpPr>
              <a:cxnSpLocks/>
            </p:cNvCxnSpPr>
            <p:nvPr/>
          </p:nvCxnSpPr>
          <p:spPr>
            <a:xfrm>
              <a:off x="6204734" y="4556724"/>
              <a:ext cx="401876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cxnSpLocks/>
            </p:cNvCxnSpPr>
            <p:nvPr/>
          </p:nvCxnSpPr>
          <p:spPr>
            <a:xfrm>
              <a:off x="6204734" y="5509616"/>
              <a:ext cx="401876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69A7DE1B-7C1C-4268-8AA6-BE836DD2A3ED}"/>
              </a:ext>
            </a:extLst>
          </p:cNvPr>
          <p:cNvSpPr>
            <a:spLocks noGrp="1"/>
          </p:cNvSpPr>
          <p:nvPr>
            <p:ph type="pic" sz="quarter" idx="12"/>
          </p:nvPr>
        </p:nvSpPr>
        <p:spPr/>
      </p:sp>
    </p:spTree>
    <p:extLst>
      <p:ext uri="{BB962C8B-B14F-4D97-AF65-F5344CB8AC3E}">
        <p14:creationId xmlns:p14="http://schemas.microsoft.com/office/powerpoint/2010/main" val="41700705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4" name="Rectangle 3"/>
          <p:cNvSpPr/>
          <p:nvPr/>
        </p:nvSpPr>
        <p:spPr>
          <a:xfrm>
            <a:off x="3120569" y="4764"/>
            <a:ext cx="5950860" cy="2506208"/>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ate Placeholder 13"/>
          <p:cNvSpPr>
            <a:spLocks noGrp="1"/>
          </p:cNvSpPr>
          <p:nvPr>
            <p:ph type="dt" sz="half" idx="10"/>
          </p:nvPr>
        </p:nvSpPr>
        <p:spPr/>
        <p:txBody>
          <a:bodyPr/>
          <a:lstStyle/>
          <a:p>
            <a:r>
              <a:rPr lang="en-US" dirty="0">
                <a:solidFill>
                  <a:schemeClr val="bg2">
                    <a:lumMod val="10000"/>
                  </a:schemeClr>
                </a:solidFill>
              </a:rPr>
              <a:t>www.website.com</a:t>
            </a:r>
          </a:p>
        </p:txBody>
      </p:sp>
      <p:sp>
        <p:nvSpPr>
          <p:cNvPr id="11" name="Title 10"/>
          <p:cNvSpPr>
            <a:spLocks noGrp="1"/>
          </p:cNvSpPr>
          <p:nvPr>
            <p:ph type="title"/>
          </p:nvPr>
        </p:nvSpPr>
        <p:spPr/>
        <p:txBody>
          <a:bodyPr/>
          <a:lstStyle/>
          <a:p>
            <a:r>
              <a:rPr lang="en-US" dirty="0"/>
              <a:t>About Us</a:t>
            </a:r>
          </a:p>
        </p:txBody>
      </p:sp>
      <p:sp>
        <p:nvSpPr>
          <p:cNvPr id="39" name="Rectangle 38"/>
          <p:cNvSpPr/>
          <p:nvPr/>
        </p:nvSpPr>
        <p:spPr>
          <a:xfrm>
            <a:off x="3120569" y="2510973"/>
            <a:ext cx="5950860" cy="4342266"/>
          </a:xfrm>
          <a:prstGeom prst="rect">
            <a:avLst/>
          </a:prstGeom>
          <a:solidFill>
            <a:srgbClr val="000000">
              <a:alpha val="69804"/>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t>
            </a:r>
          </a:p>
        </p:txBody>
      </p:sp>
      <p:sp>
        <p:nvSpPr>
          <p:cNvPr id="36" name="Rectangle 35"/>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3966393" y="3493359"/>
            <a:ext cx="4259213" cy="2377495"/>
            <a:chOff x="4439113" y="3239534"/>
            <a:chExt cx="4259213" cy="2377495"/>
          </a:xfrm>
        </p:grpSpPr>
        <p:sp>
          <p:nvSpPr>
            <p:cNvPr id="48" name="TextBox 47"/>
            <p:cNvSpPr txBox="1"/>
            <p:nvPr/>
          </p:nvSpPr>
          <p:spPr>
            <a:xfrm>
              <a:off x="5190086" y="3239534"/>
              <a:ext cx="2757266" cy="864917"/>
            </a:xfrm>
            <a:prstGeom prst="rect">
              <a:avLst/>
            </a:prstGeom>
            <a:noFill/>
          </p:spPr>
          <p:txBody>
            <a:bodyPr wrap="square" rtlCol="0">
              <a:spAutoFit/>
            </a:bodyPr>
            <a:lstStyle/>
            <a:p>
              <a:pPr algn="ctr">
                <a:lnSpc>
                  <a:spcPts val="3000"/>
                </a:lnSpc>
              </a:pPr>
              <a:r>
                <a:rPr lang="en-US" sz="3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FACTA ARE</a:t>
              </a:r>
            </a:p>
            <a:p>
              <a:pPr algn="ctr">
                <a:lnSpc>
                  <a:spcPts val="3000"/>
                </a:lnSpc>
              </a:pPr>
              <a:r>
                <a:rPr lang="en-US" sz="3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SUCCESS &amp; DONE</a:t>
              </a:r>
            </a:p>
          </p:txBody>
        </p:sp>
        <p:sp>
          <p:nvSpPr>
            <p:cNvPr id="49" name="Rectangle 9"/>
            <p:cNvSpPr>
              <a:spLocks/>
            </p:cNvSpPr>
            <p:nvPr/>
          </p:nvSpPr>
          <p:spPr bwMode="auto">
            <a:xfrm>
              <a:off x="4439113" y="4404410"/>
              <a:ext cx="4259213" cy="1212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1200" dirty="0">
                  <a:solidFill>
                    <a:schemeClr val="bg1">
                      <a:lumMod val="9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we have created a very spacious feeling. The simplicity suggests strength and the </a:t>
              </a:r>
              <a:r>
                <a:rPr lang="en-US" sz="1200" dirty="0" err="1">
                  <a:solidFill>
                    <a:schemeClr val="bg1">
                      <a:lumMod val="9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spaciousn</a:t>
              </a:r>
              <a:r>
                <a:rPr lang="en-US" sz="1200" dirty="0">
                  <a:solidFill>
                    <a:schemeClr val="bg1">
                      <a:lumMod val="9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 contributes to the aesthetics meant to project an</a:t>
              </a:r>
            </a:p>
            <a:p>
              <a:pPr algn="ctr">
                <a:lnSpc>
                  <a:spcPts val="2000"/>
                </a:lnSpc>
              </a:pPr>
              <a:r>
                <a:rPr lang="en-US" sz="1200" dirty="0">
                  <a:solidFill>
                    <a:schemeClr val="bg1">
                      <a:lumMod val="9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image of professionalism of the layout design is meant to the project an image </a:t>
              </a:r>
            </a:p>
          </p:txBody>
        </p:sp>
        <p:sp>
          <p:nvSpPr>
            <p:cNvPr id="50" name="Rectangle 49"/>
            <p:cNvSpPr/>
            <p:nvPr/>
          </p:nvSpPr>
          <p:spPr>
            <a:xfrm>
              <a:off x="6229110" y="4172508"/>
              <a:ext cx="679219" cy="71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5B8FDB9C-ED21-4346-93AB-4A643B26E642}"/>
              </a:ext>
            </a:extLst>
          </p:cNvPr>
          <p:cNvSpPr>
            <a:spLocks noGrp="1"/>
          </p:cNvSpPr>
          <p:nvPr>
            <p:ph type="pic" sz="quarter" idx="12"/>
          </p:nvPr>
        </p:nvSpPr>
        <p:spPr/>
      </p:sp>
    </p:spTree>
    <p:extLst>
      <p:ext uri="{BB962C8B-B14F-4D97-AF65-F5344CB8AC3E}">
        <p14:creationId xmlns:p14="http://schemas.microsoft.com/office/powerpoint/2010/main" val="1950343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a:t>www.website.com</a:t>
            </a:r>
            <a:endParaRPr lang="en-US" dirty="0"/>
          </a:p>
        </p:txBody>
      </p:sp>
      <p:sp>
        <p:nvSpPr>
          <p:cNvPr id="14" name="Rectangle 13"/>
          <p:cNvSpPr/>
          <p:nvPr/>
        </p:nvSpPr>
        <p:spPr>
          <a:xfrm>
            <a:off x="1" y="2185988"/>
            <a:ext cx="12191999" cy="24907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2994767" y="2501394"/>
            <a:ext cx="6202466" cy="1859974"/>
            <a:chOff x="2980253" y="2501394"/>
            <a:chExt cx="6202466" cy="1859974"/>
          </a:xfrm>
        </p:grpSpPr>
        <p:grpSp>
          <p:nvGrpSpPr>
            <p:cNvPr id="16" name="Group 15"/>
            <p:cNvGrpSpPr/>
            <p:nvPr/>
          </p:nvGrpSpPr>
          <p:grpSpPr>
            <a:xfrm>
              <a:off x="2980253" y="2501394"/>
              <a:ext cx="6202466" cy="1022594"/>
              <a:chOff x="2980253" y="2501394"/>
              <a:chExt cx="6202466" cy="1022594"/>
            </a:xfrm>
          </p:grpSpPr>
          <p:pic>
            <p:nvPicPr>
              <p:cNvPr id="24" name="Picture 23"/>
              <p:cNvPicPr>
                <a:picLocks noChangeAspect="1"/>
              </p:cNvPicPr>
              <p:nvPr/>
            </p:nvPicPr>
            <p:blipFill>
              <a:blip r:embed="rId2"/>
              <a:stretch>
                <a:fillRect/>
              </a:stretch>
            </p:blipFill>
            <p:spPr>
              <a:xfrm>
                <a:off x="5455913" y="2501394"/>
                <a:ext cx="1251146" cy="1022594"/>
              </a:xfrm>
              <a:prstGeom prst="rect">
                <a:avLst/>
              </a:prstGeom>
            </p:spPr>
          </p:pic>
          <p:sp>
            <p:nvSpPr>
              <p:cNvPr id="25" name="Rectangle 24"/>
              <p:cNvSpPr/>
              <p:nvPr/>
            </p:nvSpPr>
            <p:spPr>
              <a:xfrm>
                <a:off x="2980253" y="3470175"/>
                <a:ext cx="2283035" cy="53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899684" y="3470175"/>
                <a:ext cx="2283035" cy="53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p:cNvSpPr txBox="1"/>
            <p:nvPr/>
          </p:nvSpPr>
          <p:spPr>
            <a:xfrm>
              <a:off x="4049486" y="3807370"/>
              <a:ext cx="4064000" cy="553998"/>
            </a:xfrm>
            <a:prstGeom prst="rect">
              <a:avLst/>
            </a:prstGeom>
            <a:noFill/>
          </p:spPr>
          <p:txBody>
            <a:bodyPr wrap="square" rtlCol="0">
              <a:spAutoFit/>
            </a:bodyPr>
            <a:lstStyle/>
            <a:p>
              <a:pPr algn="ctr"/>
              <a:r>
                <a:rPr lang="en-US" sz="3000" spc="5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TEAM MEMBERS</a:t>
              </a:r>
              <a:endParaRPr lang="en-US" b="1" spc="500" dirty="0">
                <a:latin typeface="Open Sans Condensed Light" panose="020B0306030504020204" pitchFamily="34" charset="0"/>
                <a:ea typeface="Open Sans Condensed Light" panose="020B0306030504020204" pitchFamily="34" charset="0"/>
                <a:cs typeface="Open Sans Condensed Light" panose="020B0306030504020204" pitchFamily="34" charset="0"/>
              </a:endParaRPr>
            </a:p>
          </p:txBody>
        </p:sp>
      </p:grpSp>
      <p:sp>
        <p:nvSpPr>
          <p:cNvPr id="3" name="Picture Placeholder 2">
            <a:extLst>
              <a:ext uri="{FF2B5EF4-FFF2-40B4-BE49-F238E27FC236}">
                <a16:creationId xmlns:a16="http://schemas.microsoft.com/office/drawing/2014/main" id="{1A430AB4-02D8-4866-8B07-497900BF4298}"/>
              </a:ext>
            </a:extLst>
          </p:cNvPr>
          <p:cNvSpPr>
            <a:spLocks noGrp="1"/>
          </p:cNvSpPr>
          <p:nvPr>
            <p:ph type="pic" sz="quarter" idx="13"/>
          </p:nvPr>
        </p:nvSpPr>
        <p:spPr/>
      </p:sp>
    </p:spTree>
    <p:extLst>
      <p:ext uri="{BB962C8B-B14F-4D97-AF65-F5344CB8AC3E}">
        <p14:creationId xmlns:p14="http://schemas.microsoft.com/office/powerpoint/2010/main" val="284105188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Placeholder 76"/>
          <p:cNvPicPr>
            <a:picLocks noGrp="1" noChangeAspect="1"/>
          </p:cNvPicPr>
          <p:nvPr>
            <p:ph type="pic" sz="quarter" idx="16"/>
          </p:nvPr>
        </p:nvPicPr>
        <p:blipFill rotWithShape="1">
          <a:blip r:embed="rId2"/>
          <a:srcRect t="41931" r="14378" b="27553"/>
          <a:stretch/>
        </p:blipFill>
        <p:spPr>
          <a:xfrm>
            <a:off x="0" y="0"/>
            <a:ext cx="12192000" cy="2897945"/>
          </a:xfrm>
        </p:spPr>
      </p:pic>
      <p:sp>
        <p:nvSpPr>
          <p:cNvPr id="28" name="Date Placeholder 13"/>
          <p:cNvSpPr>
            <a:spLocks noGrp="1"/>
          </p:cNvSpPr>
          <p:nvPr>
            <p:ph type="dt" sz="half" idx="10"/>
          </p:nvPr>
        </p:nvSpPr>
        <p:spPr/>
        <p:txBody>
          <a:bodyPr/>
          <a:lstStyle/>
          <a:p>
            <a:r>
              <a:rPr lang="en-US" dirty="0"/>
              <a:t>www.website.com</a:t>
            </a:r>
          </a:p>
        </p:txBody>
      </p:sp>
      <p:sp>
        <p:nvSpPr>
          <p:cNvPr id="56" name="Title 55"/>
          <p:cNvSpPr>
            <a:spLocks noGrp="1"/>
          </p:cNvSpPr>
          <p:nvPr>
            <p:ph type="title"/>
          </p:nvPr>
        </p:nvSpPr>
        <p:spPr/>
        <p:txBody>
          <a:bodyPr/>
          <a:lstStyle/>
          <a:p>
            <a:r>
              <a:rPr lang="en-US" dirty="0">
                <a:solidFill>
                  <a:schemeClr val="bg1"/>
                </a:solidFill>
              </a:rPr>
              <a:t>Team Members</a:t>
            </a:r>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57262"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8" name="TextBox 7"/>
          <p:cNvSpPr txBox="1"/>
          <p:nvPr/>
        </p:nvSpPr>
        <p:spPr>
          <a:xfrm>
            <a:off x="1159866"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JOHN DEO</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11" name="Straight Connector 10"/>
          <p:cNvCxnSpPr/>
          <p:nvPr/>
        </p:nvCxnSpPr>
        <p:spPr>
          <a:xfrm flipH="1">
            <a:off x="795648"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500077"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1647861"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3491581"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52" name="TextBox 51"/>
          <p:cNvSpPr txBox="1"/>
          <p:nvPr/>
        </p:nvSpPr>
        <p:spPr>
          <a:xfrm>
            <a:off x="3994185"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MIKE JOHN</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53" name="Straight Connector 52"/>
          <p:cNvCxnSpPr/>
          <p:nvPr/>
        </p:nvCxnSpPr>
        <p:spPr>
          <a:xfrm flipH="1">
            <a:off x="3629967"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334396"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482180"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6325900"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59" name="TextBox 58"/>
          <p:cNvSpPr txBox="1"/>
          <p:nvPr/>
        </p:nvSpPr>
        <p:spPr>
          <a:xfrm>
            <a:off x="6828504"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JOHN DEO</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60" name="Straight Connector 59"/>
          <p:cNvCxnSpPr/>
          <p:nvPr/>
        </p:nvCxnSpPr>
        <p:spPr>
          <a:xfrm flipH="1">
            <a:off x="6464286"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a:off x="8168715"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7316499"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9072310" y="5308779"/>
            <a:ext cx="2460625" cy="553998"/>
          </a:xfrm>
          <a:prstGeom prst="rect">
            <a:avLst/>
          </a:prstGeom>
        </p:spPr>
        <p:txBody>
          <a:bodyPr wrap="square">
            <a:spAutoFit/>
          </a:bodyPr>
          <a:lstStyle/>
          <a:p>
            <a:pPr algn="ctr">
              <a:lnSpc>
                <a:spcPts val="1200"/>
              </a:lnSpc>
            </a:pPr>
            <a:r>
              <a:rPr lang="en-US" sz="100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65" name="TextBox 64"/>
          <p:cNvSpPr txBox="1"/>
          <p:nvPr/>
        </p:nvSpPr>
        <p:spPr>
          <a:xfrm>
            <a:off x="9574914" y="4494052"/>
            <a:ext cx="1455420" cy="630942"/>
          </a:xfrm>
          <a:prstGeom prst="rect">
            <a:avLst/>
          </a:prstGeom>
          <a:noFill/>
        </p:spPr>
        <p:txBody>
          <a:bodyPr wrap="square" rtlCol="0">
            <a:spAutoFit/>
          </a:bodyPr>
          <a:lstStyle/>
          <a:p>
            <a:pPr algn="ctr"/>
            <a:r>
              <a:rPr lang="en-US" sz="1500" dirty="0">
                <a:latin typeface="Open Sans Condensed Light" panose="020B0306030504020204" pitchFamily="34" charset="0"/>
                <a:ea typeface="Open Sans Condensed Light" panose="020B0306030504020204" pitchFamily="34" charset="0"/>
                <a:cs typeface="Open Sans Condensed Light" panose="020B0306030504020204" pitchFamily="34" charset="0"/>
              </a:rPr>
              <a:t>MIKE JOHN</a:t>
            </a:r>
          </a:p>
          <a:p>
            <a:pPr algn="ctr"/>
            <a:r>
              <a:rPr lang="en-US" sz="2000" dirty="0">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66" name="Straight Connector 65"/>
          <p:cNvCxnSpPr/>
          <p:nvPr/>
        </p:nvCxnSpPr>
        <p:spPr>
          <a:xfrm flipH="1">
            <a:off x="9210696"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a:off x="10915125" y="4622639"/>
            <a:ext cx="479426" cy="0"/>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10062909" y="5209379"/>
            <a:ext cx="479426"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C32BAFA1-26B7-43A8-BE19-0B3889F2A2E8}"/>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B2F3A28C-D6D7-49A2-9B2A-D8CE270A418B}"/>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AC5734E3-08CD-42CD-ADDE-50BB2041B214}"/>
              </a:ext>
            </a:extLst>
          </p:cNvPr>
          <p:cNvSpPr>
            <a:spLocks noGrp="1"/>
          </p:cNvSpPr>
          <p:nvPr>
            <p:ph type="pic" sz="quarter" idx="14"/>
          </p:nvPr>
        </p:nvSpPr>
        <p:spPr/>
      </p:sp>
      <p:sp>
        <p:nvSpPr>
          <p:cNvPr id="10" name="Picture Placeholder 9">
            <a:extLst>
              <a:ext uri="{FF2B5EF4-FFF2-40B4-BE49-F238E27FC236}">
                <a16:creationId xmlns:a16="http://schemas.microsoft.com/office/drawing/2014/main" id="{65808865-08F6-4380-8EE4-FE72354F49FC}"/>
              </a:ext>
            </a:extLst>
          </p:cNvPr>
          <p:cNvSpPr>
            <a:spLocks noGrp="1"/>
          </p:cNvSpPr>
          <p:nvPr>
            <p:ph type="pic" sz="quarter" idx="15"/>
          </p:nvPr>
        </p:nvSpPr>
        <p:spPr/>
      </p:sp>
    </p:spTree>
    <p:extLst>
      <p:ext uri="{BB962C8B-B14F-4D97-AF65-F5344CB8AC3E}">
        <p14:creationId xmlns:p14="http://schemas.microsoft.com/office/powerpoint/2010/main" val="130944242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ate Placeholder 13"/>
          <p:cNvSpPr>
            <a:spLocks noGrp="1"/>
          </p:cNvSpPr>
          <p:nvPr>
            <p:ph type="dt" sz="half" idx="10"/>
          </p:nvPr>
        </p:nvSpPr>
        <p:spPr/>
        <p:txBody>
          <a:bodyPr/>
          <a:lstStyle/>
          <a:p>
            <a:r>
              <a:rPr lang="en-US" dirty="0"/>
              <a:t>www.website.com</a:t>
            </a:r>
          </a:p>
        </p:txBody>
      </p:sp>
      <p:sp>
        <p:nvSpPr>
          <p:cNvPr id="42" name="Freeform 173"/>
          <p:cNvSpPr>
            <a:spLocks noEditPoints="1"/>
          </p:cNvSpPr>
          <p:nvPr/>
        </p:nvSpPr>
        <p:spPr bwMode="auto">
          <a:xfrm>
            <a:off x="0" y="14288"/>
            <a:ext cx="12188825" cy="6848475"/>
          </a:xfrm>
          <a:custGeom>
            <a:avLst/>
            <a:gdLst>
              <a:gd name="T0" fmla="*/ 1945 w 3839"/>
              <a:gd name="T1" fmla="*/ 101 h 2160"/>
              <a:gd name="T2" fmla="*/ 0 w 3839"/>
              <a:gd name="T3" fmla="*/ 314 h 2160"/>
              <a:gd name="T4" fmla="*/ 25 w 3839"/>
              <a:gd name="T5" fmla="*/ 2160 h 2160"/>
              <a:gd name="T6" fmla="*/ 2628 w 3839"/>
              <a:gd name="T7" fmla="*/ 2053 h 2160"/>
              <a:gd name="T8" fmla="*/ 3839 w 3839"/>
              <a:gd name="T9" fmla="*/ 1367 h 2160"/>
              <a:gd name="T10" fmla="*/ 3460 w 3839"/>
              <a:gd name="T11" fmla="*/ 344 h 2160"/>
              <a:gd name="T12" fmla="*/ 2277 w 3839"/>
              <a:gd name="T13" fmla="*/ 1871 h 2160"/>
              <a:gd name="T14" fmla="*/ 420 w 3839"/>
              <a:gd name="T15" fmla="*/ 1048 h 2160"/>
              <a:gd name="T16" fmla="*/ 1659 w 3839"/>
              <a:gd name="T17" fmla="*/ 1445 h 2160"/>
              <a:gd name="T18" fmla="*/ 2625 w 3839"/>
              <a:gd name="T19" fmla="*/ 1002 h 2160"/>
              <a:gd name="T20" fmla="*/ 3237 w 3839"/>
              <a:gd name="T21" fmla="*/ 1180 h 2160"/>
              <a:gd name="T22" fmla="*/ 1826 w 3839"/>
              <a:gd name="T23" fmla="*/ 939 h 2160"/>
              <a:gd name="T24" fmla="*/ 2038 w 3839"/>
              <a:gd name="T25" fmla="*/ 1212 h 2160"/>
              <a:gd name="T26" fmla="*/ 1804 w 3839"/>
              <a:gd name="T27" fmla="*/ 637 h 2160"/>
              <a:gd name="T28" fmla="*/ 1244 w 3839"/>
              <a:gd name="T29" fmla="*/ 853 h 2160"/>
              <a:gd name="T30" fmla="*/ 1328 w 3839"/>
              <a:gd name="T31" fmla="*/ 1102 h 2160"/>
              <a:gd name="T32" fmla="*/ 573 w 3839"/>
              <a:gd name="T33" fmla="*/ 836 h 2160"/>
              <a:gd name="T34" fmla="*/ 1673 w 3839"/>
              <a:gd name="T35" fmla="*/ 1212 h 2160"/>
              <a:gd name="T36" fmla="*/ 3162 w 3839"/>
              <a:gd name="T37" fmla="*/ 1021 h 2160"/>
              <a:gd name="T38" fmla="*/ 2710 w 3839"/>
              <a:gd name="T39" fmla="*/ 544 h 2160"/>
              <a:gd name="T40" fmla="*/ 962 w 3839"/>
              <a:gd name="T41" fmla="*/ 431 h 2160"/>
              <a:gd name="T42" fmla="*/ 726 w 3839"/>
              <a:gd name="T43" fmla="*/ 1598 h 2160"/>
              <a:gd name="T44" fmla="*/ 2213 w 3839"/>
              <a:gd name="T45" fmla="*/ 1625 h 2160"/>
              <a:gd name="T46" fmla="*/ 3298 w 3839"/>
              <a:gd name="T47" fmla="*/ 874 h 2160"/>
              <a:gd name="T48" fmla="*/ 2625 w 3839"/>
              <a:gd name="T49" fmla="*/ 2 h 2160"/>
              <a:gd name="T50" fmla="*/ 1609 w 3839"/>
              <a:gd name="T51" fmla="*/ 34 h 2160"/>
              <a:gd name="T52" fmla="*/ 648 w 3839"/>
              <a:gd name="T53" fmla="*/ 67 h 2160"/>
              <a:gd name="T54" fmla="*/ 244 w 3839"/>
              <a:gd name="T55" fmla="*/ 643 h 2160"/>
              <a:gd name="T56" fmla="*/ 244 w 3839"/>
              <a:gd name="T57" fmla="*/ 1787 h 2160"/>
              <a:gd name="T58" fmla="*/ 1564 w 3839"/>
              <a:gd name="T59" fmla="*/ 1840 h 2160"/>
              <a:gd name="T60" fmla="*/ 3080 w 3839"/>
              <a:gd name="T61" fmla="*/ 2143 h 2160"/>
              <a:gd name="T62" fmla="*/ 3636 w 3839"/>
              <a:gd name="T63" fmla="*/ 1030 h 2160"/>
              <a:gd name="T64" fmla="*/ 3378 w 3839"/>
              <a:gd name="T65" fmla="*/ 911 h 2160"/>
              <a:gd name="T66" fmla="*/ 3507 w 3839"/>
              <a:gd name="T67" fmla="*/ 581 h 2160"/>
              <a:gd name="T68" fmla="*/ 3523 w 3839"/>
              <a:gd name="T69" fmla="*/ 1093 h 2160"/>
              <a:gd name="T70" fmla="*/ 3610 w 3839"/>
              <a:gd name="T71" fmla="*/ 1722 h 2160"/>
              <a:gd name="T72" fmla="*/ 3448 w 3839"/>
              <a:gd name="T73" fmla="*/ 1409 h 2160"/>
              <a:gd name="T74" fmla="*/ 2311 w 3839"/>
              <a:gd name="T75" fmla="*/ 534 h 2160"/>
              <a:gd name="T76" fmla="*/ 2518 w 3839"/>
              <a:gd name="T77" fmla="*/ 1097 h 2160"/>
              <a:gd name="T78" fmla="*/ 2734 w 3839"/>
              <a:gd name="T79" fmla="*/ 909 h 2160"/>
              <a:gd name="T80" fmla="*/ 2854 w 3839"/>
              <a:gd name="T81" fmla="*/ 479 h 2160"/>
              <a:gd name="T82" fmla="*/ 2860 w 3839"/>
              <a:gd name="T83" fmla="*/ 1489 h 2160"/>
              <a:gd name="T84" fmla="*/ 3081 w 3839"/>
              <a:gd name="T85" fmla="*/ 1672 h 2160"/>
              <a:gd name="T86" fmla="*/ 2854 w 3839"/>
              <a:gd name="T87" fmla="*/ 1471 h 2160"/>
              <a:gd name="T88" fmla="*/ 2691 w 3839"/>
              <a:gd name="T89" fmla="*/ 1387 h 2160"/>
              <a:gd name="T90" fmla="*/ 2051 w 3839"/>
              <a:gd name="T91" fmla="*/ 565 h 2160"/>
              <a:gd name="T92" fmla="*/ 2071 w 3839"/>
              <a:gd name="T93" fmla="*/ 686 h 2160"/>
              <a:gd name="T94" fmla="*/ 1610 w 3839"/>
              <a:gd name="T95" fmla="*/ 722 h 2160"/>
              <a:gd name="T96" fmla="*/ 1640 w 3839"/>
              <a:gd name="T97" fmla="*/ 917 h 2160"/>
              <a:gd name="T98" fmla="*/ 1264 w 3839"/>
              <a:gd name="T99" fmla="*/ 1712 h 2160"/>
              <a:gd name="T100" fmla="*/ 1686 w 3839"/>
              <a:gd name="T101" fmla="*/ 1267 h 2160"/>
              <a:gd name="T102" fmla="*/ 2044 w 3839"/>
              <a:gd name="T103" fmla="*/ 1578 h 2160"/>
              <a:gd name="T104" fmla="*/ 1437 w 3839"/>
              <a:gd name="T105" fmla="*/ 1429 h 2160"/>
              <a:gd name="T106" fmla="*/ 351 w 3839"/>
              <a:gd name="T107" fmla="*/ 658 h 2160"/>
              <a:gd name="T108" fmla="*/ 434 w 3839"/>
              <a:gd name="T109" fmla="*/ 929 h 2160"/>
              <a:gd name="T110" fmla="*/ 630 w 3839"/>
              <a:gd name="T111" fmla="*/ 352 h 2160"/>
              <a:gd name="T112" fmla="*/ 1172 w 3839"/>
              <a:gd name="T113" fmla="*/ 783 h 2160"/>
              <a:gd name="T114" fmla="*/ 525 w 3839"/>
              <a:gd name="T115" fmla="*/ 2100 h 2160"/>
              <a:gd name="T116" fmla="*/ 398 w 3839"/>
              <a:gd name="T117" fmla="*/ 1471 h 2160"/>
              <a:gd name="T118" fmla="*/ 765 w 3839"/>
              <a:gd name="T119" fmla="*/ 2056 h 2160"/>
              <a:gd name="T120" fmla="*/ 508 w 3839"/>
              <a:gd name="T121" fmla="*/ 1571 h 2160"/>
              <a:gd name="T122" fmla="*/ 30 w 3839"/>
              <a:gd name="T123" fmla="*/ 578 h 2160"/>
              <a:gd name="T124" fmla="*/ 172 w 3839"/>
              <a:gd name="T125" fmla="*/ 1475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39" h="2160">
                <a:moveTo>
                  <a:pt x="3511" y="100"/>
                </a:moveTo>
                <a:cubicBezTo>
                  <a:pt x="3518" y="97"/>
                  <a:pt x="3518" y="97"/>
                  <a:pt x="3518" y="97"/>
                </a:cubicBezTo>
                <a:cubicBezTo>
                  <a:pt x="3525" y="100"/>
                  <a:pt x="3525" y="100"/>
                  <a:pt x="3525" y="100"/>
                </a:cubicBezTo>
                <a:cubicBezTo>
                  <a:pt x="3523" y="93"/>
                  <a:pt x="3523" y="93"/>
                  <a:pt x="3523" y="93"/>
                </a:cubicBezTo>
                <a:cubicBezTo>
                  <a:pt x="3529" y="87"/>
                  <a:pt x="3529" y="87"/>
                  <a:pt x="3529" y="87"/>
                </a:cubicBezTo>
                <a:cubicBezTo>
                  <a:pt x="3521" y="86"/>
                  <a:pt x="3521" y="86"/>
                  <a:pt x="3521" y="86"/>
                </a:cubicBezTo>
                <a:cubicBezTo>
                  <a:pt x="3518" y="79"/>
                  <a:pt x="3518" y="79"/>
                  <a:pt x="3518" y="79"/>
                </a:cubicBezTo>
                <a:cubicBezTo>
                  <a:pt x="3514" y="86"/>
                  <a:pt x="3514" y="86"/>
                  <a:pt x="3514" y="86"/>
                </a:cubicBezTo>
                <a:cubicBezTo>
                  <a:pt x="3507" y="87"/>
                  <a:pt x="3507" y="87"/>
                  <a:pt x="3507" y="87"/>
                </a:cubicBezTo>
                <a:cubicBezTo>
                  <a:pt x="3512" y="93"/>
                  <a:pt x="3512" y="93"/>
                  <a:pt x="3512" y="93"/>
                </a:cubicBezTo>
                <a:lnTo>
                  <a:pt x="3511" y="100"/>
                </a:lnTo>
                <a:close/>
                <a:moveTo>
                  <a:pt x="3720" y="78"/>
                </a:moveTo>
                <a:cubicBezTo>
                  <a:pt x="3687" y="35"/>
                  <a:pt x="3687" y="35"/>
                  <a:pt x="3687" y="35"/>
                </a:cubicBezTo>
                <a:cubicBezTo>
                  <a:pt x="3687" y="34"/>
                  <a:pt x="3687" y="34"/>
                  <a:pt x="3687" y="34"/>
                </a:cubicBezTo>
                <a:cubicBezTo>
                  <a:pt x="3686" y="34"/>
                  <a:pt x="3686" y="34"/>
                  <a:pt x="3686" y="34"/>
                </a:cubicBezTo>
                <a:cubicBezTo>
                  <a:pt x="3659" y="0"/>
                  <a:pt x="3659" y="0"/>
                  <a:pt x="3659" y="0"/>
                </a:cubicBezTo>
                <a:cubicBezTo>
                  <a:pt x="3543" y="0"/>
                  <a:pt x="3543" y="0"/>
                  <a:pt x="3543" y="0"/>
                </a:cubicBezTo>
                <a:cubicBezTo>
                  <a:pt x="3473" y="23"/>
                  <a:pt x="3473" y="23"/>
                  <a:pt x="3473" y="23"/>
                </a:cubicBezTo>
                <a:cubicBezTo>
                  <a:pt x="3489" y="0"/>
                  <a:pt x="3489" y="0"/>
                  <a:pt x="3489" y="0"/>
                </a:cubicBezTo>
                <a:cubicBezTo>
                  <a:pt x="3454" y="0"/>
                  <a:pt x="3454" y="0"/>
                  <a:pt x="3454" y="0"/>
                </a:cubicBezTo>
                <a:cubicBezTo>
                  <a:pt x="3420" y="48"/>
                  <a:pt x="3420" y="48"/>
                  <a:pt x="3420" y="48"/>
                </a:cubicBezTo>
                <a:cubicBezTo>
                  <a:pt x="3341" y="100"/>
                  <a:pt x="3341" y="100"/>
                  <a:pt x="3341" y="100"/>
                </a:cubicBezTo>
                <a:cubicBezTo>
                  <a:pt x="3321" y="0"/>
                  <a:pt x="3321" y="0"/>
                  <a:pt x="3321" y="0"/>
                </a:cubicBezTo>
                <a:cubicBezTo>
                  <a:pt x="3297" y="0"/>
                  <a:pt x="3297" y="0"/>
                  <a:pt x="3297" y="0"/>
                </a:cubicBezTo>
                <a:cubicBezTo>
                  <a:pt x="3299" y="15"/>
                  <a:pt x="3299" y="15"/>
                  <a:pt x="3299" y="15"/>
                </a:cubicBezTo>
                <a:cubicBezTo>
                  <a:pt x="3244" y="7"/>
                  <a:pt x="3244" y="7"/>
                  <a:pt x="3244" y="7"/>
                </a:cubicBezTo>
                <a:cubicBezTo>
                  <a:pt x="3198" y="0"/>
                  <a:pt x="3198" y="0"/>
                  <a:pt x="3198" y="0"/>
                </a:cubicBezTo>
                <a:cubicBezTo>
                  <a:pt x="3114" y="0"/>
                  <a:pt x="3114" y="0"/>
                  <a:pt x="3114" y="0"/>
                </a:cubicBezTo>
                <a:cubicBezTo>
                  <a:pt x="3103" y="47"/>
                  <a:pt x="3103" y="47"/>
                  <a:pt x="3103" y="47"/>
                </a:cubicBezTo>
                <a:cubicBezTo>
                  <a:pt x="3004" y="0"/>
                  <a:pt x="3004" y="0"/>
                  <a:pt x="3004" y="0"/>
                </a:cubicBezTo>
                <a:cubicBezTo>
                  <a:pt x="2976" y="0"/>
                  <a:pt x="2976" y="0"/>
                  <a:pt x="2976" y="0"/>
                </a:cubicBezTo>
                <a:cubicBezTo>
                  <a:pt x="2991" y="19"/>
                  <a:pt x="2991" y="19"/>
                  <a:pt x="2991" y="19"/>
                </a:cubicBezTo>
                <a:cubicBezTo>
                  <a:pt x="3098" y="70"/>
                  <a:pt x="3098" y="70"/>
                  <a:pt x="3098" y="70"/>
                </a:cubicBezTo>
                <a:cubicBezTo>
                  <a:pt x="3080" y="143"/>
                  <a:pt x="3080" y="143"/>
                  <a:pt x="3080" y="143"/>
                </a:cubicBezTo>
                <a:cubicBezTo>
                  <a:pt x="2945" y="101"/>
                  <a:pt x="2945" y="101"/>
                  <a:pt x="2945" y="101"/>
                </a:cubicBezTo>
                <a:cubicBezTo>
                  <a:pt x="2846" y="74"/>
                  <a:pt x="2846" y="74"/>
                  <a:pt x="2846" y="74"/>
                </a:cubicBezTo>
                <a:cubicBezTo>
                  <a:pt x="2849" y="0"/>
                  <a:pt x="2849" y="0"/>
                  <a:pt x="2849" y="0"/>
                </a:cubicBezTo>
                <a:cubicBezTo>
                  <a:pt x="2824" y="0"/>
                  <a:pt x="2824" y="0"/>
                  <a:pt x="2824" y="0"/>
                </a:cubicBezTo>
                <a:cubicBezTo>
                  <a:pt x="2822" y="75"/>
                  <a:pt x="2822" y="75"/>
                  <a:pt x="2822" y="75"/>
                </a:cubicBezTo>
                <a:cubicBezTo>
                  <a:pt x="2850" y="97"/>
                  <a:pt x="2850" y="97"/>
                  <a:pt x="2850" y="97"/>
                </a:cubicBezTo>
                <a:cubicBezTo>
                  <a:pt x="2741" y="155"/>
                  <a:pt x="2741" y="155"/>
                  <a:pt x="2741" y="155"/>
                </a:cubicBezTo>
                <a:cubicBezTo>
                  <a:pt x="2720" y="78"/>
                  <a:pt x="2720" y="78"/>
                  <a:pt x="2720" y="78"/>
                </a:cubicBezTo>
                <a:cubicBezTo>
                  <a:pt x="2687" y="35"/>
                  <a:pt x="2687" y="35"/>
                  <a:pt x="2687" y="35"/>
                </a:cubicBezTo>
                <a:cubicBezTo>
                  <a:pt x="2687" y="34"/>
                  <a:pt x="2687" y="34"/>
                  <a:pt x="2687" y="34"/>
                </a:cubicBezTo>
                <a:cubicBezTo>
                  <a:pt x="2686" y="34"/>
                  <a:pt x="2686" y="34"/>
                  <a:pt x="2686" y="34"/>
                </a:cubicBezTo>
                <a:cubicBezTo>
                  <a:pt x="2659" y="0"/>
                  <a:pt x="2659" y="0"/>
                  <a:pt x="2659" y="0"/>
                </a:cubicBezTo>
                <a:cubicBezTo>
                  <a:pt x="2543" y="0"/>
                  <a:pt x="2543" y="0"/>
                  <a:pt x="2543" y="0"/>
                </a:cubicBezTo>
                <a:cubicBezTo>
                  <a:pt x="2473" y="23"/>
                  <a:pt x="2473" y="23"/>
                  <a:pt x="2473" y="23"/>
                </a:cubicBezTo>
                <a:cubicBezTo>
                  <a:pt x="2489" y="0"/>
                  <a:pt x="2489" y="0"/>
                  <a:pt x="2489" y="0"/>
                </a:cubicBezTo>
                <a:cubicBezTo>
                  <a:pt x="2454" y="0"/>
                  <a:pt x="2454" y="0"/>
                  <a:pt x="2454" y="0"/>
                </a:cubicBezTo>
                <a:cubicBezTo>
                  <a:pt x="2420" y="48"/>
                  <a:pt x="2420" y="48"/>
                  <a:pt x="2420" y="48"/>
                </a:cubicBezTo>
                <a:cubicBezTo>
                  <a:pt x="2341" y="100"/>
                  <a:pt x="2341" y="100"/>
                  <a:pt x="2341" y="100"/>
                </a:cubicBezTo>
                <a:cubicBezTo>
                  <a:pt x="2321" y="0"/>
                  <a:pt x="2321" y="0"/>
                  <a:pt x="2321" y="0"/>
                </a:cubicBezTo>
                <a:cubicBezTo>
                  <a:pt x="2297" y="0"/>
                  <a:pt x="2297" y="0"/>
                  <a:pt x="2297" y="0"/>
                </a:cubicBezTo>
                <a:cubicBezTo>
                  <a:pt x="2299" y="15"/>
                  <a:pt x="2299" y="15"/>
                  <a:pt x="2299" y="15"/>
                </a:cubicBezTo>
                <a:cubicBezTo>
                  <a:pt x="2244" y="7"/>
                  <a:pt x="2244" y="7"/>
                  <a:pt x="2244" y="7"/>
                </a:cubicBezTo>
                <a:cubicBezTo>
                  <a:pt x="2198" y="0"/>
                  <a:pt x="2198" y="0"/>
                  <a:pt x="2198" y="0"/>
                </a:cubicBezTo>
                <a:cubicBezTo>
                  <a:pt x="2114" y="0"/>
                  <a:pt x="2114" y="0"/>
                  <a:pt x="2114" y="0"/>
                </a:cubicBezTo>
                <a:cubicBezTo>
                  <a:pt x="2103" y="47"/>
                  <a:pt x="2103" y="47"/>
                  <a:pt x="2103" y="47"/>
                </a:cubicBezTo>
                <a:cubicBezTo>
                  <a:pt x="2004" y="0"/>
                  <a:pt x="2004" y="0"/>
                  <a:pt x="2004" y="0"/>
                </a:cubicBezTo>
                <a:cubicBezTo>
                  <a:pt x="1976" y="0"/>
                  <a:pt x="1976" y="0"/>
                  <a:pt x="1976" y="0"/>
                </a:cubicBezTo>
                <a:cubicBezTo>
                  <a:pt x="1991" y="19"/>
                  <a:pt x="1991" y="19"/>
                  <a:pt x="1991" y="19"/>
                </a:cubicBezTo>
                <a:cubicBezTo>
                  <a:pt x="2098" y="70"/>
                  <a:pt x="2098" y="70"/>
                  <a:pt x="2098" y="70"/>
                </a:cubicBezTo>
                <a:cubicBezTo>
                  <a:pt x="2080" y="143"/>
                  <a:pt x="2080" y="143"/>
                  <a:pt x="2080" y="143"/>
                </a:cubicBezTo>
                <a:cubicBezTo>
                  <a:pt x="1945" y="101"/>
                  <a:pt x="1945" y="101"/>
                  <a:pt x="1945" y="101"/>
                </a:cubicBezTo>
                <a:cubicBezTo>
                  <a:pt x="1846" y="74"/>
                  <a:pt x="1846" y="74"/>
                  <a:pt x="1846" y="74"/>
                </a:cubicBezTo>
                <a:cubicBezTo>
                  <a:pt x="1849" y="0"/>
                  <a:pt x="1849" y="0"/>
                  <a:pt x="1849" y="0"/>
                </a:cubicBezTo>
                <a:cubicBezTo>
                  <a:pt x="1824" y="0"/>
                  <a:pt x="1824" y="0"/>
                  <a:pt x="1824" y="0"/>
                </a:cubicBezTo>
                <a:cubicBezTo>
                  <a:pt x="1822" y="75"/>
                  <a:pt x="1822" y="75"/>
                  <a:pt x="1822" y="75"/>
                </a:cubicBezTo>
                <a:cubicBezTo>
                  <a:pt x="1850" y="97"/>
                  <a:pt x="1850" y="97"/>
                  <a:pt x="1850" y="97"/>
                </a:cubicBezTo>
                <a:cubicBezTo>
                  <a:pt x="1741" y="155"/>
                  <a:pt x="1741" y="155"/>
                  <a:pt x="1741" y="155"/>
                </a:cubicBezTo>
                <a:cubicBezTo>
                  <a:pt x="1720" y="78"/>
                  <a:pt x="1720" y="78"/>
                  <a:pt x="1720" y="78"/>
                </a:cubicBezTo>
                <a:cubicBezTo>
                  <a:pt x="1687" y="35"/>
                  <a:pt x="1687" y="35"/>
                  <a:pt x="1687" y="35"/>
                </a:cubicBezTo>
                <a:cubicBezTo>
                  <a:pt x="1687" y="34"/>
                  <a:pt x="1687" y="34"/>
                  <a:pt x="1687" y="34"/>
                </a:cubicBezTo>
                <a:cubicBezTo>
                  <a:pt x="1686" y="34"/>
                  <a:pt x="1686" y="34"/>
                  <a:pt x="1686" y="34"/>
                </a:cubicBezTo>
                <a:cubicBezTo>
                  <a:pt x="1659" y="0"/>
                  <a:pt x="1659" y="0"/>
                  <a:pt x="1659" y="0"/>
                </a:cubicBezTo>
                <a:cubicBezTo>
                  <a:pt x="1543" y="0"/>
                  <a:pt x="1543" y="0"/>
                  <a:pt x="1543" y="0"/>
                </a:cubicBezTo>
                <a:cubicBezTo>
                  <a:pt x="1473" y="23"/>
                  <a:pt x="1473" y="23"/>
                  <a:pt x="1473" y="23"/>
                </a:cubicBezTo>
                <a:cubicBezTo>
                  <a:pt x="1489" y="0"/>
                  <a:pt x="1489" y="0"/>
                  <a:pt x="1489" y="0"/>
                </a:cubicBezTo>
                <a:cubicBezTo>
                  <a:pt x="1454" y="0"/>
                  <a:pt x="1454" y="0"/>
                  <a:pt x="1454" y="0"/>
                </a:cubicBezTo>
                <a:cubicBezTo>
                  <a:pt x="1420" y="48"/>
                  <a:pt x="1420" y="48"/>
                  <a:pt x="1420" y="48"/>
                </a:cubicBezTo>
                <a:cubicBezTo>
                  <a:pt x="1341" y="100"/>
                  <a:pt x="1341" y="100"/>
                  <a:pt x="1341" y="100"/>
                </a:cubicBezTo>
                <a:cubicBezTo>
                  <a:pt x="1321" y="0"/>
                  <a:pt x="1321" y="0"/>
                  <a:pt x="1321" y="0"/>
                </a:cubicBezTo>
                <a:cubicBezTo>
                  <a:pt x="1297" y="0"/>
                  <a:pt x="1297" y="0"/>
                  <a:pt x="1297" y="0"/>
                </a:cubicBezTo>
                <a:cubicBezTo>
                  <a:pt x="1299" y="15"/>
                  <a:pt x="1299" y="15"/>
                  <a:pt x="1299" y="15"/>
                </a:cubicBezTo>
                <a:cubicBezTo>
                  <a:pt x="1244" y="7"/>
                  <a:pt x="1244" y="7"/>
                  <a:pt x="1244" y="7"/>
                </a:cubicBezTo>
                <a:cubicBezTo>
                  <a:pt x="1198" y="0"/>
                  <a:pt x="1198" y="0"/>
                  <a:pt x="1198" y="0"/>
                </a:cubicBezTo>
                <a:cubicBezTo>
                  <a:pt x="1114" y="0"/>
                  <a:pt x="1114" y="0"/>
                  <a:pt x="1114" y="0"/>
                </a:cubicBezTo>
                <a:cubicBezTo>
                  <a:pt x="1103" y="47"/>
                  <a:pt x="1103" y="47"/>
                  <a:pt x="1103" y="47"/>
                </a:cubicBezTo>
                <a:cubicBezTo>
                  <a:pt x="1004" y="0"/>
                  <a:pt x="1004" y="0"/>
                  <a:pt x="1004" y="0"/>
                </a:cubicBezTo>
                <a:cubicBezTo>
                  <a:pt x="976" y="0"/>
                  <a:pt x="976" y="0"/>
                  <a:pt x="976" y="0"/>
                </a:cubicBezTo>
                <a:cubicBezTo>
                  <a:pt x="991" y="19"/>
                  <a:pt x="991" y="19"/>
                  <a:pt x="991" y="19"/>
                </a:cubicBezTo>
                <a:cubicBezTo>
                  <a:pt x="1098" y="70"/>
                  <a:pt x="1098" y="70"/>
                  <a:pt x="1098" y="70"/>
                </a:cubicBezTo>
                <a:cubicBezTo>
                  <a:pt x="1080" y="143"/>
                  <a:pt x="1080" y="143"/>
                  <a:pt x="1080" y="143"/>
                </a:cubicBezTo>
                <a:cubicBezTo>
                  <a:pt x="945" y="101"/>
                  <a:pt x="945" y="101"/>
                  <a:pt x="945" y="101"/>
                </a:cubicBezTo>
                <a:cubicBezTo>
                  <a:pt x="846" y="74"/>
                  <a:pt x="846" y="74"/>
                  <a:pt x="846" y="74"/>
                </a:cubicBezTo>
                <a:cubicBezTo>
                  <a:pt x="849" y="0"/>
                  <a:pt x="849" y="0"/>
                  <a:pt x="849" y="0"/>
                </a:cubicBezTo>
                <a:cubicBezTo>
                  <a:pt x="824" y="0"/>
                  <a:pt x="824" y="0"/>
                  <a:pt x="824" y="0"/>
                </a:cubicBezTo>
                <a:cubicBezTo>
                  <a:pt x="822" y="75"/>
                  <a:pt x="822" y="75"/>
                  <a:pt x="822" y="75"/>
                </a:cubicBezTo>
                <a:cubicBezTo>
                  <a:pt x="850" y="97"/>
                  <a:pt x="850" y="97"/>
                  <a:pt x="850" y="97"/>
                </a:cubicBezTo>
                <a:cubicBezTo>
                  <a:pt x="741" y="155"/>
                  <a:pt x="741" y="155"/>
                  <a:pt x="741" y="155"/>
                </a:cubicBezTo>
                <a:cubicBezTo>
                  <a:pt x="720" y="78"/>
                  <a:pt x="720" y="78"/>
                  <a:pt x="720" y="78"/>
                </a:cubicBezTo>
                <a:cubicBezTo>
                  <a:pt x="687" y="35"/>
                  <a:pt x="687" y="35"/>
                  <a:pt x="687" y="35"/>
                </a:cubicBezTo>
                <a:cubicBezTo>
                  <a:pt x="687" y="34"/>
                  <a:pt x="687" y="34"/>
                  <a:pt x="687" y="34"/>
                </a:cubicBezTo>
                <a:cubicBezTo>
                  <a:pt x="686" y="34"/>
                  <a:pt x="686" y="34"/>
                  <a:pt x="686" y="34"/>
                </a:cubicBezTo>
                <a:cubicBezTo>
                  <a:pt x="659" y="0"/>
                  <a:pt x="659" y="0"/>
                  <a:pt x="659" y="0"/>
                </a:cubicBezTo>
                <a:cubicBezTo>
                  <a:pt x="543" y="0"/>
                  <a:pt x="543" y="0"/>
                  <a:pt x="543" y="0"/>
                </a:cubicBezTo>
                <a:cubicBezTo>
                  <a:pt x="473" y="23"/>
                  <a:pt x="473" y="23"/>
                  <a:pt x="473" y="23"/>
                </a:cubicBezTo>
                <a:cubicBezTo>
                  <a:pt x="489" y="0"/>
                  <a:pt x="489" y="0"/>
                  <a:pt x="489" y="0"/>
                </a:cubicBezTo>
                <a:cubicBezTo>
                  <a:pt x="454" y="0"/>
                  <a:pt x="454" y="0"/>
                  <a:pt x="454" y="0"/>
                </a:cubicBezTo>
                <a:cubicBezTo>
                  <a:pt x="420" y="48"/>
                  <a:pt x="420" y="48"/>
                  <a:pt x="420" y="48"/>
                </a:cubicBezTo>
                <a:cubicBezTo>
                  <a:pt x="341" y="100"/>
                  <a:pt x="341" y="100"/>
                  <a:pt x="341" y="100"/>
                </a:cubicBezTo>
                <a:cubicBezTo>
                  <a:pt x="321" y="0"/>
                  <a:pt x="321" y="0"/>
                  <a:pt x="321" y="0"/>
                </a:cubicBezTo>
                <a:cubicBezTo>
                  <a:pt x="297" y="0"/>
                  <a:pt x="297" y="0"/>
                  <a:pt x="297" y="0"/>
                </a:cubicBezTo>
                <a:cubicBezTo>
                  <a:pt x="299" y="15"/>
                  <a:pt x="299" y="15"/>
                  <a:pt x="299" y="15"/>
                </a:cubicBezTo>
                <a:cubicBezTo>
                  <a:pt x="244" y="7"/>
                  <a:pt x="244" y="7"/>
                  <a:pt x="244" y="7"/>
                </a:cubicBezTo>
                <a:cubicBezTo>
                  <a:pt x="198" y="0"/>
                  <a:pt x="198" y="0"/>
                  <a:pt x="198" y="0"/>
                </a:cubicBezTo>
                <a:cubicBezTo>
                  <a:pt x="114" y="0"/>
                  <a:pt x="114" y="0"/>
                  <a:pt x="114" y="0"/>
                </a:cubicBezTo>
                <a:cubicBezTo>
                  <a:pt x="103" y="47"/>
                  <a:pt x="103" y="47"/>
                  <a:pt x="103" y="47"/>
                </a:cubicBezTo>
                <a:cubicBezTo>
                  <a:pt x="4" y="0"/>
                  <a:pt x="4" y="0"/>
                  <a:pt x="4" y="0"/>
                </a:cubicBezTo>
                <a:cubicBezTo>
                  <a:pt x="0" y="0"/>
                  <a:pt x="0" y="0"/>
                  <a:pt x="0" y="0"/>
                </a:cubicBezTo>
                <a:cubicBezTo>
                  <a:pt x="0" y="23"/>
                  <a:pt x="0" y="23"/>
                  <a:pt x="0" y="23"/>
                </a:cubicBezTo>
                <a:cubicBezTo>
                  <a:pt x="98" y="70"/>
                  <a:pt x="98" y="70"/>
                  <a:pt x="98" y="70"/>
                </a:cubicBezTo>
                <a:cubicBezTo>
                  <a:pt x="80" y="143"/>
                  <a:pt x="80" y="143"/>
                  <a:pt x="80" y="143"/>
                </a:cubicBezTo>
                <a:cubicBezTo>
                  <a:pt x="0" y="118"/>
                  <a:pt x="0" y="118"/>
                  <a:pt x="0" y="118"/>
                </a:cubicBezTo>
                <a:cubicBezTo>
                  <a:pt x="0" y="151"/>
                  <a:pt x="0" y="151"/>
                  <a:pt x="0" y="151"/>
                </a:cubicBezTo>
                <a:cubicBezTo>
                  <a:pt x="72" y="177"/>
                  <a:pt x="72" y="177"/>
                  <a:pt x="72" y="177"/>
                </a:cubicBezTo>
                <a:cubicBezTo>
                  <a:pt x="38" y="212"/>
                  <a:pt x="38" y="212"/>
                  <a:pt x="38" y="212"/>
                </a:cubicBezTo>
                <a:cubicBezTo>
                  <a:pt x="0" y="252"/>
                  <a:pt x="0" y="252"/>
                  <a:pt x="0" y="252"/>
                </a:cubicBezTo>
                <a:cubicBezTo>
                  <a:pt x="0" y="314"/>
                  <a:pt x="0" y="314"/>
                  <a:pt x="0" y="314"/>
                </a:cubicBezTo>
                <a:cubicBezTo>
                  <a:pt x="33" y="346"/>
                  <a:pt x="88" y="365"/>
                  <a:pt x="123" y="354"/>
                </a:cubicBezTo>
                <a:cubicBezTo>
                  <a:pt x="98" y="380"/>
                  <a:pt x="98" y="380"/>
                  <a:pt x="98" y="380"/>
                </a:cubicBezTo>
                <a:cubicBezTo>
                  <a:pt x="0" y="417"/>
                  <a:pt x="0" y="417"/>
                  <a:pt x="0" y="417"/>
                </a:cubicBezTo>
                <a:cubicBezTo>
                  <a:pt x="0" y="465"/>
                  <a:pt x="0" y="465"/>
                  <a:pt x="0" y="465"/>
                </a:cubicBezTo>
                <a:cubicBezTo>
                  <a:pt x="64" y="409"/>
                  <a:pt x="64" y="409"/>
                  <a:pt x="64" y="409"/>
                </a:cubicBezTo>
                <a:cubicBezTo>
                  <a:pt x="122" y="506"/>
                  <a:pt x="122" y="506"/>
                  <a:pt x="122" y="506"/>
                </a:cubicBezTo>
                <a:cubicBezTo>
                  <a:pt x="0" y="638"/>
                  <a:pt x="0" y="638"/>
                  <a:pt x="0" y="638"/>
                </a:cubicBezTo>
                <a:cubicBezTo>
                  <a:pt x="0" y="668"/>
                  <a:pt x="0" y="668"/>
                  <a:pt x="0" y="668"/>
                </a:cubicBezTo>
                <a:cubicBezTo>
                  <a:pt x="116" y="559"/>
                  <a:pt x="116" y="559"/>
                  <a:pt x="116" y="559"/>
                </a:cubicBezTo>
                <a:cubicBezTo>
                  <a:pt x="213" y="625"/>
                  <a:pt x="213" y="625"/>
                  <a:pt x="213" y="625"/>
                </a:cubicBezTo>
                <a:cubicBezTo>
                  <a:pt x="180" y="668"/>
                  <a:pt x="180" y="668"/>
                  <a:pt x="180" y="668"/>
                </a:cubicBezTo>
                <a:cubicBezTo>
                  <a:pt x="177" y="734"/>
                  <a:pt x="177" y="734"/>
                  <a:pt x="177" y="734"/>
                </a:cubicBezTo>
                <a:cubicBezTo>
                  <a:pt x="98" y="744"/>
                  <a:pt x="98" y="744"/>
                  <a:pt x="98" y="744"/>
                </a:cubicBezTo>
                <a:cubicBezTo>
                  <a:pt x="0" y="683"/>
                  <a:pt x="0" y="683"/>
                  <a:pt x="0" y="683"/>
                </a:cubicBezTo>
                <a:cubicBezTo>
                  <a:pt x="0" y="718"/>
                  <a:pt x="0" y="718"/>
                  <a:pt x="0" y="718"/>
                </a:cubicBezTo>
                <a:cubicBezTo>
                  <a:pt x="21" y="736"/>
                  <a:pt x="44" y="754"/>
                  <a:pt x="69" y="772"/>
                </a:cubicBezTo>
                <a:cubicBezTo>
                  <a:pt x="37" y="840"/>
                  <a:pt x="37" y="840"/>
                  <a:pt x="37" y="840"/>
                </a:cubicBezTo>
                <a:cubicBezTo>
                  <a:pt x="0" y="824"/>
                  <a:pt x="0" y="824"/>
                  <a:pt x="0" y="824"/>
                </a:cubicBezTo>
                <a:cubicBezTo>
                  <a:pt x="0" y="856"/>
                  <a:pt x="0" y="856"/>
                  <a:pt x="0" y="856"/>
                </a:cubicBezTo>
                <a:cubicBezTo>
                  <a:pt x="9" y="861"/>
                  <a:pt x="9" y="861"/>
                  <a:pt x="9" y="861"/>
                </a:cubicBezTo>
                <a:cubicBezTo>
                  <a:pt x="0" y="863"/>
                  <a:pt x="0" y="863"/>
                  <a:pt x="0" y="863"/>
                </a:cubicBezTo>
                <a:cubicBezTo>
                  <a:pt x="0" y="893"/>
                  <a:pt x="0" y="893"/>
                  <a:pt x="0" y="893"/>
                </a:cubicBezTo>
                <a:cubicBezTo>
                  <a:pt x="146" y="850"/>
                  <a:pt x="146" y="850"/>
                  <a:pt x="146" y="850"/>
                </a:cubicBezTo>
                <a:cubicBezTo>
                  <a:pt x="103" y="1047"/>
                  <a:pt x="103" y="1047"/>
                  <a:pt x="103" y="1047"/>
                </a:cubicBezTo>
                <a:cubicBezTo>
                  <a:pt x="0" y="998"/>
                  <a:pt x="0" y="998"/>
                  <a:pt x="0" y="998"/>
                </a:cubicBezTo>
                <a:cubicBezTo>
                  <a:pt x="0" y="1023"/>
                  <a:pt x="0" y="1023"/>
                  <a:pt x="0" y="1023"/>
                </a:cubicBezTo>
                <a:cubicBezTo>
                  <a:pt x="98" y="1070"/>
                  <a:pt x="98" y="1070"/>
                  <a:pt x="98" y="1070"/>
                </a:cubicBezTo>
                <a:cubicBezTo>
                  <a:pt x="80" y="1143"/>
                  <a:pt x="80" y="1143"/>
                  <a:pt x="80" y="1143"/>
                </a:cubicBezTo>
                <a:cubicBezTo>
                  <a:pt x="0" y="1118"/>
                  <a:pt x="0" y="1118"/>
                  <a:pt x="0" y="1118"/>
                </a:cubicBezTo>
                <a:cubicBezTo>
                  <a:pt x="0" y="1151"/>
                  <a:pt x="0" y="1151"/>
                  <a:pt x="0" y="1151"/>
                </a:cubicBezTo>
                <a:cubicBezTo>
                  <a:pt x="72" y="1177"/>
                  <a:pt x="72" y="1177"/>
                  <a:pt x="72" y="1177"/>
                </a:cubicBezTo>
                <a:cubicBezTo>
                  <a:pt x="38" y="1212"/>
                  <a:pt x="38" y="1212"/>
                  <a:pt x="38" y="1212"/>
                </a:cubicBezTo>
                <a:cubicBezTo>
                  <a:pt x="0" y="1252"/>
                  <a:pt x="0" y="1252"/>
                  <a:pt x="0" y="1252"/>
                </a:cubicBezTo>
                <a:cubicBezTo>
                  <a:pt x="0" y="1314"/>
                  <a:pt x="0" y="1314"/>
                  <a:pt x="0" y="1314"/>
                </a:cubicBezTo>
                <a:cubicBezTo>
                  <a:pt x="33" y="1346"/>
                  <a:pt x="88" y="1365"/>
                  <a:pt x="123" y="1354"/>
                </a:cubicBezTo>
                <a:cubicBezTo>
                  <a:pt x="98" y="1380"/>
                  <a:pt x="98" y="1380"/>
                  <a:pt x="98" y="1380"/>
                </a:cubicBezTo>
                <a:cubicBezTo>
                  <a:pt x="0" y="1417"/>
                  <a:pt x="0" y="1417"/>
                  <a:pt x="0" y="1417"/>
                </a:cubicBezTo>
                <a:cubicBezTo>
                  <a:pt x="0" y="1465"/>
                  <a:pt x="0" y="1465"/>
                  <a:pt x="0" y="1465"/>
                </a:cubicBezTo>
                <a:cubicBezTo>
                  <a:pt x="64" y="1409"/>
                  <a:pt x="64" y="1409"/>
                  <a:pt x="64" y="1409"/>
                </a:cubicBezTo>
                <a:cubicBezTo>
                  <a:pt x="122" y="1506"/>
                  <a:pt x="122" y="1506"/>
                  <a:pt x="122" y="1506"/>
                </a:cubicBezTo>
                <a:cubicBezTo>
                  <a:pt x="0" y="1638"/>
                  <a:pt x="0" y="1638"/>
                  <a:pt x="0" y="1638"/>
                </a:cubicBezTo>
                <a:cubicBezTo>
                  <a:pt x="0" y="1668"/>
                  <a:pt x="0" y="1668"/>
                  <a:pt x="0" y="1668"/>
                </a:cubicBezTo>
                <a:cubicBezTo>
                  <a:pt x="116" y="1559"/>
                  <a:pt x="116" y="1559"/>
                  <a:pt x="116" y="1559"/>
                </a:cubicBezTo>
                <a:cubicBezTo>
                  <a:pt x="213" y="1625"/>
                  <a:pt x="213" y="1625"/>
                  <a:pt x="213" y="1625"/>
                </a:cubicBezTo>
                <a:cubicBezTo>
                  <a:pt x="180" y="1668"/>
                  <a:pt x="180" y="1668"/>
                  <a:pt x="180" y="1668"/>
                </a:cubicBezTo>
                <a:cubicBezTo>
                  <a:pt x="177" y="1734"/>
                  <a:pt x="177" y="1734"/>
                  <a:pt x="177" y="1734"/>
                </a:cubicBezTo>
                <a:cubicBezTo>
                  <a:pt x="98" y="1744"/>
                  <a:pt x="98" y="1744"/>
                  <a:pt x="98" y="1744"/>
                </a:cubicBezTo>
                <a:cubicBezTo>
                  <a:pt x="0" y="1683"/>
                  <a:pt x="0" y="1683"/>
                  <a:pt x="0" y="1683"/>
                </a:cubicBezTo>
                <a:cubicBezTo>
                  <a:pt x="0" y="1718"/>
                  <a:pt x="0" y="1718"/>
                  <a:pt x="0" y="1718"/>
                </a:cubicBezTo>
                <a:cubicBezTo>
                  <a:pt x="21" y="1736"/>
                  <a:pt x="44" y="1754"/>
                  <a:pt x="69" y="1772"/>
                </a:cubicBezTo>
                <a:cubicBezTo>
                  <a:pt x="37" y="1840"/>
                  <a:pt x="37" y="1840"/>
                  <a:pt x="37" y="1840"/>
                </a:cubicBezTo>
                <a:cubicBezTo>
                  <a:pt x="0" y="1824"/>
                  <a:pt x="0" y="1824"/>
                  <a:pt x="0" y="1824"/>
                </a:cubicBezTo>
                <a:cubicBezTo>
                  <a:pt x="0" y="1856"/>
                  <a:pt x="0" y="1856"/>
                  <a:pt x="0" y="1856"/>
                </a:cubicBezTo>
                <a:cubicBezTo>
                  <a:pt x="9" y="1861"/>
                  <a:pt x="9" y="1861"/>
                  <a:pt x="9" y="1861"/>
                </a:cubicBezTo>
                <a:cubicBezTo>
                  <a:pt x="0" y="1863"/>
                  <a:pt x="0" y="1863"/>
                  <a:pt x="0" y="1863"/>
                </a:cubicBezTo>
                <a:cubicBezTo>
                  <a:pt x="0" y="1893"/>
                  <a:pt x="0" y="1893"/>
                  <a:pt x="0" y="1893"/>
                </a:cubicBezTo>
                <a:cubicBezTo>
                  <a:pt x="146" y="1850"/>
                  <a:pt x="146" y="1850"/>
                  <a:pt x="146" y="1850"/>
                </a:cubicBezTo>
                <a:cubicBezTo>
                  <a:pt x="103" y="2047"/>
                  <a:pt x="103" y="2047"/>
                  <a:pt x="103" y="2047"/>
                </a:cubicBezTo>
                <a:cubicBezTo>
                  <a:pt x="0" y="1998"/>
                  <a:pt x="0" y="1998"/>
                  <a:pt x="0" y="1998"/>
                </a:cubicBezTo>
                <a:cubicBezTo>
                  <a:pt x="0" y="2023"/>
                  <a:pt x="0" y="2023"/>
                  <a:pt x="0" y="2023"/>
                </a:cubicBezTo>
                <a:cubicBezTo>
                  <a:pt x="98" y="2070"/>
                  <a:pt x="98" y="2070"/>
                  <a:pt x="98" y="2070"/>
                </a:cubicBezTo>
                <a:cubicBezTo>
                  <a:pt x="80" y="2143"/>
                  <a:pt x="80" y="2143"/>
                  <a:pt x="80" y="2143"/>
                </a:cubicBezTo>
                <a:cubicBezTo>
                  <a:pt x="0" y="2118"/>
                  <a:pt x="0" y="2118"/>
                  <a:pt x="0" y="2118"/>
                </a:cubicBezTo>
                <a:cubicBezTo>
                  <a:pt x="0" y="2151"/>
                  <a:pt x="0" y="2151"/>
                  <a:pt x="0" y="2151"/>
                </a:cubicBezTo>
                <a:cubicBezTo>
                  <a:pt x="25" y="2160"/>
                  <a:pt x="25" y="2160"/>
                  <a:pt x="25" y="2160"/>
                </a:cubicBezTo>
                <a:cubicBezTo>
                  <a:pt x="288" y="2160"/>
                  <a:pt x="288" y="2160"/>
                  <a:pt x="288" y="2160"/>
                </a:cubicBezTo>
                <a:cubicBezTo>
                  <a:pt x="388" y="2091"/>
                  <a:pt x="388" y="2091"/>
                  <a:pt x="388" y="2091"/>
                </a:cubicBezTo>
                <a:cubicBezTo>
                  <a:pt x="387" y="2160"/>
                  <a:pt x="387" y="2160"/>
                  <a:pt x="387" y="2160"/>
                </a:cubicBezTo>
                <a:cubicBezTo>
                  <a:pt x="414" y="2160"/>
                  <a:pt x="414" y="2160"/>
                  <a:pt x="414" y="2160"/>
                </a:cubicBezTo>
                <a:cubicBezTo>
                  <a:pt x="409" y="2136"/>
                  <a:pt x="409" y="2136"/>
                  <a:pt x="409" y="2136"/>
                </a:cubicBezTo>
                <a:cubicBezTo>
                  <a:pt x="467" y="2044"/>
                  <a:pt x="467" y="2044"/>
                  <a:pt x="467" y="2044"/>
                </a:cubicBezTo>
                <a:cubicBezTo>
                  <a:pt x="518" y="2034"/>
                  <a:pt x="518" y="2034"/>
                  <a:pt x="518" y="2034"/>
                </a:cubicBezTo>
                <a:cubicBezTo>
                  <a:pt x="576" y="2160"/>
                  <a:pt x="576" y="2160"/>
                  <a:pt x="576" y="2160"/>
                </a:cubicBezTo>
                <a:cubicBezTo>
                  <a:pt x="601" y="2160"/>
                  <a:pt x="601" y="2160"/>
                  <a:pt x="601" y="2160"/>
                </a:cubicBezTo>
                <a:cubicBezTo>
                  <a:pt x="542" y="2028"/>
                  <a:pt x="542" y="2028"/>
                  <a:pt x="542" y="2028"/>
                </a:cubicBezTo>
                <a:cubicBezTo>
                  <a:pt x="625" y="2002"/>
                  <a:pt x="625" y="2002"/>
                  <a:pt x="625" y="2002"/>
                </a:cubicBezTo>
                <a:cubicBezTo>
                  <a:pt x="640" y="2021"/>
                  <a:pt x="640" y="2021"/>
                  <a:pt x="640" y="2021"/>
                </a:cubicBezTo>
                <a:cubicBezTo>
                  <a:pt x="636" y="2030"/>
                  <a:pt x="636" y="2030"/>
                  <a:pt x="636" y="2030"/>
                </a:cubicBezTo>
                <a:cubicBezTo>
                  <a:pt x="609" y="2034"/>
                  <a:pt x="609" y="2034"/>
                  <a:pt x="609" y="2034"/>
                </a:cubicBezTo>
                <a:cubicBezTo>
                  <a:pt x="628" y="2053"/>
                  <a:pt x="628" y="2053"/>
                  <a:pt x="628" y="2053"/>
                </a:cubicBezTo>
                <a:cubicBezTo>
                  <a:pt x="624" y="2080"/>
                  <a:pt x="624" y="2080"/>
                  <a:pt x="624" y="2080"/>
                </a:cubicBezTo>
                <a:cubicBezTo>
                  <a:pt x="648" y="2067"/>
                  <a:pt x="648" y="2067"/>
                  <a:pt x="648" y="2067"/>
                </a:cubicBezTo>
                <a:cubicBezTo>
                  <a:pt x="672" y="2080"/>
                  <a:pt x="672" y="2080"/>
                  <a:pt x="672" y="2080"/>
                </a:cubicBezTo>
                <a:cubicBezTo>
                  <a:pt x="668" y="2058"/>
                  <a:pt x="668" y="2058"/>
                  <a:pt x="668" y="2058"/>
                </a:cubicBezTo>
                <a:cubicBezTo>
                  <a:pt x="692" y="2088"/>
                  <a:pt x="692" y="2088"/>
                  <a:pt x="692" y="2088"/>
                </a:cubicBezTo>
                <a:cubicBezTo>
                  <a:pt x="712" y="2160"/>
                  <a:pt x="712" y="2160"/>
                  <a:pt x="712" y="2160"/>
                </a:cubicBezTo>
                <a:cubicBezTo>
                  <a:pt x="809" y="2160"/>
                  <a:pt x="809" y="2160"/>
                  <a:pt x="809" y="2160"/>
                </a:cubicBezTo>
                <a:cubicBezTo>
                  <a:pt x="821" y="2132"/>
                  <a:pt x="821" y="2132"/>
                  <a:pt x="821" y="2132"/>
                </a:cubicBezTo>
                <a:cubicBezTo>
                  <a:pt x="889" y="2110"/>
                  <a:pt x="889" y="2110"/>
                  <a:pt x="889" y="2110"/>
                </a:cubicBezTo>
                <a:cubicBezTo>
                  <a:pt x="1025" y="2160"/>
                  <a:pt x="1025" y="2160"/>
                  <a:pt x="1025" y="2160"/>
                </a:cubicBezTo>
                <a:cubicBezTo>
                  <a:pt x="1288" y="2160"/>
                  <a:pt x="1288" y="2160"/>
                  <a:pt x="1288" y="2160"/>
                </a:cubicBezTo>
                <a:cubicBezTo>
                  <a:pt x="1388" y="2091"/>
                  <a:pt x="1388" y="2091"/>
                  <a:pt x="1388" y="2091"/>
                </a:cubicBezTo>
                <a:cubicBezTo>
                  <a:pt x="1387" y="2160"/>
                  <a:pt x="1387" y="2160"/>
                  <a:pt x="1387" y="2160"/>
                </a:cubicBezTo>
                <a:cubicBezTo>
                  <a:pt x="1414" y="2160"/>
                  <a:pt x="1414" y="2160"/>
                  <a:pt x="1414" y="2160"/>
                </a:cubicBezTo>
                <a:cubicBezTo>
                  <a:pt x="1409" y="2136"/>
                  <a:pt x="1409" y="2136"/>
                  <a:pt x="1409" y="2136"/>
                </a:cubicBezTo>
                <a:cubicBezTo>
                  <a:pt x="1467" y="2044"/>
                  <a:pt x="1467" y="2044"/>
                  <a:pt x="1467" y="2044"/>
                </a:cubicBezTo>
                <a:cubicBezTo>
                  <a:pt x="1518" y="2034"/>
                  <a:pt x="1518" y="2034"/>
                  <a:pt x="1518" y="2034"/>
                </a:cubicBezTo>
                <a:cubicBezTo>
                  <a:pt x="1576" y="2160"/>
                  <a:pt x="1576" y="2160"/>
                  <a:pt x="1576" y="2160"/>
                </a:cubicBezTo>
                <a:cubicBezTo>
                  <a:pt x="1601" y="2160"/>
                  <a:pt x="1601" y="2160"/>
                  <a:pt x="1601" y="2160"/>
                </a:cubicBezTo>
                <a:cubicBezTo>
                  <a:pt x="1542" y="2028"/>
                  <a:pt x="1542" y="2028"/>
                  <a:pt x="1542" y="2028"/>
                </a:cubicBezTo>
                <a:cubicBezTo>
                  <a:pt x="1625" y="2002"/>
                  <a:pt x="1625" y="2002"/>
                  <a:pt x="1625" y="2002"/>
                </a:cubicBezTo>
                <a:cubicBezTo>
                  <a:pt x="1640" y="2021"/>
                  <a:pt x="1640" y="2021"/>
                  <a:pt x="1640" y="2021"/>
                </a:cubicBezTo>
                <a:cubicBezTo>
                  <a:pt x="1636" y="2030"/>
                  <a:pt x="1636" y="2030"/>
                  <a:pt x="1636" y="2030"/>
                </a:cubicBezTo>
                <a:cubicBezTo>
                  <a:pt x="1609" y="2034"/>
                  <a:pt x="1609" y="2034"/>
                  <a:pt x="1609" y="2034"/>
                </a:cubicBezTo>
                <a:cubicBezTo>
                  <a:pt x="1628" y="2053"/>
                  <a:pt x="1628" y="2053"/>
                  <a:pt x="1628" y="2053"/>
                </a:cubicBezTo>
                <a:cubicBezTo>
                  <a:pt x="1624" y="2080"/>
                  <a:pt x="1624" y="2080"/>
                  <a:pt x="1624" y="2080"/>
                </a:cubicBezTo>
                <a:cubicBezTo>
                  <a:pt x="1648" y="2067"/>
                  <a:pt x="1648" y="2067"/>
                  <a:pt x="1648" y="2067"/>
                </a:cubicBezTo>
                <a:cubicBezTo>
                  <a:pt x="1672" y="2080"/>
                  <a:pt x="1672" y="2080"/>
                  <a:pt x="1672" y="2080"/>
                </a:cubicBezTo>
                <a:cubicBezTo>
                  <a:pt x="1668" y="2058"/>
                  <a:pt x="1668" y="2058"/>
                  <a:pt x="1668" y="2058"/>
                </a:cubicBezTo>
                <a:cubicBezTo>
                  <a:pt x="1692" y="2088"/>
                  <a:pt x="1692" y="2088"/>
                  <a:pt x="1692" y="2088"/>
                </a:cubicBezTo>
                <a:cubicBezTo>
                  <a:pt x="1712" y="2160"/>
                  <a:pt x="1712" y="2160"/>
                  <a:pt x="1712" y="2160"/>
                </a:cubicBezTo>
                <a:cubicBezTo>
                  <a:pt x="1809" y="2160"/>
                  <a:pt x="1809" y="2160"/>
                  <a:pt x="1809" y="2160"/>
                </a:cubicBezTo>
                <a:cubicBezTo>
                  <a:pt x="1821" y="2132"/>
                  <a:pt x="1821" y="2132"/>
                  <a:pt x="1821" y="2132"/>
                </a:cubicBezTo>
                <a:cubicBezTo>
                  <a:pt x="1889" y="2110"/>
                  <a:pt x="1889" y="2110"/>
                  <a:pt x="1889" y="2110"/>
                </a:cubicBezTo>
                <a:cubicBezTo>
                  <a:pt x="2025" y="2160"/>
                  <a:pt x="2025" y="2160"/>
                  <a:pt x="2025" y="2160"/>
                </a:cubicBezTo>
                <a:cubicBezTo>
                  <a:pt x="2288" y="2160"/>
                  <a:pt x="2288" y="2160"/>
                  <a:pt x="2288" y="2160"/>
                </a:cubicBezTo>
                <a:cubicBezTo>
                  <a:pt x="2388" y="2091"/>
                  <a:pt x="2388" y="2091"/>
                  <a:pt x="2388" y="2091"/>
                </a:cubicBezTo>
                <a:cubicBezTo>
                  <a:pt x="2387" y="2160"/>
                  <a:pt x="2387" y="2160"/>
                  <a:pt x="2387" y="2160"/>
                </a:cubicBezTo>
                <a:cubicBezTo>
                  <a:pt x="2414" y="2160"/>
                  <a:pt x="2414" y="2160"/>
                  <a:pt x="2414" y="2160"/>
                </a:cubicBezTo>
                <a:cubicBezTo>
                  <a:pt x="2409" y="2136"/>
                  <a:pt x="2409" y="2136"/>
                  <a:pt x="2409" y="2136"/>
                </a:cubicBezTo>
                <a:cubicBezTo>
                  <a:pt x="2467" y="2044"/>
                  <a:pt x="2467" y="2044"/>
                  <a:pt x="2467" y="2044"/>
                </a:cubicBezTo>
                <a:cubicBezTo>
                  <a:pt x="2518" y="2034"/>
                  <a:pt x="2518" y="2034"/>
                  <a:pt x="2518" y="2034"/>
                </a:cubicBezTo>
                <a:cubicBezTo>
                  <a:pt x="2576" y="2160"/>
                  <a:pt x="2576" y="2160"/>
                  <a:pt x="2576" y="2160"/>
                </a:cubicBezTo>
                <a:cubicBezTo>
                  <a:pt x="2601" y="2160"/>
                  <a:pt x="2601" y="2160"/>
                  <a:pt x="2601" y="2160"/>
                </a:cubicBezTo>
                <a:cubicBezTo>
                  <a:pt x="2542" y="2028"/>
                  <a:pt x="2542" y="2028"/>
                  <a:pt x="2542" y="2028"/>
                </a:cubicBezTo>
                <a:cubicBezTo>
                  <a:pt x="2625" y="2002"/>
                  <a:pt x="2625" y="2002"/>
                  <a:pt x="2625" y="2002"/>
                </a:cubicBezTo>
                <a:cubicBezTo>
                  <a:pt x="2640" y="2021"/>
                  <a:pt x="2640" y="2021"/>
                  <a:pt x="2640" y="2021"/>
                </a:cubicBezTo>
                <a:cubicBezTo>
                  <a:pt x="2636" y="2030"/>
                  <a:pt x="2636" y="2030"/>
                  <a:pt x="2636" y="2030"/>
                </a:cubicBezTo>
                <a:cubicBezTo>
                  <a:pt x="2609" y="2034"/>
                  <a:pt x="2609" y="2034"/>
                  <a:pt x="2609" y="2034"/>
                </a:cubicBezTo>
                <a:cubicBezTo>
                  <a:pt x="2628" y="2053"/>
                  <a:pt x="2628" y="2053"/>
                  <a:pt x="2628" y="2053"/>
                </a:cubicBezTo>
                <a:cubicBezTo>
                  <a:pt x="2624" y="2080"/>
                  <a:pt x="2624" y="2080"/>
                  <a:pt x="2624" y="2080"/>
                </a:cubicBezTo>
                <a:cubicBezTo>
                  <a:pt x="2648" y="2067"/>
                  <a:pt x="2648" y="2067"/>
                  <a:pt x="2648" y="2067"/>
                </a:cubicBezTo>
                <a:cubicBezTo>
                  <a:pt x="2672" y="2080"/>
                  <a:pt x="2672" y="2080"/>
                  <a:pt x="2672" y="2080"/>
                </a:cubicBezTo>
                <a:cubicBezTo>
                  <a:pt x="2668" y="2058"/>
                  <a:pt x="2668" y="2058"/>
                  <a:pt x="2668" y="2058"/>
                </a:cubicBezTo>
                <a:cubicBezTo>
                  <a:pt x="2692" y="2088"/>
                  <a:pt x="2692" y="2088"/>
                  <a:pt x="2692" y="2088"/>
                </a:cubicBezTo>
                <a:cubicBezTo>
                  <a:pt x="2712" y="2160"/>
                  <a:pt x="2712" y="2160"/>
                  <a:pt x="2712" y="2160"/>
                </a:cubicBezTo>
                <a:cubicBezTo>
                  <a:pt x="2809" y="2160"/>
                  <a:pt x="2809" y="2160"/>
                  <a:pt x="2809" y="2160"/>
                </a:cubicBezTo>
                <a:cubicBezTo>
                  <a:pt x="2821" y="2132"/>
                  <a:pt x="2821" y="2132"/>
                  <a:pt x="2821" y="2132"/>
                </a:cubicBezTo>
                <a:cubicBezTo>
                  <a:pt x="2889" y="2110"/>
                  <a:pt x="2889" y="2110"/>
                  <a:pt x="2889" y="2110"/>
                </a:cubicBezTo>
                <a:cubicBezTo>
                  <a:pt x="3025" y="2160"/>
                  <a:pt x="3025" y="2160"/>
                  <a:pt x="3025" y="2160"/>
                </a:cubicBezTo>
                <a:cubicBezTo>
                  <a:pt x="3288" y="2160"/>
                  <a:pt x="3288" y="2160"/>
                  <a:pt x="3288" y="2160"/>
                </a:cubicBezTo>
                <a:cubicBezTo>
                  <a:pt x="3388" y="2091"/>
                  <a:pt x="3388" y="2091"/>
                  <a:pt x="3388" y="2091"/>
                </a:cubicBezTo>
                <a:cubicBezTo>
                  <a:pt x="3387" y="2160"/>
                  <a:pt x="3387" y="2160"/>
                  <a:pt x="3387" y="2160"/>
                </a:cubicBezTo>
                <a:cubicBezTo>
                  <a:pt x="3414" y="2160"/>
                  <a:pt x="3414" y="2160"/>
                  <a:pt x="3414" y="2160"/>
                </a:cubicBezTo>
                <a:cubicBezTo>
                  <a:pt x="3409" y="2136"/>
                  <a:pt x="3409" y="2136"/>
                  <a:pt x="3409" y="2136"/>
                </a:cubicBezTo>
                <a:cubicBezTo>
                  <a:pt x="3467" y="2044"/>
                  <a:pt x="3467" y="2044"/>
                  <a:pt x="3467" y="2044"/>
                </a:cubicBezTo>
                <a:cubicBezTo>
                  <a:pt x="3518" y="2034"/>
                  <a:pt x="3518" y="2034"/>
                  <a:pt x="3518" y="2034"/>
                </a:cubicBezTo>
                <a:cubicBezTo>
                  <a:pt x="3576" y="2160"/>
                  <a:pt x="3576" y="2160"/>
                  <a:pt x="3576" y="2160"/>
                </a:cubicBezTo>
                <a:cubicBezTo>
                  <a:pt x="3601" y="2160"/>
                  <a:pt x="3601" y="2160"/>
                  <a:pt x="3601" y="2160"/>
                </a:cubicBezTo>
                <a:cubicBezTo>
                  <a:pt x="3542" y="2028"/>
                  <a:pt x="3542" y="2028"/>
                  <a:pt x="3542" y="2028"/>
                </a:cubicBezTo>
                <a:cubicBezTo>
                  <a:pt x="3625" y="2002"/>
                  <a:pt x="3625" y="2002"/>
                  <a:pt x="3625" y="2002"/>
                </a:cubicBezTo>
                <a:cubicBezTo>
                  <a:pt x="3640" y="2021"/>
                  <a:pt x="3640" y="2021"/>
                  <a:pt x="3640" y="2021"/>
                </a:cubicBezTo>
                <a:cubicBezTo>
                  <a:pt x="3636" y="2030"/>
                  <a:pt x="3636" y="2030"/>
                  <a:pt x="3636" y="2030"/>
                </a:cubicBezTo>
                <a:cubicBezTo>
                  <a:pt x="3609" y="2034"/>
                  <a:pt x="3609" y="2034"/>
                  <a:pt x="3609" y="2034"/>
                </a:cubicBezTo>
                <a:cubicBezTo>
                  <a:pt x="3628" y="2053"/>
                  <a:pt x="3628" y="2053"/>
                  <a:pt x="3628" y="2053"/>
                </a:cubicBezTo>
                <a:cubicBezTo>
                  <a:pt x="3624" y="2080"/>
                  <a:pt x="3624" y="2080"/>
                  <a:pt x="3624" y="2080"/>
                </a:cubicBezTo>
                <a:cubicBezTo>
                  <a:pt x="3648" y="2067"/>
                  <a:pt x="3648" y="2067"/>
                  <a:pt x="3648" y="2067"/>
                </a:cubicBezTo>
                <a:cubicBezTo>
                  <a:pt x="3672" y="2080"/>
                  <a:pt x="3672" y="2080"/>
                  <a:pt x="3672" y="2080"/>
                </a:cubicBezTo>
                <a:cubicBezTo>
                  <a:pt x="3668" y="2058"/>
                  <a:pt x="3668" y="2058"/>
                  <a:pt x="3668" y="2058"/>
                </a:cubicBezTo>
                <a:cubicBezTo>
                  <a:pt x="3692" y="2088"/>
                  <a:pt x="3692" y="2088"/>
                  <a:pt x="3692" y="2088"/>
                </a:cubicBezTo>
                <a:cubicBezTo>
                  <a:pt x="3712" y="2160"/>
                  <a:pt x="3712" y="2160"/>
                  <a:pt x="3712" y="2160"/>
                </a:cubicBezTo>
                <a:cubicBezTo>
                  <a:pt x="3809" y="2160"/>
                  <a:pt x="3809" y="2160"/>
                  <a:pt x="3809" y="2160"/>
                </a:cubicBezTo>
                <a:cubicBezTo>
                  <a:pt x="3821" y="2132"/>
                  <a:pt x="3821" y="2132"/>
                  <a:pt x="3821" y="2132"/>
                </a:cubicBezTo>
                <a:cubicBezTo>
                  <a:pt x="3839" y="2127"/>
                  <a:pt x="3839" y="2127"/>
                  <a:pt x="3839" y="2127"/>
                </a:cubicBezTo>
                <a:cubicBezTo>
                  <a:pt x="3839" y="2103"/>
                  <a:pt x="3839" y="2103"/>
                  <a:pt x="3839" y="2103"/>
                </a:cubicBezTo>
                <a:cubicBezTo>
                  <a:pt x="3741" y="2155"/>
                  <a:pt x="3741" y="2155"/>
                  <a:pt x="3741" y="2155"/>
                </a:cubicBezTo>
                <a:cubicBezTo>
                  <a:pt x="3720" y="2078"/>
                  <a:pt x="3720" y="2078"/>
                  <a:pt x="3720" y="2078"/>
                </a:cubicBezTo>
                <a:cubicBezTo>
                  <a:pt x="3687" y="2035"/>
                  <a:pt x="3687" y="2035"/>
                  <a:pt x="3687" y="2035"/>
                </a:cubicBezTo>
                <a:cubicBezTo>
                  <a:pt x="3687" y="2034"/>
                  <a:pt x="3687" y="2034"/>
                  <a:pt x="3687" y="2034"/>
                </a:cubicBezTo>
                <a:cubicBezTo>
                  <a:pt x="3686" y="2034"/>
                  <a:pt x="3686" y="2034"/>
                  <a:pt x="3686" y="2034"/>
                </a:cubicBezTo>
                <a:cubicBezTo>
                  <a:pt x="3654" y="1993"/>
                  <a:pt x="3654" y="1993"/>
                  <a:pt x="3654" y="1993"/>
                </a:cubicBezTo>
                <a:cubicBezTo>
                  <a:pt x="3826" y="1939"/>
                  <a:pt x="3826" y="1939"/>
                  <a:pt x="3826" y="1939"/>
                </a:cubicBezTo>
                <a:cubicBezTo>
                  <a:pt x="3822" y="2075"/>
                  <a:pt x="3822" y="2075"/>
                  <a:pt x="3822" y="2075"/>
                </a:cubicBezTo>
                <a:cubicBezTo>
                  <a:pt x="3839" y="2089"/>
                  <a:pt x="3839" y="2089"/>
                  <a:pt x="3839" y="2089"/>
                </a:cubicBezTo>
                <a:cubicBezTo>
                  <a:pt x="3839" y="1908"/>
                  <a:pt x="3839" y="1908"/>
                  <a:pt x="3839" y="1908"/>
                </a:cubicBezTo>
                <a:cubicBezTo>
                  <a:pt x="3801" y="1918"/>
                  <a:pt x="3801" y="1918"/>
                  <a:pt x="3801" y="1918"/>
                </a:cubicBezTo>
                <a:cubicBezTo>
                  <a:pt x="3801" y="1918"/>
                  <a:pt x="3795" y="1853"/>
                  <a:pt x="3812" y="1764"/>
                </a:cubicBezTo>
                <a:cubicBezTo>
                  <a:pt x="3839" y="1777"/>
                  <a:pt x="3839" y="1777"/>
                  <a:pt x="3839" y="1777"/>
                </a:cubicBezTo>
                <a:cubicBezTo>
                  <a:pt x="3839" y="1754"/>
                  <a:pt x="3839" y="1754"/>
                  <a:pt x="3839" y="1754"/>
                </a:cubicBezTo>
                <a:cubicBezTo>
                  <a:pt x="3817" y="1744"/>
                  <a:pt x="3817" y="1744"/>
                  <a:pt x="3817" y="1744"/>
                </a:cubicBezTo>
                <a:cubicBezTo>
                  <a:pt x="3839" y="1685"/>
                  <a:pt x="3839" y="1685"/>
                  <a:pt x="3839" y="1685"/>
                </a:cubicBezTo>
                <a:cubicBezTo>
                  <a:pt x="3839" y="1619"/>
                  <a:pt x="3839" y="1619"/>
                  <a:pt x="3839" y="1619"/>
                </a:cubicBezTo>
                <a:cubicBezTo>
                  <a:pt x="3831" y="1637"/>
                  <a:pt x="3831" y="1637"/>
                  <a:pt x="3831" y="1637"/>
                </a:cubicBezTo>
                <a:cubicBezTo>
                  <a:pt x="3804" y="1637"/>
                  <a:pt x="3804" y="1637"/>
                  <a:pt x="3804" y="1637"/>
                </a:cubicBezTo>
                <a:cubicBezTo>
                  <a:pt x="3804" y="1669"/>
                  <a:pt x="3804" y="1669"/>
                  <a:pt x="3804" y="1669"/>
                </a:cubicBezTo>
                <a:cubicBezTo>
                  <a:pt x="3817" y="1669"/>
                  <a:pt x="3817" y="1669"/>
                  <a:pt x="3817" y="1669"/>
                </a:cubicBezTo>
                <a:cubicBezTo>
                  <a:pt x="3792" y="1723"/>
                  <a:pt x="3792" y="1723"/>
                  <a:pt x="3792" y="1723"/>
                </a:cubicBezTo>
                <a:cubicBezTo>
                  <a:pt x="3792" y="1723"/>
                  <a:pt x="3745" y="1670"/>
                  <a:pt x="3662" y="1639"/>
                </a:cubicBezTo>
                <a:cubicBezTo>
                  <a:pt x="3726" y="1598"/>
                  <a:pt x="3726" y="1598"/>
                  <a:pt x="3726" y="1598"/>
                </a:cubicBezTo>
                <a:cubicBezTo>
                  <a:pt x="3839" y="1586"/>
                  <a:pt x="3839" y="1586"/>
                  <a:pt x="3839" y="1586"/>
                </a:cubicBezTo>
                <a:cubicBezTo>
                  <a:pt x="3839" y="1560"/>
                  <a:pt x="3839" y="1560"/>
                  <a:pt x="3839" y="1560"/>
                </a:cubicBezTo>
                <a:cubicBezTo>
                  <a:pt x="3727" y="1580"/>
                  <a:pt x="3727" y="1580"/>
                  <a:pt x="3727" y="1580"/>
                </a:cubicBezTo>
                <a:cubicBezTo>
                  <a:pt x="3753" y="1494"/>
                  <a:pt x="3753" y="1494"/>
                  <a:pt x="3753" y="1494"/>
                </a:cubicBezTo>
                <a:cubicBezTo>
                  <a:pt x="3833" y="1363"/>
                  <a:pt x="3833" y="1363"/>
                  <a:pt x="3833" y="1363"/>
                </a:cubicBezTo>
                <a:cubicBezTo>
                  <a:pt x="3839" y="1367"/>
                  <a:pt x="3839" y="1367"/>
                  <a:pt x="3839" y="1367"/>
                </a:cubicBezTo>
                <a:cubicBezTo>
                  <a:pt x="3839" y="1292"/>
                  <a:pt x="3839" y="1292"/>
                  <a:pt x="3839" y="1292"/>
                </a:cubicBezTo>
                <a:cubicBezTo>
                  <a:pt x="3834" y="1293"/>
                  <a:pt x="3834" y="1293"/>
                  <a:pt x="3834" y="1293"/>
                </a:cubicBezTo>
                <a:cubicBezTo>
                  <a:pt x="3783" y="1220"/>
                  <a:pt x="3783" y="1220"/>
                  <a:pt x="3783" y="1220"/>
                </a:cubicBezTo>
                <a:cubicBezTo>
                  <a:pt x="3787" y="1212"/>
                  <a:pt x="3787" y="1212"/>
                  <a:pt x="3787" y="1212"/>
                </a:cubicBezTo>
                <a:cubicBezTo>
                  <a:pt x="3821" y="1132"/>
                  <a:pt x="3821" y="1132"/>
                  <a:pt x="3821" y="1132"/>
                </a:cubicBezTo>
                <a:cubicBezTo>
                  <a:pt x="3839" y="1127"/>
                  <a:pt x="3839" y="1127"/>
                  <a:pt x="3839" y="1127"/>
                </a:cubicBezTo>
                <a:cubicBezTo>
                  <a:pt x="3839" y="1103"/>
                  <a:pt x="3839" y="1103"/>
                  <a:pt x="3839" y="1103"/>
                </a:cubicBezTo>
                <a:cubicBezTo>
                  <a:pt x="3741" y="1155"/>
                  <a:pt x="3741" y="1155"/>
                  <a:pt x="3741" y="1155"/>
                </a:cubicBezTo>
                <a:cubicBezTo>
                  <a:pt x="3720" y="1078"/>
                  <a:pt x="3720" y="1078"/>
                  <a:pt x="3720" y="1078"/>
                </a:cubicBezTo>
                <a:cubicBezTo>
                  <a:pt x="3687" y="1035"/>
                  <a:pt x="3687" y="1035"/>
                  <a:pt x="3687" y="1035"/>
                </a:cubicBezTo>
                <a:cubicBezTo>
                  <a:pt x="3687" y="1034"/>
                  <a:pt x="3687" y="1034"/>
                  <a:pt x="3687" y="1034"/>
                </a:cubicBezTo>
                <a:cubicBezTo>
                  <a:pt x="3686" y="1034"/>
                  <a:pt x="3686" y="1034"/>
                  <a:pt x="3686" y="1034"/>
                </a:cubicBezTo>
                <a:cubicBezTo>
                  <a:pt x="3654" y="993"/>
                  <a:pt x="3654" y="993"/>
                  <a:pt x="3654" y="993"/>
                </a:cubicBezTo>
                <a:cubicBezTo>
                  <a:pt x="3826" y="939"/>
                  <a:pt x="3826" y="939"/>
                  <a:pt x="3826" y="939"/>
                </a:cubicBezTo>
                <a:cubicBezTo>
                  <a:pt x="3822" y="1075"/>
                  <a:pt x="3822" y="1075"/>
                  <a:pt x="3822" y="1075"/>
                </a:cubicBezTo>
                <a:cubicBezTo>
                  <a:pt x="3839" y="1089"/>
                  <a:pt x="3839" y="1089"/>
                  <a:pt x="3839" y="1089"/>
                </a:cubicBezTo>
                <a:cubicBezTo>
                  <a:pt x="3839" y="908"/>
                  <a:pt x="3839" y="908"/>
                  <a:pt x="3839" y="908"/>
                </a:cubicBezTo>
                <a:cubicBezTo>
                  <a:pt x="3801" y="918"/>
                  <a:pt x="3801" y="918"/>
                  <a:pt x="3801" y="918"/>
                </a:cubicBezTo>
                <a:cubicBezTo>
                  <a:pt x="3801" y="918"/>
                  <a:pt x="3795" y="853"/>
                  <a:pt x="3812" y="764"/>
                </a:cubicBezTo>
                <a:cubicBezTo>
                  <a:pt x="3839" y="777"/>
                  <a:pt x="3839" y="777"/>
                  <a:pt x="3839" y="777"/>
                </a:cubicBezTo>
                <a:cubicBezTo>
                  <a:pt x="3839" y="754"/>
                  <a:pt x="3839" y="754"/>
                  <a:pt x="3839" y="754"/>
                </a:cubicBezTo>
                <a:cubicBezTo>
                  <a:pt x="3817" y="744"/>
                  <a:pt x="3817" y="744"/>
                  <a:pt x="3817" y="744"/>
                </a:cubicBezTo>
                <a:cubicBezTo>
                  <a:pt x="3839" y="685"/>
                  <a:pt x="3839" y="685"/>
                  <a:pt x="3839" y="685"/>
                </a:cubicBezTo>
                <a:cubicBezTo>
                  <a:pt x="3839" y="619"/>
                  <a:pt x="3839" y="619"/>
                  <a:pt x="3839" y="619"/>
                </a:cubicBezTo>
                <a:cubicBezTo>
                  <a:pt x="3831" y="637"/>
                  <a:pt x="3831" y="637"/>
                  <a:pt x="3831" y="637"/>
                </a:cubicBezTo>
                <a:cubicBezTo>
                  <a:pt x="3804" y="637"/>
                  <a:pt x="3804" y="637"/>
                  <a:pt x="3804" y="637"/>
                </a:cubicBezTo>
                <a:cubicBezTo>
                  <a:pt x="3804" y="669"/>
                  <a:pt x="3804" y="669"/>
                  <a:pt x="3804" y="669"/>
                </a:cubicBezTo>
                <a:cubicBezTo>
                  <a:pt x="3817" y="669"/>
                  <a:pt x="3817" y="669"/>
                  <a:pt x="3817" y="669"/>
                </a:cubicBezTo>
                <a:cubicBezTo>
                  <a:pt x="3792" y="723"/>
                  <a:pt x="3792" y="723"/>
                  <a:pt x="3792" y="723"/>
                </a:cubicBezTo>
                <a:cubicBezTo>
                  <a:pt x="3792" y="723"/>
                  <a:pt x="3745" y="670"/>
                  <a:pt x="3662" y="639"/>
                </a:cubicBezTo>
                <a:cubicBezTo>
                  <a:pt x="3726" y="598"/>
                  <a:pt x="3726" y="598"/>
                  <a:pt x="3726" y="598"/>
                </a:cubicBezTo>
                <a:cubicBezTo>
                  <a:pt x="3839" y="586"/>
                  <a:pt x="3839" y="586"/>
                  <a:pt x="3839" y="586"/>
                </a:cubicBezTo>
                <a:cubicBezTo>
                  <a:pt x="3839" y="560"/>
                  <a:pt x="3839" y="560"/>
                  <a:pt x="3839" y="560"/>
                </a:cubicBezTo>
                <a:cubicBezTo>
                  <a:pt x="3727" y="580"/>
                  <a:pt x="3727" y="580"/>
                  <a:pt x="3727" y="580"/>
                </a:cubicBezTo>
                <a:cubicBezTo>
                  <a:pt x="3753" y="494"/>
                  <a:pt x="3753" y="494"/>
                  <a:pt x="3753" y="494"/>
                </a:cubicBezTo>
                <a:cubicBezTo>
                  <a:pt x="3833" y="363"/>
                  <a:pt x="3833" y="363"/>
                  <a:pt x="3833" y="363"/>
                </a:cubicBezTo>
                <a:cubicBezTo>
                  <a:pt x="3839" y="367"/>
                  <a:pt x="3839" y="367"/>
                  <a:pt x="3839" y="367"/>
                </a:cubicBezTo>
                <a:cubicBezTo>
                  <a:pt x="3839" y="292"/>
                  <a:pt x="3839" y="292"/>
                  <a:pt x="3839" y="292"/>
                </a:cubicBezTo>
                <a:cubicBezTo>
                  <a:pt x="3834" y="293"/>
                  <a:pt x="3834" y="293"/>
                  <a:pt x="3834" y="293"/>
                </a:cubicBezTo>
                <a:cubicBezTo>
                  <a:pt x="3783" y="220"/>
                  <a:pt x="3783" y="220"/>
                  <a:pt x="3783" y="220"/>
                </a:cubicBezTo>
                <a:cubicBezTo>
                  <a:pt x="3787" y="212"/>
                  <a:pt x="3787" y="212"/>
                  <a:pt x="3787" y="212"/>
                </a:cubicBezTo>
                <a:cubicBezTo>
                  <a:pt x="3821" y="132"/>
                  <a:pt x="3821" y="132"/>
                  <a:pt x="3821" y="132"/>
                </a:cubicBezTo>
                <a:cubicBezTo>
                  <a:pt x="3839" y="127"/>
                  <a:pt x="3839" y="127"/>
                  <a:pt x="3839" y="127"/>
                </a:cubicBezTo>
                <a:cubicBezTo>
                  <a:pt x="3839" y="103"/>
                  <a:pt x="3839" y="103"/>
                  <a:pt x="3839" y="103"/>
                </a:cubicBezTo>
                <a:cubicBezTo>
                  <a:pt x="3741" y="155"/>
                  <a:pt x="3741" y="155"/>
                  <a:pt x="3741" y="155"/>
                </a:cubicBezTo>
                <a:lnTo>
                  <a:pt x="3720" y="78"/>
                </a:lnTo>
                <a:close/>
                <a:moveTo>
                  <a:pt x="3625" y="2"/>
                </a:moveTo>
                <a:cubicBezTo>
                  <a:pt x="3640" y="21"/>
                  <a:pt x="3640" y="21"/>
                  <a:pt x="3640" y="21"/>
                </a:cubicBezTo>
                <a:cubicBezTo>
                  <a:pt x="3636" y="30"/>
                  <a:pt x="3636" y="30"/>
                  <a:pt x="3636" y="30"/>
                </a:cubicBezTo>
                <a:cubicBezTo>
                  <a:pt x="3609" y="34"/>
                  <a:pt x="3609" y="34"/>
                  <a:pt x="3609" y="34"/>
                </a:cubicBezTo>
                <a:cubicBezTo>
                  <a:pt x="3628" y="53"/>
                  <a:pt x="3628" y="53"/>
                  <a:pt x="3628" y="53"/>
                </a:cubicBezTo>
                <a:cubicBezTo>
                  <a:pt x="3624" y="80"/>
                  <a:pt x="3624" y="80"/>
                  <a:pt x="3624" y="80"/>
                </a:cubicBezTo>
                <a:cubicBezTo>
                  <a:pt x="3648" y="67"/>
                  <a:pt x="3648" y="67"/>
                  <a:pt x="3648" y="67"/>
                </a:cubicBezTo>
                <a:cubicBezTo>
                  <a:pt x="3672" y="80"/>
                  <a:pt x="3672" y="80"/>
                  <a:pt x="3672" y="80"/>
                </a:cubicBezTo>
                <a:cubicBezTo>
                  <a:pt x="3668" y="58"/>
                  <a:pt x="3668" y="58"/>
                  <a:pt x="3668" y="58"/>
                </a:cubicBezTo>
                <a:cubicBezTo>
                  <a:pt x="3692" y="88"/>
                  <a:pt x="3692" y="88"/>
                  <a:pt x="3692" y="88"/>
                </a:cubicBezTo>
                <a:cubicBezTo>
                  <a:pt x="3714" y="165"/>
                  <a:pt x="3714" y="165"/>
                  <a:pt x="3714" y="165"/>
                </a:cubicBezTo>
                <a:cubicBezTo>
                  <a:pt x="3624" y="210"/>
                  <a:pt x="3624" y="210"/>
                  <a:pt x="3624" y="210"/>
                </a:cubicBezTo>
                <a:cubicBezTo>
                  <a:pt x="3542" y="28"/>
                  <a:pt x="3542" y="28"/>
                  <a:pt x="3542" y="28"/>
                </a:cubicBezTo>
                <a:lnTo>
                  <a:pt x="3625" y="2"/>
                </a:lnTo>
                <a:close/>
                <a:moveTo>
                  <a:pt x="3467" y="44"/>
                </a:moveTo>
                <a:cubicBezTo>
                  <a:pt x="3518" y="34"/>
                  <a:pt x="3518" y="34"/>
                  <a:pt x="3518" y="34"/>
                </a:cubicBezTo>
                <a:cubicBezTo>
                  <a:pt x="3601" y="212"/>
                  <a:pt x="3601" y="212"/>
                  <a:pt x="3601" y="212"/>
                </a:cubicBezTo>
                <a:cubicBezTo>
                  <a:pt x="3605" y="221"/>
                  <a:pt x="3605" y="221"/>
                  <a:pt x="3605" y="221"/>
                </a:cubicBezTo>
                <a:cubicBezTo>
                  <a:pt x="3605" y="221"/>
                  <a:pt x="3483" y="270"/>
                  <a:pt x="3460" y="344"/>
                </a:cubicBezTo>
                <a:cubicBezTo>
                  <a:pt x="3427" y="212"/>
                  <a:pt x="3427" y="212"/>
                  <a:pt x="3427" y="212"/>
                </a:cubicBezTo>
                <a:cubicBezTo>
                  <a:pt x="3409" y="136"/>
                  <a:pt x="3409" y="136"/>
                  <a:pt x="3409" y="136"/>
                </a:cubicBezTo>
                <a:lnTo>
                  <a:pt x="3467" y="44"/>
                </a:lnTo>
                <a:close/>
                <a:moveTo>
                  <a:pt x="3389" y="1730"/>
                </a:moveTo>
                <a:cubicBezTo>
                  <a:pt x="3376" y="1703"/>
                  <a:pt x="3376" y="1703"/>
                  <a:pt x="3376" y="1703"/>
                </a:cubicBezTo>
                <a:cubicBezTo>
                  <a:pt x="3362" y="1730"/>
                  <a:pt x="3362" y="1730"/>
                  <a:pt x="3362" y="1730"/>
                </a:cubicBezTo>
                <a:cubicBezTo>
                  <a:pt x="3332" y="1735"/>
                  <a:pt x="3332" y="1735"/>
                  <a:pt x="3332" y="1735"/>
                </a:cubicBezTo>
                <a:cubicBezTo>
                  <a:pt x="3354" y="1756"/>
                  <a:pt x="3354" y="1756"/>
                  <a:pt x="3354" y="1756"/>
                </a:cubicBezTo>
                <a:cubicBezTo>
                  <a:pt x="3349" y="1786"/>
                  <a:pt x="3349" y="1786"/>
                  <a:pt x="3349" y="1786"/>
                </a:cubicBezTo>
                <a:cubicBezTo>
                  <a:pt x="3376" y="1772"/>
                  <a:pt x="3376" y="1772"/>
                  <a:pt x="3376" y="1772"/>
                </a:cubicBezTo>
                <a:cubicBezTo>
                  <a:pt x="3402" y="1786"/>
                  <a:pt x="3402" y="1786"/>
                  <a:pt x="3402" y="1786"/>
                </a:cubicBezTo>
                <a:cubicBezTo>
                  <a:pt x="3398" y="1803"/>
                  <a:pt x="3393" y="1821"/>
                  <a:pt x="3385" y="1840"/>
                </a:cubicBezTo>
                <a:cubicBezTo>
                  <a:pt x="3332" y="1806"/>
                  <a:pt x="3332" y="1806"/>
                  <a:pt x="3332" y="1806"/>
                </a:cubicBezTo>
                <a:cubicBezTo>
                  <a:pt x="3330" y="1745"/>
                  <a:pt x="3301" y="1670"/>
                  <a:pt x="3275" y="1635"/>
                </a:cubicBezTo>
                <a:cubicBezTo>
                  <a:pt x="3393" y="1601"/>
                  <a:pt x="3393" y="1601"/>
                  <a:pt x="3393" y="1601"/>
                </a:cubicBezTo>
                <a:cubicBezTo>
                  <a:pt x="3393" y="1601"/>
                  <a:pt x="3417" y="1653"/>
                  <a:pt x="3411" y="1733"/>
                </a:cubicBezTo>
                <a:lnTo>
                  <a:pt x="3389" y="1730"/>
                </a:lnTo>
                <a:close/>
                <a:moveTo>
                  <a:pt x="3410" y="1744"/>
                </a:moveTo>
                <a:cubicBezTo>
                  <a:pt x="3408" y="1757"/>
                  <a:pt x="3406" y="1771"/>
                  <a:pt x="3403" y="1784"/>
                </a:cubicBezTo>
                <a:cubicBezTo>
                  <a:pt x="3398" y="1756"/>
                  <a:pt x="3398" y="1756"/>
                  <a:pt x="3398" y="1756"/>
                </a:cubicBezTo>
                <a:lnTo>
                  <a:pt x="3410" y="1744"/>
                </a:lnTo>
                <a:close/>
                <a:moveTo>
                  <a:pt x="3244" y="1853"/>
                </a:moveTo>
                <a:cubicBezTo>
                  <a:pt x="3199" y="1855"/>
                  <a:pt x="3199" y="1855"/>
                  <a:pt x="3199" y="1855"/>
                </a:cubicBezTo>
                <a:cubicBezTo>
                  <a:pt x="3081" y="1811"/>
                  <a:pt x="3081" y="1811"/>
                  <a:pt x="3081" y="1811"/>
                </a:cubicBezTo>
                <a:cubicBezTo>
                  <a:pt x="3101" y="1760"/>
                  <a:pt x="3101" y="1760"/>
                  <a:pt x="3101" y="1760"/>
                </a:cubicBezTo>
                <a:cubicBezTo>
                  <a:pt x="3177" y="1751"/>
                  <a:pt x="3177" y="1751"/>
                  <a:pt x="3177" y="1751"/>
                </a:cubicBezTo>
                <a:cubicBezTo>
                  <a:pt x="3244" y="1787"/>
                  <a:pt x="3244" y="1787"/>
                  <a:pt x="3244" y="1787"/>
                </a:cubicBezTo>
                <a:cubicBezTo>
                  <a:pt x="3244" y="1787"/>
                  <a:pt x="3244" y="1787"/>
                  <a:pt x="3244" y="1787"/>
                </a:cubicBezTo>
                <a:cubicBezTo>
                  <a:pt x="3358" y="1847"/>
                  <a:pt x="3358" y="1847"/>
                  <a:pt x="3358" y="1847"/>
                </a:cubicBezTo>
                <a:lnTo>
                  <a:pt x="3244" y="1853"/>
                </a:lnTo>
                <a:close/>
                <a:moveTo>
                  <a:pt x="3277" y="1871"/>
                </a:moveTo>
                <a:cubicBezTo>
                  <a:pt x="3299" y="2015"/>
                  <a:pt x="3299" y="2015"/>
                  <a:pt x="3299" y="2015"/>
                </a:cubicBezTo>
                <a:cubicBezTo>
                  <a:pt x="3244" y="2007"/>
                  <a:pt x="3244" y="2007"/>
                  <a:pt x="3244" y="2007"/>
                </a:cubicBezTo>
                <a:cubicBezTo>
                  <a:pt x="3158" y="1994"/>
                  <a:pt x="3158" y="1994"/>
                  <a:pt x="3158" y="1994"/>
                </a:cubicBezTo>
                <a:cubicBezTo>
                  <a:pt x="3171" y="1872"/>
                  <a:pt x="3171" y="1872"/>
                  <a:pt x="3171" y="1872"/>
                </a:cubicBezTo>
                <a:cubicBezTo>
                  <a:pt x="3244" y="1871"/>
                  <a:pt x="3244" y="1871"/>
                  <a:pt x="3244" y="1871"/>
                </a:cubicBezTo>
                <a:lnTo>
                  <a:pt x="3277" y="1871"/>
                </a:lnTo>
                <a:close/>
                <a:moveTo>
                  <a:pt x="2389" y="1730"/>
                </a:moveTo>
                <a:cubicBezTo>
                  <a:pt x="2376" y="1703"/>
                  <a:pt x="2376" y="1703"/>
                  <a:pt x="2376" y="1703"/>
                </a:cubicBezTo>
                <a:cubicBezTo>
                  <a:pt x="2362" y="1730"/>
                  <a:pt x="2362" y="1730"/>
                  <a:pt x="2362" y="1730"/>
                </a:cubicBezTo>
                <a:cubicBezTo>
                  <a:pt x="2332" y="1735"/>
                  <a:pt x="2332" y="1735"/>
                  <a:pt x="2332" y="1735"/>
                </a:cubicBezTo>
                <a:cubicBezTo>
                  <a:pt x="2354" y="1756"/>
                  <a:pt x="2354" y="1756"/>
                  <a:pt x="2354" y="1756"/>
                </a:cubicBezTo>
                <a:cubicBezTo>
                  <a:pt x="2349" y="1786"/>
                  <a:pt x="2349" y="1786"/>
                  <a:pt x="2349" y="1786"/>
                </a:cubicBezTo>
                <a:cubicBezTo>
                  <a:pt x="2376" y="1772"/>
                  <a:pt x="2376" y="1772"/>
                  <a:pt x="2376" y="1772"/>
                </a:cubicBezTo>
                <a:cubicBezTo>
                  <a:pt x="2402" y="1786"/>
                  <a:pt x="2402" y="1786"/>
                  <a:pt x="2402" y="1786"/>
                </a:cubicBezTo>
                <a:cubicBezTo>
                  <a:pt x="2398" y="1803"/>
                  <a:pt x="2393" y="1821"/>
                  <a:pt x="2385" y="1840"/>
                </a:cubicBezTo>
                <a:cubicBezTo>
                  <a:pt x="2332" y="1806"/>
                  <a:pt x="2332" y="1806"/>
                  <a:pt x="2332" y="1806"/>
                </a:cubicBezTo>
                <a:cubicBezTo>
                  <a:pt x="2330" y="1745"/>
                  <a:pt x="2301" y="1670"/>
                  <a:pt x="2275" y="1635"/>
                </a:cubicBezTo>
                <a:cubicBezTo>
                  <a:pt x="2393" y="1601"/>
                  <a:pt x="2393" y="1601"/>
                  <a:pt x="2393" y="1601"/>
                </a:cubicBezTo>
                <a:cubicBezTo>
                  <a:pt x="2393" y="1601"/>
                  <a:pt x="2417" y="1653"/>
                  <a:pt x="2411" y="1733"/>
                </a:cubicBezTo>
                <a:lnTo>
                  <a:pt x="2389" y="1730"/>
                </a:lnTo>
                <a:close/>
                <a:moveTo>
                  <a:pt x="2410" y="1744"/>
                </a:moveTo>
                <a:cubicBezTo>
                  <a:pt x="2408" y="1757"/>
                  <a:pt x="2406" y="1771"/>
                  <a:pt x="2403" y="1784"/>
                </a:cubicBezTo>
                <a:cubicBezTo>
                  <a:pt x="2398" y="1756"/>
                  <a:pt x="2398" y="1756"/>
                  <a:pt x="2398" y="1756"/>
                </a:cubicBezTo>
                <a:lnTo>
                  <a:pt x="2410" y="1744"/>
                </a:lnTo>
                <a:close/>
                <a:moveTo>
                  <a:pt x="2244" y="1853"/>
                </a:moveTo>
                <a:cubicBezTo>
                  <a:pt x="2199" y="1855"/>
                  <a:pt x="2199" y="1855"/>
                  <a:pt x="2199" y="1855"/>
                </a:cubicBezTo>
                <a:cubicBezTo>
                  <a:pt x="2081" y="1811"/>
                  <a:pt x="2081" y="1811"/>
                  <a:pt x="2081" y="1811"/>
                </a:cubicBezTo>
                <a:cubicBezTo>
                  <a:pt x="2101" y="1760"/>
                  <a:pt x="2101" y="1760"/>
                  <a:pt x="2101" y="1760"/>
                </a:cubicBezTo>
                <a:cubicBezTo>
                  <a:pt x="2177" y="1751"/>
                  <a:pt x="2177" y="1751"/>
                  <a:pt x="2177" y="1751"/>
                </a:cubicBezTo>
                <a:cubicBezTo>
                  <a:pt x="2244" y="1787"/>
                  <a:pt x="2244" y="1787"/>
                  <a:pt x="2244" y="1787"/>
                </a:cubicBezTo>
                <a:cubicBezTo>
                  <a:pt x="2244" y="1787"/>
                  <a:pt x="2244" y="1787"/>
                  <a:pt x="2244" y="1787"/>
                </a:cubicBezTo>
                <a:cubicBezTo>
                  <a:pt x="2358" y="1847"/>
                  <a:pt x="2358" y="1847"/>
                  <a:pt x="2358" y="1847"/>
                </a:cubicBezTo>
                <a:lnTo>
                  <a:pt x="2244" y="1853"/>
                </a:lnTo>
                <a:close/>
                <a:moveTo>
                  <a:pt x="2277" y="1871"/>
                </a:moveTo>
                <a:cubicBezTo>
                  <a:pt x="2299" y="2015"/>
                  <a:pt x="2299" y="2015"/>
                  <a:pt x="2299" y="2015"/>
                </a:cubicBezTo>
                <a:cubicBezTo>
                  <a:pt x="2244" y="2007"/>
                  <a:pt x="2244" y="2007"/>
                  <a:pt x="2244" y="2007"/>
                </a:cubicBezTo>
                <a:cubicBezTo>
                  <a:pt x="2158" y="1994"/>
                  <a:pt x="2158" y="1994"/>
                  <a:pt x="2158" y="1994"/>
                </a:cubicBezTo>
                <a:cubicBezTo>
                  <a:pt x="2171" y="1872"/>
                  <a:pt x="2171" y="1872"/>
                  <a:pt x="2171" y="1872"/>
                </a:cubicBezTo>
                <a:cubicBezTo>
                  <a:pt x="2244" y="1871"/>
                  <a:pt x="2244" y="1871"/>
                  <a:pt x="2244" y="1871"/>
                </a:cubicBezTo>
                <a:lnTo>
                  <a:pt x="2277" y="1871"/>
                </a:lnTo>
                <a:close/>
                <a:moveTo>
                  <a:pt x="1389" y="1730"/>
                </a:moveTo>
                <a:cubicBezTo>
                  <a:pt x="1376" y="1703"/>
                  <a:pt x="1376" y="1703"/>
                  <a:pt x="1376" y="1703"/>
                </a:cubicBezTo>
                <a:cubicBezTo>
                  <a:pt x="1362" y="1730"/>
                  <a:pt x="1362" y="1730"/>
                  <a:pt x="1362" y="1730"/>
                </a:cubicBezTo>
                <a:cubicBezTo>
                  <a:pt x="1332" y="1735"/>
                  <a:pt x="1332" y="1735"/>
                  <a:pt x="1332" y="1735"/>
                </a:cubicBezTo>
                <a:cubicBezTo>
                  <a:pt x="1354" y="1756"/>
                  <a:pt x="1354" y="1756"/>
                  <a:pt x="1354" y="1756"/>
                </a:cubicBezTo>
                <a:cubicBezTo>
                  <a:pt x="1349" y="1786"/>
                  <a:pt x="1349" y="1786"/>
                  <a:pt x="1349" y="1786"/>
                </a:cubicBezTo>
                <a:cubicBezTo>
                  <a:pt x="1376" y="1772"/>
                  <a:pt x="1376" y="1772"/>
                  <a:pt x="1376" y="1772"/>
                </a:cubicBezTo>
                <a:cubicBezTo>
                  <a:pt x="1402" y="1786"/>
                  <a:pt x="1402" y="1786"/>
                  <a:pt x="1402" y="1786"/>
                </a:cubicBezTo>
                <a:cubicBezTo>
                  <a:pt x="1398" y="1803"/>
                  <a:pt x="1393" y="1821"/>
                  <a:pt x="1385" y="1840"/>
                </a:cubicBezTo>
                <a:cubicBezTo>
                  <a:pt x="1332" y="1806"/>
                  <a:pt x="1332" y="1806"/>
                  <a:pt x="1332" y="1806"/>
                </a:cubicBezTo>
                <a:cubicBezTo>
                  <a:pt x="1330" y="1745"/>
                  <a:pt x="1301" y="1670"/>
                  <a:pt x="1275" y="1635"/>
                </a:cubicBezTo>
                <a:cubicBezTo>
                  <a:pt x="1393" y="1601"/>
                  <a:pt x="1393" y="1601"/>
                  <a:pt x="1393" y="1601"/>
                </a:cubicBezTo>
                <a:cubicBezTo>
                  <a:pt x="1393" y="1601"/>
                  <a:pt x="1417" y="1653"/>
                  <a:pt x="1411" y="1733"/>
                </a:cubicBezTo>
                <a:lnTo>
                  <a:pt x="1389" y="1730"/>
                </a:lnTo>
                <a:close/>
                <a:moveTo>
                  <a:pt x="1410" y="1744"/>
                </a:moveTo>
                <a:cubicBezTo>
                  <a:pt x="1408" y="1757"/>
                  <a:pt x="1406" y="1771"/>
                  <a:pt x="1403" y="1784"/>
                </a:cubicBezTo>
                <a:cubicBezTo>
                  <a:pt x="1398" y="1756"/>
                  <a:pt x="1398" y="1756"/>
                  <a:pt x="1398" y="1756"/>
                </a:cubicBezTo>
                <a:lnTo>
                  <a:pt x="1410" y="1744"/>
                </a:lnTo>
                <a:close/>
                <a:moveTo>
                  <a:pt x="1244" y="1853"/>
                </a:moveTo>
                <a:cubicBezTo>
                  <a:pt x="1199" y="1855"/>
                  <a:pt x="1199" y="1855"/>
                  <a:pt x="1199" y="1855"/>
                </a:cubicBezTo>
                <a:cubicBezTo>
                  <a:pt x="1081" y="1811"/>
                  <a:pt x="1081" y="1811"/>
                  <a:pt x="1081" y="1811"/>
                </a:cubicBezTo>
                <a:cubicBezTo>
                  <a:pt x="1101" y="1760"/>
                  <a:pt x="1101" y="1760"/>
                  <a:pt x="1101" y="1760"/>
                </a:cubicBezTo>
                <a:cubicBezTo>
                  <a:pt x="1177" y="1751"/>
                  <a:pt x="1177" y="1751"/>
                  <a:pt x="1177" y="1751"/>
                </a:cubicBezTo>
                <a:cubicBezTo>
                  <a:pt x="1244" y="1787"/>
                  <a:pt x="1244" y="1787"/>
                  <a:pt x="1244" y="1787"/>
                </a:cubicBezTo>
                <a:cubicBezTo>
                  <a:pt x="1244" y="1787"/>
                  <a:pt x="1244" y="1787"/>
                  <a:pt x="1244" y="1787"/>
                </a:cubicBezTo>
                <a:cubicBezTo>
                  <a:pt x="1358" y="1847"/>
                  <a:pt x="1358" y="1847"/>
                  <a:pt x="1358" y="1847"/>
                </a:cubicBezTo>
                <a:lnTo>
                  <a:pt x="1244" y="1853"/>
                </a:lnTo>
                <a:close/>
                <a:moveTo>
                  <a:pt x="1277" y="1871"/>
                </a:moveTo>
                <a:cubicBezTo>
                  <a:pt x="1299" y="2015"/>
                  <a:pt x="1299" y="2015"/>
                  <a:pt x="1299" y="2015"/>
                </a:cubicBezTo>
                <a:cubicBezTo>
                  <a:pt x="1244" y="2007"/>
                  <a:pt x="1244" y="2007"/>
                  <a:pt x="1244" y="2007"/>
                </a:cubicBezTo>
                <a:cubicBezTo>
                  <a:pt x="1158" y="1994"/>
                  <a:pt x="1158" y="1994"/>
                  <a:pt x="1158" y="1994"/>
                </a:cubicBezTo>
                <a:cubicBezTo>
                  <a:pt x="1171" y="1872"/>
                  <a:pt x="1171" y="1872"/>
                  <a:pt x="1171" y="1872"/>
                </a:cubicBezTo>
                <a:cubicBezTo>
                  <a:pt x="1244" y="1871"/>
                  <a:pt x="1244" y="1871"/>
                  <a:pt x="1244" y="1871"/>
                </a:cubicBezTo>
                <a:lnTo>
                  <a:pt x="1277" y="1871"/>
                </a:lnTo>
                <a:close/>
                <a:moveTo>
                  <a:pt x="389" y="1730"/>
                </a:moveTo>
                <a:cubicBezTo>
                  <a:pt x="376" y="1703"/>
                  <a:pt x="376" y="1703"/>
                  <a:pt x="376" y="1703"/>
                </a:cubicBezTo>
                <a:cubicBezTo>
                  <a:pt x="362" y="1730"/>
                  <a:pt x="362" y="1730"/>
                  <a:pt x="362" y="1730"/>
                </a:cubicBezTo>
                <a:cubicBezTo>
                  <a:pt x="332" y="1735"/>
                  <a:pt x="332" y="1735"/>
                  <a:pt x="332" y="1735"/>
                </a:cubicBezTo>
                <a:cubicBezTo>
                  <a:pt x="354" y="1756"/>
                  <a:pt x="354" y="1756"/>
                  <a:pt x="354" y="1756"/>
                </a:cubicBezTo>
                <a:cubicBezTo>
                  <a:pt x="349" y="1786"/>
                  <a:pt x="349" y="1786"/>
                  <a:pt x="349" y="1786"/>
                </a:cubicBezTo>
                <a:cubicBezTo>
                  <a:pt x="376" y="1772"/>
                  <a:pt x="376" y="1772"/>
                  <a:pt x="376" y="1772"/>
                </a:cubicBezTo>
                <a:cubicBezTo>
                  <a:pt x="402" y="1786"/>
                  <a:pt x="402" y="1786"/>
                  <a:pt x="402" y="1786"/>
                </a:cubicBezTo>
                <a:cubicBezTo>
                  <a:pt x="398" y="1803"/>
                  <a:pt x="393" y="1821"/>
                  <a:pt x="385" y="1840"/>
                </a:cubicBezTo>
                <a:cubicBezTo>
                  <a:pt x="332" y="1806"/>
                  <a:pt x="332" y="1806"/>
                  <a:pt x="332" y="1806"/>
                </a:cubicBezTo>
                <a:cubicBezTo>
                  <a:pt x="330" y="1745"/>
                  <a:pt x="301" y="1670"/>
                  <a:pt x="275" y="1635"/>
                </a:cubicBezTo>
                <a:cubicBezTo>
                  <a:pt x="393" y="1601"/>
                  <a:pt x="393" y="1601"/>
                  <a:pt x="393" y="1601"/>
                </a:cubicBezTo>
                <a:cubicBezTo>
                  <a:pt x="393" y="1601"/>
                  <a:pt x="417" y="1653"/>
                  <a:pt x="411" y="1733"/>
                </a:cubicBezTo>
                <a:lnTo>
                  <a:pt x="389" y="1730"/>
                </a:lnTo>
                <a:close/>
                <a:moveTo>
                  <a:pt x="410" y="1744"/>
                </a:moveTo>
                <a:cubicBezTo>
                  <a:pt x="408" y="1757"/>
                  <a:pt x="406" y="1771"/>
                  <a:pt x="403" y="1784"/>
                </a:cubicBezTo>
                <a:cubicBezTo>
                  <a:pt x="398" y="1756"/>
                  <a:pt x="398" y="1756"/>
                  <a:pt x="398" y="1756"/>
                </a:cubicBezTo>
                <a:lnTo>
                  <a:pt x="410" y="1744"/>
                </a:lnTo>
                <a:close/>
                <a:moveTo>
                  <a:pt x="405" y="1576"/>
                </a:moveTo>
                <a:cubicBezTo>
                  <a:pt x="328" y="1431"/>
                  <a:pt x="328" y="1431"/>
                  <a:pt x="328" y="1431"/>
                </a:cubicBezTo>
                <a:cubicBezTo>
                  <a:pt x="532" y="1336"/>
                  <a:pt x="532" y="1336"/>
                  <a:pt x="532" y="1336"/>
                </a:cubicBezTo>
                <a:lnTo>
                  <a:pt x="405" y="1576"/>
                </a:lnTo>
                <a:close/>
                <a:moveTo>
                  <a:pt x="298" y="874"/>
                </a:moveTo>
                <a:cubicBezTo>
                  <a:pt x="564" y="840"/>
                  <a:pt x="564" y="840"/>
                  <a:pt x="564" y="840"/>
                </a:cubicBezTo>
                <a:cubicBezTo>
                  <a:pt x="420" y="1048"/>
                  <a:pt x="420" y="1048"/>
                  <a:pt x="420" y="1048"/>
                </a:cubicBezTo>
                <a:cubicBezTo>
                  <a:pt x="341" y="1100"/>
                  <a:pt x="341" y="1100"/>
                  <a:pt x="341" y="1100"/>
                </a:cubicBezTo>
                <a:lnTo>
                  <a:pt x="298" y="874"/>
                </a:lnTo>
                <a:close/>
                <a:moveTo>
                  <a:pt x="299" y="1015"/>
                </a:moveTo>
                <a:cubicBezTo>
                  <a:pt x="244" y="1007"/>
                  <a:pt x="244" y="1007"/>
                  <a:pt x="244" y="1007"/>
                </a:cubicBezTo>
                <a:cubicBezTo>
                  <a:pt x="158" y="994"/>
                  <a:pt x="158" y="994"/>
                  <a:pt x="158" y="994"/>
                </a:cubicBezTo>
                <a:cubicBezTo>
                  <a:pt x="171" y="872"/>
                  <a:pt x="171" y="872"/>
                  <a:pt x="171" y="872"/>
                </a:cubicBezTo>
                <a:cubicBezTo>
                  <a:pt x="244" y="871"/>
                  <a:pt x="244" y="871"/>
                  <a:pt x="244" y="871"/>
                </a:cubicBezTo>
                <a:cubicBezTo>
                  <a:pt x="277" y="871"/>
                  <a:pt x="277" y="871"/>
                  <a:pt x="277" y="871"/>
                </a:cubicBezTo>
                <a:lnTo>
                  <a:pt x="299" y="1015"/>
                </a:lnTo>
                <a:close/>
                <a:moveTo>
                  <a:pt x="3434" y="1348"/>
                </a:moveTo>
                <a:cubicBezTo>
                  <a:pt x="3384" y="1332"/>
                  <a:pt x="3384" y="1332"/>
                  <a:pt x="3384" y="1332"/>
                </a:cubicBezTo>
                <a:cubicBezTo>
                  <a:pt x="3383" y="1332"/>
                  <a:pt x="3383" y="1332"/>
                  <a:pt x="3383" y="1332"/>
                </a:cubicBezTo>
                <a:cubicBezTo>
                  <a:pt x="3286" y="1212"/>
                  <a:pt x="3286" y="1212"/>
                  <a:pt x="3286" y="1212"/>
                </a:cubicBezTo>
                <a:cubicBezTo>
                  <a:pt x="3260" y="1179"/>
                  <a:pt x="3260" y="1179"/>
                  <a:pt x="3260" y="1179"/>
                </a:cubicBezTo>
                <a:cubicBezTo>
                  <a:pt x="3388" y="1091"/>
                  <a:pt x="3388" y="1091"/>
                  <a:pt x="3388" y="1091"/>
                </a:cubicBezTo>
                <a:cubicBezTo>
                  <a:pt x="3386" y="1212"/>
                  <a:pt x="3386" y="1212"/>
                  <a:pt x="3386" y="1212"/>
                </a:cubicBezTo>
                <a:lnTo>
                  <a:pt x="3434" y="1348"/>
                </a:lnTo>
                <a:close/>
                <a:moveTo>
                  <a:pt x="3244" y="1609"/>
                </a:moveTo>
                <a:cubicBezTo>
                  <a:pt x="3159" y="1557"/>
                  <a:pt x="3159" y="1557"/>
                  <a:pt x="3159" y="1557"/>
                </a:cubicBezTo>
                <a:cubicBezTo>
                  <a:pt x="3116" y="1425"/>
                  <a:pt x="3116" y="1425"/>
                  <a:pt x="3116" y="1425"/>
                </a:cubicBezTo>
                <a:cubicBezTo>
                  <a:pt x="3233" y="1462"/>
                  <a:pt x="3233" y="1462"/>
                  <a:pt x="3233" y="1462"/>
                </a:cubicBezTo>
                <a:cubicBezTo>
                  <a:pt x="3244" y="1459"/>
                  <a:pt x="3244" y="1459"/>
                  <a:pt x="3244" y="1459"/>
                </a:cubicBezTo>
                <a:cubicBezTo>
                  <a:pt x="3305" y="1439"/>
                  <a:pt x="3305" y="1439"/>
                  <a:pt x="3305" y="1439"/>
                </a:cubicBezTo>
                <a:cubicBezTo>
                  <a:pt x="3384" y="1579"/>
                  <a:pt x="3384" y="1579"/>
                  <a:pt x="3384" y="1579"/>
                </a:cubicBezTo>
                <a:cubicBezTo>
                  <a:pt x="3258" y="1618"/>
                  <a:pt x="3258" y="1618"/>
                  <a:pt x="3258" y="1618"/>
                </a:cubicBezTo>
                <a:lnTo>
                  <a:pt x="3244" y="1609"/>
                </a:lnTo>
                <a:close/>
                <a:moveTo>
                  <a:pt x="3308" y="1797"/>
                </a:moveTo>
                <a:cubicBezTo>
                  <a:pt x="3244" y="1765"/>
                  <a:pt x="3244" y="1765"/>
                  <a:pt x="3244" y="1765"/>
                </a:cubicBezTo>
                <a:cubicBezTo>
                  <a:pt x="3194" y="1740"/>
                  <a:pt x="3194" y="1740"/>
                  <a:pt x="3194" y="1740"/>
                </a:cubicBezTo>
                <a:cubicBezTo>
                  <a:pt x="3194" y="1674"/>
                  <a:pt x="3194" y="1674"/>
                  <a:pt x="3194" y="1674"/>
                </a:cubicBezTo>
                <a:cubicBezTo>
                  <a:pt x="3244" y="1643"/>
                  <a:pt x="3244" y="1643"/>
                  <a:pt x="3244" y="1643"/>
                </a:cubicBezTo>
                <a:cubicBezTo>
                  <a:pt x="3254" y="1636"/>
                  <a:pt x="3254" y="1636"/>
                  <a:pt x="3254" y="1636"/>
                </a:cubicBezTo>
                <a:cubicBezTo>
                  <a:pt x="3254" y="1636"/>
                  <a:pt x="3301" y="1682"/>
                  <a:pt x="3308" y="1797"/>
                </a:cubicBezTo>
                <a:close/>
                <a:moveTo>
                  <a:pt x="2659" y="1445"/>
                </a:moveTo>
                <a:cubicBezTo>
                  <a:pt x="2511" y="1444"/>
                  <a:pt x="2511" y="1444"/>
                  <a:pt x="2511" y="1444"/>
                </a:cubicBezTo>
                <a:cubicBezTo>
                  <a:pt x="2628" y="1319"/>
                  <a:pt x="2628" y="1319"/>
                  <a:pt x="2628" y="1319"/>
                </a:cubicBezTo>
                <a:cubicBezTo>
                  <a:pt x="2815" y="1349"/>
                  <a:pt x="2815" y="1349"/>
                  <a:pt x="2815" y="1349"/>
                </a:cubicBezTo>
                <a:cubicBezTo>
                  <a:pt x="2710" y="1544"/>
                  <a:pt x="2710" y="1544"/>
                  <a:pt x="2710" y="1544"/>
                </a:cubicBezTo>
                <a:lnTo>
                  <a:pt x="2659" y="1445"/>
                </a:lnTo>
                <a:close/>
                <a:moveTo>
                  <a:pt x="2699" y="1572"/>
                </a:moveTo>
                <a:cubicBezTo>
                  <a:pt x="2549" y="1470"/>
                  <a:pt x="2549" y="1470"/>
                  <a:pt x="2549" y="1470"/>
                </a:cubicBezTo>
                <a:cubicBezTo>
                  <a:pt x="2650" y="1468"/>
                  <a:pt x="2650" y="1468"/>
                  <a:pt x="2650" y="1468"/>
                </a:cubicBezTo>
                <a:lnTo>
                  <a:pt x="2699" y="1572"/>
                </a:lnTo>
                <a:close/>
                <a:moveTo>
                  <a:pt x="2244" y="1609"/>
                </a:moveTo>
                <a:cubicBezTo>
                  <a:pt x="2159" y="1557"/>
                  <a:pt x="2159" y="1557"/>
                  <a:pt x="2159" y="1557"/>
                </a:cubicBezTo>
                <a:cubicBezTo>
                  <a:pt x="2116" y="1425"/>
                  <a:pt x="2116" y="1425"/>
                  <a:pt x="2116" y="1425"/>
                </a:cubicBezTo>
                <a:cubicBezTo>
                  <a:pt x="2233" y="1462"/>
                  <a:pt x="2233" y="1462"/>
                  <a:pt x="2233" y="1462"/>
                </a:cubicBezTo>
                <a:cubicBezTo>
                  <a:pt x="2244" y="1459"/>
                  <a:pt x="2244" y="1459"/>
                  <a:pt x="2244" y="1459"/>
                </a:cubicBezTo>
                <a:cubicBezTo>
                  <a:pt x="2305" y="1439"/>
                  <a:pt x="2305" y="1439"/>
                  <a:pt x="2305" y="1439"/>
                </a:cubicBezTo>
                <a:cubicBezTo>
                  <a:pt x="2384" y="1579"/>
                  <a:pt x="2384" y="1579"/>
                  <a:pt x="2384" y="1579"/>
                </a:cubicBezTo>
                <a:cubicBezTo>
                  <a:pt x="2258" y="1618"/>
                  <a:pt x="2258" y="1618"/>
                  <a:pt x="2258" y="1618"/>
                </a:cubicBezTo>
                <a:lnTo>
                  <a:pt x="2244" y="1609"/>
                </a:lnTo>
                <a:close/>
                <a:moveTo>
                  <a:pt x="2308" y="1797"/>
                </a:moveTo>
                <a:cubicBezTo>
                  <a:pt x="2244" y="1765"/>
                  <a:pt x="2244" y="1765"/>
                  <a:pt x="2244" y="1765"/>
                </a:cubicBezTo>
                <a:cubicBezTo>
                  <a:pt x="2194" y="1740"/>
                  <a:pt x="2194" y="1740"/>
                  <a:pt x="2194" y="1740"/>
                </a:cubicBezTo>
                <a:cubicBezTo>
                  <a:pt x="2194" y="1674"/>
                  <a:pt x="2194" y="1674"/>
                  <a:pt x="2194" y="1674"/>
                </a:cubicBezTo>
                <a:cubicBezTo>
                  <a:pt x="2244" y="1643"/>
                  <a:pt x="2244" y="1643"/>
                  <a:pt x="2244" y="1643"/>
                </a:cubicBezTo>
                <a:cubicBezTo>
                  <a:pt x="2254" y="1636"/>
                  <a:pt x="2254" y="1636"/>
                  <a:pt x="2254" y="1636"/>
                </a:cubicBezTo>
                <a:cubicBezTo>
                  <a:pt x="2254" y="1636"/>
                  <a:pt x="2301" y="1682"/>
                  <a:pt x="2308" y="1797"/>
                </a:cubicBezTo>
                <a:close/>
                <a:moveTo>
                  <a:pt x="1659" y="1445"/>
                </a:moveTo>
                <a:cubicBezTo>
                  <a:pt x="1511" y="1444"/>
                  <a:pt x="1511" y="1444"/>
                  <a:pt x="1511" y="1444"/>
                </a:cubicBezTo>
                <a:cubicBezTo>
                  <a:pt x="1628" y="1319"/>
                  <a:pt x="1628" y="1319"/>
                  <a:pt x="1628" y="1319"/>
                </a:cubicBezTo>
                <a:cubicBezTo>
                  <a:pt x="1815" y="1349"/>
                  <a:pt x="1815" y="1349"/>
                  <a:pt x="1815" y="1349"/>
                </a:cubicBezTo>
                <a:cubicBezTo>
                  <a:pt x="1710" y="1544"/>
                  <a:pt x="1710" y="1544"/>
                  <a:pt x="1710" y="1544"/>
                </a:cubicBezTo>
                <a:lnTo>
                  <a:pt x="1659" y="1445"/>
                </a:lnTo>
                <a:close/>
                <a:moveTo>
                  <a:pt x="1699" y="1572"/>
                </a:moveTo>
                <a:cubicBezTo>
                  <a:pt x="1549" y="1470"/>
                  <a:pt x="1549" y="1470"/>
                  <a:pt x="1549" y="1470"/>
                </a:cubicBezTo>
                <a:cubicBezTo>
                  <a:pt x="1650" y="1468"/>
                  <a:pt x="1650" y="1468"/>
                  <a:pt x="1650" y="1468"/>
                </a:cubicBezTo>
                <a:lnTo>
                  <a:pt x="1699" y="1572"/>
                </a:lnTo>
                <a:close/>
                <a:moveTo>
                  <a:pt x="1244" y="1609"/>
                </a:moveTo>
                <a:cubicBezTo>
                  <a:pt x="1159" y="1557"/>
                  <a:pt x="1159" y="1557"/>
                  <a:pt x="1159" y="1557"/>
                </a:cubicBezTo>
                <a:cubicBezTo>
                  <a:pt x="1116" y="1425"/>
                  <a:pt x="1116" y="1425"/>
                  <a:pt x="1116" y="1425"/>
                </a:cubicBezTo>
                <a:cubicBezTo>
                  <a:pt x="1233" y="1462"/>
                  <a:pt x="1233" y="1462"/>
                  <a:pt x="1233" y="1462"/>
                </a:cubicBezTo>
                <a:cubicBezTo>
                  <a:pt x="1244" y="1459"/>
                  <a:pt x="1244" y="1459"/>
                  <a:pt x="1244" y="1459"/>
                </a:cubicBezTo>
                <a:cubicBezTo>
                  <a:pt x="1305" y="1439"/>
                  <a:pt x="1305" y="1439"/>
                  <a:pt x="1305" y="1439"/>
                </a:cubicBezTo>
                <a:cubicBezTo>
                  <a:pt x="1384" y="1579"/>
                  <a:pt x="1384" y="1579"/>
                  <a:pt x="1384" y="1579"/>
                </a:cubicBezTo>
                <a:cubicBezTo>
                  <a:pt x="1258" y="1618"/>
                  <a:pt x="1258" y="1618"/>
                  <a:pt x="1258" y="1618"/>
                </a:cubicBezTo>
                <a:lnTo>
                  <a:pt x="1244" y="1609"/>
                </a:lnTo>
                <a:close/>
                <a:moveTo>
                  <a:pt x="1308" y="1797"/>
                </a:moveTo>
                <a:cubicBezTo>
                  <a:pt x="1244" y="1765"/>
                  <a:pt x="1244" y="1765"/>
                  <a:pt x="1244" y="1765"/>
                </a:cubicBezTo>
                <a:cubicBezTo>
                  <a:pt x="1194" y="1740"/>
                  <a:pt x="1194" y="1740"/>
                  <a:pt x="1194" y="1740"/>
                </a:cubicBezTo>
                <a:cubicBezTo>
                  <a:pt x="1194" y="1674"/>
                  <a:pt x="1194" y="1674"/>
                  <a:pt x="1194" y="1674"/>
                </a:cubicBezTo>
                <a:cubicBezTo>
                  <a:pt x="1244" y="1643"/>
                  <a:pt x="1244" y="1643"/>
                  <a:pt x="1244" y="1643"/>
                </a:cubicBezTo>
                <a:cubicBezTo>
                  <a:pt x="1254" y="1636"/>
                  <a:pt x="1254" y="1636"/>
                  <a:pt x="1254" y="1636"/>
                </a:cubicBezTo>
                <a:cubicBezTo>
                  <a:pt x="1254" y="1636"/>
                  <a:pt x="1301" y="1682"/>
                  <a:pt x="1308" y="1797"/>
                </a:cubicBezTo>
                <a:close/>
                <a:moveTo>
                  <a:pt x="659" y="1445"/>
                </a:moveTo>
                <a:cubicBezTo>
                  <a:pt x="511" y="1444"/>
                  <a:pt x="511" y="1444"/>
                  <a:pt x="511" y="1444"/>
                </a:cubicBezTo>
                <a:cubicBezTo>
                  <a:pt x="628" y="1319"/>
                  <a:pt x="628" y="1319"/>
                  <a:pt x="628" y="1319"/>
                </a:cubicBezTo>
                <a:cubicBezTo>
                  <a:pt x="815" y="1349"/>
                  <a:pt x="815" y="1349"/>
                  <a:pt x="815" y="1349"/>
                </a:cubicBezTo>
                <a:cubicBezTo>
                  <a:pt x="710" y="1544"/>
                  <a:pt x="710" y="1544"/>
                  <a:pt x="710" y="1544"/>
                </a:cubicBezTo>
                <a:lnTo>
                  <a:pt x="659" y="1445"/>
                </a:lnTo>
                <a:close/>
                <a:moveTo>
                  <a:pt x="699" y="1572"/>
                </a:moveTo>
                <a:cubicBezTo>
                  <a:pt x="549" y="1470"/>
                  <a:pt x="549" y="1470"/>
                  <a:pt x="549" y="1470"/>
                </a:cubicBezTo>
                <a:cubicBezTo>
                  <a:pt x="650" y="1468"/>
                  <a:pt x="650" y="1468"/>
                  <a:pt x="650" y="1468"/>
                </a:cubicBezTo>
                <a:lnTo>
                  <a:pt x="699" y="1572"/>
                </a:lnTo>
                <a:close/>
                <a:moveTo>
                  <a:pt x="2975" y="665"/>
                </a:moveTo>
                <a:cubicBezTo>
                  <a:pt x="2975" y="665"/>
                  <a:pt x="2930" y="638"/>
                  <a:pt x="2883" y="568"/>
                </a:cubicBezTo>
                <a:cubicBezTo>
                  <a:pt x="3064" y="409"/>
                  <a:pt x="3064" y="409"/>
                  <a:pt x="3064" y="409"/>
                </a:cubicBezTo>
                <a:cubicBezTo>
                  <a:pt x="3122" y="506"/>
                  <a:pt x="3122" y="506"/>
                  <a:pt x="3122" y="506"/>
                </a:cubicBezTo>
                <a:lnTo>
                  <a:pt x="2975" y="665"/>
                </a:lnTo>
                <a:close/>
                <a:moveTo>
                  <a:pt x="3213" y="625"/>
                </a:moveTo>
                <a:cubicBezTo>
                  <a:pt x="3180" y="668"/>
                  <a:pt x="3180" y="668"/>
                  <a:pt x="3180" y="668"/>
                </a:cubicBezTo>
                <a:cubicBezTo>
                  <a:pt x="3177" y="734"/>
                  <a:pt x="3177" y="734"/>
                  <a:pt x="3177" y="734"/>
                </a:cubicBezTo>
                <a:cubicBezTo>
                  <a:pt x="3098" y="744"/>
                  <a:pt x="3098" y="744"/>
                  <a:pt x="3098" y="744"/>
                </a:cubicBezTo>
                <a:cubicBezTo>
                  <a:pt x="2990" y="677"/>
                  <a:pt x="2990" y="677"/>
                  <a:pt x="2990" y="677"/>
                </a:cubicBezTo>
                <a:cubicBezTo>
                  <a:pt x="3116" y="559"/>
                  <a:pt x="3116" y="559"/>
                  <a:pt x="3116" y="559"/>
                </a:cubicBezTo>
                <a:lnTo>
                  <a:pt x="3213" y="625"/>
                </a:lnTo>
                <a:close/>
                <a:moveTo>
                  <a:pt x="3069" y="772"/>
                </a:moveTo>
                <a:cubicBezTo>
                  <a:pt x="3037" y="840"/>
                  <a:pt x="3037" y="840"/>
                  <a:pt x="3037" y="840"/>
                </a:cubicBezTo>
                <a:cubicBezTo>
                  <a:pt x="2817" y="744"/>
                  <a:pt x="2817" y="744"/>
                  <a:pt x="2817" y="744"/>
                </a:cubicBezTo>
                <a:cubicBezTo>
                  <a:pt x="2877" y="583"/>
                  <a:pt x="2877" y="583"/>
                  <a:pt x="2877" y="583"/>
                </a:cubicBezTo>
                <a:cubicBezTo>
                  <a:pt x="2877" y="583"/>
                  <a:pt x="2946" y="688"/>
                  <a:pt x="3069" y="772"/>
                </a:cubicBezTo>
                <a:close/>
                <a:moveTo>
                  <a:pt x="2689" y="715"/>
                </a:moveTo>
                <a:cubicBezTo>
                  <a:pt x="2713" y="715"/>
                  <a:pt x="2713" y="715"/>
                  <a:pt x="2713" y="715"/>
                </a:cubicBezTo>
                <a:cubicBezTo>
                  <a:pt x="2718" y="707"/>
                  <a:pt x="2718" y="707"/>
                  <a:pt x="2718" y="707"/>
                </a:cubicBezTo>
                <a:cubicBezTo>
                  <a:pt x="2785" y="756"/>
                  <a:pt x="2785" y="756"/>
                  <a:pt x="2785" y="756"/>
                </a:cubicBezTo>
                <a:cubicBezTo>
                  <a:pt x="2777" y="825"/>
                  <a:pt x="2777" y="825"/>
                  <a:pt x="2777" y="825"/>
                </a:cubicBezTo>
                <a:cubicBezTo>
                  <a:pt x="2573" y="836"/>
                  <a:pt x="2573" y="836"/>
                  <a:pt x="2573" y="836"/>
                </a:cubicBezTo>
                <a:cubicBezTo>
                  <a:pt x="2442" y="774"/>
                  <a:pt x="2442" y="774"/>
                  <a:pt x="2442" y="774"/>
                </a:cubicBezTo>
                <a:cubicBezTo>
                  <a:pt x="2440" y="730"/>
                  <a:pt x="2440" y="730"/>
                  <a:pt x="2440" y="730"/>
                </a:cubicBezTo>
                <a:cubicBezTo>
                  <a:pt x="2632" y="646"/>
                  <a:pt x="2632" y="646"/>
                  <a:pt x="2632" y="646"/>
                </a:cubicBezTo>
                <a:cubicBezTo>
                  <a:pt x="2684" y="683"/>
                  <a:pt x="2684" y="683"/>
                  <a:pt x="2684" y="683"/>
                </a:cubicBezTo>
                <a:cubicBezTo>
                  <a:pt x="2678" y="695"/>
                  <a:pt x="2678" y="695"/>
                  <a:pt x="2678" y="695"/>
                </a:cubicBezTo>
                <a:lnTo>
                  <a:pt x="2689" y="715"/>
                </a:lnTo>
                <a:close/>
                <a:moveTo>
                  <a:pt x="2579" y="864"/>
                </a:moveTo>
                <a:cubicBezTo>
                  <a:pt x="2777" y="852"/>
                  <a:pt x="2777" y="852"/>
                  <a:pt x="2777" y="852"/>
                </a:cubicBezTo>
                <a:cubicBezTo>
                  <a:pt x="2783" y="921"/>
                  <a:pt x="2783" y="921"/>
                  <a:pt x="2783" y="921"/>
                </a:cubicBezTo>
                <a:cubicBezTo>
                  <a:pt x="2473" y="1023"/>
                  <a:pt x="2473" y="1023"/>
                  <a:pt x="2473" y="1023"/>
                </a:cubicBezTo>
                <a:lnTo>
                  <a:pt x="2579" y="864"/>
                </a:lnTo>
                <a:close/>
                <a:moveTo>
                  <a:pt x="2625" y="1002"/>
                </a:moveTo>
                <a:cubicBezTo>
                  <a:pt x="2640" y="1021"/>
                  <a:pt x="2640" y="1021"/>
                  <a:pt x="2640" y="1021"/>
                </a:cubicBezTo>
                <a:cubicBezTo>
                  <a:pt x="2636" y="1030"/>
                  <a:pt x="2636" y="1030"/>
                  <a:pt x="2636" y="1030"/>
                </a:cubicBezTo>
                <a:cubicBezTo>
                  <a:pt x="2609" y="1034"/>
                  <a:pt x="2609" y="1034"/>
                  <a:pt x="2609" y="1034"/>
                </a:cubicBezTo>
                <a:cubicBezTo>
                  <a:pt x="2628" y="1053"/>
                  <a:pt x="2628" y="1053"/>
                  <a:pt x="2628" y="1053"/>
                </a:cubicBezTo>
                <a:cubicBezTo>
                  <a:pt x="2624" y="1080"/>
                  <a:pt x="2624" y="1080"/>
                  <a:pt x="2624" y="1080"/>
                </a:cubicBezTo>
                <a:cubicBezTo>
                  <a:pt x="2648" y="1067"/>
                  <a:pt x="2648" y="1067"/>
                  <a:pt x="2648" y="1067"/>
                </a:cubicBezTo>
                <a:cubicBezTo>
                  <a:pt x="2672" y="1080"/>
                  <a:pt x="2672" y="1080"/>
                  <a:pt x="2672" y="1080"/>
                </a:cubicBezTo>
                <a:cubicBezTo>
                  <a:pt x="2668" y="1058"/>
                  <a:pt x="2668" y="1058"/>
                  <a:pt x="2668" y="1058"/>
                </a:cubicBezTo>
                <a:cubicBezTo>
                  <a:pt x="2692" y="1088"/>
                  <a:pt x="2692" y="1088"/>
                  <a:pt x="2692" y="1088"/>
                </a:cubicBezTo>
                <a:cubicBezTo>
                  <a:pt x="2714" y="1165"/>
                  <a:pt x="2714" y="1165"/>
                  <a:pt x="2714" y="1165"/>
                </a:cubicBezTo>
                <a:cubicBezTo>
                  <a:pt x="2624" y="1210"/>
                  <a:pt x="2624" y="1210"/>
                  <a:pt x="2624" y="1210"/>
                </a:cubicBezTo>
                <a:cubicBezTo>
                  <a:pt x="2542" y="1028"/>
                  <a:pt x="2542" y="1028"/>
                  <a:pt x="2542" y="1028"/>
                </a:cubicBezTo>
                <a:lnTo>
                  <a:pt x="2625" y="1002"/>
                </a:lnTo>
                <a:close/>
                <a:moveTo>
                  <a:pt x="2687" y="1035"/>
                </a:moveTo>
                <a:cubicBezTo>
                  <a:pt x="2687" y="1034"/>
                  <a:pt x="2687" y="1034"/>
                  <a:pt x="2687" y="1034"/>
                </a:cubicBezTo>
                <a:cubicBezTo>
                  <a:pt x="2686" y="1034"/>
                  <a:pt x="2686" y="1034"/>
                  <a:pt x="2686" y="1034"/>
                </a:cubicBezTo>
                <a:cubicBezTo>
                  <a:pt x="2654" y="993"/>
                  <a:pt x="2654" y="993"/>
                  <a:pt x="2654" y="993"/>
                </a:cubicBezTo>
                <a:cubicBezTo>
                  <a:pt x="2826" y="939"/>
                  <a:pt x="2826" y="939"/>
                  <a:pt x="2826" y="939"/>
                </a:cubicBezTo>
                <a:cubicBezTo>
                  <a:pt x="2822" y="1075"/>
                  <a:pt x="2822" y="1075"/>
                  <a:pt x="2822" y="1075"/>
                </a:cubicBezTo>
                <a:cubicBezTo>
                  <a:pt x="2850" y="1097"/>
                  <a:pt x="2850" y="1097"/>
                  <a:pt x="2850" y="1097"/>
                </a:cubicBezTo>
                <a:cubicBezTo>
                  <a:pt x="2741" y="1155"/>
                  <a:pt x="2741" y="1155"/>
                  <a:pt x="2741" y="1155"/>
                </a:cubicBezTo>
                <a:cubicBezTo>
                  <a:pt x="2720" y="1078"/>
                  <a:pt x="2720" y="1078"/>
                  <a:pt x="2720" y="1078"/>
                </a:cubicBezTo>
                <a:lnTo>
                  <a:pt x="2687" y="1035"/>
                </a:lnTo>
                <a:close/>
                <a:moveTo>
                  <a:pt x="2801" y="918"/>
                </a:moveTo>
                <a:cubicBezTo>
                  <a:pt x="2801" y="918"/>
                  <a:pt x="2795" y="853"/>
                  <a:pt x="2812" y="764"/>
                </a:cubicBezTo>
                <a:cubicBezTo>
                  <a:pt x="3009" y="861"/>
                  <a:pt x="3009" y="861"/>
                  <a:pt x="3009" y="861"/>
                </a:cubicBezTo>
                <a:lnTo>
                  <a:pt x="2801" y="918"/>
                </a:lnTo>
                <a:close/>
                <a:moveTo>
                  <a:pt x="2911" y="917"/>
                </a:moveTo>
                <a:cubicBezTo>
                  <a:pt x="2991" y="1019"/>
                  <a:pt x="2991" y="1019"/>
                  <a:pt x="2991" y="1019"/>
                </a:cubicBezTo>
                <a:cubicBezTo>
                  <a:pt x="3098" y="1070"/>
                  <a:pt x="3098" y="1070"/>
                  <a:pt x="3098" y="1070"/>
                </a:cubicBezTo>
                <a:cubicBezTo>
                  <a:pt x="3080" y="1143"/>
                  <a:pt x="3080" y="1143"/>
                  <a:pt x="3080" y="1143"/>
                </a:cubicBezTo>
                <a:cubicBezTo>
                  <a:pt x="2945" y="1101"/>
                  <a:pt x="2945" y="1101"/>
                  <a:pt x="2945" y="1101"/>
                </a:cubicBezTo>
                <a:cubicBezTo>
                  <a:pt x="2846" y="1074"/>
                  <a:pt x="2846" y="1074"/>
                  <a:pt x="2846" y="1074"/>
                </a:cubicBezTo>
                <a:cubicBezTo>
                  <a:pt x="2851" y="938"/>
                  <a:pt x="2851" y="938"/>
                  <a:pt x="2851" y="938"/>
                </a:cubicBezTo>
                <a:lnTo>
                  <a:pt x="2911" y="917"/>
                </a:lnTo>
                <a:close/>
                <a:moveTo>
                  <a:pt x="2787" y="1212"/>
                </a:moveTo>
                <a:cubicBezTo>
                  <a:pt x="2821" y="1132"/>
                  <a:pt x="2821" y="1132"/>
                  <a:pt x="2821" y="1132"/>
                </a:cubicBezTo>
                <a:cubicBezTo>
                  <a:pt x="2889" y="1110"/>
                  <a:pt x="2889" y="1110"/>
                  <a:pt x="2889" y="1110"/>
                </a:cubicBezTo>
                <a:cubicBezTo>
                  <a:pt x="3072" y="1177"/>
                  <a:pt x="3072" y="1177"/>
                  <a:pt x="3072" y="1177"/>
                </a:cubicBezTo>
                <a:cubicBezTo>
                  <a:pt x="3038" y="1212"/>
                  <a:pt x="3038" y="1212"/>
                  <a:pt x="3038" y="1212"/>
                </a:cubicBezTo>
                <a:cubicBezTo>
                  <a:pt x="2992" y="1261"/>
                  <a:pt x="2992" y="1261"/>
                  <a:pt x="2992" y="1261"/>
                </a:cubicBezTo>
                <a:cubicBezTo>
                  <a:pt x="2834" y="1293"/>
                  <a:pt x="2834" y="1293"/>
                  <a:pt x="2834" y="1293"/>
                </a:cubicBezTo>
                <a:cubicBezTo>
                  <a:pt x="2783" y="1220"/>
                  <a:pt x="2783" y="1220"/>
                  <a:pt x="2783" y="1220"/>
                </a:cubicBezTo>
                <a:lnTo>
                  <a:pt x="2787" y="1212"/>
                </a:lnTo>
                <a:close/>
                <a:moveTo>
                  <a:pt x="2995" y="1309"/>
                </a:moveTo>
                <a:cubicBezTo>
                  <a:pt x="3028" y="1343"/>
                  <a:pt x="3086" y="1366"/>
                  <a:pt x="3123" y="1354"/>
                </a:cubicBezTo>
                <a:cubicBezTo>
                  <a:pt x="3098" y="1380"/>
                  <a:pt x="3098" y="1380"/>
                  <a:pt x="3098" y="1380"/>
                </a:cubicBezTo>
                <a:cubicBezTo>
                  <a:pt x="2962" y="1431"/>
                  <a:pt x="2962" y="1431"/>
                  <a:pt x="2962" y="1431"/>
                </a:cubicBezTo>
                <a:cubicBezTo>
                  <a:pt x="2841" y="1340"/>
                  <a:pt x="2841" y="1340"/>
                  <a:pt x="2841" y="1340"/>
                </a:cubicBezTo>
                <a:lnTo>
                  <a:pt x="2995" y="1309"/>
                </a:lnTo>
                <a:close/>
                <a:moveTo>
                  <a:pt x="3113" y="1332"/>
                </a:moveTo>
                <a:cubicBezTo>
                  <a:pt x="3235" y="1212"/>
                  <a:pt x="3235" y="1212"/>
                  <a:pt x="3235" y="1212"/>
                </a:cubicBezTo>
                <a:cubicBezTo>
                  <a:pt x="3244" y="1203"/>
                  <a:pt x="3244" y="1203"/>
                  <a:pt x="3244" y="1203"/>
                </a:cubicBezTo>
                <a:cubicBezTo>
                  <a:pt x="3252" y="1196"/>
                  <a:pt x="3252" y="1196"/>
                  <a:pt x="3252" y="1196"/>
                </a:cubicBezTo>
                <a:cubicBezTo>
                  <a:pt x="3263" y="1212"/>
                  <a:pt x="3263" y="1212"/>
                  <a:pt x="3263" y="1212"/>
                </a:cubicBezTo>
                <a:cubicBezTo>
                  <a:pt x="3311" y="1277"/>
                  <a:pt x="3311" y="1277"/>
                  <a:pt x="3311" y="1277"/>
                </a:cubicBezTo>
                <a:cubicBezTo>
                  <a:pt x="3244" y="1309"/>
                  <a:pt x="3244" y="1309"/>
                  <a:pt x="3244" y="1309"/>
                </a:cubicBezTo>
                <a:lnTo>
                  <a:pt x="3113" y="1332"/>
                </a:lnTo>
                <a:close/>
                <a:moveTo>
                  <a:pt x="3206" y="1212"/>
                </a:moveTo>
                <a:cubicBezTo>
                  <a:pt x="3090" y="1332"/>
                  <a:pt x="3090" y="1332"/>
                  <a:pt x="3090" y="1332"/>
                </a:cubicBezTo>
                <a:cubicBezTo>
                  <a:pt x="3073" y="1332"/>
                  <a:pt x="3073" y="1332"/>
                  <a:pt x="3073" y="1332"/>
                </a:cubicBezTo>
                <a:cubicBezTo>
                  <a:pt x="3056" y="1325"/>
                  <a:pt x="3026" y="1307"/>
                  <a:pt x="3014" y="1266"/>
                </a:cubicBezTo>
                <a:cubicBezTo>
                  <a:pt x="3070" y="1212"/>
                  <a:pt x="3070" y="1212"/>
                  <a:pt x="3070" y="1212"/>
                </a:cubicBezTo>
                <a:cubicBezTo>
                  <a:pt x="3115" y="1168"/>
                  <a:pt x="3115" y="1168"/>
                  <a:pt x="3115" y="1168"/>
                </a:cubicBezTo>
                <a:cubicBezTo>
                  <a:pt x="3237" y="1180"/>
                  <a:pt x="3237" y="1180"/>
                  <a:pt x="3237" y="1180"/>
                </a:cubicBezTo>
                <a:lnTo>
                  <a:pt x="3206" y="1212"/>
                </a:lnTo>
                <a:close/>
                <a:moveTo>
                  <a:pt x="3103" y="1047"/>
                </a:moveTo>
                <a:cubicBezTo>
                  <a:pt x="2997" y="997"/>
                  <a:pt x="2997" y="997"/>
                  <a:pt x="2997" y="997"/>
                </a:cubicBezTo>
                <a:cubicBezTo>
                  <a:pt x="2940" y="910"/>
                  <a:pt x="2940" y="910"/>
                  <a:pt x="2940" y="910"/>
                </a:cubicBezTo>
                <a:cubicBezTo>
                  <a:pt x="3146" y="850"/>
                  <a:pt x="3146" y="850"/>
                  <a:pt x="3146" y="850"/>
                </a:cubicBezTo>
                <a:lnTo>
                  <a:pt x="3103" y="1047"/>
                </a:lnTo>
                <a:close/>
                <a:moveTo>
                  <a:pt x="2831" y="637"/>
                </a:moveTo>
                <a:cubicBezTo>
                  <a:pt x="2804" y="637"/>
                  <a:pt x="2804" y="637"/>
                  <a:pt x="2804" y="637"/>
                </a:cubicBezTo>
                <a:cubicBezTo>
                  <a:pt x="2804" y="669"/>
                  <a:pt x="2804" y="669"/>
                  <a:pt x="2804" y="669"/>
                </a:cubicBezTo>
                <a:cubicBezTo>
                  <a:pt x="2817" y="669"/>
                  <a:pt x="2817" y="669"/>
                  <a:pt x="2817" y="669"/>
                </a:cubicBezTo>
                <a:cubicBezTo>
                  <a:pt x="2792" y="723"/>
                  <a:pt x="2792" y="723"/>
                  <a:pt x="2792" y="723"/>
                </a:cubicBezTo>
                <a:cubicBezTo>
                  <a:pt x="2792" y="723"/>
                  <a:pt x="2745" y="670"/>
                  <a:pt x="2662" y="639"/>
                </a:cubicBezTo>
                <a:cubicBezTo>
                  <a:pt x="2726" y="598"/>
                  <a:pt x="2726" y="598"/>
                  <a:pt x="2726" y="598"/>
                </a:cubicBezTo>
                <a:cubicBezTo>
                  <a:pt x="2855" y="584"/>
                  <a:pt x="2855" y="584"/>
                  <a:pt x="2855" y="584"/>
                </a:cubicBezTo>
                <a:lnTo>
                  <a:pt x="2831" y="637"/>
                </a:lnTo>
                <a:close/>
                <a:moveTo>
                  <a:pt x="2685" y="597"/>
                </a:moveTo>
                <a:cubicBezTo>
                  <a:pt x="2438" y="705"/>
                  <a:pt x="2438" y="705"/>
                  <a:pt x="2438" y="705"/>
                </a:cubicBezTo>
                <a:cubicBezTo>
                  <a:pt x="2438" y="640"/>
                  <a:pt x="2414" y="597"/>
                  <a:pt x="2414" y="597"/>
                </a:cubicBezTo>
                <a:cubicBezTo>
                  <a:pt x="2503" y="458"/>
                  <a:pt x="2503" y="458"/>
                  <a:pt x="2503" y="458"/>
                </a:cubicBezTo>
                <a:lnTo>
                  <a:pt x="2685" y="597"/>
                </a:lnTo>
                <a:close/>
                <a:moveTo>
                  <a:pt x="2549" y="470"/>
                </a:moveTo>
                <a:cubicBezTo>
                  <a:pt x="2650" y="468"/>
                  <a:pt x="2650" y="468"/>
                  <a:pt x="2650" y="468"/>
                </a:cubicBezTo>
                <a:cubicBezTo>
                  <a:pt x="2699" y="572"/>
                  <a:pt x="2699" y="572"/>
                  <a:pt x="2699" y="572"/>
                </a:cubicBezTo>
                <a:lnTo>
                  <a:pt x="2549" y="470"/>
                </a:lnTo>
                <a:close/>
                <a:moveTo>
                  <a:pt x="2564" y="840"/>
                </a:moveTo>
                <a:cubicBezTo>
                  <a:pt x="2420" y="1048"/>
                  <a:pt x="2420" y="1048"/>
                  <a:pt x="2420" y="1048"/>
                </a:cubicBezTo>
                <a:cubicBezTo>
                  <a:pt x="2341" y="1100"/>
                  <a:pt x="2341" y="1100"/>
                  <a:pt x="2341" y="1100"/>
                </a:cubicBezTo>
                <a:cubicBezTo>
                  <a:pt x="2298" y="874"/>
                  <a:pt x="2298" y="874"/>
                  <a:pt x="2298" y="874"/>
                </a:cubicBezTo>
                <a:lnTo>
                  <a:pt x="2564" y="840"/>
                </a:lnTo>
                <a:close/>
                <a:moveTo>
                  <a:pt x="1689" y="715"/>
                </a:moveTo>
                <a:cubicBezTo>
                  <a:pt x="1713" y="715"/>
                  <a:pt x="1713" y="715"/>
                  <a:pt x="1713" y="715"/>
                </a:cubicBezTo>
                <a:cubicBezTo>
                  <a:pt x="1718" y="707"/>
                  <a:pt x="1718" y="707"/>
                  <a:pt x="1718" y="707"/>
                </a:cubicBezTo>
                <a:cubicBezTo>
                  <a:pt x="1785" y="756"/>
                  <a:pt x="1785" y="756"/>
                  <a:pt x="1785" y="756"/>
                </a:cubicBezTo>
                <a:cubicBezTo>
                  <a:pt x="1777" y="825"/>
                  <a:pt x="1777" y="825"/>
                  <a:pt x="1777" y="825"/>
                </a:cubicBezTo>
                <a:cubicBezTo>
                  <a:pt x="1573" y="836"/>
                  <a:pt x="1573" y="836"/>
                  <a:pt x="1573" y="836"/>
                </a:cubicBezTo>
                <a:cubicBezTo>
                  <a:pt x="1442" y="774"/>
                  <a:pt x="1442" y="774"/>
                  <a:pt x="1442" y="774"/>
                </a:cubicBezTo>
                <a:cubicBezTo>
                  <a:pt x="1440" y="730"/>
                  <a:pt x="1440" y="730"/>
                  <a:pt x="1440" y="730"/>
                </a:cubicBezTo>
                <a:cubicBezTo>
                  <a:pt x="1632" y="646"/>
                  <a:pt x="1632" y="646"/>
                  <a:pt x="1632" y="646"/>
                </a:cubicBezTo>
                <a:cubicBezTo>
                  <a:pt x="1684" y="683"/>
                  <a:pt x="1684" y="683"/>
                  <a:pt x="1684" y="683"/>
                </a:cubicBezTo>
                <a:cubicBezTo>
                  <a:pt x="1678" y="695"/>
                  <a:pt x="1678" y="695"/>
                  <a:pt x="1678" y="695"/>
                </a:cubicBezTo>
                <a:lnTo>
                  <a:pt x="1689" y="715"/>
                </a:lnTo>
                <a:close/>
                <a:moveTo>
                  <a:pt x="1579" y="864"/>
                </a:moveTo>
                <a:cubicBezTo>
                  <a:pt x="1777" y="852"/>
                  <a:pt x="1777" y="852"/>
                  <a:pt x="1777" y="852"/>
                </a:cubicBezTo>
                <a:cubicBezTo>
                  <a:pt x="1783" y="921"/>
                  <a:pt x="1783" y="921"/>
                  <a:pt x="1783" y="921"/>
                </a:cubicBezTo>
                <a:cubicBezTo>
                  <a:pt x="1473" y="1023"/>
                  <a:pt x="1473" y="1023"/>
                  <a:pt x="1473" y="1023"/>
                </a:cubicBezTo>
                <a:lnTo>
                  <a:pt x="1579" y="864"/>
                </a:lnTo>
                <a:close/>
                <a:moveTo>
                  <a:pt x="1625" y="1002"/>
                </a:moveTo>
                <a:cubicBezTo>
                  <a:pt x="1640" y="1021"/>
                  <a:pt x="1640" y="1021"/>
                  <a:pt x="1640" y="1021"/>
                </a:cubicBezTo>
                <a:cubicBezTo>
                  <a:pt x="1636" y="1030"/>
                  <a:pt x="1636" y="1030"/>
                  <a:pt x="1636" y="1030"/>
                </a:cubicBezTo>
                <a:cubicBezTo>
                  <a:pt x="1609" y="1034"/>
                  <a:pt x="1609" y="1034"/>
                  <a:pt x="1609" y="1034"/>
                </a:cubicBezTo>
                <a:cubicBezTo>
                  <a:pt x="1628" y="1053"/>
                  <a:pt x="1628" y="1053"/>
                  <a:pt x="1628" y="1053"/>
                </a:cubicBezTo>
                <a:cubicBezTo>
                  <a:pt x="1624" y="1080"/>
                  <a:pt x="1624" y="1080"/>
                  <a:pt x="1624" y="1080"/>
                </a:cubicBezTo>
                <a:cubicBezTo>
                  <a:pt x="1648" y="1067"/>
                  <a:pt x="1648" y="1067"/>
                  <a:pt x="1648" y="1067"/>
                </a:cubicBezTo>
                <a:cubicBezTo>
                  <a:pt x="1672" y="1080"/>
                  <a:pt x="1672" y="1080"/>
                  <a:pt x="1672" y="1080"/>
                </a:cubicBezTo>
                <a:cubicBezTo>
                  <a:pt x="1668" y="1058"/>
                  <a:pt x="1668" y="1058"/>
                  <a:pt x="1668" y="1058"/>
                </a:cubicBezTo>
                <a:cubicBezTo>
                  <a:pt x="1692" y="1088"/>
                  <a:pt x="1692" y="1088"/>
                  <a:pt x="1692" y="1088"/>
                </a:cubicBezTo>
                <a:cubicBezTo>
                  <a:pt x="1714" y="1165"/>
                  <a:pt x="1714" y="1165"/>
                  <a:pt x="1714" y="1165"/>
                </a:cubicBezTo>
                <a:cubicBezTo>
                  <a:pt x="1624" y="1210"/>
                  <a:pt x="1624" y="1210"/>
                  <a:pt x="1624" y="1210"/>
                </a:cubicBezTo>
                <a:cubicBezTo>
                  <a:pt x="1542" y="1028"/>
                  <a:pt x="1542" y="1028"/>
                  <a:pt x="1542" y="1028"/>
                </a:cubicBezTo>
                <a:lnTo>
                  <a:pt x="1625" y="1002"/>
                </a:lnTo>
                <a:close/>
                <a:moveTo>
                  <a:pt x="1687" y="1035"/>
                </a:moveTo>
                <a:cubicBezTo>
                  <a:pt x="1687" y="1034"/>
                  <a:pt x="1687" y="1034"/>
                  <a:pt x="1687" y="1034"/>
                </a:cubicBezTo>
                <a:cubicBezTo>
                  <a:pt x="1686" y="1034"/>
                  <a:pt x="1686" y="1034"/>
                  <a:pt x="1686" y="1034"/>
                </a:cubicBezTo>
                <a:cubicBezTo>
                  <a:pt x="1654" y="993"/>
                  <a:pt x="1654" y="993"/>
                  <a:pt x="1654" y="993"/>
                </a:cubicBezTo>
                <a:cubicBezTo>
                  <a:pt x="1826" y="939"/>
                  <a:pt x="1826" y="939"/>
                  <a:pt x="1826" y="939"/>
                </a:cubicBezTo>
                <a:cubicBezTo>
                  <a:pt x="1822" y="1075"/>
                  <a:pt x="1822" y="1075"/>
                  <a:pt x="1822" y="1075"/>
                </a:cubicBezTo>
                <a:cubicBezTo>
                  <a:pt x="1850" y="1097"/>
                  <a:pt x="1850" y="1097"/>
                  <a:pt x="1850" y="1097"/>
                </a:cubicBezTo>
                <a:cubicBezTo>
                  <a:pt x="1741" y="1155"/>
                  <a:pt x="1741" y="1155"/>
                  <a:pt x="1741" y="1155"/>
                </a:cubicBezTo>
                <a:cubicBezTo>
                  <a:pt x="1720" y="1078"/>
                  <a:pt x="1720" y="1078"/>
                  <a:pt x="1720" y="1078"/>
                </a:cubicBezTo>
                <a:lnTo>
                  <a:pt x="1687" y="1035"/>
                </a:lnTo>
                <a:close/>
                <a:moveTo>
                  <a:pt x="2180" y="668"/>
                </a:moveTo>
                <a:cubicBezTo>
                  <a:pt x="2177" y="734"/>
                  <a:pt x="2177" y="734"/>
                  <a:pt x="2177" y="734"/>
                </a:cubicBezTo>
                <a:cubicBezTo>
                  <a:pt x="2098" y="744"/>
                  <a:pt x="2098" y="744"/>
                  <a:pt x="2098" y="744"/>
                </a:cubicBezTo>
                <a:cubicBezTo>
                  <a:pt x="1990" y="677"/>
                  <a:pt x="1990" y="677"/>
                  <a:pt x="1990" y="677"/>
                </a:cubicBezTo>
                <a:cubicBezTo>
                  <a:pt x="2116" y="559"/>
                  <a:pt x="2116" y="559"/>
                  <a:pt x="2116" y="559"/>
                </a:cubicBezTo>
                <a:cubicBezTo>
                  <a:pt x="2213" y="625"/>
                  <a:pt x="2213" y="625"/>
                  <a:pt x="2213" y="625"/>
                </a:cubicBezTo>
                <a:lnTo>
                  <a:pt x="2180" y="668"/>
                </a:lnTo>
                <a:close/>
                <a:moveTo>
                  <a:pt x="2244" y="643"/>
                </a:moveTo>
                <a:cubicBezTo>
                  <a:pt x="2254" y="636"/>
                  <a:pt x="2254" y="636"/>
                  <a:pt x="2254" y="636"/>
                </a:cubicBezTo>
                <a:cubicBezTo>
                  <a:pt x="2254" y="636"/>
                  <a:pt x="2301" y="682"/>
                  <a:pt x="2308" y="797"/>
                </a:cubicBezTo>
                <a:cubicBezTo>
                  <a:pt x="2244" y="765"/>
                  <a:pt x="2244" y="765"/>
                  <a:pt x="2244" y="765"/>
                </a:cubicBezTo>
                <a:cubicBezTo>
                  <a:pt x="2194" y="740"/>
                  <a:pt x="2194" y="740"/>
                  <a:pt x="2194" y="740"/>
                </a:cubicBezTo>
                <a:cubicBezTo>
                  <a:pt x="2194" y="674"/>
                  <a:pt x="2194" y="674"/>
                  <a:pt x="2194" y="674"/>
                </a:cubicBezTo>
                <a:lnTo>
                  <a:pt x="2244" y="643"/>
                </a:lnTo>
                <a:close/>
                <a:moveTo>
                  <a:pt x="2101" y="760"/>
                </a:moveTo>
                <a:cubicBezTo>
                  <a:pt x="2177" y="751"/>
                  <a:pt x="2177" y="751"/>
                  <a:pt x="2177" y="751"/>
                </a:cubicBezTo>
                <a:cubicBezTo>
                  <a:pt x="2244" y="787"/>
                  <a:pt x="2244" y="787"/>
                  <a:pt x="2244" y="787"/>
                </a:cubicBezTo>
                <a:cubicBezTo>
                  <a:pt x="2244" y="787"/>
                  <a:pt x="2244" y="787"/>
                  <a:pt x="2244" y="787"/>
                </a:cubicBezTo>
                <a:cubicBezTo>
                  <a:pt x="2358" y="847"/>
                  <a:pt x="2358" y="847"/>
                  <a:pt x="2358" y="847"/>
                </a:cubicBezTo>
                <a:cubicBezTo>
                  <a:pt x="2244" y="853"/>
                  <a:pt x="2244" y="853"/>
                  <a:pt x="2244" y="853"/>
                </a:cubicBezTo>
                <a:cubicBezTo>
                  <a:pt x="2199" y="855"/>
                  <a:pt x="2199" y="855"/>
                  <a:pt x="2199" y="855"/>
                </a:cubicBezTo>
                <a:cubicBezTo>
                  <a:pt x="2081" y="811"/>
                  <a:pt x="2081" y="811"/>
                  <a:pt x="2081" y="811"/>
                </a:cubicBezTo>
                <a:lnTo>
                  <a:pt x="2101" y="760"/>
                </a:lnTo>
                <a:close/>
                <a:moveTo>
                  <a:pt x="2277" y="871"/>
                </a:moveTo>
                <a:cubicBezTo>
                  <a:pt x="2299" y="1015"/>
                  <a:pt x="2299" y="1015"/>
                  <a:pt x="2299" y="1015"/>
                </a:cubicBezTo>
                <a:cubicBezTo>
                  <a:pt x="2244" y="1007"/>
                  <a:pt x="2244" y="1007"/>
                  <a:pt x="2244" y="1007"/>
                </a:cubicBezTo>
                <a:cubicBezTo>
                  <a:pt x="2158" y="994"/>
                  <a:pt x="2158" y="994"/>
                  <a:pt x="2158" y="994"/>
                </a:cubicBezTo>
                <a:cubicBezTo>
                  <a:pt x="2171" y="872"/>
                  <a:pt x="2171" y="872"/>
                  <a:pt x="2171" y="872"/>
                </a:cubicBezTo>
                <a:cubicBezTo>
                  <a:pt x="2244" y="871"/>
                  <a:pt x="2244" y="871"/>
                  <a:pt x="2244" y="871"/>
                </a:cubicBezTo>
                <a:lnTo>
                  <a:pt x="2277" y="871"/>
                </a:lnTo>
                <a:close/>
                <a:moveTo>
                  <a:pt x="2146" y="850"/>
                </a:moveTo>
                <a:cubicBezTo>
                  <a:pt x="2103" y="1047"/>
                  <a:pt x="2103" y="1047"/>
                  <a:pt x="2103" y="1047"/>
                </a:cubicBezTo>
                <a:cubicBezTo>
                  <a:pt x="1997" y="997"/>
                  <a:pt x="1997" y="997"/>
                  <a:pt x="1997" y="997"/>
                </a:cubicBezTo>
                <a:cubicBezTo>
                  <a:pt x="1940" y="910"/>
                  <a:pt x="1940" y="910"/>
                  <a:pt x="1940" y="910"/>
                </a:cubicBezTo>
                <a:lnTo>
                  <a:pt x="2146" y="850"/>
                </a:lnTo>
                <a:close/>
                <a:moveTo>
                  <a:pt x="2115" y="1168"/>
                </a:moveTo>
                <a:cubicBezTo>
                  <a:pt x="2237" y="1180"/>
                  <a:pt x="2237" y="1180"/>
                  <a:pt x="2237" y="1180"/>
                </a:cubicBezTo>
                <a:cubicBezTo>
                  <a:pt x="2206" y="1212"/>
                  <a:pt x="2206" y="1212"/>
                  <a:pt x="2206" y="1212"/>
                </a:cubicBezTo>
                <a:cubicBezTo>
                  <a:pt x="2090" y="1332"/>
                  <a:pt x="2090" y="1332"/>
                  <a:pt x="2090" y="1332"/>
                </a:cubicBezTo>
                <a:cubicBezTo>
                  <a:pt x="2073" y="1332"/>
                  <a:pt x="2073" y="1332"/>
                  <a:pt x="2073" y="1332"/>
                </a:cubicBezTo>
                <a:cubicBezTo>
                  <a:pt x="2056" y="1325"/>
                  <a:pt x="2026" y="1307"/>
                  <a:pt x="2014" y="1266"/>
                </a:cubicBezTo>
                <a:cubicBezTo>
                  <a:pt x="2070" y="1212"/>
                  <a:pt x="2070" y="1212"/>
                  <a:pt x="2070" y="1212"/>
                </a:cubicBezTo>
                <a:lnTo>
                  <a:pt x="2115" y="1168"/>
                </a:lnTo>
                <a:close/>
                <a:moveTo>
                  <a:pt x="2080" y="1143"/>
                </a:moveTo>
                <a:cubicBezTo>
                  <a:pt x="1945" y="1101"/>
                  <a:pt x="1945" y="1101"/>
                  <a:pt x="1945" y="1101"/>
                </a:cubicBezTo>
                <a:cubicBezTo>
                  <a:pt x="1846" y="1074"/>
                  <a:pt x="1846" y="1074"/>
                  <a:pt x="1846" y="1074"/>
                </a:cubicBezTo>
                <a:cubicBezTo>
                  <a:pt x="1851" y="938"/>
                  <a:pt x="1851" y="938"/>
                  <a:pt x="1851" y="938"/>
                </a:cubicBezTo>
                <a:cubicBezTo>
                  <a:pt x="1911" y="917"/>
                  <a:pt x="1911" y="917"/>
                  <a:pt x="1911" y="917"/>
                </a:cubicBezTo>
                <a:cubicBezTo>
                  <a:pt x="1991" y="1019"/>
                  <a:pt x="1991" y="1019"/>
                  <a:pt x="1991" y="1019"/>
                </a:cubicBezTo>
                <a:cubicBezTo>
                  <a:pt x="2098" y="1070"/>
                  <a:pt x="2098" y="1070"/>
                  <a:pt x="2098" y="1070"/>
                </a:cubicBezTo>
                <a:lnTo>
                  <a:pt x="2080" y="1143"/>
                </a:lnTo>
                <a:close/>
                <a:moveTo>
                  <a:pt x="1801" y="918"/>
                </a:moveTo>
                <a:cubicBezTo>
                  <a:pt x="1801" y="918"/>
                  <a:pt x="1795" y="853"/>
                  <a:pt x="1812" y="764"/>
                </a:cubicBezTo>
                <a:cubicBezTo>
                  <a:pt x="2009" y="861"/>
                  <a:pt x="2009" y="861"/>
                  <a:pt x="2009" y="861"/>
                </a:cubicBezTo>
                <a:lnTo>
                  <a:pt x="1801" y="918"/>
                </a:lnTo>
                <a:close/>
                <a:moveTo>
                  <a:pt x="1787" y="1212"/>
                </a:moveTo>
                <a:cubicBezTo>
                  <a:pt x="1821" y="1132"/>
                  <a:pt x="1821" y="1132"/>
                  <a:pt x="1821" y="1132"/>
                </a:cubicBezTo>
                <a:cubicBezTo>
                  <a:pt x="1889" y="1110"/>
                  <a:pt x="1889" y="1110"/>
                  <a:pt x="1889" y="1110"/>
                </a:cubicBezTo>
                <a:cubicBezTo>
                  <a:pt x="2072" y="1177"/>
                  <a:pt x="2072" y="1177"/>
                  <a:pt x="2072" y="1177"/>
                </a:cubicBezTo>
                <a:cubicBezTo>
                  <a:pt x="2038" y="1212"/>
                  <a:pt x="2038" y="1212"/>
                  <a:pt x="2038" y="1212"/>
                </a:cubicBezTo>
                <a:cubicBezTo>
                  <a:pt x="1992" y="1261"/>
                  <a:pt x="1992" y="1261"/>
                  <a:pt x="1992" y="1261"/>
                </a:cubicBezTo>
                <a:cubicBezTo>
                  <a:pt x="1834" y="1293"/>
                  <a:pt x="1834" y="1293"/>
                  <a:pt x="1834" y="1293"/>
                </a:cubicBezTo>
                <a:cubicBezTo>
                  <a:pt x="1783" y="1220"/>
                  <a:pt x="1783" y="1220"/>
                  <a:pt x="1783" y="1220"/>
                </a:cubicBezTo>
                <a:lnTo>
                  <a:pt x="1787" y="1212"/>
                </a:lnTo>
                <a:close/>
                <a:moveTo>
                  <a:pt x="1995" y="1309"/>
                </a:moveTo>
                <a:cubicBezTo>
                  <a:pt x="2028" y="1343"/>
                  <a:pt x="2086" y="1366"/>
                  <a:pt x="2123" y="1354"/>
                </a:cubicBezTo>
                <a:cubicBezTo>
                  <a:pt x="2098" y="1380"/>
                  <a:pt x="2098" y="1380"/>
                  <a:pt x="2098" y="1380"/>
                </a:cubicBezTo>
                <a:cubicBezTo>
                  <a:pt x="1962" y="1431"/>
                  <a:pt x="1962" y="1431"/>
                  <a:pt x="1962" y="1431"/>
                </a:cubicBezTo>
                <a:cubicBezTo>
                  <a:pt x="1841" y="1340"/>
                  <a:pt x="1841" y="1340"/>
                  <a:pt x="1841" y="1340"/>
                </a:cubicBezTo>
                <a:lnTo>
                  <a:pt x="1995" y="1309"/>
                </a:lnTo>
                <a:close/>
                <a:moveTo>
                  <a:pt x="2113" y="1332"/>
                </a:moveTo>
                <a:cubicBezTo>
                  <a:pt x="2235" y="1212"/>
                  <a:pt x="2235" y="1212"/>
                  <a:pt x="2235" y="1212"/>
                </a:cubicBezTo>
                <a:cubicBezTo>
                  <a:pt x="2244" y="1203"/>
                  <a:pt x="2244" y="1203"/>
                  <a:pt x="2244" y="1203"/>
                </a:cubicBezTo>
                <a:cubicBezTo>
                  <a:pt x="2252" y="1196"/>
                  <a:pt x="2252" y="1196"/>
                  <a:pt x="2252" y="1196"/>
                </a:cubicBezTo>
                <a:cubicBezTo>
                  <a:pt x="2263" y="1212"/>
                  <a:pt x="2263" y="1212"/>
                  <a:pt x="2263" y="1212"/>
                </a:cubicBezTo>
                <a:cubicBezTo>
                  <a:pt x="2311" y="1277"/>
                  <a:pt x="2311" y="1277"/>
                  <a:pt x="2311" y="1277"/>
                </a:cubicBezTo>
                <a:cubicBezTo>
                  <a:pt x="2244" y="1309"/>
                  <a:pt x="2244" y="1309"/>
                  <a:pt x="2244" y="1309"/>
                </a:cubicBezTo>
                <a:lnTo>
                  <a:pt x="2113" y="1332"/>
                </a:lnTo>
                <a:close/>
                <a:moveTo>
                  <a:pt x="2250" y="1155"/>
                </a:moveTo>
                <a:cubicBezTo>
                  <a:pt x="2244" y="1154"/>
                  <a:pt x="2244" y="1154"/>
                  <a:pt x="2244" y="1154"/>
                </a:cubicBezTo>
                <a:cubicBezTo>
                  <a:pt x="2122" y="1142"/>
                  <a:pt x="2122" y="1142"/>
                  <a:pt x="2122" y="1142"/>
                </a:cubicBezTo>
                <a:cubicBezTo>
                  <a:pt x="2162" y="1021"/>
                  <a:pt x="2162" y="1021"/>
                  <a:pt x="2162" y="1021"/>
                </a:cubicBezTo>
                <a:cubicBezTo>
                  <a:pt x="2244" y="1038"/>
                  <a:pt x="2244" y="1038"/>
                  <a:pt x="2244" y="1038"/>
                </a:cubicBezTo>
                <a:cubicBezTo>
                  <a:pt x="2286" y="1046"/>
                  <a:pt x="2286" y="1046"/>
                  <a:pt x="2286" y="1046"/>
                </a:cubicBezTo>
                <a:cubicBezTo>
                  <a:pt x="2328" y="1102"/>
                  <a:pt x="2328" y="1102"/>
                  <a:pt x="2328" y="1102"/>
                </a:cubicBezTo>
                <a:lnTo>
                  <a:pt x="2250" y="1155"/>
                </a:lnTo>
                <a:close/>
                <a:moveTo>
                  <a:pt x="2403" y="784"/>
                </a:moveTo>
                <a:cubicBezTo>
                  <a:pt x="2398" y="756"/>
                  <a:pt x="2398" y="756"/>
                  <a:pt x="2398" y="756"/>
                </a:cubicBezTo>
                <a:cubicBezTo>
                  <a:pt x="2410" y="744"/>
                  <a:pt x="2410" y="744"/>
                  <a:pt x="2410" y="744"/>
                </a:cubicBezTo>
                <a:cubicBezTo>
                  <a:pt x="2408" y="757"/>
                  <a:pt x="2406" y="771"/>
                  <a:pt x="2403" y="784"/>
                </a:cubicBezTo>
                <a:close/>
                <a:moveTo>
                  <a:pt x="2411" y="733"/>
                </a:moveTo>
                <a:cubicBezTo>
                  <a:pt x="2389" y="730"/>
                  <a:pt x="2389" y="730"/>
                  <a:pt x="2389" y="730"/>
                </a:cubicBezTo>
                <a:cubicBezTo>
                  <a:pt x="2376" y="703"/>
                  <a:pt x="2376" y="703"/>
                  <a:pt x="2376" y="703"/>
                </a:cubicBezTo>
                <a:cubicBezTo>
                  <a:pt x="2362" y="730"/>
                  <a:pt x="2362" y="730"/>
                  <a:pt x="2362" y="730"/>
                </a:cubicBezTo>
                <a:cubicBezTo>
                  <a:pt x="2332" y="735"/>
                  <a:pt x="2332" y="735"/>
                  <a:pt x="2332" y="735"/>
                </a:cubicBezTo>
                <a:cubicBezTo>
                  <a:pt x="2354" y="756"/>
                  <a:pt x="2354" y="756"/>
                  <a:pt x="2354" y="756"/>
                </a:cubicBezTo>
                <a:cubicBezTo>
                  <a:pt x="2349" y="786"/>
                  <a:pt x="2349" y="786"/>
                  <a:pt x="2349" y="786"/>
                </a:cubicBezTo>
                <a:cubicBezTo>
                  <a:pt x="2376" y="772"/>
                  <a:pt x="2376" y="772"/>
                  <a:pt x="2376" y="772"/>
                </a:cubicBezTo>
                <a:cubicBezTo>
                  <a:pt x="2402" y="786"/>
                  <a:pt x="2402" y="786"/>
                  <a:pt x="2402" y="786"/>
                </a:cubicBezTo>
                <a:cubicBezTo>
                  <a:pt x="2398" y="803"/>
                  <a:pt x="2393" y="821"/>
                  <a:pt x="2385" y="840"/>
                </a:cubicBezTo>
                <a:cubicBezTo>
                  <a:pt x="2332" y="806"/>
                  <a:pt x="2332" y="806"/>
                  <a:pt x="2332" y="806"/>
                </a:cubicBezTo>
                <a:cubicBezTo>
                  <a:pt x="2330" y="745"/>
                  <a:pt x="2301" y="670"/>
                  <a:pt x="2275" y="635"/>
                </a:cubicBezTo>
                <a:cubicBezTo>
                  <a:pt x="2393" y="601"/>
                  <a:pt x="2393" y="601"/>
                  <a:pt x="2393" y="601"/>
                </a:cubicBezTo>
                <a:cubicBezTo>
                  <a:pt x="2393" y="601"/>
                  <a:pt x="2417" y="653"/>
                  <a:pt x="2411" y="733"/>
                </a:cubicBezTo>
                <a:close/>
                <a:moveTo>
                  <a:pt x="2258" y="618"/>
                </a:moveTo>
                <a:cubicBezTo>
                  <a:pt x="2244" y="609"/>
                  <a:pt x="2244" y="609"/>
                  <a:pt x="2244" y="609"/>
                </a:cubicBezTo>
                <a:cubicBezTo>
                  <a:pt x="2159" y="557"/>
                  <a:pt x="2159" y="557"/>
                  <a:pt x="2159" y="557"/>
                </a:cubicBezTo>
                <a:cubicBezTo>
                  <a:pt x="2116" y="425"/>
                  <a:pt x="2116" y="425"/>
                  <a:pt x="2116" y="425"/>
                </a:cubicBezTo>
                <a:cubicBezTo>
                  <a:pt x="2233" y="462"/>
                  <a:pt x="2233" y="462"/>
                  <a:pt x="2233" y="462"/>
                </a:cubicBezTo>
                <a:cubicBezTo>
                  <a:pt x="2244" y="459"/>
                  <a:pt x="2244" y="459"/>
                  <a:pt x="2244" y="459"/>
                </a:cubicBezTo>
                <a:cubicBezTo>
                  <a:pt x="2305" y="439"/>
                  <a:pt x="2305" y="439"/>
                  <a:pt x="2305" y="439"/>
                </a:cubicBezTo>
                <a:cubicBezTo>
                  <a:pt x="2384" y="579"/>
                  <a:pt x="2384" y="579"/>
                  <a:pt x="2384" y="579"/>
                </a:cubicBezTo>
                <a:lnTo>
                  <a:pt x="2258" y="618"/>
                </a:lnTo>
                <a:close/>
                <a:moveTo>
                  <a:pt x="2122" y="506"/>
                </a:moveTo>
                <a:cubicBezTo>
                  <a:pt x="1975" y="665"/>
                  <a:pt x="1975" y="665"/>
                  <a:pt x="1975" y="665"/>
                </a:cubicBezTo>
                <a:cubicBezTo>
                  <a:pt x="1975" y="665"/>
                  <a:pt x="1930" y="638"/>
                  <a:pt x="1883" y="568"/>
                </a:cubicBezTo>
                <a:cubicBezTo>
                  <a:pt x="2064" y="409"/>
                  <a:pt x="2064" y="409"/>
                  <a:pt x="2064" y="409"/>
                </a:cubicBezTo>
                <a:lnTo>
                  <a:pt x="2122" y="506"/>
                </a:lnTo>
                <a:close/>
                <a:moveTo>
                  <a:pt x="2069" y="772"/>
                </a:moveTo>
                <a:cubicBezTo>
                  <a:pt x="2037" y="840"/>
                  <a:pt x="2037" y="840"/>
                  <a:pt x="2037" y="840"/>
                </a:cubicBezTo>
                <a:cubicBezTo>
                  <a:pt x="1817" y="744"/>
                  <a:pt x="1817" y="744"/>
                  <a:pt x="1817" y="744"/>
                </a:cubicBezTo>
                <a:cubicBezTo>
                  <a:pt x="1877" y="583"/>
                  <a:pt x="1877" y="583"/>
                  <a:pt x="1877" y="583"/>
                </a:cubicBezTo>
                <a:cubicBezTo>
                  <a:pt x="1877" y="583"/>
                  <a:pt x="1946" y="688"/>
                  <a:pt x="2069" y="772"/>
                </a:cubicBezTo>
                <a:close/>
                <a:moveTo>
                  <a:pt x="1831" y="637"/>
                </a:moveTo>
                <a:cubicBezTo>
                  <a:pt x="1804" y="637"/>
                  <a:pt x="1804" y="637"/>
                  <a:pt x="1804" y="637"/>
                </a:cubicBezTo>
                <a:cubicBezTo>
                  <a:pt x="1804" y="669"/>
                  <a:pt x="1804" y="669"/>
                  <a:pt x="1804" y="669"/>
                </a:cubicBezTo>
                <a:cubicBezTo>
                  <a:pt x="1817" y="669"/>
                  <a:pt x="1817" y="669"/>
                  <a:pt x="1817" y="669"/>
                </a:cubicBezTo>
                <a:cubicBezTo>
                  <a:pt x="1792" y="723"/>
                  <a:pt x="1792" y="723"/>
                  <a:pt x="1792" y="723"/>
                </a:cubicBezTo>
                <a:cubicBezTo>
                  <a:pt x="1792" y="723"/>
                  <a:pt x="1745" y="670"/>
                  <a:pt x="1662" y="639"/>
                </a:cubicBezTo>
                <a:cubicBezTo>
                  <a:pt x="1726" y="598"/>
                  <a:pt x="1726" y="598"/>
                  <a:pt x="1726" y="598"/>
                </a:cubicBezTo>
                <a:cubicBezTo>
                  <a:pt x="1855" y="584"/>
                  <a:pt x="1855" y="584"/>
                  <a:pt x="1855" y="584"/>
                </a:cubicBezTo>
                <a:lnTo>
                  <a:pt x="1831" y="637"/>
                </a:lnTo>
                <a:close/>
                <a:moveTo>
                  <a:pt x="1685" y="597"/>
                </a:moveTo>
                <a:cubicBezTo>
                  <a:pt x="1438" y="705"/>
                  <a:pt x="1438" y="705"/>
                  <a:pt x="1438" y="705"/>
                </a:cubicBezTo>
                <a:cubicBezTo>
                  <a:pt x="1438" y="640"/>
                  <a:pt x="1414" y="597"/>
                  <a:pt x="1414" y="597"/>
                </a:cubicBezTo>
                <a:cubicBezTo>
                  <a:pt x="1503" y="458"/>
                  <a:pt x="1503" y="458"/>
                  <a:pt x="1503" y="458"/>
                </a:cubicBezTo>
                <a:lnTo>
                  <a:pt x="1685" y="597"/>
                </a:lnTo>
                <a:close/>
                <a:moveTo>
                  <a:pt x="1549" y="470"/>
                </a:moveTo>
                <a:cubicBezTo>
                  <a:pt x="1650" y="468"/>
                  <a:pt x="1650" y="468"/>
                  <a:pt x="1650" y="468"/>
                </a:cubicBezTo>
                <a:cubicBezTo>
                  <a:pt x="1699" y="572"/>
                  <a:pt x="1699" y="572"/>
                  <a:pt x="1699" y="572"/>
                </a:cubicBezTo>
                <a:lnTo>
                  <a:pt x="1549" y="470"/>
                </a:lnTo>
                <a:close/>
                <a:moveTo>
                  <a:pt x="1564" y="840"/>
                </a:moveTo>
                <a:cubicBezTo>
                  <a:pt x="1420" y="1048"/>
                  <a:pt x="1420" y="1048"/>
                  <a:pt x="1420" y="1048"/>
                </a:cubicBezTo>
                <a:cubicBezTo>
                  <a:pt x="1341" y="1100"/>
                  <a:pt x="1341" y="1100"/>
                  <a:pt x="1341" y="1100"/>
                </a:cubicBezTo>
                <a:cubicBezTo>
                  <a:pt x="1298" y="874"/>
                  <a:pt x="1298" y="874"/>
                  <a:pt x="1298" y="874"/>
                </a:cubicBezTo>
                <a:lnTo>
                  <a:pt x="1564" y="840"/>
                </a:lnTo>
                <a:close/>
                <a:moveTo>
                  <a:pt x="628" y="1053"/>
                </a:moveTo>
                <a:cubicBezTo>
                  <a:pt x="624" y="1080"/>
                  <a:pt x="624" y="1080"/>
                  <a:pt x="624" y="1080"/>
                </a:cubicBezTo>
                <a:cubicBezTo>
                  <a:pt x="648" y="1067"/>
                  <a:pt x="648" y="1067"/>
                  <a:pt x="648" y="1067"/>
                </a:cubicBezTo>
                <a:cubicBezTo>
                  <a:pt x="672" y="1080"/>
                  <a:pt x="672" y="1080"/>
                  <a:pt x="672" y="1080"/>
                </a:cubicBezTo>
                <a:cubicBezTo>
                  <a:pt x="668" y="1058"/>
                  <a:pt x="668" y="1058"/>
                  <a:pt x="668" y="1058"/>
                </a:cubicBezTo>
                <a:cubicBezTo>
                  <a:pt x="692" y="1088"/>
                  <a:pt x="692" y="1088"/>
                  <a:pt x="692" y="1088"/>
                </a:cubicBezTo>
                <a:cubicBezTo>
                  <a:pt x="714" y="1165"/>
                  <a:pt x="714" y="1165"/>
                  <a:pt x="714" y="1165"/>
                </a:cubicBezTo>
                <a:cubicBezTo>
                  <a:pt x="624" y="1210"/>
                  <a:pt x="624" y="1210"/>
                  <a:pt x="624" y="1210"/>
                </a:cubicBezTo>
                <a:cubicBezTo>
                  <a:pt x="542" y="1028"/>
                  <a:pt x="542" y="1028"/>
                  <a:pt x="542" y="1028"/>
                </a:cubicBezTo>
                <a:cubicBezTo>
                  <a:pt x="625" y="1002"/>
                  <a:pt x="625" y="1002"/>
                  <a:pt x="625" y="1002"/>
                </a:cubicBezTo>
                <a:cubicBezTo>
                  <a:pt x="640" y="1021"/>
                  <a:pt x="640" y="1021"/>
                  <a:pt x="640" y="1021"/>
                </a:cubicBezTo>
                <a:cubicBezTo>
                  <a:pt x="636" y="1030"/>
                  <a:pt x="636" y="1030"/>
                  <a:pt x="636" y="1030"/>
                </a:cubicBezTo>
                <a:cubicBezTo>
                  <a:pt x="609" y="1034"/>
                  <a:pt x="609" y="1034"/>
                  <a:pt x="609" y="1034"/>
                </a:cubicBezTo>
                <a:lnTo>
                  <a:pt x="628" y="1053"/>
                </a:lnTo>
                <a:close/>
                <a:moveTo>
                  <a:pt x="687" y="1035"/>
                </a:moveTo>
                <a:cubicBezTo>
                  <a:pt x="687" y="1034"/>
                  <a:pt x="687" y="1034"/>
                  <a:pt x="687" y="1034"/>
                </a:cubicBezTo>
                <a:cubicBezTo>
                  <a:pt x="686" y="1034"/>
                  <a:pt x="686" y="1034"/>
                  <a:pt x="686" y="1034"/>
                </a:cubicBezTo>
                <a:cubicBezTo>
                  <a:pt x="654" y="993"/>
                  <a:pt x="654" y="993"/>
                  <a:pt x="654" y="993"/>
                </a:cubicBezTo>
                <a:cubicBezTo>
                  <a:pt x="826" y="939"/>
                  <a:pt x="826" y="939"/>
                  <a:pt x="826" y="939"/>
                </a:cubicBezTo>
                <a:cubicBezTo>
                  <a:pt x="822" y="1075"/>
                  <a:pt x="822" y="1075"/>
                  <a:pt x="822" y="1075"/>
                </a:cubicBezTo>
                <a:cubicBezTo>
                  <a:pt x="850" y="1097"/>
                  <a:pt x="850" y="1097"/>
                  <a:pt x="850" y="1097"/>
                </a:cubicBezTo>
                <a:cubicBezTo>
                  <a:pt x="741" y="1155"/>
                  <a:pt x="741" y="1155"/>
                  <a:pt x="741" y="1155"/>
                </a:cubicBezTo>
                <a:cubicBezTo>
                  <a:pt x="720" y="1078"/>
                  <a:pt x="720" y="1078"/>
                  <a:pt x="720" y="1078"/>
                </a:cubicBezTo>
                <a:lnTo>
                  <a:pt x="687" y="1035"/>
                </a:lnTo>
                <a:close/>
                <a:moveTo>
                  <a:pt x="1180" y="668"/>
                </a:moveTo>
                <a:cubicBezTo>
                  <a:pt x="1177" y="734"/>
                  <a:pt x="1177" y="734"/>
                  <a:pt x="1177" y="734"/>
                </a:cubicBezTo>
                <a:cubicBezTo>
                  <a:pt x="1098" y="744"/>
                  <a:pt x="1098" y="744"/>
                  <a:pt x="1098" y="744"/>
                </a:cubicBezTo>
                <a:cubicBezTo>
                  <a:pt x="990" y="677"/>
                  <a:pt x="990" y="677"/>
                  <a:pt x="990" y="677"/>
                </a:cubicBezTo>
                <a:cubicBezTo>
                  <a:pt x="1116" y="559"/>
                  <a:pt x="1116" y="559"/>
                  <a:pt x="1116" y="559"/>
                </a:cubicBezTo>
                <a:cubicBezTo>
                  <a:pt x="1213" y="625"/>
                  <a:pt x="1213" y="625"/>
                  <a:pt x="1213" y="625"/>
                </a:cubicBezTo>
                <a:lnTo>
                  <a:pt x="1180" y="668"/>
                </a:lnTo>
                <a:close/>
                <a:moveTo>
                  <a:pt x="1244" y="643"/>
                </a:moveTo>
                <a:cubicBezTo>
                  <a:pt x="1254" y="636"/>
                  <a:pt x="1254" y="636"/>
                  <a:pt x="1254" y="636"/>
                </a:cubicBezTo>
                <a:cubicBezTo>
                  <a:pt x="1254" y="636"/>
                  <a:pt x="1301" y="682"/>
                  <a:pt x="1308" y="797"/>
                </a:cubicBezTo>
                <a:cubicBezTo>
                  <a:pt x="1244" y="765"/>
                  <a:pt x="1244" y="765"/>
                  <a:pt x="1244" y="765"/>
                </a:cubicBezTo>
                <a:cubicBezTo>
                  <a:pt x="1194" y="740"/>
                  <a:pt x="1194" y="740"/>
                  <a:pt x="1194" y="740"/>
                </a:cubicBezTo>
                <a:cubicBezTo>
                  <a:pt x="1194" y="674"/>
                  <a:pt x="1194" y="674"/>
                  <a:pt x="1194" y="674"/>
                </a:cubicBezTo>
                <a:lnTo>
                  <a:pt x="1244" y="643"/>
                </a:lnTo>
                <a:close/>
                <a:moveTo>
                  <a:pt x="1101" y="760"/>
                </a:moveTo>
                <a:cubicBezTo>
                  <a:pt x="1177" y="751"/>
                  <a:pt x="1177" y="751"/>
                  <a:pt x="1177" y="751"/>
                </a:cubicBezTo>
                <a:cubicBezTo>
                  <a:pt x="1244" y="787"/>
                  <a:pt x="1244" y="787"/>
                  <a:pt x="1244" y="787"/>
                </a:cubicBezTo>
                <a:cubicBezTo>
                  <a:pt x="1244" y="787"/>
                  <a:pt x="1244" y="787"/>
                  <a:pt x="1244" y="787"/>
                </a:cubicBezTo>
                <a:cubicBezTo>
                  <a:pt x="1358" y="847"/>
                  <a:pt x="1358" y="847"/>
                  <a:pt x="1358" y="847"/>
                </a:cubicBezTo>
                <a:cubicBezTo>
                  <a:pt x="1244" y="853"/>
                  <a:pt x="1244" y="853"/>
                  <a:pt x="1244" y="853"/>
                </a:cubicBezTo>
                <a:cubicBezTo>
                  <a:pt x="1199" y="855"/>
                  <a:pt x="1199" y="855"/>
                  <a:pt x="1199" y="855"/>
                </a:cubicBezTo>
                <a:cubicBezTo>
                  <a:pt x="1081" y="811"/>
                  <a:pt x="1081" y="811"/>
                  <a:pt x="1081" y="811"/>
                </a:cubicBezTo>
                <a:lnTo>
                  <a:pt x="1101" y="760"/>
                </a:lnTo>
                <a:close/>
                <a:moveTo>
                  <a:pt x="1277" y="871"/>
                </a:moveTo>
                <a:cubicBezTo>
                  <a:pt x="1299" y="1015"/>
                  <a:pt x="1299" y="1015"/>
                  <a:pt x="1299" y="1015"/>
                </a:cubicBezTo>
                <a:cubicBezTo>
                  <a:pt x="1244" y="1007"/>
                  <a:pt x="1244" y="1007"/>
                  <a:pt x="1244" y="1007"/>
                </a:cubicBezTo>
                <a:cubicBezTo>
                  <a:pt x="1158" y="994"/>
                  <a:pt x="1158" y="994"/>
                  <a:pt x="1158" y="994"/>
                </a:cubicBezTo>
                <a:cubicBezTo>
                  <a:pt x="1171" y="872"/>
                  <a:pt x="1171" y="872"/>
                  <a:pt x="1171" y="872"/>
                </a:cubicBezTo>
                <a:cubicBezTo>
                  <a:pt x="1244" y="871"/>
                  <a:pt x="1244" y="871"/>
                  <a:pt x="1244" y="871"/>
                </a:cubicBezTo>
                <a:lnTo>
                  <a:pt x="1277" y="871"/>
                </a:lnTo>
                <a:close/>
                <a:moveTo>
                  <a:pt x="1146" y="850"/>
                </a:moveTo>
                <a:cubicBezTo>
                  <a:pt x="1103" y="1047"/>
                  <a:pt x="1103" y="1047"/>
                  <a:pt x="1103" y="1047"/>
                </a:cubicBezTo>
                <a:cubicBezTo>
                  <a:pt x="997" y="997"/>
                  <a:pt x="997" y="997"/>
                  <a:pt x="997" y="997"/>
                </a:cubicBezTo>
                <a:cubicBezTo>
                  <a:pt x="940" y="910"/>
                  <a:pt x="940" y="910"/>
                  <a:pt x="940" y="910"/>
                </a:cubicBezTo>
                <a:lnTo>
                  <a:pt x="1146" y="850"/>
                </a:lnTo>
                <a:close/>
                <a:moveTo>
                  <a:pt x="1115" y="1168"/>
                </a:moveTo>
                <a:cubicBezTo>
                  <a:pt x="1237" y="1180"/>
                  <a:pt x="1237" y="1180"/>
                  <a:pt x="1237" y="1180"/>
                </a:cubicBezTo>
                <a:cubicBezTo>
                  <a:pt x="1206" y="1212"/>
                  <a:pt x="1206" y="1212"/>
                  <a:pt x="1206" y="1212"/>
                </a:cubicBezTo>
                <a:cubicBezTo>
                  <a:pt x="1090" y="1332"/>
                  <a:pt x="1090" y="1332"/>
                  <a:pt x="1090" y="1332"/>
                </a:cubicBezTo>
                <a:cubicBezTo>
                  <a:pt x="1073" y="1332"/>
                  <a:pt x="1073" y="1332"/>
                  <a:pt x="1073" y="1332"/>
                </a:cubicBezTo>
                <a:cubicBezTo>
                  <a:pt x="1056" y="1325"/>
                  <a:pt x="1026" y="1307"/>
                  <a:pt x="1014" y="1266"/>
                </a:cubicBezTo>
                <a:cubicBezTo>
                  <a:pt x="1070" y="1212"/>
                  <a:pt x="1070" y="1212"/>
                  <a:pt x="1070" y="1212"/>
                </a:cubicBezTo>
                <a:lnTo>
                  <a:pt x="1115" y="1168"/>
                </a:lnTo>
                <a:close/>
                <a:moveTo>
                  <a:pt x="1080" y="1143"/>
                </a:moveTo>
                <a:cubicBezTo>
                  <a:pt x="945" y="1101"/>
                  <a:pt x="945" y="1101"/>
                  <a:pt x="945" y="1101"/>
                </a:cubicBezTo>
                <a:cubicBezTo>
                  <a:pt x="846" y="1074"/>
                  <a:pt x="846" y="1074"/>
                  <a:pt x="846" y="1074"/>
                </a:cubicBezTo>
                <a:cubicBezTo>
                  <a:pt x="851" y="938"/>
                  <a:pt x="851" y="938"/>
                  <a:pt x="851" y="938"/>
                </a:cubicBezTo>
                <a:cubicBezTo>
                  <a:pt x="911" y="917"/>
                  <a:pt x="911" y="917"/>
                  <a:pt x="911" y="917"/>
                </a:cubicBezTo>
                <a:cubicBezTo>
                  <a:pt x="991" y="1019"/>
                  <a:pt x="991" y="1019"/>
                  <a:pt x="991" y="1019"/>
                </a:cubicBezTo>
                <a:cubicBezTo>
                  <a:pt x="1098" y="1070"/>
                  <a:pt x="1098" y="1070"/>
                  <a:pt x="1098" y="1070"/>
                </a:cubicBezTo>
                <a:lnTo>
                  <a:pt x="1080" y="1143"/>
                </a:lnTo>
                <a:close/>
                <a:moveTo>
                  <a:pt x="801" y="918"/>
                </a:moveTo>
                <a:cubicBezTo>
                  <a:pt x="801" y="918"/>
                  <a:pt x="795" y="853"/>
                  <a:pt x="812" y="764"/>
                </a:cubicBezTo>
                <a:cubicBezTo>
                  <a:pt x="1009" y="861"/>
                  <a:pt x="1009" y="861"/>
                  <a:pt x="1009" y="861"/>
                </a:cubicBezTo>
                <a:lnTo>
                  <a:pt x="801" y="918"/>
                </a:lnTo>
                <a:close/>
                <a:moveTo>
                  <a:pt x="787" y="1212"/>
                </a:moveTo>
                <a:cubicBezTo>
                  <a:pt x="821" y="1132"/>
                  <a:pt x="821" y="1132"/>
                  <a:pt x="821" y="1132"/>
                </a:cubicBezTo>
                <a:cubicBezTo>
                  <a:pt x="889" y="1110"/>
                  <a:pt x="889" y="1110"/>
                  <a:pt x="889" y="1110"/>
                </a:cubicBezTo>
                <a:cubicBezTo>
                  <a:pt x="1072" y="1177"/>
                  <a:pt x="1072" y="1177"/>
                  <a:pt x="1072" y="1177"/>
                </a:cubicBezTo>
                <a:cubicBezTo>
                  <a:pt x="1038" y="1212"/>
                  <a:pt x="1038" y="1212"/>
                  <a:pt x="1038" y="1212"/>
                </a:cubicBezTo>
                <a:cubicBezTo>
                  <a:pt x="992" y="1261"/>
                  <a:pt x="992" y="1261"/>
                  <a:pt x="992" y="1261"/>
                </a:cubicBezTo>
                <a:cubicBezTo>
                  <a:pt x="834" y="1293"/>
                  <a:pt x="834" y="1293"/>
                  <a:pt x="834" y="1293"/>
                </a:cubicBezTo>
                <a:cubicBezTo>
                  <a:pt x="783" y="1220"/>
                  <a:pt x="783" y="1220"/>
                  <a:pt x="783" y="1220"/>
                </a:cubicBezTo>
                <a:lnTo>
                  <a:pt x="787" y="1212"/>
                </a:lnTo>
                <a:close/>
                <a:moveTo>
                  <a:pt x="995" y="1309"/>
                </a:moveTo>
                <a:cubicBezTo>
                  <a:pt x="1028" y="1343"/>
                  <a:pt x="1086" y="1366"/>
                  <a:pt x="1123" y="1354"/>
                </a:cubicBezTo>
                <a:cubicBezTo>
                  <a:pt x="1098" y="1380"/>
                  <a:pt x="1098" y="1380"/>
                  <a:pt x="1098" y="1380"/>
                </a:cubicBezTo>
                <a:cubicBezTo>
                  <a:pt x="962" y="1431"/>
                  <a:pt x="962" y="1431"/>
                  <a:pt x="962" y="1431"/>
                </a:cubicBezTo>
                <a:cubicBezTo>
                  <a:pt x="841" y="1340"/>
                  <a:pt x="841" y="1340"/>
                  <a:pt x="841" y="1340"/>
                </a:cubicBezTo>
                <a:lnTo>
                  <a:pt x="995" y="1309"/>
                </a:lnTo>
                <a:close/>
                <a:moveTo>
                  <a:pt x="1113" y="1332"/>
                </a:moveTo>
                <a:cubicBezTo>
                  <a:pt x="1235" y="1212"/>
                  <a:pt x="1235" y="1212"/>
                  <a:pt x="1235" y="1212"/>
                </a:cubicBezTo>
                <a:cubicBezTo>
                  <a:pt x="1244" y="1203"/>
                  <a:pt x="1244" y="1203"/>
                  <a:pt x="1244" y="1203"/>
                </a:cubicBezTo>
                <a:cubicBezTo>
                  <a:pt x="1252" y="1196"/>
                  <a:pt x="1252" y="1196"/>
                  <a:pt x="1252" y="1196"/>
                </a:cubicBezTo>
                <a:cubicBezTo>
                  <a:pt x="1263" y="1212"/>
                  <a:pt x="1263" y="1212"/>
                  <a:pt x="1263" y="1212"/>
                </a:cubicBezTo>
                <a:cubicBezTo>
                  <a:pt x="1311" y="1277"/>
                  <a:pt x="1311" y="1277"/>
                  <a:pt x="1311" y="1277"/>
                </a:cubicBezTo>
                <a:cubicBezTo>
                  <a:pt x="1244" y="1309"/>
                  <a:pt x="1244" y="1309"/>
                  <a:pt x="1244" y="1309"/>
                </a:cubicBezTo>
                <a:lnTo>
                  <a:pt x="1113" y="1332"/>
                </a:lnTo>
                <a:close/>
                <a:moveTo>
                  <a:pt x="1250" y="1155"/>
                </a:moveTo>
                <a:cubicBezTo>
                  <a:pt x="1244" y="1154"/>
                  <a:pt x="1244" y="1154"/>
                  <a:pt x="1244" y="1154"/>
                </a:cubicBezTo>
                <a:cubicBezTo>
                  <a:pt x="1122" y="1142"/>
                  <a:pt x="1122" y="1142"/>
                  <a:pt x="1122" y="1142"/>
                </a:cubicBezTo>
                <a:cubicBezTo>
                  <a:pt x="1162" y="1021"/>
                  <a:pt x="1162" y="1021"/>
                  <a:pt x="1162" y="1021"/>
                </a:cubicBezTo>
                <a:cubicBezTo>
                  <a:pt x="1244" y="1038"/>
                  <a:pt x="1244" y="1038"/>
                  <a:pt x="1244" y="1038"/>
                </a:cubicBezTo>
                <a:cubicBezTo>
                  <a:pt x="1286" y="1046"/>
                  <a:pt x="1286" y="1046"/>
                  <a:pt x="1286" y="1046"/>
                </a:cubicBezTo>
                <a:cubicBezTo>
                  <a:pt x="1328" y="1102"/>
                  <a:pt x="1328" y="1102"/>
                  <a:pt x="1328" y="1102"/>
                </a:cubicBezTo>
                <a:lnTo>
                  <a:pt x="1250" y="1155"/>
                </a:lnTo>
                <a:close/>
                <a:moveTo>
                  <a:pt x="1403" y="784"/>
                </a:moveTo>
                <a:cubicBezTo>
                  <a:pt x="1398" y="756"/>
                  <a:pt x="1398" y="756"/>
                  <a:pt x="1398" y="756"/>
                </a:cubicBezTo>
                <a:cubicBezTo>
                  <a:pt x="1410" y="744"/>
                  <a:pt x="1410" y="744"/>
                  <a:pt x="1410" y="744"/>
                </a:cubicBezTo>
                <a:cubicBezTo>
                  <a:pt x="1408" y="757"/>
                  <a:pt x="1406" y="771"/>
                  <a:pt x="1403" y="784"/>
                </a:cubicBezTo>
                <a:close/>
                <a:moveTo>
                  <a:pt x="1411" y="733"/>
                </a:moveTo>
                <a:cubicBezTo>
                  <a:pt x="1389" y="730"/>
                  <a:pt x="1389" y="730"/>
                  <a:pt x="1389" y="730"/>
                </a:cubicBezTo>
                <a:cubicBezTo>
                  <a:pt x="1376" y="703"/>
                  <a:pt x="1376" y="703"/>
                  <a:pt x="1376" y="703"/>
                </a:cubicBezTo>
                <a:cubicBezTo>
                  <a:pt x="1362" y="730"/>
                  <a:pt x="1362" y="730"/>
                  <a:pt x="1362" y="730"/>
                </a:cubicBezTo>
                <a:cubicBezTo>
                  <a:pt x="1332" y="735"/>
                  <a:pt x="1332" y="735"/>
                  <a:pt x="1332" y="735"/>
                </a:cubicBezTo>
                <a:cubicBezTo>
                  <a:pt x="1354" y="756"/>
                  <a:pt x="1354" y="756"/>
                  <a:pt x="1354" y="756"/>
                </a:cubicBezTo>
                <a:cubicBezTo>
                  <a:pt x="1349" y="786"/>
                  <a:pt x="1349" y="786"/>
                  <a:pt x="1349" y="786"/>
                </a:cubicBezTo>
                <a:cubicBezTo>
                  <a:pt x="1376" y="772"/>
                  <a:pt x="1376" y="772"/>
                  <a:pt x="1376" y="772"/>
                </a:cubicBezTo>
                <a:cubicBezTo>
                  <a:pt x="1402" y="786"/>
                  <a:pt x="1402" y="786"/>
                  <a:pt x="1402" y="786"/>
                </a:cubicBezTo>
                <a:cubicBezTo>
                  <a:pt x="1398" y="803"/>
                  <a:pt x="1393" y="821"/>
                  <a:pt x="1385" y="840"/>
                </a:cubicBezTo>
                <a:cubicBezTo>
                  <a:pt x="1332" y="806"/>
                  <a:pt x="1332" y="806"/>
                  <a:pt x="1332" y="806"/>
                </a:cubicBezTo>
                <a:cubicBezTo>
                  <a:pt x="1330" y="745"/>
                  <a:pt x="1301" y="670"/>
                  <a:pt x="1275" y="635"/>
                </a:cubicBezTo>
                <a:cubicBezTo>
                  <a:pt x="1393" y="601"/>
                  <a:pt x="1393" y="601"/>
                  <a:pt x="1393" y="601"/>
                </a:cubicBezTo>
                <a:cubicBezTo>
                  <a:pt x="1393" y="601"/>
                  <a:pt x="1417" y="653"/>
                  <a:pt x="1411" y="733"/>
                </a:cubicBezTo>
                <a:close/>
                <a:moveTo>
                  <a:pt x="1258" y="618"/>
                </a:moveTo>
                <a:cubicBezTo>
                  <a:pt x="1244" y="609"/>
                  <a:pt x="1244" y="609"/>
                  <a:pt x="1244" y="609"/>
                </a:cubicBezTo>
                <a:cubicBezTo>
                  <a:pt x="1159" y="557"/>
                  <a:pt x="1159" y="557"/>
                  <a:pt x="1159" y="557"/>
                </a:cubicBezTo>
                <a:cubicBezTo>
                  <a:pt x="1116" y="425"/>
                  <a:pt x="1116" y="425"/>
                  <a:pt x="1116" y="425"/>
                </a:cubicBezTo>
                <a:cubicBezTo>
                  <a:pt x="1233" y="462"/>
                  <a:pt x="1233" y="462"/>
                  <a:pt x="1233" y="462"/>
                </a:cubicBezTo>
                <a:cubicBezTo>
                  <a:pt x="1244" y="459"/>
                  <a:pt x="1244" y="459"/>
                  <a:pt x="1244" y="459"/>
                </a:cubicBezTo>
                <a:cubicBezTo>
                  <a:pt x="1305" y="439"/>
                  <a:pt x="1305" y="439"/>
                  <a:pt x="1305" y="439"/>
                </a:cubicBezTo>
                <a:cubicBezTo>
                  <a:pt x="1384" y="579"/>
                  <a:pt x="1384" y="579"/>
                  <a:pt x="1384" y="579"/>
                </a:cubicBezTo>
                <a:lnTo>
                  <a:pt x="1258" y="618"/>
                </a:lnTo>
                <a:close/>
                <a:moveTo>
                  <a:pt x="1122" y="506"/>
                </a:moveTo>
                <a:cubicBezTo>
                  <a:pt x="975" y="665"/>
                  <a:pt x="975" y="665"/>
                  <a:pt x="975" y="665"/>
                </a:cubicBezTo>
                <a:cubicBezTo>
                  <a:pt x="975" y="665"/>
                  <a:pt x="930" y="638"/>
                  <a:pt x="883" y="568"/>
                </a:cubicBezTo>
                <a:cubicBezTo>
                  <a:pt x="1064" y="409"/>
                  <a:pt x="1064" y="409"/>
                  <a:pt x="1064" y="409"/>
                </a:cubicBezTo>
                <a:lnTo>
                  <a:pt x="1122" y="506"/>
                </a:lnTo>
                <a:close/>
                <a:moveTo>
                  <a:pt x="1069" y="772"/>
                </a:moveTo>
                <a:cubicBezTo>
                  <a:pt x="1037" y="840"/>
                  <a:pt x="1037" y="840"/>
                  <a:pt x="1037" y="840"/>
                </a:cubicBezTo>
                <a:cubicBezTo>
                  <a:pt x="817" y="744"/>
                  <a:pt x="817" y="744"/>
                  <a:pt x="817" y="744"/>
                </a:cubicBezTo>
                <a:cubicBezTo>
                  <a:pt x="877" y="583"/>
                  <a:pt x="877" y="583"/>
                  <a:pt x="877" y="583"/>
                </a:cubicBezTo>
                <a:cubicBezTo>
                  <a:pt x="877" y="583"/>
                  <a:pt x="946" y="688"/>
                  <a:pt x="1069" y="772"/>
                </a:cubicBezTo>
                <a:close/>
                <a:moveTo>
                  <a:pt x="831" y="637"/>
                </a:moveTo>
                <a:cubicBezTo>
                  <a:pt x="804" y="637"/>
                  <a:pt x="804" y="637"/>
                  <a:pt x="804" y="637"/>
                </a:cubicBezTo>
                <a:cubicBezTo>
                  <a:pt x="804" y="669"/>
                  <a:pt x="804" y="669"/>
                  <a:pt x="804" y="669"/>
                </a:cubicBezTo>
                <a:cubicBezTo>
                  <a:pt x="817" y="669"/>
                  <a:pt x="817" y="669"/>
                  <a:pt x="817" y="669"/>
                </a:cubicBezTo>
                <a:cubicBezTo>
                  <a:pt x="792" y="723"/>
                  <a:pt x="792" y="723"/>
                  <a:pt x="792" y="723"/>
                </a:cubicBezTo>
                <a:cubicBezTo>
                  <a:pt x="792" y="723"/>
                  <a:pt x="745" y="670"/>
                  <a:pt x="662" y="639"/>
                </a:cubicBezTo>
                <a:cubicBezTo>
                  <a:pt x="726" y="598"/>
                  <a:pt x="726" y="598"/>
                  <a:pt x="726" y="598"/>
                </a:cubicBezTo>
                <a:cubicBezTo>
                  <a:pt x="855" y="584"/>
                  <a:pt x="855" y="584"/>
                  <a:pt x="855" y="584"/>
                </a:cubicBezTo>
                <a:lnTo>
                  <a:pt x="831" y="637"/>
                </a:lnTo>
                <a:close/>
                <a:moveTo>
                  <a:pt x="685" y="597"/>
                </a:moveTo>
                <a:cubicBezTo>
                  <a:pt x="438" y="705"/>
                  <a:pt x="438" y="705"/>
                  <a:pt x="438" y="705"/>
                </a:cubicBezTo>
                <a:cubicBezTo>
                  <a:pt x="438" y="640"/>
                  <a:pt x="414" y="597"/>
                  <a:pt x="414" y="597"/>
                </a:cubicBezTo>
                <a:cubicBezTo>
                  <a:pt x="503" y="458"/>
                  <a:pt x="503" y="458"/>
                  <a:pt x="503" y="458"/>
                </a:cubicBezTo>
                <a:lnTo>
                  <a:pt x="685" y="597"/>
                </a:lnTo>
                <a:close/>
                <a:moveTo>
                  <a:pt x="549" y="470"/>
                </a:moveTo>
                <a:cubicBezTo>
                  <a:pt x="650" y="468"/>
                  <a:pt x="650" y="468"/>
                  <a:pt x="650" y="468"/>
                </a:cubicBezTo>
                <a:cubicBezTo>
                  <a:pt x="699" y="572"/>
                  <a:pt x="699" y="572"/>
                  <a:pt x="699" y="572"/>
                </a:cubicBezTo>
                <a:lnTo>
                  <a:pt x="549" y="470"/>
                </a:lnTo>
                <a:close/>
                <a:moveTo>
                  <a:pt x="632" y="646"/>
                </a:moveTo>
                <a:cubicBezTo>
                  <a:pt x="684" y="683"/>
                  <a:pt x="684" y="683"/>
                  <a:pt x="684" y="683"/>
                </a:cubicBezTo>
                <a:cubicBezTo>
                  <a:pt x="678" y="695"/>
                  <a:pt x="678" y="695"/>
                  <a:pt x="678" y="695"/>
                </a:cubicBezTo>
                <a:cubicBezTo>
                  <a:pt x="689" y="715"/>
                  <a:pt x="689" y="715"/>
                  <a:pt x="689" y="715"/>
                </a:cubicBezTo>
                <a:cubicBezTo>
                  <a:pt x="713" y="715"/>
                  <a:pt x="713" y="715"/>
                  <a:pt x="713" y="715"/>
                </a:cubicBezTo>
                <a:cubicBezTo>
                  <a:pt x="718" y="707"/>
                  <a:pt x="718" y="707"/>
                  <a:pt x="718" y="707"/>
                </a:cubicBezTo>
                <a:cubicBezTo>
                  <a:pt x="785" y="756"/>
                  <a:pt x="785" y="756"/>
                  <a:pt x="785" y="756"/>
                </a:cubicBezTo>
                <a:cubicBezTo>
                  <a:pt x="777" y="825"/>
                  <a:pt x="777" y="825"/>
                  <a:pt x="777" y="825"/>
                </a:cubicBezTo>
                <a:cubicBezTo>
                  <a:pt x="573" y="836"/>
                  <a:pt x="573" y="836"/>
                  <a:pt x="573" y="836"/>
                </a:cubicBezTo>
                <a:cubicBezTo>
                  <a:pt x="442" y="774"/>
                  <a:pt x="442" y="774"/>
                  <a:pt x="442" y="774"/>
                </a:cubicBezTo>
                <a:cubicBezTo>
                  <a:pt x="440" y="730"/>
                  <a:pt x="440" y="730"/>
                  <a:pt x="440" y="730"/>
                </a:cubicBezTo>
                <a:lnTo>
                  <a:pt x="632" y="646"/>
                </a:lnTo>
                <a:close/>
                <a:moveTo>
                  <a:pt x="579" y="864"/>
                </a:moveTo>
                <a:cubicBezTo>
                  <a:pt x="777" y="852"/>
                  <a:pt x="777" y="852"/>
                  <a:pt x="777" y="852"/>
                </a:cubicBezTo>
                <a:cubicBezTo>
                  <a:pt x="783" y="921"/>
                  <a:pt x="783" y="921"/>
                  <a:pt x="783" y="921"/>
                </a:cubicBezTo>
                <a:cubicBezTo>
                  <a:pt x="473" y="1023"/>
                  <a:pt x="473" y="1023"/>
                  <a:pt x="473" y="1023"/>
                </a:cubicBezTo>
                <a:lnTo>
                  <a:pt x="579" y="864"/>
                </a:lnTo>
                <a:close/>
                <a:moveTo>
                  <a:pt x="518" y="1034"/>
                </a:moveTo>
                <a:cubicBezTo>
                  <a:pt x="601" y="1212"/>
                  <a:pt x="601" y="1212"/>
                  <a:pt x="601" y="1212"/>
                </a:cubicBezTo>
                <a:cubicBezTo>
                  <a:pt x="605" y="1221"/>
                  <a:pt x="605" y="1221"/>
                  <a:pt x="605" y="1221"/>
                </a:cubicBezTo>
                <a:cubicBezTo>
                  <a:pt x="605" y="1221"/>
                  <a:pt x="483" y="1270"/>
                  <a:pt x="460" y="1344"/>
                </a:cubicBezTo>
                <a:cubicBezTo>
                  <a:pt x="427" y="1212"/>
                  <a:pt x="427" y="1212"/>
                  <a:pt x="427" y="1212"/>
                </a:cubicBezTo>
                <a:cubicBezTo>
                  <a:pt x="409" y="1136"/>
                  <a:pt x="409" y="1136"/>
                  <a:pt x="409" y="1136"/>
                </a:cubicBezTo>
                <a:cubicBezTo>
                  <a:pt x="467" y="1044"/>
                  <a:pt x="467" y="1044"/>
                  <a:pt x="467" y="1044"/>
                </a:cubicBezTo>
                <a:lnTo>
                  <a:pt x="518" y="1034"/>
                </a:lnTo>
                <a:close/>
                <a:moveTo>
                  <a:pt x="673" y="1212"/>
                </a:moveTo>
                <a:cubicBezTo>
                  <a:pt x="687" y="1206"/>
                  <a:pt x="703" y="1199"/>
                  <a:pt x="720" y="1191"/>
                </a:cubicBezTo>
                <a:cubicBezTo>
                  <a:pt x="735" y="1212"/>
                  <a:pt x="735" y="1212"/>
                  <a:pt x="735" y="1212"/>
                </a:cubicBezTo>
                <a:cubicBezTo>
                  <a:pt x="826" y="1338"/>
                  <a:pt x="826" y="1338"/>
                  <a:pt x="826" y="1338"/>
                </a:cubicBezTo>
                <a:cubicBezTo>
                  <a:pt x="634" y="1289"/>
                  <a:pt x="634" y="1289"/>
                  <a:pt x="634" y="1289"/>
                </a:cubicBezTo>
                <a:cubicBezTo>
                  <a:pt x="505" y="1327"/>
                  <a:pt x="505" y="1327"/>
                  <a:pt x="505" y="1327"/>
                </a:cubicBezTo>
                <a:cubicBezTo>
                  <a:pt x="531" y="1279"/>
                  <a:pt x="556" y="1264"/>
                  <a:pt x="673" y="1212"/>
                </a:cubicBezTo>
                <a:close/>
                <a:moveTo>
                  <a:pt x="753" y="1494"/>
                </a:moveTo>
                <a:cubicBezTo>
                  <a:pt x="833" y="1363"/>
                  <a:pt x="833" y="1363"/>
                  <a:pt x="833" y="1363"/>
                </a:cubicBezTo>
                <a:cubicBezTo>
                  <a:pt x="918" y="1421"/>
                  <a:pt x="918" y="1421"/>
                  <a:pt x="918" y="1421"/>
                </a:cubicBezTo>
                <a:cubicBezTo>
                  <a:pt x="944" y="1489"/>
                  <a:pt x="944" y="1489"/>
                  <a:pt x="944" y="1489"/>
                </a:cubicBezTo>
                <a:cubicBezTo>
                  <a:pt x="863" y="1555"/>
                  <a:pt x="863" y="1555"/>
                  <a:pt x="863" y="1555"/>
                </a:cubicBezTo>
                <a:cubicBezTo>
                  <a:pt x="727" y="1580"/>
                  <a:pt x="727" y="1580"/>
                  <a:pt x="727" y="1580"/>
                </a:cubicBezTo>
                <a:lnTo>
                  <a:pt x="753" y="1494"/>
                </a:lnTo>
                <a:close/>
                <a:moveTo>
                  <a:pt x="1064" y="1409"/>
                </a:moveTo>
                <a:cubicBezTo>
                  <a:pt x="1122" y="1506"/>
                  <a:pt x="1122" y="1506"/>
                  <a:pt x="1122" y="1506"/>
                </a:cubicBezTo>
                <a:cubicBezTo>
                  <a:pt x="975" y="1665"/>
                  <a:pt x="975" y="1665"/>
                  <a:pt x="975" y="1665"/>
                </a:cubicBezTo>
                <a:cubicBezTo>
                  <a:pt x="975" y="1665"/>
                  <a:pt x="930" y="1638"/>
                  <a:pt x="883" y="1568"/>
                </a:cubicBezTo>
                <a:lnTo>
                  <a:pt x="1064" y="1409"/>
                </a:lnTo>
                <a:close/>
                <a:moveTo>
                  <a:pt x="1244" y="1427"/>
                </a:moveTo>
                <a:cubicBezTo>
                  <a:pt x="1227" y="1432"/>
                  <a:pt x="1227" y="1432"/>
                  <a:pt x="1227" y="1432"/>
                </a:cubicBezTo>
                <a:cubicBezTo>
                  <a:pt x="1114" y="1401"/>
                  <a:pt x="1114" y="1401"/>
                  <a:pt x="1114" y="1401"/>
                </a:cubicBezTo>
                <a:cubicBezTo>
                  <a:pt x="1137" y="1374"/>
                  <a:pt x="1171" y="1347"/>
                  <a:pt x="1199" y="1332"/>
                </a:cubicBezTo>
                <a:cubicBezTo>
                  <a:pt x="1318" y="1332"/>
                  <a:pt x="1318" y="1332"/>
                  <a:pt x="1318" y="1332"/>
                </a:cubicBezTo>
                <a:cubicBezTo>
                  <a:pt x="1373" y="1388"/>
                  <a:pt x="1373" y="1388"/>
                  <a:pt x="1373" y="1388"/>
                </a:cubicBezTo>
                <a:lnTo>
                  <a:pt x="1244" y="1427"/>
                </a:lnTo>
                <a:close/>
                <a:moveTo>
                  <a:pt x="1286" y="1212"/>
                </a:moveTo>
                <a:cubicBezTo>
                  <a:pt x="1260" y="1179"/>
                  <a:pt x="1260" y="1179"/>
                  <a:pt x="1260" y="1179"/>
                </a:cubicBezTo>
                <a:cubicBezTo>
                  <a:pt x="1388" y="1091"/>
                  <a:pt x="1388" y="1091"/>
                  <a:pt x="1388" y="1091"/>
                </a:cubicBezTo>
                <a:cubicBezTo>
                  <a:pt x="1386" y="1212"/>
                  <a:pt x="1386" y="1212"/>
                  <a:pt x="1386" y="1212"/>
                </a:cubicBezTo>
                <a:cubicBezTo>
                  <a:pt x="1434" y="1348"/>
                  <a:pt x="1434" y="1348"/>
                  <a:pt x="1434" y="1348"/>
                </a:cubicBezTo>
                <a:cubicBezTo>
                  <a:pt x="1384" y="1332"/>
                  <a:pt x="1384" y="1332"/>
                  <a:pt x="1384" y="1332"/>
                </a:cubicBezTo>
                <a:cubicBezTo>
                  <a:pt x="1383" y="1332"/>
                  <a:pt x="1383" y="1332"/>
                  <a:pt x="1383" y="1332"/>
                </a:cubicBezTo>
                <a:lnTo>
                  <a:pt x="1286" y="1212"/>
                </a:lnTo>
                <a:close/>
                <a:moveTo>
                  <a:pt x="1427" y="1212"/>
                </a:moveTo>
                <a:cubicBezTo>
                  <a:pt x="1409" y="1136"/>
                  <a:pt x="1409" y="1136"/>
                  <a:pt x="1409" y="1136"/>
                </a:cubicBezTo>
                <a:cubicBezTo>
                  <a:pt x="1467" y="1044"/>
                  <a:pt x="1467" y="1044"/>
                  <a:pt x="1467" y="1044"/>
                </a:cubicBezTo>
                <a:cubicBezTo>
                  <a:pt x="1518" y="1034"/>
                  <a:pt x="1518" y="1034"/>
                  <a:pt x="1518" y="1034"/>
                </a:cubicBezTo>
                <a:cubicBezTo>
                  <a:pt x="1601" y="1212"/>
                  <a:pt x="1601" y="1212"/>
                  <a:pt x="1601" y="1212"/>
                </a:cubicBezTo>
                <a:cubicBezTo>
                  <a:pt x="1605" y="1221"/>
                  <a:pt x="1605" y="1221"/>
                  <a:pt x="1605" y="1221"/>
                </a:cubicBezTo>
                <a:cubicBezTo>
                  <a:pt x="1605" y="1221"/>
                  <a:pt x="1483" y="1270"/>
                  <a:pt x="1460" y="1344"/>
                </a:cubicBezTo>
                <a:lnTo>
                  <a:pt x="1427" y="1212"/>
                </a:lnTo>
                <a:close/>
                <a:moveTo>
                  <a:pt x="1673" y="1212"/>
                </a:moveTo>
                <a:cubicBezTo>
                  <a:pt x="1687" y="1206"/>
                  <a:pt x="1703" y="1199"/>
                  <a:pt x="1720" y="1191"/>
                </a:cubicBezTo>
                <a:cubicBezTo>
                  <a:pt x="1735" y="1212"/>
                  <a:pt x="1735" y="1212"/>
                  <a:pt x="1735" y="1212"/>
                </a:cubicBezTo>
                <a:cubicBezTo>
                  <a:pt x="1826" y="1338"/>
                  <a:pt x="1826" y="1338"/>
                  <a:pt x="1826" y="1338"/>
                </a:cubicBezTo>
                <a:cubicBezTo>
                  <a:pt x="1634" y="1289"/>
                  <a:pt x="1634" y="1289"/>
                  <a:pt x="1634" y="1289"/>
                </a:cubicBezTo>
                <a:cubicBezTo>
                  <a:pt x="1505" y="1327"/>
                  <a:pt x="1505" y="1327"/>
                  <a:pt x="1505" y="1327"/>
                </a:cubicBezTo>
                <a:cubicBezTo>
                  <a:pt x="1531" y="1279"/>
                  <a:pt x="1556" y="1264"/>
                  <a:pt x="1673" y="1212"/>
                </a:cubicBezTo>
                <a:close/>
                <a:moveTo>
                  <a:pt x="1753" y="1494"/>
                </a:moveTo>
                <a:cubicBezTo>
                  <a:pt x="1833" y="1363"/>
                  <a:pt x="1833" y="1363"/>
                  <a:pt x="1833" y="1363"/>
                </a:cubicBezTo>
                <a:cubicBezTo>
                  <a:pt x="1918" y="1421"/>
                  <a:pt x="1918" y="1421"/>
                  <a:pt x="1918" y="1421"/>
                </a:cubicBezTo>
                <a:cubicBezTo>
                  <a:pt x="1944" y="1489"/>
                  <a:pt x="1944" y="1489"/>
                  <a:pt x="1944" y="1489"/>
                </a:cubicBezTo>
                <a:cubicBezTo>
                  <a:pt x="1863" y="1555"/>
                  <a:pt x="1863" y="1555"/>
                  <a:pt x="1863" y="1555"/>
                </a:cubicBezTo>
                <a:cubicBezTo>
                  <a:pt x="1727" y="1580"/>
                  <a:pt x="1727" y="1580"/>
                  <a:pt x="1727" y="1580"/>
                </a:cubicBezTo>
                <a:lnTo>
                  <a:pt x="1753" y="1494"/>
                </a:lnTo>
                <a:close/>
                <a:moveTo>
                  <a:pt x="2064" y="1409"/>
                </a:moveTo>
                <a:cubicBezTo>
                  <a:pt x="2122" y="1506"/>
                  <a:pt x="2122" y="1506"/>
                  <a:pt x="2122" y="1506"/>
                </a:cubicBezTo>
                <a:cubicBezTo>
                  <a:pt x="1975" y="1665"/>
                  <a:pt x="1975" y="1665"/>
                  <a:pt x="1975" y="1665"/>
                </a:cubicBezTo>
                <a:cubicBezTo>
                  <a:pt x="1975" y="1665"/>
                  <a:pt x="1930" y="1638"/>
                  <a:pt x="1883" y="1568"/>
                </a:cubicBezTo>
                <a:lnTo>
                  <a:pt x="2064" y="1409"/>
                </a:lnTo>
                <a:close/>
                <a:moveTo>
                  <a:pt x="2244" y="1427"/>
                </a:moveTo>
                <a:cubicBezTo>
                  <a:pt x="2227" y="1432"/>
                  <a:pt x="2227" y="1432"/>
                  <a:pt x="2227" y="1432"/>
                </a:cubicBezTo>
                <a:cubicBezTo>
                  <a:pt x="2114" y="1401"/>
                  <a:pt x="2114" y="1401"/>
                  <a:pt x="2114" y="1401"/>
                </a:cubicBezTo>
                <a:cubicBezTo>
                  <a:pt x="2137" y="1374"/>
                  <a:pt x="2171" y="1347"/>
                  <a:pt x="2199" y="1332"/>
                </a:cubicBezTo>
                <a:cubicBezTo>
                  <a:pt x="2318" y="1332"/>
                  <a:pt x="2318" y="1332"/>
                  <a:pt x="2318" y="1332"/>
                </a:cubicBezTo>
                <a:cubicBezTo>
                  <a:pt x="2373" y="1388"/>
                  <a:pt x="2373" y="1388"/>
                  <a:pt x="2373" y="1388"/>
                </a:cubicBezTo>
                <a:lnTo>
                  <a:pt x="2244" y="1427"/>
                </a:lnTo>
                <a:close/>
                <a:moveTo>
                  <a:pt x="2286" y="1212"/>
                </a:moveTo>
                <a:cubicBezTo>
                  <a:pt x="2260" y="1179"/>
                  <a:pt x="2260" y="1179"/>
                  <a:pt x="2260" y="1179"/>
                </a:cubicBezTo>
                <a:cubicBezTo>
                  <a:pt x="2388" y="1091"/>
                  <a:pt x="2388" y="1091"/>
                  <a:pt x="2388" y="1091"/>
                </a:cubicBezTo>
                <a:cubicBezTo>
                  <a:pt x="2386" y="1212"/>
                  <a:pt x="2386" y="1212"/>
                  <a:pt x="2386" y="1212"/>
                </a:cubicBezTo>
                <a:cubicBezTo>
                  <a:pt x="2434" y="1348"/>
                  <a:pt x="2434" y="1348"/>
                  <a:pt x="2434" y="1348"/>
                </a:cubicBezTo>
                <a:cubicBezTo>
                  <a:pt x="2384" y="1332"/>
                  <a:pt x="2384" y="1332"/>
                  <a:pt x="2384" y="1332"/>
                </a:cubicBezTo>
                <a:cubicBezTo>
                  <a:pt x="2383" y="1332"/>
                  <a:pt x="2383" y="1332"/>
                  <a:pt x="2383" y="1332"/>
                </a:cubicBezTo>
                <a:lnTo>
                  <a:pt x="2286" y="1212"/>
                </a:lnTo>
                <a:close/>
                <a:moveTo>
                  <a:pt x="2427" y="1212"/>
                </a:moveTo>
                <a:cubicBezTo>
                  <a:pt x="2409" y="1136"/>
                  <a:pt x="2409" y="1136"/>
                  <a:pt x="2409" y="1136"/>
                </a:cubicBezTo>
                <a:cubicBezTo>
                  <a:pt x="2467" y="1044"/>
                  <a:pt x="2467" y="1044"/>
                  <a:pt x="2467" y="1044"/>
                </a:cubicBezTo>
                <a:cubicBezTo>
                  <a:pt x="2518" y="1034"/>
                  <a:pt x="2518" y="1034"/>
                  <a:pt x="2518" y="1034"/>
                </a:cubicBezTo>
                <a:cubicBezTo>
                  <a:pt x="2601" y="1212"/>
                  <a:pt x="2601" y="1212"/>
                  <a:pt x="2601" y="1212"/>
                </a:cubicBezTo>
                <a:cubicBezTo>
                  <a:pt x="2605" y="1221"/>
                  <a:pt x="2605" y="1221"/>
                  <a:pt x="2605" y="1221"/>
                </a:cubicBezTo>
                <a:cubicBezTo>
                  <a:pt x="2605" y="1221"/>
                  <a:pt x="2483" y="1270"/>
                  <a:pt x="2460" y="1344"/>
                </a:cubicBezTo>
                <a:lnTo>
                  <a:pt x="2427" y="1212"/>
                </a:lnTo>
                <a:close/>
                <a:moveTo>
                  <a:pt x="2673" y="1212"/>
                </a:moveTo>
                <a:cubicBezTo>
                  <a:pt x="2687" y="1206"/>
                  <a:pt x="2703" y="1199"/>
                  <a:pt x="2720" y="1191"/>
                </a:cubicBezTo>
                <a:cubicBezTo>
                  <a:pt x="2735" y="1212"/>
                  <a:pt x="2735" y="1212"/>
                  <a:pt x="2735" y="1212"/>
                </a:cubicBezTo>
                <a:cubicBezTo>
                  <a:pt x="2826" y="1338"/>
                  <a:pt x="2826" y="1338"/>
                  <a:pt x="2826" y="1338"/>
                </a:cubicBezTo>
                <a:cubicBezTo>
                  <a:pt x="2634" y="1289"/>
                  <a:pt x="2634" y="1289"/>
                  <a:pt x="2634" y="1289"/>
                </a:cubicBezTo>
                <a:cubicBezTo>
                  <a:pt x="2505" y="1327"/>
                  <a:pt x="2505" y="1327"/>
                  <a:pt x="2505" y="1327"/>
                </a:cubicBezTo>
                <a:cubicBezTo>
                  <a:pt x="2531" y="1279"/>
                  <a:pt x="2556" y="1264"/>
                  <a:pt x="2673" y="1212"/>
                </a:cubicBezTo>
                <a:close/>
                <a:moveTo>
                  <a:pt x="2753" y="1494"/>
                </a:moveTo>
                <a:cubicBezTo>
                  <a:pt x="2833" y="1363"/>
                  <a:pt x="2833" y="1363"/>
                  <a:pt x="2833" y="1363"/>
                </a:cubicBezTo>
                <a:cubicBezTo>
                  <a:pt x="2918" y="1421"/>
                  <a:pt x="2918" y="1421"/>
                  <a:pt x="2918" y="1421"/>
                </a:cubicBezTo>
                <a:cubicBezTo>
                  <a:pt x="2944" y="1489"/>
                  <a:pt x="2944" y="1489"/>
                  <a:pt x="2944" y="1489"/>
                </a:cubicBezTo>
                <a:cubicBezTo>
                  <a:pt x="2863" y="1555"/>
                  <a:pt x="2863" y="1555"/>
                  <a:pt x="2863" y="1555"/>
                </a:cubicBezTo>
                <a:cubicBezTo>
                  <a:pt x="2727" y="1580"/>
                  <a:pt x="2727" y="1580"/>
                  <a:pt x="2727" y="1580"/>
                </a:cubicBezTo>
                <a:lnTo>
                  <a:pt x="2753" y="1494"/>
                </a:lnTo>
                <a:close/>
                <a:moveTo>
                  <a:pt x="3064" y="1409"/>
                </a:moveTo>
                <a:cubicBezTo>
                  <a:pt x="3122" y="1506"/>
                  <a:pt x="3122" y="1506"/>
                  <a:pt x="3122" y="1506"/>
                </a:cubicBezTo>
                <a:cubicBezTo>
                  <a:pt x="2975" y="1665"/>
                  <a:pt x="2975" y="1665"/>
                  <a:pt x="2975" y="1665"/>
                </a:cubicBezTo>
                <a:cubicBezTo>
                  <a:pt x="2975" y="1665"/>
                  <a:pt x="2930" y="1638"/>
                  <a:pt x="2883" y="1568"/>
                </a:cubicBezTo>
                <a:lnTo>
                  <a:pt x="3064" y="1409"/>
                </a:lnTo>
                <a:close/>
                <a:moveTo>
                  <a:pt x="3244" y="1427"/>
                </a:moveTo>
                <a:cubicBezTo>
                  <a:pt x="3227" y="1432"/>
                  <a:pt x="3227" y="1432"/>
                  <a:pt x="3227" y="1432"/>
                </a:cubicBezTo>
                <a:cubicBezTo>
                  <a:pt x="3114" y="1401"/>
                  <a:pt x="3114" y="1401"/>
                  <a:pt x="3114" y="1401"/>
                </a:cubicBezTo>
                <a:cubicBezTo>
                  <a:pt x="3137" y="1374"/>
                  <a:pt x="3171" y="1347"/>
                  <a:pt x="3199" y="1332"/>
                </a:cubicBezTo>
                <a:cubicBezTo>
                  <a:pt x="3318" y="1332"/>
                  <a:pt x="3318" y="1332"/>
                  <a:pt x="3318" y="1332"/>
                </a:cubicBezTo>
                <a:cubicBezTo>
                  <a:pt x="3373" y="1388"/>
                  <a:pt x="3373" y="1388"/>
                  <a:pt x="3373" y="1388"/>
                </a:cubicBezTo>
                <a:lnTo>
                  <a:pt x="3244" y="1427"/>
                </a:lnTo>
                <a:close/>
                <a:moveTo>
                  <a:pt x="3250" y="1155"/>
                </a:moveTo>
                <a:cubicBezTo>
                  <a:pt x="3244" y="1154"/>
                  <a:pt x="3244" y="1154"/>
                  <a:pt x="3244" y="1154"/>
                </a:cubicBezTo>
                <a:cubicBezTo>
                  <a:pt x="3122" y="1142"/>
                  <a:pt x="3122" y="1142"/>
                  <a:pt x="3122" y="1142"/>
                </a:cubicBezTo>
                <a:cubicBezTo>
                  <a:pt x="3162" y="1021"/>
                  <a:pt x="3162" y="1021"/>
                  <a:pt x="3162" y="1021"/>
                </a:cubicBezTo>
                <a:cubicBezTo>
                  <a:pt x="3244" y="1038"/>
                  <a:pt x="3244" y="1038"/>
                  <a:pt x="3244" y="1038"/>
                </a:cubicBezTo>
                <a:cubicBezTo>
                  <a:pt x="3286" y="1046"/>
                  <a:pt x="3286" y="1046"/>
                  <a:pt x="3286" y="1046"/>
                </a:cubicBezTo>
                <a:cubicBezTo>
                  <a:pt x="3328" y="1102"/>
                  <a:pt x="3328" y="1102"/>
                  <a:pt x="3328" y="1102"/>
                </a:cubicBezTo>
                <a:lnTo>
                  <a:pt x="3250" y="1155"/>
                </a:lnTo>
                <a:close/>
                <a:moveTo>
                  <a:pt x="3244" y="1007"/>
                </a:moveTo>
                <a:cubicBezTo>
                  <a:pt x="3158" y="994"/>
                  <a:pt x="3158" y="994"/>
                  <a:pt x="3158" y="994"/>
                </a:cubicBezTo>
                <a:cubicBezTo>
                  <a:pt x="3171" y="872"/>
                  <a:pt x="3171" y="872"/>
                  <a:pt x="3171" y="872"/>
                </a:cubicBezTo>
                <a:cubicBezTo>
                  <a:pt x="3244" y="871"/>
                  <a:pt x="3244" y="871"/>
                  <a:pt x="3244" y="871"/>
                </a:cubicBezTo>
                <a:cubicBezTo>
                  <a:pt x="3277" y="871"/>
                  <a:pt x="3277" y="871"/>
                  <a:pt x="3277" y="871"/>
                </a:cubicBezTo>
                <a:cubicBezTo>
                  <a:pt x="3299" y="1015"/>
                  <a:pt x="3299" y="1015"/>
                  <a:pt x="3299" y="1015"/>
                </a:cubicBezTo>
                <a:lnTo>
                  <a:pt x="3244" y="1007"/>
                </a:lnTo>
                <a:close/>
                <a:moveTo>
                  <a:pt x="3244" y="853"/>
                </a:moveTo>
                <a:cubicBezTo>
                  <a:pt x="3199" y="855"/>
                  <a:pt x="3199" y="855"/>
                  <a:pt x="3199" y="855"/>
                </a:cubicBezTo>
                <a:cubicBezTo>
                  <a:pt x="3081" y="811"/>
                  <a:pt x="3081" y="811"/>
                  <a:pt x="3081" y="811"/>
                </a:cubicBezTo>
                <a:cubicBezTo>
                  <a:pt x="3101" y="760"/>
                  <a:pt x="3101" y="760"/>
                  <a:pt x="3101" y="760"/>
                </a:cubicBezTo>
                <a:cubicBezTo>
                  <a:pt x="3177" y="751"/>
                  <a:pt x="3177" y="751"/>
                  <a:pt x="3177" y="751"/>
                </a:cubicBezTo>
                <a:cubicBezTo>
                  <a:pt x="3244" y="787"/>
                  <a:pt x="3244" y="787"/>
                  <a:pt x="3244" y="787"/>
                </a:cubicBezTo>
                <a:cubicBezTo>
                  <a:pt x="3244" y="787"/>
                  <a:pt x="3244" y="787"/>
                  <a:pt x="3244" y="787"/>
                </a:cubicBezTo>
                <a:cubicBezTo>
                  <a:pt x="3358" y="847"/>
                  <a:pt x="3358" y="847"/>
                  <a:pt x="3358" y="847"/>
                </a:cubicBezTo>
                <a:lnTo>
                  <a:pt x="3244" y="853"/>
                </a:lnTo>
                <a:close/>
                <a:moveTo>
                  <a:pt x="3244" y="765"/>
                </a:moveTo>
                <a:cubicBezTo>
                  <a:pt x="3194" y="740"/>
                  <a:pt x="3194" y="740"/>
                  <a:pt x="3194" y="740"/>
                </a:cubicBezTo>
                <a:cubicBezTo>
                  <a:pt x="3194" y="674"/>
                  <a:pt x="3194" y="674"/>
                  <a:pt x="3194" y="674"/>
                </a:cubicBezTo>
                <a:cubicBezTo>
                  <a:pt x="3244" y="643"/>
                  <a:pt x="3244" y="643"/>
                  <a:pt x="3244" y="643"/>
                </a:cubicBezTo>
                <a:cubicBezTo>
                  <a:pt x="3254" y="636"/>
                  <a:pt x="3254" y="636"/>
                  <a:pt x="3254" y="636"/>
                </a:cubicBezTo>
                <a:cubicBezTo>
                  <a:pt x="3254" y="636"/>
                  <a:pt x="3301" y="682"/>
                  <a:pt x="3308" y="797"/>
                </a:cubicBezTo>
                <a:lnTo>
                  <a:pt x="3244" y="765"/>
                </a:lnTo>
                <a:close/>
                <a:moveTo>
                  <a:pt x="3244" y="609"/>
                </a:moveTo>
                <a:cubicBezTo>
                  <a:pt x="3159" y="557"/>
                  <a:pt x="3159" y="557"/>
                  <a:pt x="3159" y="557"/>
                </a:cubicBezTo>
                <a:cubicBezTo>
                  <a:pt x="3116" y="425"/>
                  <a:pt x="3116" y="425"/>
                  <a:pt x="3116" y="425"/>
                </a:cubicBezTo>
                <a:cubicBezTo>
                  <a:pt x="3233" y="462"/>
                  <a:pt x="3233" y="462"/>
                  <a:pt x="3233" y="462"/>
                </a:cubicBezTo>
                <a:cubicBezTo>
                  <a:pt x="3244" y="459"/>
                  <a:pt x="3244" y="459"/>
                  <a:pt x="3244" y="459"/>
                </a:cubicBezTo>
                <a:cubicBezTo>
                  <a:pt x="3305" y="439"/>
                  <a:pt x="3305" y="439"/>
                  <a:pt x="3305" y="439"/>
                </a:cubicBezTo>
                <a:cubicBezTo>
                  <a:pt x="3384" y="579"/>
                  <a:pt x="3384" y="579"/>
                  <a:pt x="3384" y="579"/>
                </a:cubicBezTo>
                <a:cubicBezTo>
                  <a:pt x="3258" y="618"/>
                  <a:pt x="3258" y="618"/>
                  <a:pt x="3258" y="618"/>
                </a:cubicBezTo>
                <a:lnTo>
                  <a:pt x="3244" y="609"/>
                </a:lnTo>
                <a:close/>
                <a:moveTo>
                  <a:pt x="3244" y="427"/>
                </a:moveTo>
                <a:cubicBezTo>
                  <a:pt x="3227" y="432"/>
                  <a:pt x="3227" y="432"/>
                  <a:pt x="3227" y="432"/>
                </a:cubicBezTo>
                <a:cubicBezTo>
                  <a:pt x="3114" y="401"/>
                  <a:pt x="3114" y="401"/>
                  <a:pt x="3114" y="401"/>
                </a:cubicBezTo>
                <a:cubicBezTo>
                  <a:pt x="3137" y="374"/>
                  <a:pt x="3171" y="347"/>
                  <a:pt x="3199" y="332"/>
                </a:cubicBezTo>
                <a:cubicBezTo>
                  <a:pt x="3318" y="332"/>
                  <a:pt x="3318" y="332"/>
                  <a:pt x="3318" y="332"/>
                </a:cubicBezTo>
                <a:cubicBezTo>
                  <a:pt x="3373" y="388"/>
                  <a:pt x="3373" y="388"/>
                  <a:pt x="3373" y="388"/>
                </a:cubicBezTo>
                <a:lnTo>
                  <a:pt x="3244" y="427"/>
                </a:lnTo>
                <a:close/>
                <a:moveTo>
                  <a:pt x="3244" y="309"/>
                </a:moveTo>
                <a:cubicBezTo>
                  <a:pt x="3113" y="332"/>
                  <a:pt x="3113" y="332"/>
                  <a:pt x="3113" y="332"/>
                </a:cubicBezTo>
                <a:cubicBezTo>
                  <a:pt x="3235" y="212"/>
                  <a:pt x="3235" y="212"/>
                  <a:pt x="3235" y="212"/>
                </a:cubicBezTo>
                <a:cubicBezTo>
                  <a:pt x="3244" y="203"/>
                  <a:pt x="3244" y="203"/>
                  <a:pt x="3244" y="203"/>
                </a:cubicBezTo>
                <a:cubicBezTo>
                  <a:pt x="3252" y="196"/>
                  <a:pt x="3252" y="196"/>
                  <a:pt x="3252" y="196"/>
                </a:cubicBezTo>
                <a:cubicBezTo>
                  <a:pt x="3263" y="212"/>
                  <a:pt x="3263" y="212"/>
                  <a:pt x="3263" y="212"/>
                </a:cubicBezTo>
                <a:cubicBezTo>
                  <a:pt x="3311" y="277"/>
                  <a:pt x="3311" y="277"/>
                  <a:pt x="3311" y="277"/>
                </a:cubicBezTo>
                <a:lnTo>
                  <a:pt x="3244" y="309"/>
                </a:lnTo>
                <a:close/>
                <a:moveTo>
                  <a:pt x="3123" y="354"/>
                </a:moveTo>
                <a:cubicBezTo>
                  <a:pt x="3098" y="380"/>
                  <a:pt x="3098" y="380"/>
                  <a:pt x="3098" y="380"/>
                </a:cubicBezTo>
                <a:cubicBezTo>
                  <a:pt x="2962" y="431"/>
                  <a:pt x="2962" y="431"/>
                  <a:pt x="2962" y="431"/>
                </a:cubicBezTo>
                <a:cubicBezTo>
                  <a:pt x="2841" y="340"/>
                  <a:pt x="2841" y="340"/>
                  <a:pt x="2841" y="340"/>
                </a:cubicBezTo>
                <a:cubicBezTo>
                  <a:pt x="2995" y="309"/>
                  <a:pt x="2995" y="309"/>
                  <a:pt x="2995" y="309"/>
                </a:cubicBezTo>
                <a:cubicBezTo>
                  <a:pt x="3028" y="343"/>
                  <a:pt x="3086" y="366"/>
                  <a:pt x="3123" y="354"/>
                </a:cubicBezTo>
                <a:close/>
                <a:moveTo>
                  <a:pt x="2918" y="421"/>
                </a:moveTo>
                <a:cubicBezTo>
                  <a:pt x="2944" y="489"/>
                  <a:pt x="2944" y="489"/>
                  <a:pt x="2944" y="489"/>
                </a:cubicBezTo>
                <a:cubicBezTo>
                  <a:pt x="2863" y="555"/>
                  <a:pt x="2863" y="555"/>
                  <a:pt x="2863" y="555"/>
                </a:cubicBezTo>
                <a:cubicBezTo>
                  <a:pt x="2727" y="580"/>
                  <a:pt x="2727" y="580"/>
                  <a:pt x="2727" y="580"/>
                </a:cubicBezTo>
                <a:cubicBezTo>
                  <a:pt x="2753" y="494"/>
                  <a:pt x="2753" y="494"/>
                  <a:pt x="2753" y="494"/>
                </a:cubicBezTo>
                <a:cubicBezTo>
                  <a:pt x="2833" y="363"/>
                  <a:pt x="2833" y="363"/>
                  <a:pt x="2833" y="363"/>
                </a:cubicBezTo>
                <a:lnTo>
                  <a:pt x="2918" y="421"/>
                </a:lnTo>
                <a:close/>
                <a:moveTo>
                  <a:pt x="2710" y="544"/>
                </a:moveTo>
                <a:cubicBezTo>
                  <a:pt x="2659" y="445"/>
                  <a:pt x="2659" y="445"/>
                  <a:pt x="2659" y="445"/>
                </a:cubicBezTo>
                <a:cubicBezTo>
                  <a:pt x="2511" y="444"/>
                  <a:pt x="2511" y="444"/>
                  <a:pt x="2511" y="444"/>
                </a:cubicBezTo>
                <a:cubicBezTo>
                  <a:pt x="2628" y="319"/>
                  <a:pt x="2628" y="319"/>
                  <a:pt x="2628" y="319"/>
                </a:cubicBezTo>
                <a:cubicBezTo>
                  <a:pt x="2815" y="349"/>
                  <a:pt x="2815" y="349"/>
                  <a:pt x="2815" y="349"/>
                </a:cubicBezTo>
                <a:lnTo>
                  <a:pt x="2710" y="544"/>
                </a:lnTo>
                <a:close/>
                <a:moveTo>
                  <a:pt x="2405" y="576"/>
                </a:moveTo>
                <a:cubicBezTo>
                  <a:pt x="2328" y="431"/>
                  <a:pt x="2328" y="431"/>
                  <a:pt x="2328" y="431"/>
                </a:cubicBezTo>
                <a:cubicBezTo>
                  <a:pt x="2532" y="336"/>
                  <a:pt x="2532" y="336"/>
                  <a:pt x="2532" y="336"/>
                </a:cubicBezTo>
                <a:lnTo>
                  <a:pt x="2405" y="576"/>
                </a:lnTo>
                <a:close/>
                <a:moveTo>
                  <a:pt x="2244" y="427"/>
                </a:moveTo>
                <a:cubicBezTo>
                  <a:pt x="2227" y="432"/>
                  <a:pt x="2227" y="432"/>
                  <a:pt x="2227" y="432"/>
                </a:cubicBezTo>
                <a:cubicBezTo>
                  <a:pt x="2114" y="401"/>
                  <a:pt x="2114" y="401"/>
                  <a:pt x="2114" y="401"/>
                </a:cubicBezTo>
                <a:cubicBezTo>
                  <a:pt x="2137" y="374"/>
                  <a:pt x="2171" y="347"/>
                  <a:pt x="2199" y="332"/>
                </a:cubicBezTo>
                <a:cubicBezTo>
                  <a:pt x="2318" y="332"/>
                  <a:pt x="2318" y="332"/>
                  <a:pt x="2318" y="332"/>
                </a:cubicBezTo>
                <a:cubicBezTo>
                  <a:pt x="2373" y="388"/>
                  <a:pt x="2373" y="388"/>
                  <a:pt x="2373" y="388"/>
                </a:cubicBezTo>
                <a:lnTo>
                  <a:pt x="2244" y="427"/>
                </a:lnTo>
                <a:close/>
                <a:moveTo>
                  <a:pt x="2244" y="309"/>
                </a:moveTo>
                <a:cubicBezTo>
                  <a:pt x="2113" y="332"/>
                  <a:pt x="2113" y="332"/>
                  <a:pt x="2113" y="332"/>
                </a:cubicBezTo>
                <a:cubicBezTo>
                  <a:pt x="2235" y="212"/>
                  <a:pt x="2235" y="212"/>
                  <a:pt x="2235" y="212"/>
                </a:cubicBezTo>
                <a:cubicBezTo>
                  <a:pt x="2244" y="203"/>
                  <a:pt x="2244" y="203"/>
                  <a:pt x="2244" y="203"/>
                </a:cubicBezTo>
                <a:cubicBezTo>
                  <a:pt x="2252" y="196"/>
                  <a:pt x="2252" y="196"/>
                  <a:pt x="2252" y="196"/>
                </a:cubicBezTo>
                <a:cubicBezTo>
                  <a:pt x="2263" y="212"/>
                  <a:pt x="2263" y="212"/>
                  <a:pt x="2263" y="212"/>
                </a:cubicBezTo>
                <a:cubicBezTo>
                  <a:pt x="2311" y="277"/>
                  <a:pt x="2311" y="277"/>
                  <a:pt x="2311" y="277"/>
                </a:cubicBezTo>
                <a:lnTo>
                  <a:pt x="2244" y="309"/>
                </a:lnTo>
                <a:close/>
                <a:moveTo>
                  <a:pt x="2123" y="354"/>
                </a:moveTo>
                <a:cubicBezTo>
                  <a:pt x="2098" y="380"/>
                  <a:pt x="2098" y="380"/>
                  <a:pt x="2098" y="380"/>
                </a:cubicBezTo>
                <a:cubicBezTo>
                  <a:pt x="1962" y="431"/>
                  <a:pt x="1962" y="431"/>
                  <a:pt x="1962" y="431"/>
                </a:cubicBezTo>
                <a:cubicBezTo>
                  <a:pt x="1841" y="340"/>
                  <a:pt x="1841" y="340"/>
                  <a:pt x="1841" y="340"/>
                </a:cubicBezTo>
                <a:cubicBezTo>
                  <a:pt x="1995" y="309"/>
                  <a:pt x="1995" y="309"/>
                  <a:pt x="1995" y="309"/>
                </a:cubicBezTo>
                <a:cubicBezTo>
                  <a:pt x="2028" y="343"/>
                  <a:pt x="2086" y="366"/>
                  <a:pt x="2123" y="354"/>
                </a:cubicBezTo>
                <a:close/>
                <a:moveTo>
                  <a:pt x="1918" y="421"/>
                </a:moveTo>
                <a:cubicBezTo>
                  <a:pt x="1944" y="489"/>
                  <a:pt x="1944" y="489"/>
                  <a:pt x="1944" y="489"/>
                </a:cubicBezTo>
                <a:cubicBezTo>
                  <a:pt x="1863" y="555"/>
                  <a:pt x="1863" y="555"/>
                  <a:pt x="1863" y="555"/>
                </a:cubicBezTo>
                <a:cubicBezTo>
                  <a:pt x="1727" y="580"/>
                  <a:pt x="1727" y="580"/>
                  <a:pt x="1727" y="580"/>
                </a:cubicBezTo>
                <a:cubicBezTo>
                  <a:pt x="1753" y="494"/>
                  <a:pt x="1753" y="494"/>
                  <a:pt x="1753" y="494"/>
                </a:cubicBezTo>
                <a:cubicBezTo>
                  <a:pt x="1833" y="363"/>
                  <a:pt x="1833" y="363"/>
                  <a:pt x="1833" y="363"/>
                </a:cubicBezTo>
                <a:lnTo>
                  <a:pt x="1918" y="421"/>
                </a:lnTo>
                <a:close/>
                <a:moveTo>
                  <a:pt x="1710" y="544"/>
                </a:moveTo>
                <a:cubicBezTo>
                  <a:pt x="1659" y="445"/>
                  <a:pt x="1659" y="445"/>
                  <a:pt x="1659" y="445"/>
                </a:cubicBezTo>
                <a:cubicBezTo>
                  <a:pt x="1511" y="444"/>
                  <a:pt x="1511" y="444"/>
                  <a:pt x="1511" y="444"/>
                </a:cubicBezTo>
                <a:cubicBezTo>
                  <a:pt x="1628" y="319"/>
                  <a:pt x="1628" y="319"/>
                  <a:pt x="1628" y="319"/>
                </a:cubicBezTo>
                <a:cubicBezTo>
                  <a:pt x="1815" y="349"/>
                  <a:pt x="1815" y="349"/>
                  <a:pt x="1815" y="349"/>
                </a:cubicBezTo>
                <a:lnTo>
                  <a:pt x="1710" y="544"/>
                </a:lnTo>
                <a:close/>
                <a:moveTo>
                  <a:pt x="1405" y="576"/>
                </a:moveTo>
                <a:cubicBezTo>
                  <a:pt x="1328" y="431"/>
                  <a:pt x="1328" y="431"/>
                  <a:pt x="1328" y="431"/>
                </a:cubicBezTo>
                <a:cubicBezTo>
                  <a:pt x="1532" y="336"/>
                  <a:pt x="1532" y="336"/>
                  <a:pt x="1532" y="336"/>
                </a:cubicBezTo>
                <a:lnTo>
                  <a:pt x="1405" y="576"/>
                </a:lnTo>
                <a:close/>
                <a:moveTo>
                  <a:pt x="1244" y="427"/>
                </a:moveTo>
                <a:cubicBezTo>
                  <a:pt x="1227" y="432"/>
                  <a:pt x="1227" y="432"/>
                  <a:pt x="1227" y="432"/>
                </a:cubicBezTo>
                <a:cubicBezTo>
                  <a:pt x="1114" y="401"/>
                  <a:pt x="1114" y="401"/>
                  <a:pt x="1114" y="401"/>
                </a:cubicBezTo>
                <a:cubicBezTo>
                  <a:pt x="1137" y="374"/>
                  <a:pt x="1171" y="347"/>
                  <a:pt x="1199" y="332"/>
                </a:cubicBezTo>
                <a:cubicBezTo>
                  <a:pt x="1318" y="332"/>
                  <a:pt x="1318" y="332"/>
                  <a:pt x="1318" y="332"/>
                </a:cubicBezTo>
                <a:cubicBezTo>
                  <a:pt x="1373" y="388"/>
                  <a:pt x="1373" y="388"/>
                  <a:pt x="1373" y="388"/>
                </a:cubicBezTo>
                <a:lnTo>
                  <a:pt x="1244" y="427"/>
                </a:lnTo>
                <a:close/>
                <a:moveTo>
                  <a:pt x="1244" y="309"/>
                </a:moveTo>
                <a:cubicBezTo>
                  <a:pt x="1113" y="332"/>
                  <a:pt x="1113" y="332"/>
                  <a:pt x="1113" y="332"/>
                </a:cubicBezTo>
                <a:cubicBezTo>
                  <a:pt x="1235" y="212"/>
                  <a:pt x="1235" y="212"/>
                  <a:pt x="1235" y="212"/>
                </a:cubicBezTo>
                <a:cubicBezTo>
                  <a:pt x="1244" y="203"/>
                  <a:pt x="1244" y="203"/>
                  <a:pt x="1244" y="203"/>
                </a:cubicBezTo>
                <a:cubicBezTo>
                  <a:pt x="1252" y="196"/>
                  <a:pt x="1252" y="196"/>
                  <a:pt x="1252" y="196"/>
                </a:cubicBezTo>
                <a:cubicBezTo>
                  <a:pt x="1263" y="212"/>
                  <a:pt x="1263" y="212"/>
                  <a:pt x="1263" y="212"/>
                </a:cubicBezTo>
                <a:cubicBezTo>
                  <a:pt x="1311" y="277"/>
                  <a:pt x="1311" y="277"/>
                  <a:pt x="1311" y="277"/>
                </a:cubicBezTo>
                <a:lnTo>
                  <a:pt x="1244" y="309"/>
                </a:lnTo>
                <a:close/>
                <a:moveTo>
                  <a:pt x="1123" y="354"/>
                </a:moveTo>
                <a:cubicBezTo>
                  <a:pt x="1098" y="380"/>
                  <a:pt x="1098" y="380"/>
                  <a:pt x="1098" y="380"/>
                </a:cubicBezTo>
                <a:cubicBezTo>
                  <a:pt x="962" y="431"/>
                  <a:pt x="962" y="431"/>
                  <a:pt x="962" y="431"/>
                </a:cubicBezTo>
                <a:cubicBezTo>
                  <a:pt x="841" y="340"/>
                  <a:pt x="841" y="340"/>
                  <a:pt x="841" y="340"/>
                </a:cubicBezTo>
                <a:cubicBezTo>
                  <a:pt x="995" y="309"/>
                  <a:pt x="995" y="309"/>
                  <a:pt x="995" y="309"/>
                </a:cubicBezTo>
                <a:cubicBezTo>
                  <a:pt x="1028" y="343"/>
                  <a:pt x="1086" y="366"/>
                  <a:pt x="1123" y="354"/>
                </a:cubicBezTo>
                <a:close/>
                <a:moveTo>
                  <a:pt x="918" y="421"/>
                </a:moveTo>
                <a:cubicBezTo>
                  <a:pt x="944" y="489"/>
                  <a:pt x="944" y="489"/>
                  <a:pt x="944" y="489"/>
                </a:cubicBezTo>
                <a:cubicBezTo>
                  <a:pt x="863" y="555"/>
                  <a:pt x="863" y="555"/>
                  <a:pt x="863" y="555"/>
                </a:cubicBezTo>
                <a:cubicBezTo>
                  <a:pt x="727" y="580"/>
                  <a:pt x="727" y="580"/>
                  <a:pt x="727" y="580"/>
                </a:cubicBezTo>
                <a:cubicBezTo>
                  <a:pt x="753" y="494"/>
                  <a:pt x="753" y="494"/>
                  <a:pt x="753" y="494"/>
                </a:cubicBezTo>
                <a:cubicBezTo>
                  <a:pt x="833" y="363"/>
                  <a:pt x="833" y="363"/>
                  <a:pt x="833" y="363"/>
                </a:cubicBezTo>
                <a:lnTo>
                  <a:pt x="918" y="421"/>
                </a:lnTo>
                <a:close/>
                <a:moveTo>
                  <a:pt x="710" y="544"/>
                </a:moveTo>
                <a:cubicBezTo>
                  <a:pt x="659" y="445"/>
                  <a:pt x="659" y="445"/>
                  <a:pt x="659" y="445"/>
                </a:cubicBezTo>
                <a:cubicBezTo>
                  <a:pt x="511" y="444"/>
                  <a:pt x="511" y="444"/>
                  <a:pt x="511" y="444"/>
                </a:cubicBezTo>
                <a:cubicBezTo>
                  <a:pt x="628" y="319"/>
                  <a:pt x="628" y="319"/>
                  <a:pt x="628" y="319"/>
                </a:cubicBezTo>
                <a:cubicBezTo>
                  <a:pt x="815" y="349"/>
                  <a:pt x="815" y="349"/>
                  <a:pt x="815" y="349"/>
                </a:cubicBezTo>
                <a:lnTo>
                  <a:pt x="710" y="544"/>
                </a:lnTo>
                <a:close/>
                <a:moveTo>
                  <a:pt x="405" y="576"/>
                </a:moveTo>
                <a:cubicBezTo>
                  <a:pt x="328" y="431"/>
                  <a:pt x="328" y="431"/>
                  <a:pt x="328" y="431"/>
                </a:cubicBezTo>
                <a:cubicBezTo>
                  <a:pt x="532" y="336"/>
                  <a:pt x="532" y="336"/>
                  <a:pt x="532" y="336"/>
                </a:cubicBezTo>
                <a:lnTo>
                  <a:pt x="405" y="576"/>
                </a:lnTo>
                <a:close/>
                <a:moveTo>
                  <a:pt x="411" y="733"/>
                </a:moveTo>
                <a:cubicBezTo>
                  <a:pt x="389" y="730"/>
                  <a:pt x="389" y="730"/>
                  <a:pt x="389" y="730"/>
                </a:cubicBezTo>
                <a:cubicBezTo>
                  <a:pt x="376" y="703"/>
                  <a:pt x="376" y="703"/>
                  <a:pt x="376" y="703"/>
                </a:cubicBezTo>
                <a:cubicBezTo>
                  <a:pt x="362" y="730"/>
                  <a:pt x="362" y="730"/>
                  <a:pt x="362" y="730"/>
                </a:cubicBezTo>
                <a:cubicBezTo>
                  <a:pt x="332" y="735"/>
                  <a:pt x="332" y="735"/>
                  <a:pt x="332" y="735"/>
                </a:cubicBezTo>
                <a:cubicBezTo>
                  <a:pt x="354" y="756"/>
                  <a:pt x="354" y="756"/>
                  <a:pt x="354" y="756"/>
                </a:cubicBezTo>
                <a:cubicBezTo>
                  <a:pt x="349" y="786"/>
                  <a:pt x="349" y="786"/>
                  <a:pt x="349" y="786"/>
                </a:cubicBezTo>
                <a:cubicBezTo>
                  <a:pt x="376" y="772"/>
                  <a:pt x="376" y="772"/>
                  <a:pt x="376" y="772"/>
                </a:cubicBezTo>
                <a:cubicBezTo>
                  <a:pt x="402" y="786"/>
                  <a:pt x="402" y="786"/>
                  <a:pt x="402" y="786"/>
                </a:cubicBezTo>
                <a:cubicBezTo>
                  <a:pt x="398" y="803"/>
                  <a:pt x="393" y="821"/>
                  <a:pt x="385" y="840"/>
                </a:cubicBezTo>
                <a:cubicBezTo>
                  <a:pt x="332" y="806"/>
                  <a:pt x="332" y="806"/>
                  <a:pt x="332" y="806"/>
                </a:cubicBezTo>
                <a:cubicBezTo>
                  <a:pt x="330" y="745"/>
                  <a:pt x="301" y="670"/>
                  <a:pt x="275" y="635"/>
                </a:cubicBezTo>
                <a:cubicBezTo>
                  <a:pt x="393" y="601"/>
                  <a:pt x="393" y="601"/>
                  <a:pt x="393" y="601"/>
                </a:cubicBezTo>
                <a:cubicBezTo>
                  <a:pt x="393" y="601"/>
                  <a:pt x="417" y="653"/>
                  <a:pt x="411" y="733"/>
                </a:cubicBezTo>
                <a:close/>
                <a:moveTo>
                  <a:pt x="410" y="744"/>
                </a:moveTo>
                <a:cubicBezTo>
                  <a:pt x="408" y="757"/>
                  <a:pt x="406" y="771"/>
                  <a:pt x="403" y="784"/>
                </a:cubicBezTo>
                <a:cubicBezTo>
                  <a:pt x="398" y="756"/>
                  <a:pt x="398" y="756"/>
                  <a:pt x="398" y="756"/>
                </a:cubicBezTo>
                <a:lnTo>
                  <a:pt x="410" y="744"/>
                </a:lnTo>
                <a:close/>
                <a:moveTo>
                  <a:pt x="388" y="1091"/>
                </a:moveTo>
                <a:cubicBezTo>
                  <a:pt x="386" y="1212"/>
                  <a:pt x="386" y="1212"/>
                  <a:pt x="386" y="1212"/>
                </a:cubicBezTo>
                <a:cubicBezTo>
                  <a:pt x="434" y="1348"/>
                  <a:pt x="434" y="1348"/>
                  <a:pt x="434" y="1348"/>
                </a:cubicBezTo>
                <a:cubicBezTo>
                  <a:pt x="384" y="1332"/>
                  <a:pt x="384" y="1332"/>
                  <a:pt x="384" y="1332"/>
                </a:cubicBezTo>
                <a:cubicBezTo>
                  <a:pt x="383" y="1332"/>
                  <a:pt x="383" y="1332"/>
                  <a:pt x="383" y="1332"/>
                </a:cubicBezTo>
                <a:cubicBezTo>
                  <a:pt x="286" y="1212"/>
                  <a:pt x="286" y="1212"/>
                  <a:pt x="286" y="1212"/>
                </a:cubicBezTo>
                <a:cubicBezTo>
                  <a:pt x="260" y="1179"/>
                  <a:pt x="260" y="1179"/>
                  <a:pt x="260" y="1179"/>
                </a:cubicBezTo>
                <a:lnTo>
                  <a:pt x="388" y="1091"/>
                </a:lnTo>
                <a:close/>
                <a:moveTo>
                  <a:pt x="503" y="1458"/>
                </a:moveTo>
                <a:cubicBezTo>
                  <a:pt x="685" y="1597"/>
                  <a:pt x="685" y="1597"/>
                  <a:pt x="685" y="1597"/>
                </a:cubicBezTo>
                <a:cubicBezTo>
                  <a:pt x="438" y="1705"/>
                  <a:pt x="438" y="1705"/>
                  <a:pt x="438" y="1705"/>
                </a:cubicBezTo>
                <a:cubicBezTo>
                  <a:pt x="438" y="1640"/>
                  <a:pt x="414" y="1597"/>
                  <a:pt x="414" y="1597"/>
                </a:cubicBezTo>
                <a:lnTo>
                  <a:pt x="503" y="1458"/>
                </a:lnTo>
                <a:close/>
                <a:moveTo>
                  <a:pt x="632" y="1646"/>
                </a:moveTo>
                <a:cubicBezTo>
                  <a:pt x="684" y="1683"/>
                  <a:pt x="684" y="1683"/>
                  <a:pt x="684" y="1683"/>
                </a:cubicBezTo>
                <a:cubicBezTo>
                  <a:pt x="678" y="1695"/>
                  <a:pt x="678" y="1695"/>
                  <a:pt x="678" y="1695"/>
                </a:cubicBezTo>
                <a:cubicBezTo>
                  <a:pt x="689" y="1715"/>
                  <a:pt x="689" y="1715"/>
                  <a:pt x="689" y="1715"/>
                </a:cubicBezTo>
                <a:cubicBezTo>
                  <a:pt x="713" y="1715"/>
                  <a:pt x="713" y="1715"/>
                  <a:pt x="713" y="1715"/>
                </a:cubicBezTo>
                <a:cubicBezTo>
                  <a:pt x="718" y="1707"/>
                  <a:pt x="718" y="1707"/>
                  <a:pt x="718" y="1707"/>
                </a:cubicBezTo>
                <a:cubicBezTo>
                  <a:pt x="785" y="1756"/>
                  <a:pt x="785" y="1756"/>
                  <a:pt x="785" y="1756"/>
                </a:cubicBezTo>
                <a:cubicBezTo>
                  <a:pt x="777" y="1825"/>
                  <a:pt x="777" y="1825"/>
                  <a:pt x="777" y="1825"/>
                </a:cubicBezTo>
                <a:cubicBezTo>
                  <a:pt x="573" y="1836"/>
                  <a:pt x="573" y="1836"/>
                  <a:pt x="573" y="1836"/>
                </a:cubicBezTo>
                <a:cubicBezTo>
                  <a:pt x="442" y="1774"/>
                  <a:pt x="442" y="1774"/>
                  <a:pt x="442" y="1774"/>
                </a:cubicBezTo>
                <a:cubicBezTo>
                  <a:pt x="440" y="1730"/>
                  <a:pt x="440" y="1730"/>
                  <a:pt x="440" y="1730"/>
                </a:cubicBezTo>
                <a:lnTo>
                  <a:pt x="632" y="1646"/>
                </a:lnTo>
                <a:close/>
                <a:moveTo>
                  <a:pt x="662" y="1639"/>
                </a:moveTo>
                <a:cubicBezTo>
                  <a:pt x="726" y="1598"/>
                  <a:pt x="726" y="1598"/>
                  <a:pt x="726" y="1598"/>
                </a:cubicBezTo>
                <a:cubicBezTo>
                  <a:pt x="855" y="1584"/>
                  <a:pt x="855" y="1584"/>
                  <a:pt x="855" y="1584"/>
                </a:cubicBezTo>
                <a:cubicBezTo>
                  <a:pt x="831" y="1637"/>
                  <a:pt x="831" y="1637"/>
                  <a:pt x="831" y="1637"/>
                </a:cubicBezTo>
                <a:cubicBezTo>
                  <a:pt x="804" y="1637"/>
                  <a:pt x="804" y="1637"/>
                  <a:pt x="804" y="1637"/>
                </a:cubicBezTo>
                <a:cubicBezTo>
                  <a:pt x="804" y="1669"/>
                  <a:pt x="804" y="1669"/>
                  <a:pt x="804" y="1669"/>
                </a:cubicBezTo>
                <a:cubicBezTo>
                  <a:pt x="817" y="1669"/>
                  <a:pt x="817" y="1669"/>
                  <a:pt x="817" y="1669"/>
                </a:cubicBezTo>
                <a:cubicBezTo>
                  <a:pt x="792" y="1723"/>
                  <a:pt x="792" y="1723"/>
                  <a:pt x="792" y="1723"/>
                </a:cubicBezTo>
                <a:cubicBezTo>
                  <a:pt x="792" y="1723"/>
                  <a:pt x="745" y="1670"/>
                  <a:pt x="662" y="1639"/>
                </a:cubicBezTo>
                <a:close/>
                <a:moveTo>
                  <a:pt x="812" y="1764"/>
                </a:moveTo>
                <a:cubicBezTo>
                  <a:pt x="1009" y="1861"/>
                  <a:pt x="1009" y="1861"/>
                  <a:pt x="1009" y="1861"/>
                </a:cubicBezTo>
                <a:cubicBezTo>
                  <a:pt x="801" y="1918"/>
                  <a:pt x="801" y="1918"/>
                  <a:pt x="801" y="1918"/>
                </a:cubicBezTo>
                <a:cubicBezTo>
                  <a:pt x="801" y="1918"/>
                  <a:pt x="795" y="1853"/>
                  <a:pt x="812" y="1764"/>
                </a:cubicBezTo>
                <a:close/>
                <a:moveTo>
                  <a:pt x="817" y="1744"/>
                </a:moveTo>
                <a:cubicBezTo>
                  <a:pt x="877" y="1583"/>
                  <a:pt x="877" y="1583"/>
                  <a:pt x="877" y="1583"/>
                </a:cubicBezTo>
                <a:cubicBezTo>
                  <a:pt x="877" y="1583"/>
                  <a:pt x="946" y="1688"/>
                  <a:pt x="1069" y="1772"/>
                </a:cubicBezTo>
                <a:cubicBezTo>
                  <a:pt x="1037" y="1840"/>
                  <a:pt x="1037" y="1840"/>
                  <a:pt x="1037" y="1840"/>
                </a:cubicBezTo>
                <a:lnTo>
                  <a:pt x="817" y="1744"/>
                </a:lnTo>
                <a:close/>
                <a:moveTo>
                  <a:pt x="990" y="1677"/>
                </a:moveTo>
                <a:cubicBezTo>
                  <a:pt x="1116" y="1559"/>
                  <a:pt x="1116" y="1559"/>
                  <a:pt x="1116" y="1559"/>
                </a:cubicBezTo>
                <a:cubicBezTo>
                  <a:pt x="1213" y="1625"/>
                  <a:pt x="1213" y="1625"/>
                  <a:pt x="1213" y="1625"/>
                </a:cubicBezTo>
                <a:cubicBezTo>
                  <a:pt x="1180" y="1668"/>
                  <a:pt x="1180" y="1668"/>
                  <a:pt x="1180" y="1668"/>
                </a:cubicBezTo>
                <a:cubicBezTo>
                  <a:pt x="1177" y="1734"/>
                  <a:pt x="1177" y="1734"/>
                  <a:pt x="1177" y="1734"/>
                </a:cubicBezTo>
                <a:cubicBezTo>
                  <a:pt x="1098" y="1744"/>
                  <a:pt x="1098" y="1744"/>
                  <a:pt x="1098" y="1744"/>
                </a:cubicBezTo>
                <a:lnTo>
                  <a:pt x="990" y="1677"/>
                </a:lnTo>
                <a:close/>
                <a:moveTo>
                  <a:pt x="1405" y="1576"/>
                </a:moveTo>
                <a:cubicBezTo>
                  <a:pt x="1328" y="1431"/>
                  <a:pt x="1328" y="1431"/>
                  <a:pt x="1328" y="1431"/>
                </a:cubicBezTo>
                <a:cubicBezTo>
                  <a:pt x="1532" y="1336"/>
                  <a:pt x="1532" y="1336"/>
                  <a:pt x="1532" y="1336"/>
                </a:cubicBezTo>
                <a:lnTo>
                  <a:pt x="1405" y="1576"/>
                </a:lnTo>
                <a:close/>
                <a:moveTo>
                  <a:pt x="1503" y="1458"/>
                </a:moveTo>
                <a:cubicBezTo>
                  <a:pt x="1685" y="1597"/>
                  <a:pt x="1685" y="1597"/>
                  <a:pt x="1685" y="1597"/>
                </a:cubicBezTo>
                <a:cubicBezTo>
                  <a:pt x="1438" y="1705"/>
                  <a:pt x="1438" y="1705"/>
                  <a:pt x="1438" y="1705"/>
                </a:cubicBezTo>
                <a:cubicBezTo>
                  <a:pt x="1438" y="1640"/>
                  <a:pt x="1414" y="1597"/>
                  <a:pt x="1414" y="1597"/>
                </a:cubicBezTo>
                <a:lnTo>
                  <a:pt x="1503" y="1458"/>
                </a:lnTo>
                <a:close/>
                <a:moveTo>
                  <a:pt x="1632" y="1646"/>
                </a:moveTo>
                <a:cubicBezTo>
                  <a:pt x="1684" y="1683"/>
                  <a:pt x="1684" y="1683"/>
                  <a:pt x="1684" y="1683"/>
                </a:cubicBezTo>
                <a:cubicBezTo>
                  <a:pt x="1678" y="1695"/>
                  <a:pt x="1678" y="1695"/>
                  <a:pt x="1678" y="1695"/>
                </a:cubicBezTo>
                <a:cubicBezTo>
                  <a:pt x="1689" y="1715"/>
                  <a:pt x="1689" y="1715"/>
                  <a:pt x="1689" y="1715"/>
                </a:cubicBezTo>
                <a:cubicBezTo>
                  <a:pt x="1713" y="1715"/>
                  <a:pt x="1713" y="1715"/>
                  <a:pt x="1713" y="1715"/>
                </a:cubicBezTo>
                <a:cubicBezTo>
                  <a:pt x="1718" y="1707"/>
                  <a:pt x="1718" y="1707"/>
                  <a:pt x="1718" y="1707"/>
                </a:cubicBezTo>
                <a:cubicBezTo>
                  <a:pt x="1785" y="1756"/>
                  <a:pt x="1785" y="1756"/>
                  <a:pt x="1785" y="1756"/>
                </a:cubicBezTo>
                <a:cubicBezTo>
                  <a:pt x="1777" y="1825"/>
                  <a:pt x="1777" y="1825"/>
                  <a:pt x="1777" y="1825"/>
                </a:cubicBezTo>
                <a:cubicBezTo>
                  <a:pt x="1573" y="1836"/>
                  <a:pt x="1573" y="1836"/>
                  <a:pt x="1573" y="1836"/>
                </a:cubicBezTo>
                <a:cubicBezTo>
                  <a:pt x="1442" y="1774"/>
                  <a:pt x="1442" y="1774"/>
                  <a:pt x="1442" y="1774"/>
                </a:cubicBezTo>
                <a:cubicBezTo>
                  <a:pt x="1440" y="1730"/>
                  <a:pt x="1440" y="1730"/>
                  <a:pt x="1440" y="1730"/>
                </a:cubicBezTo>
                <a:lnTo>
                  <a:pt x="1632" y="1646"/>
                </a:lnTo>
                <a:close/>
                <a:moveTo>
                  <a:pt x="1662" y="1639"/>
                </a:moveTo>
                <a:cubicBezTo>
                  <a:pt x="1726" y="1598"/>
                  <a:pt x="1726" y="1598"/>
                  <a:pt x="1726" y="1598"/>
                </a:cubicBezTo>
                <a:cubicBezTo>
                  <a:pt x="1855" y="1584"/>
                  <a:pt x="1855" y="1584"/>
                  <a:pt x="1855" y="1584"/>
                </a:cubicBezTo>
                <a:cubicBezTo>
                  <a:pt x="1831" y="1637"/>
                  <a:pt x="1831" y="1637"/>
                  <a:pt x="1831" y="1637"/>
                </a:cubicBezTo>
                <a:cubicBezTo>
                  <a:pt x="1804" y="1637"/>
                  <a:pt x="1804" y="1637"/>
                  <a:pt x="1804" y="1637"/>
                </a:cubicBezTo>
                <a:cubicBezTo>
                  <a:pt x="1804" y="1669"/>
                  <a:pt x="1804" y="1669"/>
                  <a:pt x="1804" y="1669"/>
                </a:cubicBezTo>
                <a:cubicBezTo>
                  <a:pt x="1817" y="1669"/>
                  <a:pt x="1817" y="1669"/>
                  <a:pt x="1817" y="1669"/>
                </a:cubicBezTo>
                <a:cubicBezTo>
                  <a:pt x="1792" y="1723"/>
                  <a:pt x="1792" y="1723"/>
                  <a:pt x="1792" y="1723"/>
                </a:cubicBezTo>
                <a:cubicBezTo>
                  <a:pt x="1792" y="1723"/>
                  <a:pt x="1745" y="1670"/>
                  <a:pt x="1662" y="1639"/>
                </a:cubicBezTo>
                <a:close/>
                <a:moveTo>
                  <a:pt x="1812" y="1764"/>
                </a:moveTo>
                <a:cubicBezTo>
                  <a:pt x="2009" y="1861"/>
                  <a:pt x="2009" y="1861"/>
                  <a:pt x="2009" y="1861"/>
                </a:cubicBezTo>
                <a:cubicBezTo>
                  <a:pt x="1801" y="1918"/>
                  <a:pt x="1801" y="1918"/>
                  <a:pt x="1801" y="1918"/>
                </a:cubicBezTo>
                <a:cubicBezTo>
                  <a:pt x="1801" y="1918"/>
                  <a:pt x="1795" y="1853"/>
                  <a:pt x="1812" y="1764"/>
                </a:cubicBezTo>
                <a:close/>
                <a:moveTo>
                  <a:pt x="1817" y="1744"/>
                </a:moveTo>
                <a:cubicBezTo>
                  <a:pt x="1877" y="1583"/>
                  <a:pt x="1877" y="1583"/>
                  <a:pt x="1877" y="1583"/>
                </a:cubicBezTo>
                <a:cubicBezTo>
                  <a:pt x="1877" y="1583"/>
                  <a:pt x="1946" y="1688"/>
                  <a:pt x="2069" y="1772"/>
                </a:cubicBezTo>
                <a:cubicBezTo>
                  <a:pt x="2037" y="1840"/>
                  <a:pt x="2037" y="1840"/>
                  <a:pt x="2037" y="1840"/>
                </a:cubicBezTo>
                <a:lnTo>
                  <a:pt x="1817" y="1744"/>
                </a:lnTo>
                <a:close/>
                <a:moveTo>
                  <a:pt x="1990" y="1677"/>
                </a:moveTo>
                <a:cubicBezTo>
                  <a:pt x="2116" y="1559"/>
                  <a:pt x="2116" y="1559"/>
                  <a:pt x="2116" y="1559"/>
                </a:cubicBezTo>
                <a:cubicBezTo>
                  <a:pt x="2213" y="1625"/>
                  <a:pt x="2213" y="1625"/>
                  <a:pt x="2213" y="1625"/>
                </a:cubicBezTo>
                <a:cubicBezTo>
                  <a:pt x="2180" y="1668"/>
                  <a:pt x="2180" y="1668"/>
                  <a:pt x="2180" y="1668"/>
                </a:cubicBezTo>
                <a:cubicBezTo>
                  <a:pt x="2177" y="1734"/>
                  <a:pt x="2177" y="1734"/>
                  <a:pt x="2177" y="1734"/>
                </a:cubicBezTo>
                <a:cubicBezTo>
                  <a:pt x="2098" y="1744"/>
                  <a:pt x="2098" y="1744"/>
                  <a:pt x="2098" y="1744"/>
                </a:cubicBezTo>
                <a:lnTo>
                  <a:pt x="1990" y="1677"/>
                </a:lnTo>
                <a:close/>
                <a:moveTo>
                  <a:pt x="2405" y="1576"/>
                </a:moveTo>
                <a:cubicBezTo>
                  <a:pt x="2328" y="1431"/>
                  <a:pt x="2328" y="1431"/>
                  <a:pt x="2328" y="1431"/>
                </a:cubicBezTo>
                <a:cubicBezTo>
                  <a:pt x="2532" y="1336"/>
                  <a:pt x="2532" y="1336"/>
                  <a:pt x="2532" y="1336"/>
                </a:cubicBezTo>
                <a:lnTo>
                  <a:pt x="2405" y="1576"/>
                </a:lnTo>
                <a:close/>
                <a:moveTo>
                  <a:pt x="2503" y="1458"/>
                </a:moveTo>
                <a:cubicBezTo>
                  <a:pt x="2685" y="1597"/>
                  <a:pt x="2685" y="1597"/>
                  <a:pt x="2685" y="1597"/>
                </a:cubicBezTo>
                <a:cubicBezTo>
                  <a:pt x="2438" y="1705"/>
                  <a:pt x="2438" y="1705"/>
                  <a:pt x="2438" y="1705"/>
                </a:cubicBezTo>
                <a:cubicBezTo>
                  <a:pt x="2438" y="1640"/>
                  <a:pt x="2414" y="1597"/>
                  <a:pt x="2414" y="1597"/>
                </a:cubicBezTo>
                <a:lnTo>
                  <a:pt x="2503" y="1458"/>
                </a:lnTo>
                <a:close/>
                <a:moveTo>
                  <a:pt x="2632" y="1646"/>
                </a:moveTo>
                <a:cubicBezTo>
                  <a:pt x="2684" y="1683"/>
                  <a:pt x="2684" y="1683"/>
                  <a:pt x="2684" y="1683"/>
                </a:cubicBezTo>
                <a:cubicBezTo>
                  <a:pt x="2678" y="1695"/>
                  <a:pt x="2678" y="1695"/>
                  <a:pt x="2678" y="1695"/>
                </a:cubicBezTo>
                <a:cubicBezTo>
                  <a:pt x="2689" y="1715"/>
                  <a:pt x="2689" y="1715"/>
                  <a:pt x="2689" y="1715"/>
                </a:cubicBezTo>
                <a:cubicBezTo>
                  <a:pt x="2713" y="1715"/>
                  <a:pt x="2713" y="1715"/>
                  <a:pt x="2713" y="1715"/>
                </a:cubicBezTo>
                <a:cubicBezTo>
                  <a:pt x="2718" y="1707"/>
                  <a:pt x="2718" y="1707"/>
                  <a:pt x="2718" y="1707"/>
                </a:cubicBezTo>
                <a:cubicBezTo>
                  <a:pt x="2785" y="1756"/>
                  <a:pt x="2785" y="1756"/>
                  <a:pt x="2785" y="1756"/>
                </a:cubicBezTo>
                <a:cubicBezTo>
                  <a:pt x="2777" y="1825"/>
                  <a:pt x="2777" y="1825"/>
                  <a:pt x="2777" y="1825"/>
                </a:cubicBezTo>
                <a:cubicBezTo>
                  <a:pt x="2573" y="1836"/>
                  <a:pt x="2573" y="1836"/>
                  <a:pt x="2573" y="1836"/>
                </a:cubicBezTo>
                <a:cubicBezTo>
                  <a:pt x="2442" y="1774"/>
                  <a:pt x="2442" y="1774"/>
                  <a:pt x="2442" y="1774"/>
                </a:cubicBezTo>
                <a:cubicBezTo>
                  <a:pt x="2440" y="1730"/>
                  <a:pt x="2440" y="1730"/>
                  <a:pt x="2440" y="1730"/>
                </a:cubicBezTo>
                <a:lnTo>
                  <a:pt x="2632" y="1646"/>
                </a:lnTo>
                <a:close/>
                <a:moveTo>
                  <a:pt x="2662" y="1639"/>
                </a:moveTo>
                <a:cubicBezTo>
                  <a:pt x="2726" y="1598"/>
                  <a:pt x="2726" y="1598"/>
                  <a:pt x="2726" y="1598"/>
                </a:cubicBezTo>
                <a:cubicBezTo>
                  <a:pt x="2855" y="1584"/>
                  <a:pt x="2855" y="1584"/>
                  <a:pt x="2855" y="1584"/>
                </a:cubicBezTo>
                <a:cubicBezTo>
                  <a:pt x="2831" y="1637"/>
                  <a:pt x="2831" y="1637"/>
                  <a:pt x="2831" y="1637"/>
                </a:cubicBezTo>
                <a:cubicBezTo>
                  <a:pt x="2804" y="1637"/>
                  <a:pt x="2804" y="1637"/>
                  <a:pt x="2804" y="1637"/>
                </a:cubicBezTo>
                <a:cubicBezTo>
                  <a:pt x="2804" y="1669"/>
                  <a:pt x="2804" y="1669"/>
                  <a:pt x="2804" y="1669"/>
                </a:cubicBezTo>
                <a:cubicBezTo>
                  <a:pt x="2817" y="1669"/>
                  <a:pt x="2817" y="1669"/>
                  <a:pt x="2817" y="1669"/>
                </a:cubicBezTo>
                <a:cubicBezTo>
                  <a:pt x="2792" y="1723"/>
                  <a:pt x="2792" y="1723"/>
                  <a:pt x="2792" y="1723"/>
                </a:cubicBezTo>
                <a:cubicBezTo>
                  <a:pt x="2792" y="1723"/>
                  <a:pt x="2745" y="1670"/>
                  <a:pt x="2662" y="1639"/>
                </a:cubicBezTo>
                <a:close/>
                <a:moveTo>
                  <a:pt x="2812" y="1764"/>
                </a:moveTo>
                <a:cubicBezTo>
                  <a:pt x="3009" y="1861"/>
                  <a:pt x="3009" y="1861"/>
                  <a:pt x="3009" y="1861"/>
                </a:cubicBezTo>
                <a:cubicBezTo>
                  <a:pt x="2801" y="1918"/>
                  <a:pt x="2801" y="1918"/>
                  <a:pt x="2801" y="1918"/>
                </a:cubicBezTo>
                <a:cubicBezTo>
                  <a:pt x="2801" y="1918"/>
                  <a:pt x="2795" y="1853"/>
                  <a:pt x="2812" y="1764"/>
                </a:cubicBezTo>
                <a:close/>
                <a:moveTo>
                  <a:pt x="2817" y="1744"/>
                </a:moveTo>
                <a:cubicBezTo>
                  <a:pt x="2877" y="1583"/>
                  <a:pt x="2877" y="1583"/>
                  <a:pt x="2877" y="1583"/>
                </a:cubicBezTo>
                <a:cubicBezTo>
                  <a:pt x="2877" y="1583"/>
                  <a:pt x="2946" y="1688"/>
                  <a:pt x="3069" y="1772"/>
                </a:cubicBezTo>
                <a:cubicBezTo>
                  <a:pt x="3037" y="1840"/>
                  <a:pt x="3037" y="1840"/>
                  <a:pt x="3037" y="1840"/>
                </a:cubicBezTo>
                <a:lnTo>
                  <a:pt x="2817" y="1744"/>
                </a:lnTo>
                <a:close/>
                <a:moveTo>
                  <a:pt x="2990" y="1677"/>
                </a:moveTo>
                <a:cubicBezTo>
                  <a:pt x="3116" y="1559"/>
                  <a:pt x="3116" y="1559"/>
                  <a:pt x="3116" y="1559"/>
                </a:cubicBezTo>
                <a:cubicBezTo>
                  <a:pt x="3213" y="1625"/>
                  <a:pt x="3213" y="1625"/>
                  <a:pt x="3213" y="1625"/>
                </a:cubicBezTo>
                <a:cubicBezTo>
                  <a:pt x="3180" y="1668"/>
                  <a:pt x="3180" y="1668"/>
                  <a:pt x="3180" y="1668"/>
                </a:cubicBezTo>
                <a:cubicBezTo>
                  <a:pt x="3177" y="1734"/>
                  <a:pt x="3177" y="1734"/>
                  <a:pt x="3177" y="1734"/>
                </a:cubicBezTo>
                <a:cubicBezTo>
                  <a:pt x="3098" y="1744"/>
                  <a:pt x="3098" y="1744"/>
                  <a:pt x="3098" y="1744"/>
                </a:cubicBezTo>
                <a:lnTo>
                  <a:pt x="2990" y="1677"/>
                </a:lnTo>
                <a:close/>
                <a:moveTo>
                  <a:pt x="3405" y="1576"/>
                </a:moveTo>
                <a:cubicBezTo>
                  <a:pt x="3328" y="1431"/>
                  <a:pt x="3328" y="1431"/>
                  <a:pt x="3328" y="1431"/>
                </a:cubicBezTo>
                <a:cubicBezTo>
                  <a:pt x="3532" y="1336"/>
                  <a:pt x="3532" y="1336"/>
                  <a:pt x="3532" y="1336"/>
                </a:cubicBezTo>
                <a:lnTo>
                  <a:pt x="3405" y="1576"/>
                </a:lnTo>
                <a:close/>
                <a:moveTo>
                  <a:pt x="3460" y="1344"/>
                </a:moveTo>
                <a:cubicBezTo>
                  <a:pt x="3427" y="1212"/>
                  <a:pt x="3427" y="1212"/>
                  <a:pt x="3427" y="1212"/>
                </a:cubicBezTo>
                <a:cubicBezTo>
                  <a:pt x="3409" y="1136"/>
                  <a:pt x="3409" y="1136"/>
                  <a:pt x="3409" y="1136"/>
                </a:cubicBezTo>
                <a:cubicBezTo>
                  <a:pt x="3467" y="1044"/>
                  <a:pt x="3467" y="1044"/>
                  <a:pt x="3467" y="1044"/>
                </a:cubicBezTo>
                <a:cubicBezTo>
                  <a:pt x="3518" y="1034"/>
                  <a:pt x="3518" y="1034"/>
                  <a:pt x="3518" y="1034"/>
                </a:cubicBezTo>
                <a:cubicBezTo>
                  <a:pt x="3601" y="1212"/>
                  <a:pt x="3601" y="1212"/>
                  <a:pt x="3601" y="1212"/>
                </a:cubicBezTo>
                <a:cubicBezTo>
                  <a:pt x="3605" y="1221"/>
                  <a:pt x="3605" y="1221"/>
                  <a:pt x="3605" y="1221"/>
                </a:cubicBezTo>
                <a:cubicBezTo>
                  <a:pt x="3605" y="1221"/>
                  <a:pt x="3483" y="1270"/>
                  <a:pt x="3460" y="1344"/>
                </a:cubicBezTo>
                <a:close/>
                <a:moveTo>
                  <a:pt x="3420" y="1048"/>
                </a:moveTo>
                <a:cubicBezTo>
                  <a:pt x="3341" y="1100"/>
                  <a:pt x="3341" y="1100"/>
                  <a:pt x="3341" y="1100"/>
                </a:cubicBezTo>
                <a:cubicBezTo>
                  <a:pt x="3298" y="874"/>
                  <a:pt x="3298" y="874"/>
                  <a:pt x="3298" y="874"/>
                </a:cubicBezTo>
                <a:cubicBezTo>
                  <a:pt x="3564" y="840"/>
                  <a:pt x="3564" y="840"/>
                  <a:pt x="3564" y="840"/>
                </a:cubicBezTo>
                <a:lnTo>
                  <a:pt x="3420" y="1048"/>
                </a:lnTo>
                <a:close/>
                <a:moveTo>
                  <a:pt x="3403" y="784"/>
                </a:moveTo>
                <a:cubicBezTo>
                  <a:pt x="3398" y="756"/>
                  <a:pt x="3398" y="756"/>
                  <a:pt x="3398" y="756"/>
                </a:cubicBezTo>
                <a:cubicBezTo>
                  <a:pt x="3410" y="744"/>
                  <a:pt x="3410" y="744"/>
                  <a:pt x="3410" y="744"/>
                </a:cubicBezTo>
                <a:cubicBezTo>
                  <a:pt x="3408" y="757"/>
                  <a:pt x="3406" y="771"/>
                  <a:pt x="3403" y="784"/>
                </a:cubicBezTo>
                <a:close/>
                <a:moveTo>
                  <a:pt x="3411" y="733"/>
                </a:moveTo>
                <a:cubicBezTo>
                  <a:pt x="3389" y="730"/>
                  <a:pt x="3389" y="730"/>
                  <a:pt x="3389" y="730"/>
                </a:cubicBezTo>
                <a:cubicBezTo>
                  <a:pt x="3376" y="703"/>
                  <a:pt x="3376" y="703"/>
                  <a:pt x="3376" y="703"/>
                </a:cubicBezTo>
                <a:cubicBezTo>
                  <a:pt x="3362" y="730"/>
                  <a:pt x="3362" y="730"/>
                  <a:pt x="3362" y="730"/>
                </a:cubicBezTo>
                <a:cubicBezTo>
                  <a:pt x="3332" y="735"/>
                  <a:pt x="3332" y="735"/>
                  <a:pt x="3332" y="735"/>
                </a:cubicBezTo>
                <a:cubicBezTo>
                  <a:pt x="3354" y="756"/>
                  <a:pt x="3354" y="756"/>
                  <a:pt x="3354" y="756"/>
                </a:cubicBezTo>
                <a:cubicBezTo>
                  <a:pt x="3349" y="786"/>
                  <a:pt x="3349" y="786"/>
                  <a:pt x="3349" y="786"/>
                </a:cubicBezTo>
                <a:cubicBezTo>
                  <a:pt x="3376" y="772"/>
                  <a:pt x="3376" y="772"/>
                  <a:pt x="3376" y="772"/>
                </a:cubicBezTo>
                <a:cubicBezTo>
                  <a:pt x="3402" y="786"/>
                  <a:pt x="3402" y="786"/>
                  <a:pt x="3402" y="786"/>
                </a:cubicBezTo>
                <a:cubicBezTo>
                  <a:pt x="3398" y="803"/>
                  <a:pt x="3393" y="821"/>
                  <a:pt x="3385" y="840"/>
                </a:cubicBezTo>
                <a:cubicBezTo>
                  <a:pt x="3332" y="806"/>
                  <a:pt x="3332" y="806"/>
                  <a:pt x="3332" y="806"/>
                </a:cubicBezTo>
                <a:cubicBezTo>
                  <a:pt x="3330" y="745"/>
                  <a:pt x="3301" y="670"/>
                  <a:pt x="3275" y="635"/>
                </a:cubicBezTo>
                <a:cubicBezTo>
                  <a:pt x="3393" y="601"/>
                  <a:pt x="3393" y="601"/>
                  <a:pt x="3393" y="601"/>
                </a:cubicBezTo>
                <a:cubicBezTo>
                  <a:pt x="3393" y="601"/>
                  <a:pt x="3417" y="653"/>
                  <a:pt x="3411" y="733"/>
                </a:cubicBezTo>
                <a:close/>
                <a:moveTo>
                  <a:pt x="3405" y="576"/>
                </a:moveTo>
                <a:cubicBezTo>
                  <a:pt x="3328" y="431"/>
                  <a:pt x="3328" y="431"/>
                  <a:pt x="3328" y="431"/>
                </a:cubicBezTo>
                <a:cubicBezTo>
                  <a:pt x="3532" y="336"/>
                  <a:pt x="3532" y="336"/>
                  <a:pt x="3532" y="336"/>
                </a:cubicBezTo>
                <a:lnTo>
                  <a:pt x="3405" y="576"/>
                </a:lnTo>
                <a:close/>
                <a:moveTo>
                  <a:pt x="3388" y="91"/>
                </a:moveTo>
                <a:cubicBezTo>
                  <a:pt x="3386" y="212"/>
                  <a:pt x="3386" y="212"/>
                  <a:pt x="3386" y="212"/>
                </a:cubicBezTo>
                <a:cubicBezTo>
                  <a:pt x="3434" y="348"/>
                  <a:pt x="3434" y="348"/>
                  <a:pt x="3434" y="348"/>
                </a:cubicBezTo>
                <a:cubicBezTo>
                  <a:pt x="3384" y="332"/>
                  <a:pt x="3384" y="332"/>
                  <a:pt x="3384" y="332"/>
                </a:cubicBezTo>
                <a:cubicBezTo>
                  <a:pt x="3383" y="332"/>
                  <a:pt x="3383" y="332"/>
                  <a:pt x="3383" y="332"/>
                </a:cubicBezTo>
                <a:cubicBezTo>
                  <a:pt x="3286" y="212"/>
                  <a:pt x="3286" y="212"/>
                  <a:pt x="3286" y="212"/>
                </a:cubicBezTo>
                <a:cubicBezTo>
                  <a:pt x="3260" y="179"/>
                  <a:pt x="3260" y="179"/>
                  <a:pt x="3260" y="179"/>
                </a:cubicBezTo>
                <a:lnTo>
                  <a:pt x="3388" y="91"/>
                </a:lnTo>
                <a:close/>
                <a:moveTo>
                  <a:pt x="3162" y="21"/>
                </a:moveTo>
                <a:cubicBezTo>
                  <a:pt x="3244" y="38"/>
                  <a:pt x="3244" y="38"/>
                  <a:pt x="3244" y="38"/>
                </a:cubicBezTo>
                <a:cubicBezTo>
                  <a:pt x="3286" y="46"/>
                  <a:pt x="3286" y="46"/>
                  <a:pt x="3286" y="46"/>
                </a:cubicBezTo>
                <a:cubicBezTo>
                  <a:pt x="3328" y="102"/>
                  <a:pt x="3328" y="102"/>
                  <a:pt x="3328" y="102"/>
                </a:cubicBezTo>
                <a:cubicBezTo>
                  <a:pt x="3250" y="155"/>
                  <a:pt x="3250" y="155"/>
                  <a:pt x="3250" y="155"/>
                </a:cubicBezTo>
                <a:cubicBezTo>
                  <a:pt x="3244" y="154"/>
                  <a:pt x="3244" y="154"/>
                  <a:pt x="3244" y="154"/>
                </a:cubicBezTo>
                <a:cubicBezTo>
                  <a:pt x="3122" y="142"/>
                  <a:pt x="3122" y="142"/>
                  <a:pt x="3122" y="142"/>
                </a:cubicBezTo>
                <a:lnTo>
                  <a:pt x="3162" y="21"/>
                </a:lnTo>
                <a:close/>
                <a:moveTo>
                  <a:pt x="3115" y="168"/>
                </a:moveTo>
                <a:cubicBezTo>
                  <a:pt x="3237" y="180"/>
                  <a:pt x="3237" y="180"/>
                  <a:pt x="3237" y="180"/>
                </a:cubicBezTo>
                <a:cubicBezTo>
                  <a:pt x="3206" y="212"/>
                  <a:pt x="3206" y="212"/>
                  <a:pt x="3206" y="212"/>
                </a:cubicBezTo>
                <a:cubicBezTo>
                  <a:pt x="3090" y="332"/>
                  <a:pt x="3090" y="332"/>
                  <a:pt x="3090" y="332"/>
                </a:cubicBezTo>
                <a:cubicBezTo>
                  <a:pt x="3073" y="332"/>
                  <a:pt x="3073" y="332"/>
                  <a:pt x="3073" y="332"/>
                </a:cubicBezTo>
                <a:cubicBezTo>
                  <a:pt x="3056" y="325"/>
                  <a:pt x="3026" y="307"/>
                  <a:pt x="3014" y="266"/>
                </a:cubicBezTo>
                <a:cubicBezTo>
                  <a:pt x="3070" y="212"/>
                  <a:pt x="3070" y="212"/>
                  <a:pt x="3070" y="212"/>
                </a:cubicBezTo>
                <a:lnTo>
                  <a:pt x="3115" y="168"/>
                </a:lnTo>
                <a:close/>
                <a:moveTo>
                  <a:pt x="2787" y="212"/>
                </a:moveTo>
                <a:cubicBezTo>
                  <a:pt x="2821" y="132"/>
                  <a:pt x="2821" y="132"/>
                  <a:pt x="2821" y="132"/>
                </a:cubicBezTo>
                <a:cubicBezTo>
                  <a:pt x="2889" y="110"/>
                  <a:pt x="2889" y="110"/>
                  <a:pt x="2889" y="110"/>
                </a:cubicBezTo>
                <a:cubicBezTo>
                  <a:pt x="3072" y="177"/>
                  <a:pt x="3072" y="177"/>
                  <a:pt x="3072" y="177"/>
                </a:cubicBezTo>
                <a:cubicBezTo>
                  <a:pt x="3038" y="212"/>
                  <a:pt x="3038" y="212"/>
                  <a:pt x="3038" y="212"/>
                </a:cubicBezTo>
                <a:cubicBezTo>
                  <a:pt x="2992" y="261"/>
                  <a:pt x="2992" y="261"/>
                  <a:pt x="2992" y="261"/>
                </a:cubicBezTo>
                <a:cubicBezTo>
                  <a:pt x="2834" y="293"/>
                  <a:pt x="2834" y="293"/>
                  <a:pt x="2834" y="293"/>
                </a:cubicBezTo>
                <a:cubicBezTo>
                  <a:pt x="2783" y="220"/>
                  <a:pt x="2783" y="220"/>
                  <a:pt x="2783" y="220"/>
                </a:cubicBezTo>
                <a:lnTo>
                  <a:pt x="2787" y="212"/>
                </a:lnTo>
                <a:close/>
                <a:moveTo>
                  <a:pt x="2720" y="191"/>
                </a:moveTo>
                <a:cubicBezTo>
                  <a:pt x="2735" y="212"/>
                  <a:pt x="2735" y="212"/>
                  <a:pt x="2735" y="212"/>
                </a:cubicBezTo>
                <a:cubicBezTo>
                  <a:pt x="2826" y="338"/>
                  <a:pt x="2826" y="338"/>
                  <a:pt x="2826" y="338"/>
                </a:cubicBezTo>
                <a:cubicBezTo>
                  <a:pt x="2634" y="289"/>
                  <a:pt x="2634" y="289"/>
                  <a:pt x="2634" y="289"/>
                </a:cubicBezTo>
                <a:cubicBezTo>
                  <a:pt x="2505" y="327"/>
                  <a:pt x="2505" y="327"/>
                  <a:pt x="2505" y="327"/>
                </a:cubicBezTo>
                <a:cubicBezTo>
                  <a:pt x="2531" y="279"/>
                  <a:pt x="2556" y="264"/>
                  <a:pt x="2673" y="212"/>
                </a:cubicBezTo>
                <a:cubicBezTo>
                  <a:pt x="2687" y="206"/>
                  <a:pt x="2703" y="199"/>
                  <a:pt x="2720" y="191"/>
                </a:cubicBezTo>
                <a:close/>
                <a:moveTo>
                  <a:pt x="2625" y="2"/>
                </a:moveTo>
                <a:cubicBezTo>
                  <a:pt x="2640" y="21"/>
                  <a:pt x="2640" y="21"/>
                  <a:pt x="2640" y="21"/>
                </a:cubicBezTo>
                <a:cubicBezTo>
                  <a:pt x="2636" y="30"/>
                  <a:pt x="2636" y="30"/>
                  <a:pt x="2636" y="30"/>
                </a:cubicBezTo>
                <a:cubicBezTo>
                  <a:pt x="2609" y="34"/>
                  <a:pt x="2609" y="34"/>
                  <a:pt x="2609" y="34"/>
                </a:cubicBezTo>
                <a:cubicBezTo>
                  <a:pt x="2628" y="53"/>
                  <a:pt x="2628" y="53"/>
                  <a:pt x="2628" y="53"/>
                </a:cubicBezTo>
                <a:cubicBezTo>
                  <a:pt x="2624" y="80"/>
                  <a:pt x="2624" y="80"/>
                  <a:pt x="2624" y="80"/>
                </a:cubicBezTo>
                <a:cubicBezTo>
                  <a:pt x="2648" y="67"/>
                  <a:pt x="2648" y="67"/>
                  <a:pt x="2648" y="67"/>
                </a:cubicBezTo>
                <a:cubicBezTo>
                  <a:pt x="2672" y="80"/>
                  <a:pt x="2672" y="80"/>
                  <a:pt x="2672" y="80"/>
                </a:cubicBezTo>
                <a:cubicBezTo>
                  <a:pt x="2668" y="58"/>
                  <a:pt x="2668" y="58"/>
                  <a:pt x="2668" y="58"/>
                </a:cubicBezTo>
                <a:cubicBezTo>
                  <a:pt x="2692" y="88"/>
                  <a:pt x="2692" y="88"/>
                  <a:pt x="2692" y="88"/>
                </a:cubicBezTo>
                <a:cubicBezTo>
                  <a:pt x="2714" y="165"/>
                  <a:pt x="2714" y="165"/>
                  <a:pt x="2714" y="165"/>
                </a:cubicBezTo>
                <a:cubicBezTo>
                  <a:pt x="2624" y="210"/>
                  <a:pt x="2624" y="210"/>
                  <a:pt x="2624" y="210"/>
                </a:cubicBezTo>
                <a:cubicBezTo>
                  <a:pt x="2542" y="28"/>
                  <a:pt x="2542" y="28"/>
                  <a:pt x="2542" y="28"/>
                </a:cubicBezTo>
                <a:lnTo>
                  <a:pt x="2625" y="2"/>
                </a:lnTo>
                <a:close/>
                <a:moveTo>
                  <a:pt x="2467" y="44"/>
                </a:moveTo>
                <a:cubicBezTo>
                  <a:pt x="2518" y="34"/>
                  <a:pt x="2518" y="34"/>
                  <a:pt x="2518" y="34"/>
                </a:cubicBezTo>
                <a:cubicBezTo>
                  <a:pt x="2601" y="212"/>
                  <a:pt x="2601" y="212"/>
                  <a:pt x="2601" y="212"/>
                </a:cubicBezTo>
                <a:cubicBezTo>
                  <a:pt x="2605" y="221"/>
                  <a:pt x="2605" y="221"/>
                  <a:pt x="2605" y="221"/>
                </a:cubicBezTo>
                <a:cubicBezTo>
                  <a:pt x="2605" y="221"/>
                  <a:pt x="2483" y="270"/>
                  <a:pt x="2460" y="344"/>
                </a:cubicBezTo>
                <a:cubicBezTo>
                  <a:pt x="2427" y="212"/>
                  <a:pt x="2427" y="212"/>
                  <a:pt x="2427" y="212"/>
                </a:cubicBezTo>
                <a:cubicBezTo>
                  <a:pt x="2409" y="136"/>
                  <a:pt x="2409" y="136"/>
                  <a:pt x="2409" y="136"/>
                </a:cubicBezTo>
                <a:lnTo>
                  <a:pt x="2467" y="44"/>
                </a:lnTo>
                <a:close/>
                <a:moveTo>
                  <a:pt x="2388" y="91"/>
                </a:moveTo>
                <a:cubicBezTo>
                  <a:pt x="2386" y="212"/>
                  <a:pt x="2386" y="212"/>
                  <a:pt x="2386" y="212"/>
                </a:cubicBezTo>
                <a:cubicBezTo>
                  <a:pt x="2434" y="348"/>
                  <a:pt x="2434" y="348"/>
                  <a:pt x="2434" y="348"/>
                </a:cubicBezTo>
                <a:cubicBezTo>
                  <a:pt x="2384" y="332"/>
                  <a:pt x="2384" y="332"/>
                  <a:pt x="2384" y="332"/>
                </a:cubicBezTo>
                <a:cubicBezTo>
                  <a:pt x="2383" y="332"/>
                  <a:pt x="2383" y="332"/>
                  <a:pt x="2383" y="332"/>
                </a:cubicBezTo>
                <a:cubicBezTo>
                  <a:pt x="2286" y="212"/>
                  <a:pt x="2286" y="212"/>
                  <a:pt x="2286" y="212"/>
                </a:cubicBezTo>
                <a:cubicBezTo>
                  <a:pt x="2260" y="179"/>
                  <a:pt x="2260" y="179"/>
                  <a:pt x="2260" y="179"/>
                </a:cubicBezTo>
                <a:lnTo>
                  <a:pt x="2388" y="91"/>
                </a:lnTo>
                <a:close/>
                <a:moveTo>
                  <a:pt x="2162" y="21"/>
                </a:moveTo>
                <a:cubicBezTo>
                  <a:pt x="2244" y="38"/>
                  <a:pt x="2244" y="38"/>
                  <a:pt x="2244" y="38"/>
                </a:cubicBezTo>
                <a:cubicBezTo>
                  <a:pt x="2286" y="46"/>
                  <a:pt x="2286" y="46"/>
                  <a:pt x="2286" y="46"/>
                </a:cubicBezTo>
                <a:cubicBezTo>
                  <a:pt x="2328" y="102"/>
                  <a:pt x="2328" y="102"/>
                  <a:pt x="2328" y="102"/>
                </a:cubicBezTo>
                <a:cubicBezTo>
                  <a:pt x="2250" y="155"/>
                  <a:pt x="2250" y="155"/>
                  <a:pt x="2250" y="155"/>
                </a:cubicBezTo>
                <a:cubicBezTo>
                  <a:pt x="2244" y="154"/>
                  <a:pt x="2244" y="154"/>
                  <a:pt x="2244" y="154"/>
                </a:cubicBezTo>
                <a:cubicBezTo>
                  <a:pt x="2122" y="142"/>
                  <a:pt x="2122" y="142"/>
                  <a:pt x="2122" y="142"/>
                </a:cubicBezTo>
                <a:lnTo>
                  <a:pt x="2162" y="21"/>
                </a:lnTo>
                <a:close/>
                <a:moveTo>
                  <a:pt x="2115" y="168"/>
                </a:moveTo>
                <a:cubicBezTo>
                  <a:pt x="2237" y="180"/>
                  <a:pt x="2237" y="180"/>
                  <a:pt x="2237" y="180"/>
                </a:cubicBezTo>
                <a:cubicBezTo>
                  <a:pt x="2206" y="212"/>
                  <a:pt x="2206" y="212"/>
                  <a:pt x="2206" y="212"/>
                </a:cubicBezTo>
                <a:cubicBezTo>
                  <a:pt x="2090" y="332"/>
                  <a:pt x="2090" y="332"/>
                  <a:pt x="2090" y="332"/>
                </a:cubicBezTo>
                <a:cubicBezTo>
                  <a:pt x="2073" y="332"/>
                  <a:pt x="2073" y="332"/>
                  <a:pt x="2073" y="332"/>
                </a:cubicBezTo>
                <a:cubicBezTo>
                  <a:pt x="2056" y="325"/>
                  <a:pt x="2026" y="307"/>
                  <a:pt x="2014" y="266"/>
                </a:cubicBezTo>
                <a:cubicBezTo>
                  <a:pt x="2070" y="212"/>
                  <a:pt x="2070" y="212"/>
                  <a:pt x="2070" y="212"/>
                </a:cubicBezTo>
                <a:lnTo>
                  <a:pt x="2115" y="168"/>
                </a:lnTo>
                <a:close/>
                <a:moveTo>
                  <a:pt x="1787" y="212"/>
                </a:moveTo>
                <a:cubicBezTo>
                  <a:pt x="1821" y="132"/>
                  <a:pt x="1821" y="132"/>
                  <a:pt x="1821" y="132"/>
                </a:cubicBezTo>
                <a:cubicBezTo>
                  <a:pt x="1889" y="110"/>
                  <a:pt x="1889" y="110"/>
                  <a:pt x="1889" y="110"/>
                </a:cubicBezTo>
                <a:cubicBezTo>
                  <a:pt x="2072" y="177"/>
                  <a:pt x="2072" y="177"/>
                  <a:pt x="2072" y="177"/>
                </a:cubicBezTo>
                <a:cubicBezTo>
                  <a:pt x="2038" y="212"/>
                  <a:pt x="2038" y="212"/>
                  <a:pt x="2038" y="212"/>
                </a:cubicBezTo>
                <a:cubicBezTo>
                  <a:pt x="1992" y="261"/>
                  <a:pt x="1992" y="261"/>
                  <a:pt x="1992" y="261"/>
                </a:cubicBezTo>
                <a:cubicBezTo>
                  <a:pt x="1834" y="293"/>
                  <a:pt x="1834" y="293"/>
                  <a:pt x="1834" y="293"/>
                </a:cubicBezTo>
                <a:cubicBezTo>
                  <a:pt x="1783" y="220"/>
                  <a:pt x="1783" y="220"/>
                  <a:pt x="1783" y="220"/>
                </a:cubicBezTo>
                <a:lnTo>
                  <a:pt x="1787" y="212"/>
                </a:lnTo>
                <a:close/>
                <a:moveTo>
                  <a:pt x="1720" y="191"/>
                </a:moveTo>
                <a:cubicBezTo>
                  <a:pt x="1735" y="212"/>
                  <a:pt x="1735" y="212"/>
                  <a:pt x="1735" y="212"/>
                </a:cubicBezTo>
                <a:cubicBezTo>
                  <a:pt x="1826" y="338"/>
                  <a:pt x="1826" y="338"/>
                  <a:pt x="1826" y="338"/>
                </a:cubicBezTo>
                <a:cubicBezTo>
                  <a:pt x="1634" y="289"/>
                  <a:pt x="1634" y="289"/>
                  <a:pt x="1634" y="289"/>
                </a:cubicBezTo>
                <a:cubicBezTo>
                  <a:pt x="1505" y="327"/>
                  <a:pt x="1505" y="327"/>
                  <a:pt x="1505" y="327"/>
                </a:cubicBezTo>
                <a:cubicBezTo>
                  <a:pt x="1531" y="279"/>
                  <a:pt x="1556" y="264"/>
                  <a:pt x="1673" y="212"/>
                </a:cubicBezTo>
                <a:cubicBezTo>
                  <a:pt x="1687" y="206"/>
                  <a:pt x="1703" y="199"/>
                  <a:pt x="1720" y="191"/>
                </a:cubicBezTo>
                <a:close/>
                <a:moveTo>
                  <a:pt x="1625" y="2"/>
                </a:moveTo>
                <a:cubicBezTo>
                  <a:pt x="1640" y="21"/>
                  <a:pt x="1640" y="21"/>
                  <a:pt x="1640" y="21"/>
                </a:cubicBezTo>
                <a:cubicBezTo>
                  <a:pt x="1636" y="30"/>
                  <a:pt x="1636" y="30"/>
                  <a:pt x="1636" y="30"/>
                </a:cubicBezTo>
                <a:cubicBezTo>
                  <a:pt x="1609" y="34"/>
                  <a:pt x="1609" y="34"/>
                  <a:pt x="1609" y="34"/>
                </a:cubicBezTo>
                <a:cubicBezTo>
                  <a:pt x="1628" y="53"/>
                  <a:pt x="1628" y="53"/>
                  <a:pt x="1628" y="53"/>
                </a:cubicBezTo>
                <a:cubicBezTo>
                  <a:pt x="1624" y="80"/>
                  <a:pt x="1624" y="80"/>
                  <a:pt x="1624" y="80"/>
                </a:cubicBezTo>
                <a:cubicBezTo>
                  <a:pt x="1648" y="67"/>
                  <a:pt x="1648" y="67"/>
                  <a:pt x="1648" y="67"/>
                </a:cubicBezTo>
                <a:cubicBezTo>
                  <a:pt x="1672" y="80"/>
                  <a:pt x="1672" y="80"/>
                  <a:pt x="1672" y="80"/>
                </a:cubicBezTo>
                <a:cubicBezTo>
                  <a:pt x="1668" y="58"/>
                  <a:pt x="1668" y="58"/>
                  <a:pt x="1668" y="58"/>
                </a:cubicBezTo>
                <a:cubicBezTo>
                  <a:pt x="1692" y="88"/>
                  <a:pt x="1692" y="88"/>
                  <a:pt x="1692" y="88"/>
                </a:cubicBezTo>
                <a:cubicBezTo>
                  <a:pt x="1714" y="165"/>
                  <a:pt x="1714" y="165"/>
                  <a:pt x="1714" y="165"/>
                </a:cubicBezTo>
                <a:cubicBezTo>
                  <a:pt x="1624" y="210"/>
                  <a:pt x="1624" y="210"/>
                  <a:pt x="1624" y="210"/>
                </a:cubicBezTo>
                <a:cubicBezTo>
                  <a:pt x="1542" y="28"/>
                  <a:pt x="1542" y="28"/>
                  <a:pt x="1542" y="28"/>
                </a:cubicBezTo>
                <a:lnTo>
                  <a:pt x="1625" y="2"/>
                </a:lnTo>
                <a:close/>
                <a:moveTo>
                  <a:pt x="1467" y="44"/>
                </a:moveTo>
                <a:cubicBezTo>
                  <a:pt x="1518" y="34"/>
                  <a:pt x="1518" y="34"/>
                  <a:pt x="1518" y="34"/>
                </a:cubicBezTo>
                <a:cubicBezTo>
                  <a:pt x="1601" y="212"/>
                  <a:pt x="1601" y="212"/>
                  <a:pt x="1601" y="212"/>
                </a:cubicBezTo>
                <a:cubicBezTo>
                  <a:pt x="1605" y="221"/>
                  <a:pt x="1605" y="221"/>
                  <a:pt x="1605" y="221"/>
                </a:cubicBezTo>
                <a:cubicBezTo>
                  <a:pt x="1605" y="221"/>
                  <a:pt x="1483" y="270"/>
                  <a:pt x="1460" y="344"/>
                </a:cubicBezTo>
                <a:cubicBezTo>
                  <a:pt x="1427" y="212"/>
                  <a:pt x="1427" y="212"/>
                  <a:pt x="1427" y="212"/>
                </a:cubicBezTo>
                <a:cubicBezTo>
                  <a:pt x="1409" y="136"/>
                  <a:pt x="1409" y="136"/>
                  <a:pt x="1409" y="136"/>
                </a:cubicBezTo>
                <a:lnTo>
                  <a:pt x="1467" y="44"/>
                </a:lnTo>
                <a:close/>
                <a:moveTo>
                  <a:pt x="1388" y="91"/>
                </a:moveTo>
                <a:cubicBezTo>
                  <a:pt x="1386" y="212"/>
                  <a:pt x="1386" y="212"/>
                  <a:pt x="1386" y="212"/>
                </a:cubicBezTo>
                <a:cubicBezTo>
                  <a:pt x="1434" y="348"/>
                  <a:pt x="1434" y="348"/>
                  <a:pt x="1434" y="348"/>
                </a:cubicBezTo>
                <a:cubicBezTo>
                  <a:pt x="1384" y="332"/>
                  <a:pt x="1384" y="332"/>
                  <a:pt x="1384" y="332"/>
                </a:cubicBezTo>
                <a:cubicBezTo>
                  <a:pt x="1383" y="332"/>
                  <a:pt x="1383" y="332"/>
                  <a:pt x="1383" y="332"/>
                </a:cubicBezTo>
                <a:cubicBezTo>
                  <a:pt x="1286" y="212"/>
                  <a:pt x="1286" y="212"/>
                  <a:pt x="1286" y="212"/>
                </a:cubicBezTo>
                <a:cubicBezTo>
                  <a:pt x="1260" y="179"/>
                  <a:pt x="1260" y="179"/>
                  <a:pt x="1260" y="179"/>
                </a:cubicBezTo>
                <a:lnTo>
                  <a:pt x="1388" y="91"/>
                </a:lnTo>
                <a:close/>
                <a:moveTo>
                  <a:pt x="1162" y="21"/>
                </a:moveTo>
                <a:cubicBezTo>
                  <a:pt x="1244" y="38"/>
                  <a:pt x="1244" y="38"/>
                  <a:pt x="1244" y="38"/>
                </a:cubicBezTo>
                <a:cubicBezTo>
                  <a:pt x="1286" y="46"/>
                  <a:pt x="1286" y="46"/>
                  <a:pt x="1286" y="46"/>
                </a:cubicBezTo>
                <a:cubicBezTo>
                  <a:pt x="1328" y="102"/>
                  <a:pt x="1328" y="102"/>
                  <a:pt x="1328" y="102"/>
                </a:cubicBezTo>
                <a:cubicBezTo>
                  <a:pt x="1250" y="155"/>
                  <a:pt x="1250" y="155"/>
                  <a:pt x="1250" y="155"/>
                </a:cubicBezTo>
                <a:cubicBezTo>
                  <a:pt x="1244" y="154"/>
                  <a:pt x="1244" y="154"/>
                  <a:pt x="1244" y="154"/>
                </a:cubicBezTo>
                <a:cubicBezTo>
                  <a:pt x="1122" y="142"/>
                  <a:pt x="1122" y="142"/>
                  <a:pt x="1122" y="142"/>
                </a:cubicBezTo>
                <a:lnTo>
                  <a:pt x="1162" y="21"/>
                </a:lnTo>
                <a:close/>
                <a:moveTo>
                  <a:pt x="1115" y="168"/>
                </a:moveTo>
                <a:cubicBezTo>
                  <a:pt x="1237" y="180"/>
                  <a:pt x="1237" y="180"/>
                  <a:pt x="1237" y="180"/>
                </a:cubicBezTo>
                <a:cubicBezTo>
                  <a:pt x="1206" y="212"/>
                  <a:pt x="1206" y="212"/>
                  <a:pt x="1206" y="212"/>
                </a:cubicBezTo>
                <a:cubicBezTo>
                  <a:pt x="1090" y="332"/>
                  <a:pt x="1090" y="332"/>
                  <a:pt x="1090" y="332"/>
                </a:cubicBezTo>
                <a:cubicBezTo>
                  <a:pt x="1073" y="332"/>
                  <a:pt x="1073" y="332"/>
                  <a:pt x="1073" y="332"/>
                </a:cubicBezTo>
                <a:cubicBezTo>
                  <a:pt x="1056" y="325"/>
                  <a:pt x="1026" y="307"/>
                  <a:pt x="1014" y="266"/>
                </a:cubicBezTo>
                <a:cubicBezTo>
                  <a:pt x="1070" y="212"/>
                  <a:pt x="1070" y="212"/>
                  <a:pt x="1070" y="212"/>
                </a:cubicBezTo>
                <a:lnTo>
                  <a:pt x="1115" y="168"/>
                </a:lnTo>
                <a:close/>
                <a:moveTo>
                  <a:pt x="787" y="212"/>
                </a:moveTo>
                <a:cubicBezTo>
                  <a:pt x="821" y="132"/>
                  <a:pt x="821" y="132"/>
                  <a:pt x="821" y="132"/>
                </a:cubicBezTo>
                <a:cubicBezTo>
                  <a:pt x="889" y="110"/>
                  <a:pt x="889" y="110"/>
                  <a:pt x="889" y="110"/>
                </a:cubicBezTo>
                <a:cubicBezTo>
                  <a:pt x="1072" y="177"/>
                  <a:pt x="1072" y="177"/>
                  <a:pt x="1072" y="177"/>
                </a:cubicBezTo>
                <a:cubicBezTo>
                  <a:pt x="1038" y="212"/>
                  <a:pt x="1038" y="212"/>
                  <a:pt x="1038" y="212"/>
                </a:cubicBezTo>
                <a:cubicBezTo>
                  <a:pt x="992" y="261"/>
                  <a:pt x="992" y="261"/>
                  <a:pt x="992" y="261"/>
                </a:cubicBezTo>
                <a:cubicBezTo>
                  <a:pt x="834" y="293"/>
                  <a:pt x="834" y="293"/>
                  <a:pt x="834" y="293"/>
                </a:cubicBezTo>
                <a:cubicBezTo>
                  <a:pt x="783" y="220"/>
                  <a:pt x="783" y="220"/>
                  <a:pt x="783" y="220"/>
                </a:cubicBezTo>
                <a:lnTo>
                  <a:pt x="787" y="212"/>
                </a:lnTo>
                <a:close/>
                <a:moveTo>
                  <a:pt x="720" y="191"/>
                </a:moveTo>
                <a:cubicBezTo>
                  <a:pt x="735" y="212"/>
                  <a:pt x="735" y="212"/>
                  <a:pt x="735" y="212"/>
                </a:cubicBezTo>
                <a:cubicBezTo>
                  <a:pt x="826" y="338"/>
                  <a:pt x="826" y="338"/>
                  <a:pt x="826" y="338"/>
                </a:cubicBezTo>
                <a:cubicBezTo>
                  <a:pt x="634" y="289"/>
                  <a:pt x="634" y="289"/>
                  <a:pt x="634" y="289"/>
                </a:cubicBezTo>
                <a:cubicBezTo>
                  <a:pt x="505" y="327"/>
                  <a:pt x="505" y="327"/>
                  <a:pt x="505" y="327"/>
                </a:cubicBezTo>
                <a:cubicBezTo>
                  <a:pt x="531" y="279"/>
                  <a:pt x="556" y="264"/>
                  <a:pt x="673" y="212"/>
                </a:cubicBezTo>
                <a:cubicBezTo>
                  <a:pt x="687" y="206"/>
                  <a:pt x="703" y="199"/>
                  <a:pt x="720" y="191"/>
                </a:cubicBezTo>
                <a:close/>
                <a:moveTo>
                  <a:pt x="625" y="2"/>
                </a:moveTo>
                <a:cubicBezTo>
                  <a:pt x="640" y="21"/>
                  <a:pt x="640" y="21"/>
                  <a:pt x="640" y="21"/>
                </a:cubicBezTo>
                <a:cubicBezTo>
                  <a:pt x="636" y="30"/>
                  <a:pt x="636" y="30"/>
                  <a:pt x="636" y="30"/>
                </a:cubicBezTo>
                <a:cubicBezTo>
                  <a:pt x="609" y="34"/>
                  <a:pt x="609" y="34"/>
                  <a:pt x="609" y="34"/>
                </a:cubicBezTo>
                <a:cubicBezTo>
                  <a:pt x="628" y="53"/>
                  <a:pt x="628" y="53"/>
                  <a:pt x="628" y="53"/>
                </a:cubicBezTo>
                <a:cubicBezTo>
                  <a:pt x="624" y="80"/>
                  <a:pt x="624" y="80"/>
                  <a:pt x="624" y="80"/>
                </a:cubicBezTo>
                <a:cubicBezTo>
                  <a:pt x="648" y="67"/>
                  <a:pt x="648" y="67"/>
                  <a:pt x="648" y="67"/>
                </a:cubicBezTo>
                <a:cubicBezTo>
                  <a:pt x="672" y="80"/>
                  <a:pt x="672" y="80"/>
                  <a:pt x="672" y="80"/>
                </a:cubicBezTo>
                <a:cubicBezTo>
                  <a:pt x="668" y="58"/>
                  <a:pt x="668" y="58"/>
                  <a:pt x="668" y="58"/>
                </a:cubicBezTo>
                <a:cubicBezTo>
                  <a:pt x="692" y="88"/>
                  <a:pt x="692" y="88"/>
                  <a:pt x="692" y="88"/>
                </a:cubicBezTo>
                <a:cubicBezTo>
                  <a:pt x="714" y="165"/>
                  <a:pt x="714" y="165"/>
                  <a:pt x="714" y="165"/>
                </a:cubicBezTo>
                <a:cubicBezTo>
                  <a:pt x="624" y="210"/>
                  <a:pt x="624" y="210"/>
                  <a:pt x="624" y="210"/>
                </a:cubicBezTo>
                <a:cubicBezTo>
                  <a:pt x="542" y="28"/>
                  <a:pt x="542" y="28"/>
                  <a:pt x="542" y="28"/>
                </a:cubicBezTo>
                <a:lnTo>
                  <a:pt x="625" y="2"/>
                </a:lnTo>
                <a:close/>
                <a:moveTo>
                  <a:pt x="467" y="44"/>
                </a:moveTo>
                <a:cubicBezTo>
                  <a:pt x="518" y="34"/>
                  <a:pt x="518" y="34"/>
                  <a:pt x="518" y="34"/>
                </a:cubicBezTo>
                <a:cubicBezTo>
                  <a:pt x="601" y="212"/>
                  <a:pt x="601" y="212"/>
                  <a:pt x="601" y="212"/>
                </a:cubicBezTo>
                <a:cubicBezTo>
                  <a:pt x="605" y="221"/>
                  <a:pt x="605" y="221"/>
                  <a:pt x="605" y="221"/>
                </a:cubicBezTo>
                <a:cubicBezTo>
                  <a:pt x="605" y="221"/>
                  <a:pt x="483" y="270"/>
                  <a:pt x="460" y="344"/>
                </a:cubicBezTo>
                <a:cubicBezTo>
                  <a:pt x="427" y="212"/>
                  <a:pt x="427" y="212"/>
                  <a:pt x="427" y="212"/>
                </a:cubicBezTo>
                <a:cubicBezTo>
                  <a:pt x="409" y="136"/>
                  <a:pt x="409" y="136"/>
                  <a:pt x="409" y="136"/>
                </a:cubicBezTo>
                <a:lnTo>
                  <a:pt x="467" y="44"/>
                </a:lnTo>
                <a:close/>
                <a:moveTo>
                  <a:pt x="388" y="91"/>
                </a:moveTo>
                <a:cubicBezTo>
                  <a:pt x="386" y="212"/>
                  <a:pt x="386" y="212"/>
                  <a:pt x="386" y="212"/>
                </a:cubicBezTo>
                <a:cubicBezTo>
                  <a:pt x="434" y="348"/>
                  <a:pt x="434" y="348"/>
                  <a:pt x="434" y="348"/>
                </a:cubicBezTo>
                <a:cubicBezTo>
                  <a:pt x="384" y="332"/>
                  <a:pt x="384" y="332"/>
                  <a:pt x="384" y="332"/>
                </a:cubicBezTo>
                <a:cubicBezTo>
                  <a:pt x="383" y="332"/>
                  <a:pt x="383" y="332"/>
                  <a:pt x="383" y="332"/>
                </a:cubicBezTo>
                <a:cubicBezTo>
                  <a:pt x="286" y="212"/>
                  <a:pt x="286" y="212"/>
                  <a:pt x="286" y="212"/>
                </a:cubicBezTo>
                <a:cubicBezTo>
                  <a:pt x="260" y="179"/>
                  <a:pt x="260" y="179"/>
                  <a:pt x="260" y="179"/>
                </a:cubicBezTo>
                <a:lnTo>
                  <a:pt x="388" y="91"/>
                </a:lnTo>
                <a:close/>
                <a:moveTo>
                  <a:pt x="162" y="21"/>
                </a:moveTo>
                <a:cubicBezTo>
                  <a:pt x="244" y="38"/>
                  <a:pt x="244" y="38"/>
                  <a:pt x="244" y="38"/>
                </a:cubicBezTo>
                <a:cubicBezTo>
                  <a:pt x="286" y="46"/>
                  <a:pt x="286" y="46"/>
                  <a:pt x="286" y="46"/>
                </a:cubicBezTo>
                <a:cubicBezTo>
                  <a:pt x="328" y="102"/>
                  <a:pt x="328" y="102"/>
                  <a:pt x="328" y="102"/>
                </a:cubicBezTo>
                <a:cubicBezTo>
                  <a:pt x="250" y="155"/>
                  <a:pt x="250" y="155"/>
                  <a:pt x="250" y="155"/>
                </a:cubicBezTo>
                <a:cubicBezTo>
                  <a:pt x="244" y="154"/>
                  <a:pt x="244" y="154"/>
                  <a:pt x="244" y="154"/>
                </a:cubicBezTo>
                <a:cubicBezTo>
                  <a:pt x="122" y="142"/>
                  <a:pt x="122" y="142"/>
                  <a:pt x="122" y="142"/>
                </a:cubicBezTo>
                <a:lnTo>
                  <a:pt x="162" y="21"/>
                </a:lnTo>
                <a:close/>
                <a:moveTo>
                  <a:pt x="90" y="332"/>
                </a:moveTo>
                <a:cubicBezTo>
                  <a:pt x="73" y="332"/>
                  <a:pt x="73" y="332"/>
                  <a:pt x="73" y="332"/>
                </a:cubicBezTo>
                <a:cubicBezTo>
                  <a:pt x="56" y="325"/>
                  <a:pt x="26" y="307"/>
                  <a:pt x="14" y="266"/>
                </a:cubicBezTo>
                <a:cubicBezTo>
                  <a:pt x="70" y="212"/>
                  <a:pt x="70" y="212"/>
                  <a:pt x="70" y="212"/>
                </a:cubicBezTo>
                <a:cubicBezTo>
                  <a:pt x="115" y="168"/>
                  <a:pt x="115" y="168"/>
                  <a:pt x="115" y="168"/>
                </a:cubicBezTo>
                <a:cubicBezTo>
                  <a:pt x="237" y="180"/>
                  <a:pt x="237" y="180"/>
                  <a:pt x="237" y="180"/>
                </a:cubicBezTo>
                <a:cubicBezTo>
                  <a:pt x="206" y="212"/>
                  <a:pt x="206" y="212"/>
                  <a:pt x="206" y="212"/>
                </a:cubicBezTo>
                <a:lnTo>
                  <a:pt x="90" y="332"/>
                </a:lnTo>
                <a:close/>
                <a:moveTo>
                  <a:pt x="113" y="332"/>
                </a:moveTo>
                <a:cubicBezTo>
                  <a:pt x="235" y="212"/>
                  <a:pt x="235" y="212"/>
                  <a:pt x="235" y="212"/>
                </a:cubicBezTo>
                <a:cubicBezTo>
                  <a:pt x="244" y="203"/>
                  <a:pt x="244" y="203"/>
                  <a:pt x="244" y="203"/>
                </a:cubicBezTo>
                <a:cubicBezTo>
                  <a:pt x="252" y="196"/>
                  <a:pt x="252" y="196"/>
                  <a:pt x="252" y="196"/>
                </a:cubicBezTo>
                <a:cubicBezTo>
                  <a:pt x="263" y="212"/>
                  <a:pt x="263" y="212"/>
                  <a:pt x="263" y="212"/>
                </a:cubicBezTo>
                <a:cubicBezTo>
                  <a:pt x="311" y="277"/>
                  <a:pt x="311" y="277"/>
                  <a:pt x="311" y="277"/>
                </a:cubicBezTo>
                <a:cubicBezTo>
                  <a:pt x="244" y="309"/>
                  <a:pt x="244" y="309"/>
                  <a:pt x="244" y="309"/>
                </a:cubicBezTo>
                <a:lnTo>
                  <a:pt x="113" y="332"/>
                </a:lnTo>
                <a:close/>
                <a:moveTo>
                  <a:pt x="199" y="332"/>
                </a:moveTo>
                <a:cubicBezTo>
                  <a:pt x="318" y="332"/>
                  <a:pt x="318" y="332"/>
                  <a:pt x="318" y="332"/>
                </a:cubicBezTo>
                <a:cubicBezTo>
                  <a:pt x="373" y="388"/>
                  <a:pt x="373" y="388"/>
                  <a:pt x="373" y="388"/>
                </a:cubicBezTo>
                <a:cubicBezTo>
                  <a:pt x="244" y="427"/>
                  <a:pt x="244" y="427"/>
                  <a:pt x="244" y="427"/>
                </a:cubicBezTo>
                <a:cubicBezTo>
                  <a:pt x="227" y="432"/>
                  <a:pt x="227" y="432"/>
                  <a:pt x="227" y="432"/>
                </a:cubicBezTo>
                <a:cubicBezTo>
                  <a:pt x="114" y="401"/>
                  <a:pt x="114" y="401"/>
                  <a:pt x="114" y="401"/>
                </a:cubicBezTo>
                <a:cubicBezTo>
                  <a:pt x="137" y="374"/>
                  <a:pt x="171" y="347"/>
                  <a:pt x="199" y="332"/>
                </a:cubicBezTo>
                <a:close/>
                <a:moveTo>
                  <a:pt x="159" y="557"/>
                </a:moveTo>
                <a:cubicBezTo>
                  <a:pt x="116" y="425"/>
                  <a:pt x="116" y="425"/>
                  <a:pt x="116" y="425"/>
                </a:cubicBezTo>
                <a:cubicBezTo>
                  <a:pt x="233" y="462"/>
                  <a:pt x="233" y="462"/>
                  <a:pt x="233" y="462"/>
                </a:cubicBezTo>
                <a:cubicBezTo>
                  <a:pt x="244" y="459"/>
                  <a:pt x="244" y="459"/>
                  <a:pt x="244" y="459"/>
                </a:cubicBezTo>
                <a:cubicBezTo>
                  <a:pt x="305" y="439"/>
                  <a:pt x="305" y="439"/>
                  <a:pt x="305" y="439"/>
                </a:cubicBezTo>
                <a:cubicBezTo>
                  <a:pt x="384" y="579"/>
                  <a:pt x="384" y="579"/>
                  <a:pt x="384" y="579"/>
                </a:cubicBezTo>
                <a:cubicBezTo>
                  <a:pt x="258" y="618"/>
                  <a:pt x="258" y="618"/>
                  <a:pt x="258" y="618"/>
                </a:cubicBezTo>
                <a:cubicBezTo>
                  <a:pt x="244" y="609"/>
                  <a:pt x="244" y="609"/>
                  <a:pt x="244" y="609"/>
                </a:cubicBezTo>
                <a:lnTo>
                  <a:pt x="159" y="557"/>
                </a:lnTo>
                <a:close/>
                <a:moveTo>
                  <a:pt x="194" y="674"/>
                </a:moveTo>
                <a:cubicBezTo>
                  <a:pt x="244" y="643"/>
                  <a:pt x="244" y="643"/>
                  <a:pt x="244" y="643"/>
                </a:cubicBezTo>
                <a:cubicBezTo>
                  <a:pt x="254" y="636"/>
                  <a:pt x="254" y="636"/>
                  <a:pt x="254" y="636"/>
                </a:cubicBezTo>
                <a:cubicBezTo>
                  <a:pt x="254" y="636"/>
                  <a:pt x="301" y="682"/>
                  <a:pt x="308" y="797"/>
                </a:cubicBezTo>
                <a:cubicBezTo>
                  <a:pt x="244" y="765"/>
                  <a:pt x="244" y="765"/>
                  <a:pt x="244" y="765"/>
                </a:cubicBezTo>
                <a:cubicBezTo>
                  <a:pt x="194" y="740"/>
                  <a:pt x="194" y="740"/>
                  <a:pt x="194" y="740"/>
                </a:cubicBezTo>
                <a:lnTo>
                  <a:pt x="194" y="674"/>
                </a:lnTo>
                <a:close/>
                <a:moveTo>
                  <a:pt x="81" y="811"/>
                </a:moveTo>
                <a:cubicBezTo>
                  <a:pt x="101" y="760"/>
                  <a:pt x="101" y="760"/>
                  <a:pt x="101" y="760"/>
                </a:cubicBezTo>
                <a:cubicBezTo>
                  <a:pt x="177" y="751"/>
                  <a:pt x="177" y="751"/>
                  <a:pt x="177" y="751"/>
                </a:cubicBezTo>
                <a:cubicBezTo>
                  <a:pt x="244" y="787"/>
                  <a:pt x="244" y="787"/>
                  <a:pt x="244" y="787"/>
                </a:cubicBezTo>
                <a:cubicBezTo>
                  <a:pt x="244" y="787"/>
                  <a:pt x="244" y="787"/>
                  <a:pt x="244" y="787"/>
                </a:cubicBezTo>
                <a:cubicBezTo>
                  <a:pt x="358" y="847"/>
                  <a:pt x="358" y="847"/>
                  <a:pt x="358" y="847"/>
                </a:cubicBezTo>
                <a:cubicBezTo>
                  <a:pt x="244" y="853"/>
                  <a:pt x="244" y="853"/>
                  <a:pt x="244" y="853"/>
                </a:cubicBezTo>
                <a:cubicBezTo>
                  <a:pt x="199" y="855"/>
                  <a:pt x="199" y="855"/>
                  <a:pt x="199" y="855"/>
                </a:cubicBezTo>
                <a:lnTo>
                  <a:pt x="81" y="811"/>
                </a:lnTo>
                <a:close/>
                <a:moveTo>
                  <a:pt x="162" y="1021"/>
                </a:moveTo>
                <a:cubicBezTo>
                  <a:pt x="244" y="1038"/>
                  <a:pt x="244" y="1038"/>
                  <a:pt x="244" y="1038"/>
                </a:cubicBezTo>
                <a:cubicBezTo>
                  <a:pt x="286" y="1046"/>
                  <a:pt x="286" y="1046"/>
                  <a:pt x="286" y="1046"/>
                </a:cubicBezTo>
                <a:cubicBezTo>
                  <a:pt x="328" y="1102"/>
                  <a:pt x="328" y="1102"/>
                  <a:pt x="328" y="1102"/>
                </a:cubicBezTo>
                <a:cubicBezTo>
                  <a:pt x="250" y="1155"/>
                  <a:pt x="250" y="1155"/>
                  <a:pt x="250" y="1155"/>
                </a:cubicBezTo>
                <a:cubicBezTo>
                  <a:pt x="244" y="1154"/>
                  <a:pt x="244" y="1154"/>
                  <a:pt x="244" y="1154"/>
                </a:cubicBezTo>
                <a:cubicBezTo>
                  <a:pt x="122" y="1142"/>
                  <a:pt x="122" y="1142"/>
                  <a:pt x="122" y="1142"/>
                </a:cubicBezTo>
                <a:lnTo>
                  <a:pt x="162" y="1021"/>
                </a:lnTo>
                <a:close/>
                <a:moveTo>
                  <a:pt x="90" y="1332"/>
                </a:moveTo>
                <a:cubicBezTo>
                  <a:pt x="73" y="1332"/>
                  <a:pt x="73" y="1332"/>
                  <a:pt x="73" y="1332"/>
                </a:cubicBezTo>
                <a:cubicBezTo>
                  <a:pt x="56" y="1325"/>
                  <a:pt x="26" y="1307"/>
                  <a:pt x="14" y="1266"/>
                </a:cubicBezTo>
                <a:cubicBezTo>
                  <a:pt x="70" y="1212"/>
                  <a:pt x="70" y="1212"/>
                  <a:pt x="70" y="1212"/>
                </a:cubicBezTo>
                <a:cubicBezTo>
                  <a:pt x="115" y="1168"/>
                  <a:pt x="115" y="1168"/>
                  <a:pt x="115" y="1168"/>
                </a:cubicBezTo>
                <a:cubicBezTo>
                  <a:pt x="237" y="1180"/>
                  <a:pt x="237" y="1180"/>
                  <a:pt x="237" y="1180"/>
                </a:cubicBezTo>
                <a:cubicBezTo>
                  <a:pt x="206" y="1212"/>
                  <a:pt x="206" y="1212"/>
                  <a:pt x="206" y="1212"/>
                </a:cubicBezTo>
                <a:lnTo>
                  <a:pt x="90" y="1332"/>
                </a:lnTo>
                <a:close/>
                <a:moveTo>
                  <a:pt x="113" y="1332"/>
                </a:moveTo>
                <a:cubicBezTo>
                  <a:pt x="235" y="1212"/>
                  <a:pt x="235" y="1212"/>
                  <a:pt x="235" y="1212"/>
                </a:cubicBezTo>
                <a:cubicBezTo>
                  <a:pt x="244" y="1203"/>
                  <a:pt x="244" y="1203"/>
                  <a:pt x="244" y="1203"/>
                </a:cubicBezTo>
                <a:cubicBezTo>
                  <a:pt x="252" y="1196"/>
                  <a:pt x="252" y="1196"/>
                  <a:pt x="252" y="1196"/>
                </a:cubicBezTo>
                <a:cubicBezTo>
                  <a:pt x="263" y="1212"/>
                  <a:pt x="263" y="1212"/>
                  <a:pt x="263" y="1212"/>
                </a:cubicBezTo>
                <a:cubicBezTo>
                  <a:pt x="311" y="1277"/>
                  <a:pt x="311" y="1277"/>
                  <a:pt x="311" y="1277"/>
                </a:cubicBezTo>
                <a:cubicBezTo>
                  <a:pt x="244" y="1309"/>
                  <a:pt x="244" y="1309"/>
                  <a:pt x="244" y="1309"/>
                </a:cubicBezTo>
                <a:lnTo>
                  <a:pt x="113" y="1332"/>
                </a:lnTo>
                <a:close/>
                <a:moveTo>
                  <a:pt x="199" y="1332"/>
                </a:moveTo>
                <a:cubicBezTo>
                  <a:pt x="318" y="1332"/>
                  <a:pt x="318" y="1332"/>
                  <a:pt x="318" y="1332"/>
                </a:cubicBezTo>
                <a:cubicBezTo>
                  <a:pt x="373" y="1388"/>
                  <a:pt x="373" y="1388"/>
                  <a:pt x="373" y="1388"/>
                </a:cubicBezTo>
                <a:cubicBezTo>
                  <a:pt x="244" y="1427"/>
                  <a:pt x="244" y="1427"/>
                  <a:pt x="244" y="1427"/>
                </a:cubicBezTo>
                <a:cubicBezTo>
                  <a:pt x="227" y="1432"/>
                  <a:pt x="227" y="1432"/>
                  <a:pt x="227" y="1432"/>
                </a:cubicBezTo>
                <a:cubicBezTo>
                  <a:pt x="114" y="1401"/>
                  <a:pt x="114" y="1401"/>
                  <a:pt x="114" y="1401"/>
                </a:cubicBezTo>
                <a:cubicBezTo>
                  <a:pt x="137" y="1374"/>
                  <a:pt x="171" y="1347"/>
                  <a:pt x="199" y="1332"/>
                </a:cubicBezTo>
                <a:close/>
                <a:moveTo>
                  <a:pt x="159" y="1557"/>
                </a:moveTo>
                <a:cubicBezTo>
                  <a:pt x="116" y="1425"/>
                  <a:pt x="116" y="1425"/>
                  <a:pt x="116" y="1425"/>
                </a:cubicBezTo>
                <a:cubicBezTo>
                  <a:pt x="233" y="1462"/>
                  <a:pt x="233" y="1462"/>
                  <a:pt x="233" y="1462"/>
                </a:cubicBezTo>
                <a:cubicBezTo>
                  <a:pt x="244" y="1459"/>
                  <a:pt x="244" y="1459"/>
                  <a:pt x="244" y="1459"/>
                </a:cubicBezTo>
                <a:cubicBezTo>
                  <a:pt x="305" y="1439"/>
                  <a:pt x="305" y="1439"/>
                  <a:pt x="305" y="1439"/>
                </a:cubicBezTo>
                <a:cubicBezTo>
                  <a:pt x="384" y="1579"/>
                  <a:pt x="384" y="1579"/>
                  <a:pt x="384" y="1579"/>
                </a:cubicBezTo>
                <a:cubicBezTo>
                  <a:pt x="258" y="1618"/>
                  <a:pt x="258" y="1618"/>
                  <a:pt x="258" y="1618"/>
                </a:cubicBezTo>
                <a:cubicBezTo>
                  <a:pt x="244" y="1609"/>
                  <a:pt x="244" y="1609"/>
                  <a:pt x="244" y="1609"/>
                </a:cubicBezTo>
                <a:lnTo>
                  <a:pt x="159" y="1557"/>
                </a:lnTo>
                <a:close/>
                <a:moveTo>
                  <a:pt x="194" y="1674"/>
                </a:moveTo>
                <a:cubicBezTo>
                  <a:pt x="244" y="1643"/>
                  <a:pt x="244" y="1643"/>
                  <a:pt x="244" y="1643"/>
                </a:cubicBezTo>
                <a:cubicBezTo>
                  <a:pt x="254" y="1636"/>
                  <a:pt x="254" y="1636"/>
                  <a:pt x="254" y="1636"/>
                </a:cubicBezTo>
                <a:cubicBezTo>
                  <a:pt x="254" y="1636"/>
                  <a:pt x="301" y="1682"/>
                  <a:pt x="308" y="1797"/>
                </a:cubicBezTo>
                <a:cubicBezTo>
                  <a:pt x="244" y="1765"/>
                  <a:pt x="244" y="1765"/>
                  <a:pt x="244" y="1765"/>
                </a:cubicBezTo>
                <a:cubicBezTo>
                  <a:pt x="194" y="1740"/>
                  <a:pt x="194" y="1740"/>
                  <a:pt x="194" y="1740"/>
                </a:cubicBezTo>
                <a:lnTo>
                  <a:pt x="194" y="1674"/>
                </a:lnTo>
                <a:close/>
                <a:moveTo>
                  <a:pt x="81" y="1811"/>
                </a:moveTo>
                <a:cubicBezTo>
                  <a:pt x="101" y="1760"/>
                  <a:pt x="101" y="1760"/>
                  <a:pt x="101" y="1760"/>
                </a:cubicBezTo>
                <a:cubicBezTo>
                  <a:pt x="177" y="1751"/>
                  <a:pt x="177" y="1751"/>
                  <a:pt x="177" y="1751"/>
                </a:cubicBezTo>
                <a:cubicBezTo>
                  <a:pt x="244" y="1787"/>
                  <a:pt x="244" y="1787"/>
                  <a:pt x="244" y="1787"/>
                </a:cubicBezTo>
                <a:cubicBezTo>
                  <a:pt x="244" y="1787"/>
                  <a:pt x="244" y="1787"/>
                  <a:pt x="244" y="1787"/>
                </a:cubicBezTo>
                <a:cubicBezTo>
                  <a:pt x="358" y="1847"/>
                  <a:pt x="358" y="1847"/>
                  <a:pt x="358" y="1847"/>
                </a:cubicBezTo>
                <a:cubicBezTo>
                  <a:pt x="244" y="1853"/>
                  <a:pt x="244" y="1853"/>
                  <a:pt x="244" y="1853"/>
                </a:cubicBezTo>
                <a:cubicBezTo>
                  <a:pt x="199" y="1855"/>
                  <a:pt x="199" y="1855"/>
                  <a:pt x="199" y="1855"/>
                </a:cubicBezTo>
                <a:lnTo>
                  <a:pt x="81" y="1811"/>
                </a:lnTo>
                <a:close/>
                <a:moveTo>
                  <a:pt x="277" y="1871"/>
                </a:moveTo>
                <a:cubicBezTo>
                  <a:pt x="299" y="2015"/>
                  <a:pt x="299" y="2015"/>
                  <a:pt x="299" y="2015"/>
                </a:cubicBezTo>
                <a:cubicBezTo>
                  <a:pt x="244" y="2007"/>
                  <a:pt x="244" y="2007"/>
                  <a:pt x="244" y="2007"/>
                </a:cubicBezTo>
                <a:cubicBezTo>
                  <a:pt x="158" y="1994"/>
                  <a:pt x="158" y="1994"/>
                  <a:pt x="158" y="1994"/>
                </a:cubicBezTo>
                <a:cubicBezTo>
                  <a:pt x="171" y="1872"/>
                  <a:pt x="171" y="1872"/>
                  <a:pt x="171" y="1872"/>
                </a:cubicBezTo>
                <a:cubicBezTo>
                  <a:pt x="244" y="1871"/>
                  <a:pt x="244" y="1871"/>
                  <a:pt x="244" y="1871"/>
                </a:cubicBezTo>
                <a:lnTo>
                  <a:pt x="277" y="1871"/>
                </a:lnTo>
                <a:close/>
                <a:moveTo>
                  <a:pt x="250" y="2155"/>
                </a:moveTo>
                <a:cubicBezTo>
                  <a:pt x="244" y="2154"/>
                  <a:pt x="244" y="2154"/>
                  <a:pt x="244" y="2154"/>
                </a:cubicBezTo>
                <a:cubicBezTo>
                  <a:pt x="122" y="2142"/>
                  <a:pt x="122" y="2142"/>
                  <a:pt x="122" y="2142"/>
                </a:cubicBezTo>
                <a:cubicBezTo>
                  <a:pt x="162" y="2021"/>
                  <a:pt x="162" y="2021"/>
                  <a:pt x="162" y="2021"/>
                </a:cubicBezTo>
                <a:cubicBezTo>
                  <a:pt x="244" y="2038"/>
                  <a:pt x="244" y="2038"/>
                  <a:pt x="244" y="2038"/>
                </a:cubicBezTo>
                <a:cubicBezTo>
                  <a:pt x="286" y="2046"/>
                  <a:pt x="286" y="2046"/>
                  <a:pt x="286" y="2046"/>
                </a:cubicBezTo>
                <a:cubicBezTo>
                  <a:pt x="328" y="2102"/>
                  <a:pt x="328" y="2102"/>
                  <a:pt x="328" y="2102"/>
                </a:cubicBezTo>
                <a:lnTo>
                  <a:pt x="250" y="2155"/>
                </a:lnTo>
                <a:close/>
                <a:moveTo>
                  <a:pt x="420" y="2048"/>
                </a:moveTo>
                <a:cubicBezTo>
                  <a:pt x="341" y="2100"/>
                  <a:pt x="341" y="2100"/>
                  <a:pt x="341" y="2100"/>
                </a:cubicBezTo>
                <a:cubicBezTo>
                  <a:pt x="298" y="1874"/>
                  <a:pt x="298" y="1874"/>
                  <a:pt x="298" y="1874"/>
                </a:cubicBezTo>
                <a:cubicBezTo>
                  <a:pt x="564" y="1840"/>
                  <a:pt x="564" y="1840"/>
                  <a:pt x="564" y="1840"/>
                </a:cubicBezTo>
                <a:lnTo>
                  <a:pt x="420" y="2048"/>
                </a:lnTo>
                <a:close/>
                <a:moveTo>
                  <a:pt x="473" y="2023"/>
                </a:moveTo>
                <a:cubicBezTo>
                  <a:pt x="579" y="1864"/>
                  <a:pt x="579" y="1864"/>
                  <a:pt x="579" y="1864"/>
                </a:cubicBezTo>
                <a:cubicBezTo>
                  <a:pt x="777" y="1852"/>
                  <a:pt x="777" y="1852"/>
                  <a:pt x="777" y="1852"/>
                </a:cubicBezTo>
                <a:cubicBezTo>
                  <a:pt x="783" y="1921"/>
                  <a:pt x="783" y="1921"/>
                  <a:pt x="783" y="1921"/>
                </a:cubicBezTo>
                <a:lnTo>
                  <a:pt x="473" y="2023"/>
                </a:lnTo>
                <a:close/>
                <a:moveTo>
                  <a:pt x="741" y="2155"/>
                </a:moveTo>
                <a:cubicBezTo>
                  <a:pt x="720" y="2078"/>
                  <a:pt x="720" y="2078"/>
                  <a:pt x="720" y="2078"/>
                </a:cubicBezTo>
                <a:cubicBezTo>
                  <a:pt x="687" y="2035"/>
                  <a:pt x="687" y="2035"/>
                  <a:pt x="687" y="2035"/>
                </a:cubicBezTo>
                <a:cubicBezTo>
                  <a:pt x="687" y="2034"/>
                  <a:pt x="687" y="2034"/>
                  <a:pt x="687" y="2034"/>
                </a:cubicBezTo>
                <a:cubicBezTo>
                  <a:pt x="686" y="2034"/>
                  <a:pt x="686" y="2034"/>
                  <a:pt x="686" y="2034"/>
                </a:cubicBezTo>
                <a:cubicBezTo>
                  <a:pt x="654" y="1993"/>
                  <a:pt x="654" y="1993"/>
                  <a:pt x="654" y="1993"/>
                </a:cubicBezTo>
                <a:cubicBezTo>
                  <a:pt x="826" y="1939"/>
                  <a:pt x="826" y="1939"/>
                  <a:pt x="826" y="1939"/>
                </a:cubicBezTo>
                <a:cubicBezTo>
                  <a:pt x="822" y="2075"/>
                  <a:pt x="822" y="2075"/>
                  <a:pt x="822" y="2075"/>
                </a:cubicBezTo>
                <a:cubicBezTo>
                  <a:pt x="850" y="2097"/>
                  <a:pt x="850" y="2097"/>
                  <a:pt x="850" y="2097"/>
                </a:cubicBezTo>
                <a:lnTo>
                  <a:pt x="741" y="2155"/>
                </a:lnTo>
                <a:close/>
                <a:moveTo>
                  <a:pt x="1080" y="2143"/>
                </a:moveTo>
                <a:cubicBezTo>
                  <a:pt x="945" y="2101"/>
                  <a:pt x="945" y="2101"/>
                  <a:pt x="945" y="2101"/>
                </a:cubicBezTo>
                <a:cubicBezTo>
                  <a:pt x="846" y="2074"/>
                  <a:pt x="846" y="2074"/>
                  <a:pt x="846" y="2074"/>
                </a:cubicBezTo>
                <a:cubicBezTo>
                  <a:pt x="851" y="1938"/>
                  <a:pt x="851" y="1938"/>
                  <a:pt x="851" y="1938"/>
                </a:cubicBezTo>
                <a:cubicBezTo>
                  <a:pt x="911" y="1917"/>
                  <a:pt x="911" y="1917"/>
                  <a:pt x="911" y="1917"/>
                </a:cubicBezTo>
                <a:cubicBezTo>
                  <a:pt x="991" y="2019"/>
                  <a:pt x="991" y="2019"/>
                  <a:pt x="991" y="2019"/>
                </a:cubicBezTo>
                <a:cubicBezTo>
                  <a:pt x="1098" y="2070"/>
                  <a:pt x="1098" y="2070"/>
                  <a:pt x="1098" y="2070"/>
                </a:cubicBezTo>
                <a:lnTo>
                  <a:pt x="1080" y="2143"/>
                </a:lnTo>
                <a:close/>
                <a:moveTo>
                  <a:pt x="997" y="1997"/>
                </a:moveTo>
                <a:cubicBezTo>
                  <a:pt x="940" y="1910"/>
                  <a:pt x="940" y="1910"/>
                  <a:pt x="940" y="1910"/>
                </a:cubicBezTo>
                <a:cubicBezTo>
                  <a:pt x="1146" y="1850"/>
                  <a:pt x="1146" y="1850"/>
                  <a:pt x="1146" y="1850"/>
                </a:cubicBezTo>
                <a:cubicBezTo>
                  <a:pt x="1103" y="2047"/>
                  <a:pt x="1103" y="2047"/>
                  <a:pt x="1103" y="2047"/>
                </a:cubicBezTo>
                <a:lnTo>
                  <a:pt x="997" y="1997"/>
                </a:lnTo>
                <a:close/>
                <a:moveTo>
                  <a:pt x="1250" y="2155"/>
                </a:moveTo>
                <a:cubicBezTo>
                  <a:pt x="1244" y="2154"/>
                  <a:pt x="1244" y="2154"/>
                  <a:pt x="1244" y="2154"/>
                </a:cubicBezTo>
                <a:cubicBezTo>
                  <a:pt x="1122" y="2142"/>
                  <a:pt x="1122" y="2142"/>
                  <a:pt x="1122" y="2142"/>
                </a:cubicBezTo>
                <a:cubicBezTo>
                  <a:pt x="1162" y="2021"/>
                  <a:pt x="1162" y="2021"/>
                  <a:pt x="1162" y="2021"/>
                </a:cubicBezTo>
                <a:cubicBezTo>
                  <a:pt x="1244" y="2038"/>
                  <a:pt x="1244" y="2038"/>
                  <a:pt x="1244" y="2038"/>
                </a:cubicBezTo>
                <a:cubicBezTo>
                  <a:pt x="1286" y="2046"/>
                  <a:pt x="1286" y="2046"/>
                  <a:pt x="1286" y="2046"/>
                </a:cubicBezTo>
                <a:cubicBezTo>
                  <a:pt x="1328" y="2102"/>
                  <a:pt x="1328" y="2102"/>
                  <a:pt x="1328" y="2102"/>
                </a:cubicBezTo>
                <a:lnTo>
                  <a:pt x="1250" y="2155"/>
                </a:lnTo>
                <a:close/>
                <a:moveTo>
                  <a:pt x="1420" y="2048"/>
                </a:moveTo>
                <a:cubicBezTo>
                  <a:pt x="1341" y="2100"/>
                  <a:pt x="1341" y="2100"/>
                  <a:pt x="1341" y="2100"/>
                </a:cubicBezTo>
                <a:cubicBezTo>
                  <a:pt x="1298" y="1874"/>
                  <a:pt x="1298" y="1874"/>
                  <a:pt x="1298" y="1874"/>
                </a:cubicBezTo>
                <a:cubicBezTo>
                  <a:pt x="1564" y="1840"/>
                  <a:pt x="1564" y="1840"/>
                  <a:pt x="1564" y="1840"/>
                </a:cubicBezTo>
                <a:lnTo>
                  <a:pt x="1420" y="2048"/>
                </a:lnTo>
                <a:close/>
                <a:moveTo>
                  <a:pt x="1473" y="2023"/>
                </a:moveTo>
                <a:cubicBezTo>
                  <a:pt x="1579" y="1864"/>
                  <a:pt x="1579" y="1864"/>
                  <a:pt x="1579" y="1864"/>
                </a:cubicBezTo>
                <a:cubicBezTo>
                  <a:pt x="1777" y="1852"/>
                  <a:pt x="1777" y="1852"/>
                  <a:pt x="1777" y="1852"/>
                </a:cubicBezTo>
                <a:cubicBezTo>
                  <a:pt x="1783" y="1921"/>
                  <a:pt x="1783" y="1921"/>
                  <a:pt x="1783" y="1921"/>
                </a:cubicBezTo>
                <a:lnTo>
                  <a:pt x="1473" y="2023"/>
                </a:lnTo>
                <a:close/>
                <a:moveTo>
                  <a:pt x="1741" y="2155"/>
                </a:moveTo>
                <a:cubicBezTo>
                  <a:pt x="1720" y="2078"/>
                  <a:pt x="1720" y="2078"/>
                  <a:pt x="1720" y="2078"/>
                </a:cubicBezTo>
                <a:cubicBezTo>
                  <a:pt x="1687" y="2035"/>
                  <a:pt x="1687" y="2035"/>
                  <a:pt x="1687" y="2035"/>
                </a:cubicBezTo>
                <a:cubicBezTo>
                  <a:pt x="1687" y="2034"/>
                  <a:pt x="1687" y="2034"/>
                  <a:pt x="1687" y="2034"/>
                </a:cubicBezTo>
                <a:cubicBezTo>
                  <a:pt x="1686" y="2034"/>
                  <a:pt x="1686" y="2034"/>
                  <a:pt x="1686" y="2034"/>
                </a:cubicBezTo>
                <a:cubicBezTo>
                  <a:pt x="1654" y="1993"/>
                  <a:pt x="1654" y="1993"/>
                  <a:pt x="1654" y="1993"/>
                </a:cubicBezTo>
                <a:cubicBezTo>
                  <a:pt x="1826" y="1939"/>
                  <a:pt x="1826" y="1939"/>
                  <a:pt x="1826" y="1939"/>
                </a:cubicBezTo>
                <a:cubicBezTo>
                  <a:pt x="1822" y="2075"/>
                  <a:pt x="1822" y="2075"/>
                  <a:pt x="1822" y="2075"/>
                </a:cubicBezTo>
                <a:cubicBezTo>
                  <a:pt x="1850" y="2097"/>
                  <a:pt x="1850" y="2097"/>
                  <a:pt x="1850" y="2097"/>
                </a:cubicBezTo>
                <a:lnTo>
                  <a:pt x="1741" y="2155"/>
                </a:lnTo>
                <a:close/>
                <a:moveTo>
                  <a:pt x="2080" y="2143"/>
                </a:moveTo>
                <a:cubicBezTo>
                  <a:pt x="1945" y="2101"/>
                  <a:pt x="1945" y="2101"/>
                  <a:pt x="1945" y="2101"/>
                </a:cubicBezTo>
                <a:cubicBezTo>
                  <a:pt x="1846" y="2074"/>
                  <a:pt x="1846" y="2074"/>
                  <a:pt x="1846" y="2074"/>
                </a:cubicBezTo>
                <a:cubicBezTo>
                  <a:pt x="1851" y="1938"/>
                  <a:pt x="1851" y="1938"/>
                  <a:pt x="1851" y="1938"/>
                </a:cubicBezTo>
                <a:cubicBezTo>
                  <a:pt x="1911" y="1917"/>
                  <a:pt x="1911" y="1917"/>
                  <a:pt x="1911" y="1917"/>
                </a:cubicBezTo>
                <a:cubicBezTo>
                  <a:pt x="1991" y="2019"/>
                  <a:pt x="1991" y="2019"/>
                  <a:pt x="1991" y="2019"/>
                </a:cubicBezTo>
                <a:cubicBezTo>
                  <a:pt x="2098" y="2070"/>
                  <a:pt x="2098" y="2070"/>
                  <a:pt x="2098" y="2070"/>
                </a:cubicBezTo>
                <a:lnTo>
                  <a:pt x="2080" y="2143"/>
                </a:lnTo>
                <a:close/>
                <a:moveTo>
                  <a:pt x="1997" y="1997"/>
                </a:moveTo>
                <a:cubicBezTo>
                  <a:pt x="1940" y="1910"/>
                  <a:pt x="1940" y="1910"/>
                  <a:pt x="1940" y="1910"/>
                </a:cubicBezTo>
                <a:cubicBezTo>
                  <a:pt x="2146" y="1850"/>
                  <a:pt x="2146" y="1850"/>
                  <a:pt x="2146" y="1850"/>
                </a:cubicBezTo>
                <a:cubicBezTo>
                  <a:pt x="2103" y="2047"/>
                  <a:pt x="2103" y="2047"/>
                  <a:pt x="2103" y="2047"/>
                </a:cubicBezTo>
                <a:lnTo>
                  <a:pt x="1997" y="1997"/>
                </a:lnTo>
                <a:close/>
                <a:moveTo>
                  <a:pt x="2250" y="2155"/>
                </a:moveTo>
                <a:cubicBezTo>
                  <a:pt x="2244" y="2154"/>
                  <a:pt x="2244" y="2154"/>
                  <a:pt x="2244" y="2154"/>
                </a:cubicBezTo>
                <a:cubicBezTo>
                  <a:pt x="2122" y="2142"/>
                  <a:pt x="2122" y="2142"/>
                  <a:pt x="2122" y="2142"/>
                </a:cubicBezTo>
                <a:cubicBezTo>
                  <a:pt x="2162" y="2021"/>
                  <a:pt x="2162" y="2021"/>
                  <a:pt x="2162" y="2021"/>
                </a:cubicBezTo>
                <a:cubicBezTo>
                  <a:pt x="2244" y="2038"/>
                  <a:pt x="2244" y="2038"/>
                  <a:pt x="2244" y="2038"/>
                </a:cubicBezTo>
                <a:cubicBezTo>
                  <a:pt x="2286" y="2046"/>
                  <a:pt x="2286" y="2046"/>
                  <a:pt x="2286" y="2046"/>
                </a:cubicBezTo>
                <a:cubicBezTo>
                  <a:pt x="2328" y="2102"/>
                  <a:pt x="2328" y="2102"/>
                  <a:pt x="2328" y="2102"/>
                </a:cubicBezTo>
                <a:lnTo>
                  <a:pt x="2250" y="2155"/>
                </a:lnTo>
                <a:close/>
                <a:moveTo>
                  <a:pt x="2420" y="2048"/>
                </a:moveTo>
                <a:cubicBezTo>
                  <a:pt x="2341" y="2100"/>
                  <a:pt x="2341" y="2100"/>
                  <a:pt x="2341" y="2100"/>
                </a:cubicBezTo>
                <a:cubicBezTo>
                  <a:pt x="2298" y="1874"/>
                  <a:pt x="2298" y="1874"/>
                  <a:pt x="2298" y="1874"/>
                </a:cubicBezTo>
                <a:cubicBezTo>
                  <a:pt x="2564" y="1840"/>
                  <a:pt x="2564" y="1840"/>
                  <a:pt x="2564" y="1840"/>
                </a:cubicBezTo>
                <a:lnTo>
                  <a:pt x="2420" y="2048"/>
                </a:lnTo>
                <a:close/>
                <a:moveTo>
                  <a:pt x="2473" y="2023"/>
                </a:moveTo>
                <a:cubicBezTo>
                  <a:pt x="2579" y="1864"/>
                  <a:pt x="2579" y="1864"/>
                  <a:pt x="2579" y="1864"/>
                </a:cubicBezTo>
                <a:cubicBezTo>
                  <a:pt x="2777" y="1852"/>
                  <a:pt x="2777" y="1852"/>
                  <a:pt x="2777" y="1852"/>
                </a:cubicBezTo>
                <a:cubicBezTo>
                  <a:pt x="2783" y="1921"/>
                  <a:pt x="2783" y="1921"/>
                  <a:pt x="2783" y="1921"/>
                </a:cubicBezTo>
                <a:lnTo>
                  <a:pt x="2473" y="2023"/>
                </a:lnTo>
                <a:close/>
                <a:moveTo>
                  <a:pt x="2741" y="2155"/>
                </a:moveTo>
                <a:cubicBezTo>
                  <a:pt x="2720" y="2078"/>
                  <a:pt x="2720" y="2078"/>
                  <a:pt x="2720" y="2078"/>
                </a:cubicBezTo>
                <a:cubicBezTo>
                  <a:pt x="2687" y="2035"/>
                  <a:pt x="2687" y="2035"/>
                  <a:pt x="2687" y="2035"/>
                </a:cubicBezTo>
                <a:cubicBezTo>
                  <a:pt x="2687" y="2034"/>
                  <a:pt x="2687" y="2034"/>
                  <a:pt x="2687" y="2034"/>
                </a:cubicBezTo>
                <a:cubicBezTo>
                  <a:pt x="2686" y="2034"/>
                  <a:pt x="2686" y="2034"/>
                  <a:pt x="2686" y="2034"/>
                </a:cubicBezTo>
                <a:cubicBezTo>
                  <a:pt x="2654" y="1993"/>
                  <a:pt x="2654" y="1993"/>
                  <a:pt x="2654" y="1993"/>
                </a:cubicBezTo>
                <a:cubicBezTo>
                  <a:pt x="2826" y="1939"/>
                  <a:pt x="2826" y="1939"/>
                  <a:pt x="2826" y="1939"/>
                </a:cubicBezTo>
                <a:cubicBezTo>
                  <a:pt x="2822" y="2075"/>
                  <a:pt x="2822" y="2075"/>
                  <a:pt x="2822" y="2075"/>
                </a:cubicBezTo>
                <a:cubicBezTo>
                  <a:pt x="2850" y="2097"/>
                  <a:pt x="2850" y="2097"/>
                  <a:pt x="2850" y="2097"/>
                </a:cubicBezTo>
                <a:lnTo>
                  <a:pt x="2741" y="2155"/>
                </a:lnTo>
                <a:close/>
                <a:moveTo>
                  <a:pt x="3080" y="2143"/>
                </a:moveTo>
                <a:cubicBezTo>
                  <a:pt x="2945" y="2101"/>
                  <a:pt x="2945" y="2101"/>
                  <a:pt x="2945" y="2101"/>
                </a:cubicBezTo>
                <a:cubicBezTo>
                  <a:pt x="2846" y="2074"/>
                  <a:pt x="2846" y="2074"/>
                  <a:pt x="2846" y="2074"/>
                </a:cubicBezTo>
                <a:cubicBezTo>
                  <a:pt x="2851" y="1938"/>
                  <a:pt x="2851" y="1938"/>
                  <a:pt x="2851" y="1938"/>
                </a:cubicBezTo>
                <a:cubicBezTo>
                  <a:pt x="2911" y="1917"/>
                  <a:pt x="2911" y="1917"/>
                  <a:pt x="2911" y="1917"/>
                </a:cubicBezTo>
                <a:cubicBezTo>
                  <a:pt x="2991" y="2019"/>
                  <a:pt x="2991" y="2019"/>
                  <a:pt x="2991" y="2019"/>
                </a:cubicBezTo>
                <a:cubicBezTo>
                  <a:pt x="3098" y="2070"/>
                  <a:pt x="3098" y="2070"/>
                  <a:pt x="3098" y="2070"/>
                </a:cubicBezTo>
                <a:lnTo>
                  <a:pt x="3080" y="2143"/>
                </a:lnTo>
                <a:close/>
                <a:moveTo>
                  <a:pt x="2997" y="1997"/>
                </a:moveTo>
                <a:cubicBezTo>
                  <a:pt x="2940" y="1910"/>
                  <a:pt x="2940" y="1910"/>
                  <a:pt x="2940" y="1910"/>
                </a:cubicBezTo>
                <a:cubicBezTo>
                  <a:pt x="3146" y="1850"/>
                  <a:pt x="3146" y="1850"/>
                  <a:pt x="3146" y="1850"/>
                </a:cubicBezTo>
                <a:cubicBezTo>
                  <a:pt x="3103" y="2047"/>
                  <a:pt x="3103" y="2047"/>
                  <a:pt x="3103" y="2047"/>
                </a:cubicBezTo>
                <a:lnTo>
                  <a:pt x="2997" y="1997"/>
                </a:lnTo>
                <a:close/>
                <a:moveTo>
                  <a:pt x="3250" y="2155"/>
                </a:moveTo>
                <a:cubicBezTo>
                  <a:pt x="3244" y="2154"/>
                  <a:pt x="3244" y="2154"/>
                  <a:pt x="3244" y="2154"/>
                </a:cubicBezTo>
                <a:cubicBezTo>
                  <a:pt x="3122" y="2142"/>
                  <a:pt x="3122" y="2142"/>
                  <a:pt x="3122" y="2142"/>
                </a:cubicBezTo>
                <a:cubicBezTo>
                  <a:pt x="3162" y="2021"/>
                  <a:pt x="3162" y="2021"/>
                  <a:pt x="3162" y="2021"/>
                </a:cubicBezTo>
                <a:cubicBezTo>
                  <a:pt x="3244" y="2038"/>
                  <a:pt x="3244" y="2038"/>
                  <a:pt x="3244" y="2038"/>
                </a:cubicBezTo>
                <a:cubicBezTo>
                  <a:pt x="3286" y="2046"/>
                  <a:pt x="3286" y="2046"/>
                  <a:pt x="3286" y="2046"/>
                </a:cubicBezTo>
                <a:cubicBezTo>
                  <a:pt x="3328" y="2102"/>
                  <a:pt x="3328" y="2102"/>
                  <a:pt x="3328" y="2102"/>
                </a:cubicBezTo>
                <a:lnTo>
                  <a:pt x="3250" y="2155"/>
                </a:lnTo>
                <a:close/>
                <a:moveTo>
                  <a:pt x="3420" y="2048"/>
                </a:moveTo>
                <a:cubicBezTo>
                  <a:pt x="3341" y="2100"/>
                  <a:pt x="3341" y="2100"/>
                  <a:pt x="3341" y="2100"/>
                </a:cubicBezTo>
                <a:cubicBezTo>
                  <a:pt x="3298" y="1874"/>
                  <a:pt x="3298" y="1874"/>
                  <a:pt x="3298" y="1874"/>
                </a:cubicBezTo>
                <a:cubicBezTo>
                  <a:pt x="3564" y="1840"/>
                  <a:pt x="3564" y="1840"/>
                  <a:pt x="3564" y="1840"/>
                </a:cubicBezTo>
                <a:lnTo>
                  <a:pt x="3420" y="2048"/>
                </a:lnTo>
                <a:close/>
                <a:moveTo>
                  <a:pt x="3473" y="2023"/>
                </a:moveTo>
                <a:cubicBezTo>
                  <a:pt x="3579" y="1864"/>
                  <a:pt x="3579" y="1864"/>
                  <a:pt x="3579" y="1864"/>
                </a:cubicBezTo>
                <a:cubicBezTo>
                  <a:pt x="3777" y="1852"/>
                  <a:pt x="3777" y="1852"/>
                  <a:pt x="3777" y="1852"/>
                </a:cubicBezTo>
                <a:cubicBezTo>
                  <a:pt x="3783" y="1921"/>
                  <a:pt x="3783" y="1921"/>
                  <a:pt x="3783" y="1921"/>
                </a:cubicBezTo>
                <a:lnTo>
                  <a:pt x="3473" y="2023"/>
                </a:lnTo>
                <a:close/>
                <a:moveTo>
                  <a:pt x="3684" y="1683"/>
                </a:moveTo>
                <a:cubicBezTo>
                  <a:pt x="3678" y="1695"/>
                  <a:pt x="3678" y="1695"/>
                  <a:pt x="3678" y="1695"/>
                </a:cubicBezTo>
                <a:cubicBezTo>
                  <a:pt x="3689" y="1715"/>
                  <a:pt x="3689" y="1715"/>
                  <a:pt x="3689" y="1715"/>
                </a:cubicBezTo>
                <a:cubicBezTo>
                  <a:pt x="3713" y="1715"/>
                  <a:pt x="3713" y="1715"/>
                  <a:pt x="3713" y="1715"/>
                </a:cubicBezTo>
                <a:cubicBezTo>
                  <a:pt x="3718" y="1707"/>
                  <a:pt x="3718" y="1707"/>
                  <a:pt x="3718" y="1707"/>
                </a:cubicBezTo>
                <a:cubicBezTo>
                  <a:pt x="3785" y="1756"/>
                  <a:pt x="3785" y="1756"/>
                  <a:pt x="3785" y="1756"/>
                </a:cubicBezTo>
                <a:cubicBezTo>
                  <a:pt x="3777" y="1825"/>
                  <a:pt x="3777" y="1825"/>
                  <a:pt x="3777" y="1825"/>
                </a:cubicBezTo>
                <a:cubicBezTo>
                  <a:pt x="3573" y="1836"/>
                  <a:pt x="3573" y="1836"/>
                  <a:pt x="3573" y="1836"/>
                </a:cubicBezTo>
                <a:cubicBezTo>
                  <a:pt x="3442" y="1774"/>
                  <a:pt x="3442" y="1774"/>
                  <a:pt x="3442" y="1774"/>
                </a:cubicBezTo>
                <a:cubicBezTo>
                  <a:pt x="3440" y="1730"/>
                  <a:pt x="3440" y="1730"/>
                  <a:pt x="3440" y="1730"/>
                </a:cubicBezTo>
                <a:cubicBezTo>
                  <a:pt x="3632" y="1646"/>
                  <a:pt x="3632" y="1646"/>
                  <a:pt x="3632" y="1646"/>
                </a:cubicBezTo>
                <a:lnTo>
                  <a:pt x="3684" y="1683"/>
                </a:lnTo>
                <a:close/>
                <a:moveTo>
                  <a:pt x="3438" y="1705"/>
                </a:moveTo>
                <a:cubicBezTo>
                  <a:pt x="3438" y="1640"/>
                  <a:pt x="3414" y="1597"/>
                  <a:pt x="3414" y="1597"/>
                </a:cubicBezTo>
                <a:cubicBezTo>
                  <a:pt x="3503" y="1458"/>
                  <a:pt x="3503" y="1458"/>
                  <a:pt x="3503" y="1458"/>
                </a:cubicBezTo>
                <a:cubicBezTo>
                  <a:pt x="3685" y="1597"/>
                  <a:pt x="3685" y="1597"/>
                  <a:pt x="3685" y="1597"/>
                </a:cubicBezTo>
                <a:lnTo>
                  <a:pt x="3438" y="1705"/>
                </a:lnTo>
                <a:close/>
                <a:moveTo>
                  <a:pt x="3549" y="1470"/>
                </a:moveTo>
                <a:cubicBezTo>
                  <a:pt x="3650" y="1468"/>
                  <a:pt x="3650" y="1468"/>
                  <a:pt x="3650" y="1468"/>
                </a:cubicBezTo>
                <a:cubicBezTo>
                  <a:pt x="3699" y="1572"/>
                  <a:pt x="3699" y="1572"/>
                  <a:pt x="3699" y="1572"/>
                </a:cubicBezTo>
                <a:lnTo>
                  <a:pt x="3549" y="1470"/>
                </a:lnTo>
                <a:close/>
                <a:moveTo>
                  <a:pt x="3710" y="1544"/>
                </a:moveTo>
                <a:cubicBezTo>
                  <a:pt x="3659" y="1445"/>
                  <a:pt x="3659" y="1445"/>
                  <a:pt x="3659" y="1445"/>
                </a:cubicBezTo>
                <a:cubicBezTo>
                  <a:pt x="3511" y="1444"/>
                  <a:pt x="3511" y="1444"/>
                  <a:pt x="3511" y="1444"/>
                </a:cubicBezTo>
                <a:cubicBezTo>
                  <a:pt x="3628" y="1319"/>
                  <a:pt x="3628" y="1319"/>
                  <a:pt x="3628" y="1319"/>
                </a:cubicBezTo>
                <a:cubicBezTo>
                  <a:pt x="3815" y="1349"/>
                  <a:pt x="3815" y="1349"/>
                  <a:pt x="3815" y="1349"/>
                </a:cubicBezTo>
                <a:lnTo>
                  <a:pt x="3710" y="1544"/>
                </a:lnTo>
                <a:close/>
                <a:moveTo>
                  <a:pt x="3720" y="1191"/>
                </a:moveTo>
                <a:cubicBezTo>
                  <a:pt x="3735" y="1212"/>
                  <a:pt x="3735" y="1212"/>
                  <a:pt x="3735" y="1212"/>
                </a:cubicBezTo>
                <a:cubicBezTo>
                  <a:pt x="3826" y="1338"/>
                  <a:pt x="3826" y="1338"/>
                  <a:pt x="3826" y="1338"/>
                </a:cubicBezTo>
                <a:cubicBezTo>
                  <a:pt x="3634" y="1289"/>
                  <a:pt x="3634" y="1289"/>
                  <a:pt x="3634" y="1289"/>
                </a:cubicBezTo>
                <a:cubicBezTo>
                  <a:pt x="3505" y="1327"/>
                  <a:pt x="3505" y="1327"/>
                  <a:pt x="3505" y="1327"/>
                </a:cubicBezTo>
                <a:cubicBezTo>
                  <a:pt x="3531" y="1279"/>
                  <a:pt x="3556" y="1264"/>
                  <a:pt x="3673" y="1212"/>
                </a:cubicBezTo>
                <a:cubicBezTo>
                  <a:pt x="3687" y="1206"/>
                  <a:pt x="3703" y="1199"/>
                  <a:pt x="3720" y="1191"/>
                </a:cubicBezTo>
                <a:close/>
                <a:moveTo>
                  <a:pt x="3668" y="1058"/>
                </a:moveTo>
                <a:cubicBezTo>
                  <a:pt x="3692" y="1088"/>
                  <a:pt x="3692" y="1088"/>
                  <a:pt x="3692" y="1088"/>
                </a:cubicBezTo>
                <a:cubicBezTo>
                  <a:pt x="3714" y="1165"/>
                  <a:pt x="3714" y="1165"/>
                  <a:pt x="3714" y="1165"/>
                </a:cubicBezTo>
                <a:cubicBezTo>
                  <a:pt x="3624" y="1210"/>
                  <a:pt x="3624" y="1210"/>
                  <a:pt x="3624" y="1210"/>
                </a:cubicBezTo>
                <a:cubicBezTo>
                  <a:pt x="3542" y="1028"/>
                  <a:pt x="3542" y="1028"/>
                  <a:pt x="3542" y="1028"/>
                </a:cubicBezTo>
                <a:cubicBezTo>
                  <a:pt x="3625" y="1002"/>
                  <a:pt x="3625" y="1002"/>
                  <a:pt x="3625" y="1002"/>
                </a:cubicBezTo>
                <a:cubicBezTo>
                  <a:pt x="3640" y="1021"/>
                  <a:pt x="3640" y="1021"/>
                  <a:pt x="3640" y="1021"/>
                </a:cubicBezTo>
                <a:cubicBezTo>
                  <a:pt x="3636" y="1030"/>
                  <a:pt x="3636" y="1030"/>
                  <a:pt x="3636" y="1030"/>
                </a:cubicBezTo>
                <a:cubicBezTo>
                  <a:pt x="3609" y="1034"/>
                  <a:pt x="3609" y="1034"/>
                  <a:pt x="3609" y="1034"/>
                </a:cubicBezTo>
                <a:cubicBezTo>
                  <a:pt x="3628" y="1053"/>
                  <a:pt x="3628" y="1053"/>
                  <a:pt x="3628" y="1053"/>
                </a:cubicBezTo>
                <a:cubicBezTo>
                  <a:pt x="3624" y="1080"/>
                  <a:pt x="3624" y="1080"/>
                  <a:pt x="3624" y="1080"/>
                </a:cubicBezTo>
                <a:cubicBezTo>
                  <a:pt x="3648" y="1067"/>
                  <a:pt x="3648" y="1067"/>
                  <a:pt x="3648" y="1067"/>
                </a:cubicBezTo>
                <a:cubicBezTo>
                  <a:pt x="3672" y="1080"/>
                  <a:pt x="3672" y="1080"/>
                  <a:pt x="3672" y="1080"/>
                </a:cubicBezTo>
                <a:lnTo>
                  <a:pt x="3668" y="1058"/>
                </a:lnTo>
                <a:close/>
                <a:moveTo>
                  <a:pt x="3473" y="1023"/>
                </a:moveTo>
                <a:cubicBezTo>
                  <a:pt x="3579" y="864"/>
                  <a:pt x="3579" y="864"/>
                  <a:pt x="3579" y="864"/>
                </a:cubicBezTo>
                <a:cubicBezTo>
                  <a:pt x="3777" y="852"/>
                  <a:pt x="3777" y="852"/>
                  <a:pt x="3777" y="852"/>
                </a:cubicBezTo>
                <a:cubicBezTo>
                  <a:pt x="3783" y="921"/>
                  <a:pt x="3783" y="921"/>
                  <a:pt x="3783" y="921"/>
                </a:cubicBezTo>
                <a:lnTo>
                  <a:pt x="3473" y="1023"/>
                </a:lnTo>
                <a:close/>
                <a:moveTo>
                  <a:pt x="3684" y="683"/>
                </a:moveTo>
                <a:cubicBezTo>
                  <a:pt x="3678" y="695"/>
                  <a:pt x="3678" y="695"/>
                  <a:pt x="3678" y="695"/>
                </a:cubicBezTo>
                <a:cubicBezTo>
                  <a:pt x="3689" y="715"/>
                  <a:pt x="3689" y="715"/>
                  <a:pt x="3689" y="715"/>
                </a:cubicBezTo>
                <a:cubicBezTo>
                  <a:pt x="3713" y="715"/>
                  <a:pt x="3713" y="715"/>
                  <a:pt x="3713" y="715"/>
                </a:cubicBezTo>
                <a:cubicBezTo>
                  <a:pt x="3718" y="707"/>
                  <a:pt x="3718" y="707"/>
                  <a:pt x="3718" y="707"/>
                </a:cubicBezTo>
                <a:cubicBezTo>
                  <a:pt x="3785" y="756"/>
                  <a:pt x="3785" y="756"/>
                  <a:pt x="3785" y="756"/>
                </a:cubicBezTo>
                <a:cubicBezTo>
                  <a:pt x="3777" y="825"/>
                  <a:pt x="3777" y="825"/>
                  <a:pt x="3777" y="825"/>
                </a:cubicBezTo>
                <a:cubicBezTo>
                  <a:pt x="3573" y="836"/>
                  <a:pt x="3573" y="836"/>
                  <a:pt x="3573" y="836"/>
                </a:cubicBezTo>
                <a:cubicBezTo>
                  <a:pt x="3442" y="774"/>
                  <a:pt x="3442" y="774"/>
                  <a:pt x="3442" y="774"/>
                </a:cubicBezTo>
                <a:cubicBezTo>
                  <a:pt x="3440" y="730"/>
                  <a:pt x="3440" y="730"/>
                  <a:pt x="3440" y="730"/>
                </a:cubicBezTo>
                <a:cubicBezTo>
                  <a:pt x="3632" y="646"/>
                  <a:pt x="3632" y="646"/>
                  <a:pt x="3632" y="646"/>
                </a:cubicBezTo>
                <a:lnTo>
                  <a:pt x="3684" y="683"/>
                </a:lnTo>
                <a:close/>
                <a:moveTo>
                  <a:pt x="3438" y="705"/>
                </a:moveTo>
                <a:cubicBezTo>
                  <a:pt x="3438" y="640"/>
                  <a:pt x="3414" y="597"/>
                  <a:pt x="3414" y="597"/>
                </a:cubicBezTo>
                <a:cubicBezTo>
                  <a:pt x="3503" y="458"/>
                  <a:pt x="3503" y="458"/>
                  <a:pt x="3503" y="458"/>
                </a:cubicBezTo>
                <a:cubicBezTo>
                  <a:pt x="3685" y="597"/>
                  <a:pt x="3685" y="597"/>
                  <a:pt x="3685" y="597"/>
                </a:cubicBezTo>
                <a:lnTo>
                  <a:pt x="3438" y="705"/>
                </a:lnTo>
                <a:close/>
                <a:moveTo>
                  <a:pt x="3549" y="470"/>
                </a:moveTo>
                <a:cubicBezTo>
                  <a:pt x="3650" y="468"/>
                  <a:pt x="3650" y="468"/>
                  <a:pt x="3650" y="468"/>
                </a:cubicBezTo>
                <a:cubicBezTo>
                  <a:pt x="3699" y="572"/>
                  <a:pt x="3699" y="572"/>
                  <a:pt x="3699" y="572"/>
                </a:cubicBezTo>
                <a:lnTo>
                  <a:pt x="3549" y="470"/>
                </a:lnTo>
                <a:close/>
                <a:moveTo>
                  <a:pt x="3710" y="544"/>
                </a:moveTo>
                <a:cubicBezTo>
                  <a:pt x="3659" y="445"/>
                  <a:pt x="3659" y="445"/>
                  <a:pt x="3659" y="445"/>
                </a:cubicBezTo>
                <a:cubicBezTo>
                  <a:pt x="3511" y="444"/>
                  <a:pt x="3511" y="444"/>
                  <a:pt x="3511" y="444"/>
                </a:cubicBezTo>
                <a:cubicBezTo>
                  <a:pt x="3628" y="319"/>
                  <a:pt x="3628" y="319"/>
                  <a:pt x="3628" y="319"/>
                </a:cubicBezTo>
                <a:cubicBezTo>
                  <a:pt x="3815" y="349"/>
                  <a:pt x="3815" y="349"/>
                  <a:pt x="3815" y="349"/>
                </a:cubicBezTo>
                <a:lnTo>
                  <a:pt x="3710" y="544"/>
                </a:lnTo>
                <a:close/>
                <a:moveTo>
                  <a:pt x="3826" y="338"/>
                </a:moveTo>
                <a:cubicBezTo>
                  <a:pt x="3634" y="289"/>
                  <a:pt x="3634" y="289"/>
                  <a:pt x="3634" y="289"/>
                </a:cubicBezTo>
                <a:cubicBezTo>
                  <a:pt x="3505" y="327"/>
                  <a:pt x="3505" y="327"/>
                  <a:pt x="3505" y="327"/>
                </a:cubicBezTo>
                <a:cubicBezTo>
                  <a:pt x="3531" y="279"/>
                  <a:pt x="3556" y="264"/>
                  <a:pt x="3673" y="212"/>
                </a:cubicBezTo>
                <a:cubicBezTo>
                  <a:pt x="3687" y="206"/>
                  <a:pt x="3703" y="199"/>
                  <a:pt x="3720" y="191"/>
                </a:cubicBezTo>
                <a:cubicBezTo>
                  <a:pt x="3735" y="212"/>
                  <a:pt x="3735" y="212"/>
                  <a:pt x="3735" y="212"/>
                </a:cubicBezTo>
                <a:lnTo>
                  <a:pt x="3826" y="338"/>
                </a:lnTo>
                <a:close/>
                <a:moveTo>
                  <a:pt x="3765" y="56"/>
                </a:moveTo>
                <a:cubicBezTo>
                  <a:pt x="3768" y="56"/>
                  <a:pt x="3771" y="53"/>
                  <a:pt x="3771" y="50"/>
                </a:cubicBezTo>
                <a:cubicBezTo>
                  <a:pt x="3771" y="47"/>
                  <a:pt x="3768" y="44"/>
                  <a:pt x="3765" y="44"/>
                </a:cubicBezTo>
                <a:cubicBezTo>
                  <a:pt x="3761" y="44"/>
                  <a:pt x="3759" y="47"/>
                  <a:pt x="3759" y="50"/>
                </a:cubicBezTo>
                <a:cubicBezTo>
                  <a:pt x="3759" y="53"/>
                  <a:pt x="3761" y="56"/>
                  <a:pt x="3765" y="56"/>
                </a:cubicBezTo>
                <a:close/>
                <a:moveTo>
                  <a:pt x="3381" y="5"/>
                </a:moveTo>
                <a:cubicBezTo>
                  <a:pt x="3386" y="5"/>
                  <a:pt x="3390" y="3"/>
                  <a:pt x="3392" y="0"/>
                </a:cubicBezTo>
                <a:cubicBezTo>
                  <a:pt x="3370" y="0"/>
                  <a:pt x="3370" y="0"/>
                  <a:pt x="3370" y="0"/>
                </a:cubicBezTo>
                <a:cubicBezTo>
                  <a:pt x="3373" y="3"/>
                  <a:pt x="3377" y="5"/>
                  <a:pt x="3381" y="5"/>
                </a:cubicBezTo>
                <a:close/>
                <a:moveTo>
                  <a:pt x="3824" y="0"/>
                </a:moveTo>
                <a:cubicBezTo>
                  <a:pt x="3822" y="75"/>
                  <a:pt x="3822" y="75"/>
                  <a:pt x="3822" y="75"/>
                </a:cubicBezTo>
                <a:cubicBezTo>
                  <a:pt x="3839" y="89"/>
                  <a:pt x="3839" y="89"/>
                  <a:pt x="3839" y="89"/>
                </a:cubicBezTo>
                <a:cubicBezTo>
                  <a:pt x="3839" y="0"/>
                  <a:pt x="3839" y="0"/>
                  <a:pt x="3839" y="0"/>
                </a:cubicBezTo>
                <a:lnTo>
                  <a:pt x="3824" y="0"/>
                </a:lnTo>
                <a:close/>
                <a:moveTo>
                  <a:pt x="3716" y="909"/>
                </a:moveTo>
                <a:cubicBezTo>
                  <a:pt x="3734" y="909"/>
                  <a:pt x="3734" y="909"/>
                  <a:pt x="3734" y="909"/>
                </a:cubicBezTo>
                <a:cubicBezTo>
                  <a:pt x="3734" y="891"/>
                  <a:pt x="3734" y="891"/>
                  <a:pt x="3734" y="891"/>
                </a:cubicBezTo>
                <a:cubicBezTo>
                  <a:pt x="3716" y="891"/>
                  <a:pt x="3716" y="891"/>
                  <a:pt x="3716" y="891"/>
                </a:cubicBezTo>
                <a:lnTo>
                  <a:pt x="3716" y="909"/>
                </a:lnTo>
                <a:close/>
                <a:moveTo>
                  <a:pt x="3378" y="911"/>
                </a:moveTo>
                <a:cubicBezTo>
                  <a:pt x="3372" y="911"/>
                  <a:pt x="3372" y="911"/>
                  <a:pt x="3372" y="911"/>
                </a:cubicBezTo>
                <a:cubicBezTo>
                  <a:pt x="3372" y="917"/>
                  <a:pt x="3372" y="917"/>
                  <a:pt x="3372" y="917"/>
                </a:cubicBezTo>
                <a:cubicBezTo>
                  <a:pt x="3378" y="917"/>
                  <a:pt x="3378" y="917"/>
                  <a:pt x="3378" y="917"/>
                </a:cubicBezTo>
                <a:lnTo>
                  <a:pt x="3378" y="911"/>
                </a:lnTo>
                <a:close/>
                <a:moveTo>
                  <a:pt x="3637" y="908"/>
                </a:moveTo>
                <a:cubicBezTo>
                  <a:pt x="3632" y="898"/>
                  <a:pt x="3632" y="898"/>
                  <a:pt x="3632" y="898"/>
                </a:cubicBezTo>
                <a:cubicBezTo>
                  <a:pt x="3627" y="908"/>
                  <a:pt x="3627" y="908"/>
                  <a:pt x="3627" y="908"/>
                </a:cubicBezTo>
                <a:cubicBezTo>
                  <a:pt x="3616" y="909"/>
                  <a:pt x="3616" y="909"/>
                  <a:pt x="3616" y="909"/>
                </a:cubicBezTo>
                <a:cubicBezTo>
                  <a:pt x="3624" y="917"/>
                  <a:pt x="3624" y="917"/>
                  <a:pt x="3624" y="917"/>
                </a:cubicBezTo>
                <a:cubicBezTo>
                  <a:pt x="3622" y="929"/>
                  <a:pt x="3622" y="929"/>
                  <a:pt x="3622" y="929"/>
                </a:cubicBezTo>
                <a:cubicBezTo>
                  <a:pt x="3632" y="923"/>
                  <a:pt x="3632" y="923"/>
                  <a:pt x="3632" y="923"/>
                </a:cubicBezTo>
                <a:cubicBezTo>
                  <a:pt x="3642" y="929"/>
                  <a:pt x="3642" y="929"/>
                  <a:pt x="3642" y="929"/>
                </a:cubicBezTo>
                <a:cubicBezTo>
                  <a:pt x="3640" y="917"/>
                  <a:pt x="3640" y="917"/>
                  <a:pt x="3640" y="917"/>
                </a:cubicBezTo>
                <a:cubicBezTo>
                  <a:pt x="3648" y="909"/>
                  <a:pt x="3648" y="909"/>
                  <a:pt x="3648" y="909"/>
                </a:cubicBezTo>
                <a:lnTo>
                  <a:pt x="3637" y="908"/>
                </a:lnTo>
                <a:close/>
                <a:moveTo>
                  <a:pt x="3434" y="917"/>
                </a:moveTo>
                <a:cubicBezTo>
                  <a:pt x="3431" y="917"/>
                  <a:pt x="3428" y="920"/>
                  <a:pt x="3428" y="923"/>
                </a:cubicBezTo>
                <a:cubicBezTo>
                  <a:pt x="3428" y="927"/>
                  <a:pt x="3431" y="929"/>
                  <a:pt x="3434" y="929"/>
                </a:cubicBezTo>
                <a:cubicBezTo>
                  <a:pt x="3437" y="929"/>
                  <a:pt x="3440" y="927"/>
                  <a:pt x="3440" y="923"/>
                </a:cubicBezTo>
                <a:cubicBezTo>
                  <a:pt x="3440" y="920"/>
                  <a:pt x="3437" y="917"/>
                  <a:pt x="3434" y="917"/>
                </a:cubicBezTo>
                <a:close/>
                <a:moveTo>
                  <a:pt x="3381" y="979"/>
                </a:moveTo>
                <a:cubicBezTo>
                  <a:pt x="3374" y="979"/>
                  <a:pt x="3368" y="985"/>
                  <a:pt x="3368" y="992"/>
                </a:cubicBezTo>
                <a:cubicBezTo>
                  <a:pt x="3368" y="1000"/>
                  <a:pt x="3374" y="1005"/>
                  <a:pt x="3381" y="1005"/>
                </a:cubicBezTo>
                <a:cubicBezTo>
                  <a:pt x="3389" y="1005"/>
                  <a:pt x="3395" y="1000"/>
                  <a:pt x="3395" y="992"/>
                </a:cubicBezTo>
                <a:cubicBezTo>
                  <a:pt x="3395" y="985"/>
                  <a:pt x="3389" y="979"/>
                  <a:pt x="3381" y="979"/>
                </a:cubicBezTo>
                <a:close/>
                <a:moveTo>
                  <a:pt x="3528" y="749"/>
                </a:moveTo>
                <a:cubicBezTo>
                  <a:pt x="3526" y="749"/>
                  <a:pt x="3524" y="751"/>
                  <a:pt x="3524" y="753"/>
                </a:cubicBezTo>
                <a:cubicBezTo>
                  <a:pt x="3524" y="756"/>
                  <a:pt x="3526" y="757"/>
                  <a:pt x="3528" y="757"/>
                </a:cubicBezTo>
                <a:cubicBezTo>
                  <a:pt x="3530" y="757"/>
                  <a:pt x="3532" y="756"/>
                  <a:pt x="3532" y="753"/>
                </a:cubicBezTo>
                <a:cubicBezTo>
                  <a:pt x="3532" y="751"/>
                  <a:pt x="3530" y="749"/>
                  <a:pt x="3528" y="749"/>
                </a:cubicBezTo>
                <a:close/>
                <a:moveTo>
                  <a:pt x="3703" y="367"/>
                </a:moveTo>
                <a:cubicBezTo>
                  <a:pt x="3707" y="367"/>
                  <a:pt x="3710" y="364"/>
                  <a:pt x="3710" y="360"/>
                </a:cubicBezTo>
                <a:cubicBezTo>
                  <a:pt x="3710" y="356"/>
                  <a:pt x="3707" y="353"/>
                  <a:pt x="3703" y="353"/>
                </a:cubicBezTo>
                <a:cubicBezTo>
                  <a:pt x="3699" y="353"/>
                  <a:pt x="3696" y="356"/>
                  <a:pt x="3696" y="360"/>
                </a:cubicBezTo>
                <a:cubicBezTo>
                  <a:pt x="3696" y="364"/>
                  <a:pt x="3699" y="367"/>
                  <a:pt x="3703" y="367"/>
                </a:cubicBezTo>
                <a:close/>
                <a:moveTo>
                  <a:pt x="3681" y="405"/>
                </a:moveTo>
                <a:cubicBezTo>
                  <a:pt x="3691" y="387"/>
                  <a:pt x="3691" y="387"/>
                  <a:pt x="3691" y="387"/>
                </a:cubicBezTo>
                <a:cubicBezTo>
                  <a:pt x="3681" y="369"/>
                  <a:pt x="3681" y="369"/>
                  <a:pt x="3681" y="369"/>
                </a:cubicBezTo>
                <a:cubicBezTo>
                  <a:pt x="3660" y="369"/>
                  <a:pt x="3660" y="369"/>
                  <a:pt x="3660" y="369"/>
                </a:cubicBezTo>
                <a:cubicBezTo>
                  <a:pt x="3650" y="387"/>
                  <a:pt x="3650" y="387"/>
                  <a:pt x="3650" y="387"/>
                </a:cubicBezTo>
                <a:cubicBezTo>
                  <a:pt x="3660" y="405"/>
                  <a:pt x="3660" y="405"/>
                  <a:pt x="3660" y="405"/>
                </a:cubicBezTo>
                <a:lnTo>
                  <a:pt x="3681" y="405"/>
                </a:lnTo>
                <a:close/>
                <a:moveTo>
                  <a:pt x="3613" y="337"/>
                </a:moveTo>
                <a:cubicBezTo>
                  <a:pt x="3621" y="346"/>
                  <a:pt x="3621" y="346"/>
                  <a:pt x="3621" y="346"/>
                </a:cubicBezTo>
                <a:cubicBezTo>
                  <a:pt x="3619" y="357"/>
                  <a:pt x="3619" y="357"/>
                  <a:pt x="3619" y="357"/>
                </a:cubicBezTo>
                <a:cubicBezTo>
                  <a:pt x="3630" y="352"/>
                  <a:pt x="3630" y="352"/>
                  <a:pt x="3630" y="352"/>
                </a:cubicBezTo>
                <a:cubicBezTo>
                  <a:pt x="3640" y="357"/>
                  <a:pt x="3640" y="357"/>
                  <a:pt x="3640" y="357"/>
                </a:cubicBezTo>
                <a:cubicBezTo>
                  <a:pt x="3638" y="346"/>
                  <a:pt x="3638" y="346"/>
                  <a:pt x="3638" y="346"/>
                </a:cubicBezTo>
                <a:cubicBezTo>
                  <a:pt x="3647" y="337"/>
                  <a:pt x="3647" y="337"/>
                  <a:pt x="3647" y="337"/>
                </a:cubicBezTo>
                <a:cubicBezTo>
                  <a:pt x="3635" y="336"/>
                  <a:pt x="3635" y="336"/>
                  <a:pt x="3635" y="336"/>
                </a:cubicBezTo>
                <a:cubicBezTo>
                  <a:pt x="3630" y="325"/>
                  <a:pt x="3630" y="325"/>
                  <a:pt x="3630" y="325"/>
                </a:cubicBezTo>
                <a:cubicBezTo>
                  <a:pt x="3625" y="336"/>
                  <a:pt x="3625" y="336"/>
                  <a:pt x="3625" y="336"/>
                </a:cubicBezTo>
                <a:lnTo>
                  <a:pt x="3613" y="337"/>
                </a:lnTo>
                <a:close/>
                <a:moveTo>
                  <a:pt x="3678" y="785"/>
                </a:moveTo>
                <a:cubicBezTo>
                  <a:pt x="3686" y="785"/>
                  <a:pt x="3692" y="779"/>
                  <a:pt x="3692" y="771"/>
                </a:cubicBezTo>
                <a:cubicBezTo>
                  <a:pt x="3692" y="763"/>
                  <a:pt x="3686" y="757"/>
                  <a:pt x="3678" y="757"/>
                </a:cubicBezTo>
                <a:cubicBezTo>
                  <a:pt x="3670" y="757"/>
                  <a:pt x="3664" y="763"/>
                  <a:pt x="3664" y="771"/>
                </a:cubicBezTo>
                <a:cubicBezTo>
                  <a:pt x="3664" y="779"/>
                  <a:pt x="3670" y="785"/>
                  <a:pt x="3678" y="785"/>
                </a:cubicBezTo>
                <a:close/>
                <a:moveTo>
                  <a:pt x="3605" y="717"/>
                </a:moveTo>
                <a:cubicBezTo>
                  <a:pt x="3602" y="717"/>
                  <a:pt x="3600" y="719"/>
                  <a:pt x="3600" y="722"/>
                </a:cubicBezTo>
                <a:cubicBezTo>
                  <a:pt x="3600" y="725"/>
                  <a:pt x="3602" y="727"/>
                  <a:pt x="3605" y="727"/>
                </a:cubicBezTo>
                <a:cubicBezTo>
                  <a:pt x="3608" y="727"/>
                  <a:pt x="3610" y="725"/>
                  <a:pt x="3610" y="722"/>
                </a:cubicBezTo>
                <a:cubicBezTo>
                  <a:pt x="3610" y="719"/>
                  <a:pt x="3608" y="717"/>
                  <a:pt x="3605" y="717"/>
                </a:cubicBezTo>
                <a:close/>
                <a:moveTo>
                  <a:pt x="3508" y="571"/>
                </a:moveTo>
                <a:cubicBezTo>
                  <a:pt x="3507" y="581"/>
                  <a:pt x="3507" y="581"/>
                  <a:pt x="3507" y="581"/>
                </a:cubicBezTo>
                <a:cubicBezTo>
                  <a:pt x="3516" y="577"/>
                  <a:pt x="3516" y="577"/>
                  <a:pt x="3516" y="577"/>
                </a:cubicBezTo>
                <a:cubicBezTo>
                  <a:pt x="3525" y="581"/>
                  <a:pt x="3525" y="581"/>
                  <a:pt x="3525" y="581"/>
                </a:cubicBezTo>
                <a:cubicBezTo>
                  <a:pt x="3523" y="571"/>
                  <a:pt x="3523" y="571"/>
                  <a:pt x="3523" y="571"/>
                </a:cubicBezTo>
                <a:cubicBezTo>
                  <a:pt x="3531" y="564"/>
                  <a:pt x="3531" y="564"/>
                  <a:pt x="3531" y="564"/>
                </a:cubicBezTo>
                <a:cubicBezTo>
                  <a:pt x="3521" y="562"/>
                  <a:pt x="3521" y="562"/>
                  <a:pt x="3521" y="562"/>
                </a:cubicBezTo>
                <a:cubicBezTo>
                  <a:pt x="3516" y="553"/>
                  <a:pt x="3516" y="553"/>
                  <a:pt x="3516" y="553"/>
                </a:cubicBezTo>
                <a:cubicBezTo>
                  <a:pt x="3511" y="562"/>
                  <a:pt x="3511" y="562"/>
                  <a:pt x="3511" y="562"/>
                </a:cubicBezTo>
                <a:cubicBezTo>
                  <a:pt x="3501" y="564"/>
                  <a:pt x="3501" y="564"/>
                  <a:pt x="3501" y="564"/>
                </a:cubicBezTo>
                <a:lnTo>
                  <a:pt x="3508" y="571"/>
                </a:lnTo>
                <a:close/>
                <a:moveTo>
                  <a:pt x="3839" y="466"/>
                </a:moveTo>
                <a:cubicBezTo>
                  <a:pt x="3839" y="457"/>
                  <a:pt x="3839" y="457"/>
                  <a:pt x="3839" y="457"/>
                </a:cubicBezTo>
                <a:cubicBezTo>
                  <a:pt x="3836" y="461"/>
                  <a:pt x="3836" y="461"/>
                  <a:pt x="3836" y="461"/>
                </a:cubicBezTo>
                <a:lnTo>
                  <a:pt x="3839" y="466"/>
                </a:lnTo>
                <a:close/>
                <a:moveTo>
                  <a:pt x="3759" y="1050"/>
                </a:moveTo>
                <a:cubicBezTo>
                  <a:pt x="3759" y="1053"/>
                  <a:pt x="3761" y="1056"/>
                  <a:pt x="3765" y="1056"/>
                </a:cubicBezTo>
                <a:cubicBezTo>
                  <a:pt x="3768" y="1056"/>
                  <a:pt x="3771" y="1053"/>
                  <a:pt x="3771" y="1050"/>
                </a:cubicBezTo>
                <a:cubicBezTo>
                  <a:pt x="3771" y="1047"/>
                  <a:pt x="3768" y="1044"/>
                  <a:pt x="3765" y="1044"/>
                </a:cubicBezTo>
                <a:cubicBezTo>
                  <a:pt x="3761" y="1044"/>
                  <a:pt x="3759" y="1047"/>
                  <a:pt x="3759" y="1050"/>
                </a:cubicBezTo>
                <a:close/>
                <a:moveTo>
                  <a:pt x="3727" y="984"/>
                </a:moveTo>
                <a:cubicBezTo>
                  <a:pt x="3727" y="986"/>
                  <a:pt x="3728" y="988"/>
                  <a:pt x="3731" y="988"/>
                </a:cubicBezTo>
                <a:cubicBezTo>
                  <a:pt x="3733" y="988"/>
                  <a:pt x="3735" y="986"/>
                  <a:pt x="3735" y="984"/>
                </a:cubicBezTo>
                <a:cubicBezTo>
                  <a:pt x="3735" y="982"/>
                  <a:pt x="3733" y="980"/>
                  <a:pt x="3731" y="980"/>
                </a:cubicBezTo>
                <a:cubicBezTo>
                  <a:pt x="3728" y="980"/>
                  <a:pt x="3727" y="982"/>
                  <a:pt x="3727" y="984"/>
                </a:cubicBezTo>
                <a:close/>
                <a:moveTo>
                  <a:pt x="3306" y="529"/>
                </a:moveTo>
                <a:cubicBezTo>
                  <a:pt x="3303" y="529"/>
                  <a:pt x="3301" y="532"/>
                  <a:pt x="3301" y="534"/>
                </a:cubicBezTo>
                <a:cubicBezTo>
                  <a:pt x="3301" y="537"/>
                  <a:pt x="3303" y="539"/>
                  <a:pt x="3306" y="539"/>
                </a:cubicBezTo>
                <a:cubicBezTo>
                  <a:pt x="3308" y="539"/>
                  <a:pt x="3311" y="537"/>
                  <a:pt x="3311" y="534"/>
                </a:cubicBezTo>
                <a:cubicBezTo>
                  <a:pt x="3311" y="532"/>
                  <a:pt x="3308" y="529"/>
                  <a:pt x="3306" y="529"/>
                </a:cubicBezTo>
                <a:close/>
                <a:moveTo>
                  <a:pt x="3702" y="266"/>
                </a:moveTo>
                <a:cubicBezTo>
                  <a:pt x="3698" y="258"/>
                  <a:pt x="3698" y="258"/>
                  <a:pt x="3698" y="258"/>
                </a:cubicBezTo>
                <a:cubicBezTo>
                  <a:pt x="3694" y="266"/>
                  <a:pt x="3694" y="266"/>
                  <a:pt x="3694" y="266"/>
                </a:cubicBezTo>
                <a:cubicBezTo>
                  <a:pt x="3686" y="267"/>
                  <a:pt x="3686" y="267"/>
                  <a:pt x="3686" y="267"/>
                </a:cubicBezTo>
                <a:cubicBezTo>
                  <a:pt x="3692" y="273"/>
                  <a:pt x="3692" y="273"/>
                  <a:pt x="3692" y="273"/>
                </a:cubicBezTo>
                <a:cubicBezTo>
                  <a:pt x="3690" y="281"/>
                  <a:pt x="3690" y="281"/>
                  <a:pt x="3690" y="281"/>
                </a:cubicBezTo>
                <a:cubicBezTo>
                  <a:pt x="3698" y="277"/>
                  <a:pt x="3698" y="277"/>
                  <a:pt x="3698" y="277"/>
                </a:cubicBezTo>
                <a:cubicBezTo>
                  <a:pt x="3705" y="281"/>
                  <a:pt x="3705" y="281"/>
                  <a:pt x="3705" y="281"/>
                </a:cubicBezTo>
                <a:cubicBezTo>
                  <a:pt x="3704" y="273"/>
                  <a:pt x="3704" y="273"/>
                  <a:pt x="3704" y="273"/>
                </a:cubicBezTo>
                <a:cubicBezTo>
                  <a:pt x="3710" y="267"/>
                  <a:pt x="3710" y="267"/>
                  <a:pt x="3710" y="267"/>
                </a:cubicBezTo>
                <a:lnTo>
                  <a:pt x="3702" y="266"/>
                </a:lnTo>
                <a:close/>
                <a:moveTo>
                  <a:pt x="3261" y="715"/>
                </a:moveTo>
                <a:cubicBezTo>
                  <a:pt x="3263" y="715"/>
                  <a:pt x="3264" y="714"/>
                  <a:pt x="3264" y="712"/>
                </a:cubicBezTo>
                <a:cubicBezTo>
                  <a:pt x="3264" y="711"/>
                  <a:pt x="3263" y="709"/>
                  <a:pt x="3261" y="709"/>
                </a:cubicBezTo>
                <a:cubicBezTo>
                  <a:pt x="3260" y="709"/>
                  <a:pt x="3259" y="711"/>
                  <a:pt x="3259" y="712"/>
                </a:cubicBezTo>
                <a:cubicBezTo>
                  <a:pt x="3259" y="714"/>
                  <a:pt x="3260" y="715"/>
                  <a:pt x="3261" y="715"/>
                </a:cubicBezTo>
                <a:close/>
                <a:moveTo>
                  <a:pt x="3349" y="656"/>
                </a:moveTo>
                <a:cubicBezTo>
                  <a:pt x="3347" y="656"/>
                  <a:pt x="3347" y="657"/>
                  <a:pt x="3347" y="658"/>
                </a:cubicBezTo>
                <a:cubicBezTo>
                  <a:pt x="3347" y="659"/>
                  <a:pt x="3347" y="660"/>
                  <a:pt x="3349" y="660"/>
                </a:cubicBezTo>
                <a:cubicBezTo>
                  <a:pt x="3350" y="660"/>
                  <a:pt x="3351" y="659"/>
                  <a:pt x="3351" y="658"/>
                </a:cubicBezTo>
                <a:cubicBezTo>
                  <a:pt x="3351" y="657"/>
                  <a:pt x="3350" y="656"/>
                  <a:pt x="3349" y="656"/>
                </a:cubicBezTo>
                <a:close/>
                <a:moveTo>
                  <a:pt x="3448" y="409"/>
                </a:moveTo>
                <a:cubicBezTo>
                  <a:pt x="3437" y="409"/>
                  <a:pt x="3437" y="409"/>
                  <a:pt x="3437" y="409"/>
                </a:cubicBezTo>
                <a:cubicBezTo>
                  <a:pt x="3431" y="419"/>
                  <a:pt x="3431" y="419"/>
                  <a:pt x="3431" y="419"/>
                </a:cubicBezTo>
                <a:cubicBezTo>
                  <a:pt x="3437" y="429"/>
                  <a:pt x="3437" y="429"/>
                  <a:pt x="3437" y="429"/>
                </a:cubicBezTo>
                <a:cubicBezTo>
                  <a:pt x="3448" y="429"/>
                  <a:pt x="3448" y="429"/>
                  <a:pt x="3448" y="429"/>
                </a:cubicBezTo>
                <a:cubicBezTo>
                  <a:pt x="3454" y="419"/>
                  <a:pt x="3454" y="419"/>
                  <a:pt x="3454" y="419"/>
                </a:cubicBezTo>
                <a:lnTo>
                  <a:pt x="3448" y="409"/>
                </a:lnTo>
                <a:close/>
                <a:moveTo>
                  <a:pt x="3521" y="1086"/>
                </a:moveTo>
                <a:cubicBezTo>
                  <a:pt x="3518" y="1079"/>
                  <a:pt x="3518" y="1079"/>
                  <a:pt x="3518" y="1079"/>
                </a:cubicBezTo>
                <a:cubicBezTo>
                  <a:pt x="3514" y="1086"/>
                  <a:pt x="3514" y="1086"/>
                  <a:pt x="3514" y="1086"/>
                </a:cubicBezTo>
                <a:cubicBezTo>
                  <a:pt x="3507" y="1087"/>
                  <a:pt x="3507" y="1087"/>
                  <a:pt x="3507" y="1087"/>
                </a:cubicBezTo>
                <a:cubicBezTo>
                  <a:pt x="3512" y="1093"/>
                  <a:pt x="3512" y="1093"/>
                  <a:pt x="3512" y="1093"/>
                </a:cubicBezTo>
                <a:cubicBezTo>
                  <a:pt x="3511" y="1100"/>
                  <a:pt x="3511" y="1100"/>
                  <a:pt x="3511" y="1100"/>
                </a:cubicBezTo>
                <a:cubicBezTo>
                  <a:pt x="3518" y="1097"/>
                  <a:pt x="3518" y="1097"/>
                  <a:pt x="3518" y="1097"/>
                </a:cubicBezTo>
                <a:cubicBezTo>
                  <a:pt x="3525" y="1100"/>
                  <a:pt x="3525" y="1100"/>
                  <a:pt x="3525" y="1100"/>
                </a:cubicBezTo>
                <a:cubicBezTo>
                  <a:pt x="3523" y="1093"/>
                  <a:pt x="3523" y="1093"/>
                  <a:pt x="3523" y="1093"/>
                </a:cubicBezTo>
                <a:cubicBezTo>
                  <a:pt x="3529" y="1087"/>
                  <a:pt x="3529" y="1087"/>
                  <a:pt x="3529" y="1087"/>
                </a:cubicBezTo>
                <a:lnTo>
                  <a:pt x="3521" y="1086"/>
                </a:lnTo>
                <a:close/>
                <a:moveTo>
                  <a:pt x="3398" y="491"/>
                </a:moveTo>
                <a:cubicBezTo>
                  <a:pt x="3418" y="491"/>
                  <a:pt x="3418" y="491"/>
                  <a:pt x="3418" y="491"/>
                </a:cubicBezTo>
                <a:cubicBezTo>
                  <a:pt x="3418" y="471"/>
                  <a:pt x="3418" y="471"/>
                  <a:pt x="3418" y="471"/>
                </a:cubicBezTo>
                <a:cubicBezTo>
                  <a:pt x="3398" y="471"/>
                  <a:pt x="3398" y="471"/>
                  <a:pt x="3398" y="471"/>
                </a:cubicBezTo>
                <a:lnTo>
                  <a:pt x="3398" y="491"/>
                </a:lnTo>
                <a:close/>
                <a:moveTo>
                  <a:pt x="3349" y="1656"/>
                </a:moveTo>
                <a:cubicBezTo>
                  <a:pt x="3347" y="1656"/>
                  <a:pt x="3347" y="1657"/>
                  <a:pt x="3347" y="1658"/>
                </a:cubicBezTo>
                <a:cubicBezTo>
                  <a:pt x="3347" y="1659"/>
                  <a:pt x="3347" y="1660"/>
                  <a:pt x="3349" y="1660"/>
                </a:cubicBezTo>
                <a:cubicBezTo>
                  <a:pt x="3350" y="1660"/>
                  <a:pt x="3351" y="1659"/>
                  <a:pt x="3351" y="1658"/>
                </a:cubicBezTo>
                <a:cubicBezTo>
                  <a:pt x="3351" y="1657"/>
                  <a:pt x="3350" y="1656"/>
                  <a:pt x="3349" y="1656"/>
                </a:cubicBezTo>
                <a:close/>
                <a:moveTo>
                  <a:pt x="3398" y="1491"/>
                </a:moveTo>
                <a:cubicBezTo>
                  <a:pt x="3418" y="1491"/>
                  <a:pt x="3418" y="1491"/>
                  <a:pt x="3418" y="1491"/>
                </a:cubicBezTo>
                <a:cubicBezTo>
                  <a:pt x="3418" y="1471"/>
                  <a:pt x="3418" y="1471"/>
                  <a:pt x="3418" y="1471"/>
                </a:cubicBezTo>
                <a:cubicBezTo>
                  <a:pt x="3398" y="1471"/>
                  <a:pt x="3398" y="1471"/>
                  <a:pt x="3398" y="1471"/>
                </a:cubicBezTo>
                <a:lnTo>
                  <a:pt x="3398" y="1491"/>
                </a:lnTo>
                <a:close/>
                <a:moveTo>
                  <a:pt x="3528" y="1749"/>
                </a:moveTo>
                <a:cubicBezTo>
                  <a:pt x="3526" y="1749"/>
                  <a:pt x="3524" y="1751"/>
                  <a:pt x="3524" y="1753"/>
                </a:cubicBezTo>
                <a:cubicBezTo>
                  <a:pt x="3524" y="1756"/>
                  <a:pt x="3526" y="1757"/>
                  <a:pt x="3528" y="1757"/>
                </a:cubicBezTo>
                <a:cubicBezTo>
                  <a:pt x="3530" y="1757"/>
                  <a:pt x="3532" y="1756"/>
                  <a:pt x="3532" y="1753"/>
                </a:cubicBezTo>
                <a:cubicBezTo>
                  <a:pt x="3532" y="1751"/>
                  <a:pt x="3530" y="1749"/>
                  <a:pt x="3528" y="1749"/>
                </a:cubicBezTo>
                <a:close/>
                <a:moveTo>
                  <a:pt x="3703" y="1367"/>
                </a:moveTo>
                <a:cubicBezTo>
                  <a:pt x="3707" y="1367"/>
                  <a:pt x="3710" y="1364"/>
                  <a:pt x="3710" y="1360"/>
                </a:cubicBezTo>
                <a:cubicBezTo>
                  <a:pt x="3710" y="1356"/>
                  <a:pt x="3707" y="1353"/>
                  <a:pt x="3703" y="1353"/>
                </a:cubicBezTo>
                <a:cubicBezTo>
                  <a:pt x="3699" y="1353"/>
                  <a:pt x="3696" y="1356"/>
                  <a:pt x="3696" y="1360"/>
                </a:cubicBezTo>
                <a:cubicBezTo>
                  <a:pt x="3696" y="1364"/>
                  <a:pt x="3699" y="1367"/>
                  <a:pt x="3703" y="1367"/>
                </a:cubicBezTo>
                <a:close/>
                <a:moveTo>
                  <a:pt x="3681" y="1405"/>
                </a:moveTo>
                <a:cubicBezTo>
                  <a:pt x="3691" y="1387"/>
                  <a:pt x="3691" y="1387"/>
                  <a:pt x="3691" y="1387"/>
                </a:cubicBezTo>
                <a:cubicBezTo>
                  <a:pt x="3681" y="1369"/>
                  <a:pt x="3681" y="1369"/>
                  <a:pt x="3681" y="1369"/>
                </a:cubicBezTo>
                <a:cubicBezTo>
                  <a:pt x="3660" y="1369"/>
                  <a:pt x="3660" y="1369"/>
                  <a:pt x="3660" y="1369"/>
                </a:cubicBezTo>
                <a:cubicBezTo>
                  <a:pt x="3650" y="1387"/>
                  <a:pt x="3650" y="1387"/>
                  <a:pt x="3650" y="1387"/>
                </a:cubicBezTo>
                <a:cubicBezTo>
                  <a:pt x="3660" y="1405"/>
                  <a:pt x="3660" y="1405"/>
                  <a:pt x="3660" y="1405"/>
                </a:cubicBezTo>
                <a:lnTo>
                  <a:pt x="3681" y="1405"/>
                </a:lnTo>
                <a:close/>
                <a:moveTo>
                  <a:pt x="3378" y="1911"/>
                </a:moveTo>
                <a:cubicBezTo>
                  <a:pt x="3372" y="1911"/>
                  <a:pt x="3372" y="1911"/>
                  <a:pt x="3372" y="1911"/>
                </a:cubicBezTo>
                <a:cubicBezTo>
                  <a:pt x="3372" y="1917"/>
                  <a:pt x="3372" y="1917"/>
                  <a:pt x="3372" y="1917"/>
                </a:cubicBezTo>
                <a:cubicBezTo>
                  <a:pt x="3378" y="1917"/>
                  <a:pt x="3378" y="1917"/>
                  <a:pt x="3378" y="1917"/>
                </a:cubicBezTo>
                <a:lnTo>
                  <a:pt x="3378" y="1911"/>
                </a:lnTo>
                <a:close/>
                <a:moveTo>
                  <a:pt x="3508" y="1571"/>
                </a:moveTo>
                <a:cubicBezTo>
                  <a:pt x="3507" y="1581"/>
                  <a:pt x="3507" y="1581"/>
                  <a:pt x="3507" y="1581"/>
                </a:cubicBezTo>
                <a:cubicBezTo>
                  <a:pt x="3516" y="1577"/>
                  <a:pt x="3516" y="1577"/>
                  <a:pt x="3516" y="1577"/>
                </a:cubicBezTo>
                <a:cubicBezTo>
                  <a:pt x="3525" y="1581"/>
                  <a:pt x="3525" y="1581"/>
                  <a:pt x="3525" y="1581"/>
                </a:cubicBezTo>
                <a:cubicBezTo>
                  <a:pt x="3523" y="1571"/>
                  <a:pt x="3523" y="1571"/>
                  <a:pt x="3523" y="1571"/>
                </a:cubicBezTo>
                <a:cubicBezTo>
                  <a:pt x="3531" y="1564"/>
                  <a:pt x="3531" y="1564"/>
                  <a:pt x="3531" y="1564"/>
                </a:cubicBezTo>
                <a:cubicBezTo>
                  <a:pt x="3521" y="1562"/>
                  <a:pt x="3521" y="1562"/>
                  <a:pt x="3521" y="1562"/>
                </a:cubicBezTo>
                <a:cubicBezTo>
                  <a:pt x="3516" y="1553"/>
                  <a:pt x="3516" y="1553"/>
                  <a:pt x="3516" y="1553"/>
                </a:cubicBezTo>
                <a:cubicBezTo>
                  <a:pt x="3511" y="1562"/>
                  <a:pt x="3511" y="1562"/>
                  <a:pt x="3511" y="1562"/>
                </a:cubicBezTo>
                <a:cubicBezTo>
                  <a:pt x="3501" y="1564"/>
                  <a:pt x="3501" y="1564"/>
                  <a:pt x="3501" y="1564"/>
                </a:cubicBezTo>
                <a:lnTo>
                  <a:pt x="3508" y="1571"/>
                </a:lnTo>
                <a:close/>
                <a:moveTo>
                  <a:pt x="3521" y="2086"/>
                </a:moveTo>
                <a:cubicBezTo>
                  <a:pt x="3518" y="2079"/>
                  <a:pt x="3518" y="2079"/>
                  <a:pt x="3518" y="2079"/>
                </a:cubicBezTo>
                <a:cubicBezTo>
                  <a:pt x="3514" y="2086"/>
                  <a:pt x="3514" y="2086"/>
                  <a:pt x="3514" y="2086"/>
                </a:cubicBezTo>
                <a:cubicBezTo>
                  <a:pt x="3507" y="2087"/>
                  <a:pt x="3507" y="2087"/>
                  <a:pt x="3507" y="2087"/>
                </a:cubicBezTo>
                <a:cubicBezTo>
                  <a:pt x="3512" y="2093"/>
                  <a:pt x="3512" y="2093"/>
                  <a:pt x="3512" y="2093"/>
                </a:cubicBezTo>
                <a:cubicBezTo>
                  <a:pt x="3511" y="2100"/>
                  <a:pt x="3511" y="2100"/>
                  <a:pt x="3511" y="2100"/>
                </a:cubicBezTo>
                <a:cubicBezTo>
                  <a:pt x="3518" y="2097"/>
                  <a:pt x="3518" y="2097"/>
                  <a:pt x="3518" y="2097"/>
                </a:cubicBezTo>
                <a:cubicBezTo>
                  <a:pt x="3525" y="2100"/>
                  <a:pt x="3525" y="2100"/>
                  <a:pt x="3525" y="2100"/>
                </a:cubicBezTo>
                <a:cubicBezTo>
                  <a:pt x="3523" y="2093"/>
                  <a:pt x="3523" y="2093"/>
                  <a:pt x="3523" y="2093"/>
                </a:cubicBezTo>
                <a:cubicBezTo>
                  <a:pt x="3529" y="2087"/>
                  <a:pt x="3529" y="2087"/>
                  <a:pt x="3529" y="2087"/>
                </a:cubicBezTo>
                <a:lnTo>
                  <a:pt x="3521" y="2086"/>
                </a:lnTo>
                <a:close/>
                <a:moveTo>
                  <a:pt x="3605" y="1717"/>
                </a:moveTo>
                <a:cubicBezTo>
                  <a:pt x="3602" y="1717"/>
                  <a:pt x="3600" y="1719"/>
                  <a:pt x="3600" y="1722"/>
                </a:cubicBezTo>
                <a:cubicBezTo>
                  <a:pt x="3600" y="1725"/>
                  <a:pt x="3602" y="1727"/>
                  <a:pt x="3605" y="1727"/>
                </a:cubicBezTo>
                <a:cubicBezTo>
                  <a:pt x="3608" y="1727"/>
                  <a:pt x="3610" y="1725"/>
                  <a:pt x="3610" y="1722"/>
                </a:cubicBezTo>
                <a:cubicBezTo>
                  <a:pt x="3610" y="1719"/>
                  <a:pt x="3608" y="1717"/>
                  <a:pt x="3605" y="1717"/>
                </a:cubicBezTo>
                <a:close/>
                <a:moveTo>
                  <a:pt x="3613" y="1337"/>
                </a:moveTo>
                <a:cubicBezTo>
                  <a:pt x="3621" y="1346"/>
                  <a:pt x="3621" y="1346"/>
                  <a:pt x="3621" y="1346"/>
                </a:cubicBezTo>
                <a:cubicBezTo>
                  <a:pt x="3619" y="1357"/>
                  <a:pt x="3619" y="1357"/>
                  <a:pt x="3619" y="1357"/>
                </a:cubicBezTo>
                <a:cubicBezTo>
                  <a:pt x="3630" y="1352"/>
                  <a:pt x="3630" y="1352"/>
                  <a:pt x="3630" y="1352"/>
                </a:cubicBezTo>
                <a:cubicBezTo>
                  <a:pt x="3640" y="1357"/>
                  <a:pt x="3640" y="1357"/>
                  <a:pt x="3640" y="1357"/>
                </a:cubicBezTo>
                <a:cubicBezTo>
                  <a:pt x="3638" y="1346"/>
                  <a:pt x="3638" y="1346"/>
                  <a:pt x="3638" y="1346"/>
                </a:cubicBezTo>
                <a:cubicBezTo>
                  <a:pt x="3647" y="1337"/>
                  <a:pt x="3647" y="1337"/>
                  <a:pt x="3647" y="1337"/>
                </a:cubicBezTo>
                <a:cubicBezTo>
                  <a:pt x="3635" y="1336"/>
                  <a:pt x="3635" y="1336"/>
                  <a:pt x="3635" y="1336"/>
                </a:cubicBezTo>
                <a:cubicBezTo>
                  <a:pt x="3630" y="1325"/>
                  <a:pt x="3630" y="1325"/>
                  <a:pt x="3630" y="1325"/>
                </a:cubicBezTo>
                <a:cubicBezTo>
                  <a:pt x="3625" y="1336"/>
                  <a:pt x="3625" y="1336"/>
                  <a:pt x="3625" y="1336"/>
                </a:cubicBezTo>
                <a:lnTo>
                  <a:pt x="3613" y="1337"/>
                </a:lnTo>
                <a:close/>
                <a:moveTo>
                  <a:pt x="3306" y="1529"/>
                </a:moveTo>
                <a:cubicBezTo>
                  <a:pt x="3303" y="1529"/>
                  <a:pt x="3301" y="1532"/>
                  <a:pt x="3301" y="1534"/>
                </a:cubicBezTo>
                <a:cubicBezTo>
                  <a:pt x="3301" y="1537"/>
                  <a:pt x="3303" y="1539"/>
                  <a:pt x="3306" y="1539"/>
                </a:cubicBezTo>
                <a:cubicBezTo>
                  <a:pt x="3308" y="1539"/>
                  <a:pt x="3311" y="1537"/>
                  <a:pt x="3311" y="1534"/>
                </a:cubicBezTo>
                <a:cubicBezTo>
                  <a:pt x="3311" y="1532"/>
                  <a:pt x="3308" y="1529"/>
                  <a:pt x="3306" y="1529"/>
                </a:cubicBezTo>
                <a:close/>
                <a:moveTo>
                  <a:pt x="3690" y="1281"/>
                </a:moveTo>
                <a:cubicBezTo>
                  <a:pt x="3698" y="1277"/>
                  <a:pt x="3698" y="1277"/>
                  <a:pt x="3698" y="1277"/>
                </a:cubicBezTo>
                <a:cubicBezTo>
                  <a:pt x="3705" y="1281"/>
                  <a:pt x="3705" y="1281"/>
                  <a:pt x="3705" y="1281"/>
                </a:cubicBezTo>
                <a:cubicBezTo>
                  <a:pt x="3704" y="1273"/>
                  <a:pt x="3704" y="1273"/>
                  <a:pt x="3704" y="1273"/>
                </a:cubicBezTo>
                <a:cubicBezTo>
                  <a:pt x="3710" y="1267"/>
                  <a:pt x="3710" y="1267"/>
                  <a:pt x="3710" y="1267"/>
                </a:cubicBezTo>
                <a:cubicBezTo>
                  <a:pt x="3702" y="1266"/>
                  <a:pt x="3702" y="1266"/>
                  <a:pt x="3702" y="1266"/>
                </a:cubicBezTo>
                <a:cubicBezTo>
                  <a:pt x="3698" y="1258"/>
                  <a:pt x="3698" y="1258"/>
                  <a:pt x="3698" y="1258"/>
                </a:cubicBezTo>
                <a:cubicBezTo>
                  <a:pt x="3694" y="1266"/>
                  <a:pt x="3694" y="1266"/>
                  <a:pt x="3694" y="1266"/>
                </a:cubicBezTo>
                <a:cubicBezTo>
                  <a:pt x="3686" y="1267"/>
                  <a:pt x="3686" y="1267"/>
                  <a:pt x="3686" y="1267"/>
                </a:cubicBezTo>
                <a:cubicBezTo>
                  <a:pt x="3692" y="1273"/>
                  <a:pt x="3692" y="1273"/>
                  <a:pt x="3692" y="1273"/>
                </a:cubicBezTo>
                <a:lnTo>
                  <a:pt x="3690" y="1281"/>
                </a:lnTo>
                <a:close/>
                <a:moveTo>
                  <a:pt x="3381" y="1979"/>
                </a:moveTo>
                <a:cubicBezTo>
                  <a:pt x="3374" y="1979"/>
                  <a:pt x="3368" y="1985"/>
                  <a:pt x="3368" y="1992"/>
                </a:cubicBezTo>
                <a:cubicBezTo>
                  <a:pt x="3368" y="2000"/>
                  <a:pt x="3374" y="2005"/>
                  <a:pt x="3381" y="2005"/>
                </a:cubicBezTo>
                <a:cubicBezTo>
                  <a:pt x="3389" y="2005"/>
                  <a:pt x="3395" y="2000"/>
                  <a:pt x="3395" y="1992"/>
                </a:cubicBezTo>
                <a:cubicBezTo>
                  <a:pt x="3395" y="1985"/>
                  <a:pt x="3389" y="1979"/>
                  <a:pt x="3381" y="1979"/>
                </a:cubicBezTo>
                <a:close/>
                <a:moveTo>
                  <a:pt x="3261" y="1715"/>
                </a:moveTo>
                <a:cubicBezTo>
                  <a:pt x="3263" y="1715"/>
                  <a:pt x="3264" y="1714"/>
                  <a:pt x="3264" y="1712"/>
                </a:cubicBezTo>
                <a:cubicBezTo>
                  <a:pt x="3264" y="1711"/>
                  <a:pt x="3263" y="1709"/>
                  <a:pt x="3261" y="1709"/>
                </a:cubicBezTo>
                <a:cubicBezTo>
                  <a:pt x="3260" y="1709"/>
                  <a:pt x="3259" y="1711"/>
                  <a:pt x="3259" y="1712"/>
                </a:cubicBezTo>
                <a:cubicBezTo>
                  <a:pt x="3259" y="1714"/>
                  <a:pt x="3260" y="1715"/>
                  <a:pt x="3261" y="1715"/>
                </a:cubicBezTo>
                <a:close/>
                <a:moveTo>
                  <a:pt x="3434" y="1917"/>
                </a:moveTo>
                <a:cubicBezTo>
                  <a:pt x="3431" y="1917"/>
                  <a:pt x="3428" y="1920"/>
                  <a:pt x="3428" y="1923"/>
                </a:cubicBezTo>
                <a:cubicBezTo>
                  <a:pt x="3428" y="1927"/>
                  <a:pt x="3431" y="1929"/>
                  <a:pt x="3434" y="1929"/>
                </a:cubicBezTo>
                <a:cubicBezTo>
                  <a:pt x="3437" y="1929"/>
                  <a:pt x="3440" y="1927"/>
                  <a:pt x="3440" y="1923"/>
                </a:cubicBezTo>
                <a:cubicBezTo>
                  <a:pt x="3440" y="1920"/>
                  <a:pt x="3437" y="1917"/>
                  <a:pt x="3434" y="1917"/>
                </a:cubicBezTo>
                <a:close/>
                <a:moveTo>
                  <a:pt x="3637" y="1908"/>
                </a:moveTo>
                <a:cubicBezTo>
                  <a:pt x="3632" y="1898"/>
                  <a:pt x="3632" y="1898"/>
                  <a:pt x="3632" y="1898"/>
                </a:cubicBezTo>
                <a:cubicBezTo>
                  <a:pt x="3627" y="1908"/>
                  <a:pt x="3627" y="1908"/>
                  <a:pt x="3627" y="1908"/>
                </a:cubicBezTo>
                <a:cubicBezTo>
                  <a:pt x="3616" y="1909"/>
                  <a:pt x="3616" y="1909"/>
                  <a:pt x="3616" y="1909"/>
                </a:cubicBezTo>
                <a:cubicBezTo>
                  <a:pt x="3624" y="1917"/>
                  <a:pt x="3624" y="1917"/>
                  <a:pt x="3624" y="1917"/>
                </a:cubicBezTo>
                <a:cubicBezTo>
                  <a:pt x="3622" y="1929"/>
                  <a:pt x="3622" y="1929"/>
                  <a:pt x="3622" y="1929"/>
                </a:cubicBezTo>
                <a:cubicBezTo>
                  <a:pt x="3632" y="1923"/>
                  <a:pt x="3632" y="1923"/>
                  <a:pt x="3632" y="1923"/>
                </a:cubicBezTo>
                <a:cubicBezTo>
                  <a:pt x="3642" y="1929"/>
                  <a:pt x="3642" y="1929"/>
                  <a:pt x="3642" y="1929"/>
                </a:cubicBezTo>
                <a:cubicBezTo>
                  <a:pt x="3640" y="1917"/>
                  <a:pt x="3640" y="1917"/>
                  <a:pt x="3640" y="1917"/>
                </a:cubicBezTo>
                <a:cubicBezTo>
                  <a:pt x="3648" y="1909"/>
                  <a:pt x="3648" y="1909"/>
                  <a:pt x="3648" y="1909"/>
                </a:cubicBezTo>
                <a:lnTo>
                  <a:pt x="3637" y="1908"/>
                </a:lnTo>
                <a:close/>
                <a:moveTo>
                  <a:pt x="3716" y="1909"/>
                </a:moveTo>
                <a:cubicBezTo>
                  <a:pt x="3734" y="1909"/>
                  <a:pt x="3734" y="1909"/>
                  <a:pt x="3734" y="1909"/>
                </a:cubicBezTo>
                <a:cubicBezTo>
                  <a:pt x="3734" y="1891"/>
                  <a:pt x="3734" y="1891"/>
                  <a:pt x="3734" y="1891"/>
                </a:cubicBezTo>
                <a:cubicBezTo>
                  <a:pt x="3716" y="1891"/>
                  <a:pt x="3716" y="1891"/>
                  <a:pt x="3716" y="1891"/>
                </a:cubicBezTo>
                <a:lnTo>
                  <a:pt x="3716" y="1909"/>
                </a:lnTo>
                <a:close/>
                <a:moveTo>
                  <a:pt x="3678" y="1785"/>
                </a:moveTo>
                <a:cubicBezTo>
                  <a:pt x="3686" y="1785"/>
                  <a:pt x="3692" y="1779"/>
                  <a:pt x="3692" y="1771"/>
                </a:cubicBezTo>
                <a:cubicBezTo>
                  <a:pt x="3692" y="1763"/>
                  <a:pt x="3686" y="1757"/>
                  <a:pt x="3678" y="1757"/>
                </a:cubicBezTo>
                <a:cubicBezTo>
                  <a:pt x="3670" y="1757"/>
                  <a:pt x="3664" y="1763"/>
                  <a:pt x="3664" y="1771"/>
                </a:cubicBezTo>
                <a:cubicBezTo>
                  <a:pt x="3664" y="1779"/>
                  <a:pt x="3670" y="1785"/>
                  <a:pt x="3678" y="1785"/>
                </a:cubicBezTo>
                <a:close/>
                <a:moveTo>
                  <a:pt x="3448" y="1409"/>
                </a:moveTo>
                <a:cubicBezTo>
                  <a:pt x="3437" y="1409"/>
                  <a:pt x="3437" y="1409"/>
                  <a:pt x="3437" y="1409"/>
                </a:cubicBezTo>
                <a:cubicBezTo>
                  <a:pt x="3431" y="1419"/>
                  <a:pt x="3431" y="1419"/>
                  <a:pt x="3431" y="1419"/>
                </a:cubicBezTo>
                <a:cubicBezTo>
                  <a:pt x="3437" y="1429"/>
                  <a:pt x="3437" y="1429"/>
                  <a:pt x="3437" y="1429"/>
                </a:cubicBezTo>
                <a:cubicBezTo>
                  <a:pt x="3448" y="1429"/>
                  <a:pt x="3448" y="1429"/>
                  <a:pt x="3448" y="1429"/>
                </a:cubicBezTo>
                <a:cubicBezTo>
                  <a:pt x="3454" y="1419"/>
                  <a:pt x="3454" y="1419"/>
                  <a:pt x="3454" y="1419"/>
                </a:cubicBezTo>
                <a:lnTo>
                  <a:pt x="3448" y="1409"/>
                </a:lnTo>
                <a:close/>
                <a:moveTo>
                  <a:pt x="3839" y="1466"/>
                </a:moveTo>
                <a:cubicBezTo>
                  <a:pt x="3839" y="1457"/>
                  <a:pt x="3839" y="1457"/>
                  <a:pt x="3839" y="1457"/>
                </a:cubicBezTo>
                <a:cubicBezTo>
                  <a:pt x="3836" y="1461"/>
                  <a:pt x="3836" y="1461"/>
                  <a:pt x="3836" y="1461"/>
                </a:cubicBezTo>
                <a:lnTo>
                  <a:pt x="3839" y="1466"/>
                </a:lnTo>
                <a:close/>
                <a:moveTo>
                  <a:pt x="3759" y="2050"/>
                </a:moveTo>
                <a:cubicBezTo>
                  <a:pt x="3759" y="2053"/>
                  <a:pt x="3761" y="2056"/>
                  <a:pt x="3765" y="2056"/>
                </a:cubicBezTo>
                <a:cubicBezTo>
                  <a:pt x="3768" y="2056"/>
                  <a:pt x="3771" y="2053"/>
                  <a:pt x="3771" y="2050"/>
                </a:cubicBezTo>
                <a:cubicBezTo>
                  <a:pt x="3771" y="2047"/>
                  <a:pt x="3768" y="2044"/>
                  <a:pt x="3765" y="2044"/>
                </a:cubicBezTo>
                <a:cubicBezTo>
                  <a:pt x="3761" y="2044"/>
                  <a:pt x="3759" y="2047"/>
                  <a:pt x="3759" y="2050"/>
                </a:cubicBezTo>
                <a:close/>
                <a:moveTo>
                  <a:pt x="3727" y="1984"/>
                </a:moveTo>
                <a:cubicBezTo>
                  <a:pt x="3727" y="1986"/>
                  <a:pt x="3728" y="1988"/>
                  <a:pt x="3731" y="1988"/>
                </a:cubicBezTo>
                <a:cubicBezTo>
                  <a:pt x="3733" y="1988"/>
                  <a:pt x="3735" y="1986"/>
                  <a:pt x="3735" y="1984"/>
                </a:cubicBezTo>
                <a:cubicBezTo>
                  <a:pt x="3735" y="1982"/>
                  <a:pt x="3733" y="1980"/>
                  <a:pt x="3731" y="1980"/>
                </a:cubicBezTo>
                <a:cubicBezTo>
                  <a:pt x="3728" y="1980"/>
                  <a:pt x="3727" y="1982"/>
                  <a:pt x="3727" y="1984"/>
                </a:cubicBezTo>
                <a:close/>
                <a:moveTo>
                  <a:pt x="2381" y="5"/>
                </a:moveTo>
                <a:cubicBezTo>
                  <a:pt x="2386" y="5"/>
                  <a:pt x="2390" y="3"/>
                  <a:pt x="2392" y="0"/>
                </a:cubicBezTo>
                <a:cubicBezTo>
                  <a:pt x="2370" y="0"/>
                  <a:pt x="2370" y="0"/>
                  <a:pt x="2370" y="0"/>
                </a:cubicBezTo>
                <a:cubicBezTo>
                  <a:pt x="2373" y="3"/>
                  <a:pt x="2377" y="5"/>
                  <a:pt x="2381" y="5"/>
                </a:cubicBezTo>
                <a:close/>
                <a:moveTo>
                  <a:pt x="2765" y="56"/>
                </a:moveTo>
                <a:cubicBezTo>
                  <a:pt x="2768" y="56"/>
                  <a:pt x="2771" y="53"/>
                  <a:pt x="2771" y="50"/>
                </a:cubicBezTo>
                <a:cubicBezTo>
                  <a:pt x="2771" y="47"/>
                  <a:pt x="2768" y="44"/>
                  <a:pt x="2765" y="44"/>
                </a:cubicBezTo>
                <a:cubicBezTo>
                  <a:pt x="2761" y="44"/>
                  <a:pt x="2759" y="47"/>
                  <a:pt x="2759" y="50"/>
                </a:cubicBezTo>
                <a:cubicBezTo>
                  <a:pt x="2759" y="53"/>
                  <a:pt x="2761" y="56"/>
                  <a:pt x="2765" y="56"/>
                </a:cubicBezTo>
                <a:close/>
                <a:moveTo>
                  <a:pt x="2511" y="100"/>
                </a:moveTo>
                <a:cubicBezTo>
                  <a:pt x="2518" y="97"/>
                  <a:pt x="2518" y="97"/>
                  <a:pt x="2518" y="97"/>
                </a:cubicBezTo>
                <a:cubicBezTo>
                  <a:pt x="2525" y="100"/>
                  <a:pt x="2525" y="100"/>
                  <a:pt x="2525" y="100"/>
                </a:cubicBezTo>
                <a:cubicBezTo>
                  <a:pt x="2523" y="93"/>
                  <a:pt x="2523" y="93"/>
                  <a:pt x="2523" y="93"/>
                </a:cubicBezTo>
                <a:cubicBezTo>
                  <a:pt x="2529" y="87"/>
                  <a:pt x="2529" y="87"/>
                  <a:pt x="2529" y="87"/>
                </a:cubicBezTo>
                <a:cubicBezTo>
                  <a:pt x="2521" y="86"/>
                  <a:pt x="2521" y="86"/>
                  <a:pt x="2521" y="86"/>
                </a:cubicBezTo>
                <a:cubicBezTo>
                  <a:pt x="2518" y="79"/>
                  <a:pt x="2518" y="79"/>
                  <a:pt x="2518" y="79"/>
                </a:cubicBezTo>
                <a:cubicBezTo>
                  <a:pt x="2514" y="86"/>
                  <a:pt x="2514" y="86"/>
                  <a:pt x="2514" y="86"/>
                </a:cubicBezTo>
                <a:cubicBezTo>
                  <a:pt x="2507" y="87"/>
                  <a:pt x="2507" y="87"/>
                  <a:pt x="2507" y="87"/>
                </a:cubicBezTo>
                <a:cubicBezTo>
                  <a:pt x="2512" y="93"/>
                  <a:pt x="2512" y="93"/>
                  <a:pt x="2512" y="93"/>
                </a:cubicBezTo>
                <a:lnTo>
                  <a:pt x="2511" y="100"/>
                </a:lnTo>
                <a:close/>
                <a:moveTo>
                  <a:pt x="2622" y="929"/>
                </a:moveTo>
                <a:cubicBezTo>
                  <a:pt x="2632" y="923"/>
                  <a:pt x="2632" y="923"/>
                  <a:pt x="2632" y="923"/>
                </a:cubicBezTo>
                <a:cubicBezTo>
                  <a:pt x="2642" y="929"/>
                  <a:pt x="2642" y="929"/>
                  <a:pt x="2642" y="929"/>
                </a:cubicBezTo>
                <a:cubicBezTo>
                  <a:pt x="2640" y="917"/>
                  <a:pt x="2640" y="917"/>
                  <a:pt x="2640" y="917"/>
                </a:cubicBezTo>
                <a:cubicBezTo>
                  <a:pt x="2648" y="909"/>
                  <a:pt x="2648" y="909"/>
                  <a:pt x="2648" y="909"/>
                </a:cubicBezTo>
                <a:cubicBezTo>
                  <a:pt x="2637" y="908"/>
                  <a:pt x="2637" y="908"/>
                  <a:pt x="2637" y="908"/>
                </a:cubicBezTo>
                <a:cubicBezTo>
                  <a:pt x="2632" y="898"/>
                  <a:pt x="2632" y="898"/>
                  <a:pt x="2632" y="898"/>
                </a:cubicBezTo>
                <a:cubicBezTo>
                  <a:pt x="2627" y="908"/>
                  <a:pt x="2627" y="908"/>
                  <a:pt x="2627" y="908"/>
                </a:cubicBezTo>
                <a:cubicBezTo>
                  <a:pt x="2616" y="909"/>
                  <a:pt x="2616" y="909"/>
                  <a:pt x="2616" y="909"/>
                </a:cubicBezTo>
                <a:cubicBezTo>
                  <a:pt x="2624" y="917"/>
                  <a:pt x="2624" y="917"/>
                  <a:pt x="2624" y="917"/>
                </a:cubicBezTo>
                <a:lnTo>
                  <a:pt x="2622" y="929"/>
                </a:lnTo>
                <a:close/>
                <a:moveTo>
                  <a:pt x="2997" y="369"/>
                </a:moveTo>
                <a:cubicBezTo>
                  <a:pt x="2990" y="354"/>
                  <a:pt x="2990" y="354"/>
                  <a:pt x="2990" y="354"/>
                </a:cubicBezTo>
                <a:cubicBezTo>
                  <a:pt x="2983" y="369"/>
                  <a:pt x="2983" y="369"/>
                  <a:pt x="2983" y="369"/>
                </a:cubicBezTo>
                <a:cubicBezTo>
                  <a:pt x="2966" y="371"/>
                  <a:pt x="2966" y="371"/>
                  <a:pt x="2966" y="371"/>
                </a:cubicBezTo>
                <a:cubicBezTo>
                  <a:pt x="2978" y="383"/>
                  <a:pt x="2978" y="383"/>
                  <a:pt x="2978" y="383"/>
                </a:cubicBezTo>
                <a:cubicBezTo>
                  <a:pt x="2975" y="399"/>
                  <a:pt x="2975" y="399"/>
                  <a:pt x="2975" y="399"/>
                </a:cubicBezTo>
                <a:cubicBezTo>
                  <a:pt x="2990" y="391"/>
                  <a:pt x="2990" y="391"/>
                  <a:pt x="2990" y="391"/>
                </a:cubicBezTo>
                <a:cubicBezTo>
                  <a:pt x="3005" y="399"/>
                  <a:pt x="3005" y="399"/>
                  <a:pt x="3005" y="399"/>
                </a:cubicBezTo>
                <a:cubicBezTo>
                  <a:pt x="3002" y="383"/>
                  <a:pt x="3002" y="383"/>
                  <a:pt x="3002" y="383"/>
                </a:cubicBezTo>
                <a:cubicBezTo>
                  <a:pt x="3014" y="371"/>
                  <a:pt x="3014" y="371"/>
                  <a:pt x="3014" y="371"/>
                </a:cubicBezTo>
                <a:lnTo>
                  <a:pt x="2997" y="369"/>
                </a:lnTo>
                <a:close/>
                <a:moveTo>
                  <a:pt x="2301" y="534"/>
                </a:moveTo>
                <a:cubicBezTo>
                  <a:pt x="2301" y="537"/>
                  <a:pt x="2303" y="539"/>
                  <a:pt x="2306" y="539"/>
                </a:cubicBezTo>
                <a:cubicBezTo>
                  <a:pt x="2308" y="539"/>
                  <a:pt x="2311" y="537"/>
                  <a:pt x="2311" y="534"/>
                </a:cubicBezTo>
                <a:cubicBezTo>
                  <a:pt x="2311" y="532"/>
                  <a:pt x="2308" y="529"/>
                  <a:pt x="2306" y="529"/>
                </a:cubicBezTo>
                <a:cubicBezTo>
                  <a:pt x="2303" y="529"/>
                  <a:pt x="2301" y="532"/>
                  <a:pt x="2301" y="534"/>
                </a:cubicBezTo>
                <a:close/>
                <a:moveTo>
                  <a:pt x="2892" y="820"/>
                </a:moveTo>
                <a:cubicBezTo>
                  <a:pt x="2881" y="820"/>
                  <a:pt x="2881" y="820"/>
                  <a:pt x="2881" y="820"/>
                </a:cubicBezTo>
                <a:cubicBezTo>
                  <a:pt x="2876" y="829"/>
                  <a:pt x="2876" y="829"/>
                  <a:pt x="2876" y="829"/>
                </a:cubicBezTo>
                <a:cubicBezTo>
                  <a:pt x="2881" y="839"/>
                  <a:pt x="2881" y="839"/>
                  <a:pt x="2881" y="839"/>
                </a:cubicBezTo>
                <a:cubicBezTo>
                  <a:pt x="2892" y="839"/>
                  <a:pt x="2892" y="839"/>
                  <a:pt x="2892" y="839"/>
                </a:cubicBezTo>
                <a:cubicBezTo>
                  <a:pt x="2897" y="829"/>
                  <a:pt x="2897" y="829"/>
                  <a:pt x="2897" y="829"/>
                </a:cubicBezTo>
                <a:lnTo>
                  <a:pt x="2892" y="820"/>
                </a:lnTo>
                <a:close/>
                <a:moveTo>
                  <a:pt x="2988" y="727"/>
                </a:moveTo>
                <a:cubicBezTo>
                  <a:pt x="2970" y="727"/>
                  <a:pt x="2970" y="727"/>
                  <a:pt x="2970" y="727"/>
                </a:cubicBezTo>
                <a:cubicBezTo>
                  <a:pt x="2970" y="745"/>
                  <a:pt x="2970" y="745"/>
                  <a:pt x="2970" y="745"/>
                </a:cubicBezTo>
                <a:cubicBezTo>
                  <a:pt x="2988" y="745"/>
                  <a:pt x="2988" y="745"/>
                  <a:pt x="2988" y="745"/>
                </a:cubicBezTo>
                <a:lnTo>
                  <a:pt x="2988" y="727"/>
                </a:lnTo>
                <a:close/>
                <a:moveTo>
                  <a:pt x="2528" y="749"/>
                </a:moveTo>
                <a:cubicBezTo>
                  <a:pt x="2526" y="749"/>
                  <a:pt x="2524" y="751"/>
                  <a:pt x="2524" y="753"/>
                </a:cubicBezTo>
                <a:cubicBezTo>
                  <a:pt x="2524" y="756"/>
                  <a:pt x="2526" y="757"/>
                  <a:pt x="2528" y="757"/>
                </a:cubicBezTo>
                <a:cubicBezTo>
                  <a:pt x="2530" y="757"/>
                  <a:pt x="2532" y="756"/>
                  <a:pt x="2532" y="753"/>
                </a:cubicBezTo>
                <a:cubicBezTo>
                  <a:pt x="2532" y="751"/>
                  <a:pt x="2530" y="749"/>
                  <a:pt x="2528" y="749"/>
                </a:cubicBezTo>
                <a:close/>
                <a:moveTo>
                  <a:pt x="3012" y="557"/>
                </a:moveTo>
                <a:cubicBezTo>
                  <a:pt x="3008" y="557"/>
                  <a:pt x="3005" y="560"/>
                  <a:pt x="3005" y="564"/>
                </a:cubicBezTo>
                <a:cubicBezTo>
                  <a:pt x="3005" y="568"/>
                  <a:pt x="3008" y="571"/>
                  <a:pt x="3012" y="571"/>
                </a:cubicBezTo>
                <a:cubicBezTo>
                  <a:pt x="3016" y="571"/>
                  <a:pt x="3019" y="568"/>
                  <a:pt x="3019" y="564"/>
                </a:cubicBezTo>
                <a:cubicBezTo>
                  <a:pt x="3019" y="560"/>
                  <a:pt x="3016" y="557"/>
                  <a:pt x="3012" y="557"/>
                </a:cubicBezTo>
                <a:close/>
                <a:moveTo>
                  <a:pt x="2961" y="613"/>
                </a:moveTo>
                <a:cubicBezTo>
                  <a:pt x="2956" y="602"/>
                  <a:pt x="2956" y="602"/>
                  <a:pt x="2956" y="602"/>
                </a:cubicBezTo>
                <a:cubicBezTo>
                  <a:pt x="2950" y="613"/>
                  <a:pt x="2950" y="613"/>
                  <a:pt x="2950" y="613"/>
                </a:cubicBezTo>
                <a:cubicBezTo>
                  <a:pt x="2938" y="615"/>
                  <a:pt x="2938" y="615"/>
                  <a:pt x="2938" y="615"/>
                </a:cubicBezTo>
                <a:cubicBezTo>
                  <a:pt x="2947" y="624"/>
                  <a:pt x="2947" y="624"/>
                  <a:pt x="2947" y="624"/>
                </a:cubicBezTo>
                <a:cubicBezTo>
                  <a:pt x="2945" y="636"/>
                  <a:pt x="2945" y="636"/>
                  <a:pt x="2945" y="636"/>
                </a:cubicBezTo>
                <a:cubicBezTo>
                  <a:pt x="2956" y="630"/>
                  <a:pt x="2956" y="630"/>
                  <a:pt x="2956" y="630"/>
                </a:cubicBezTo>
                <a:cubicBezTo>
                  <a:pt x="2967" y="636"/>
                  <a:pt x="2967" y="636"/>
                  <a:pt x="2967" y="636"/>
                </a:cubicBezTo>
                <a:cubicBezTo>
                  <a:pt x="2965" y="624"/>
                  <a:pt x="2965" y="624"/>
                  <a:pt x="2965" y="624"/>
                </a:cubicBezTo>
                <a:cubicBezTo>
                  <a:pt x="2973" y="615"/>
                  <a:pt x="2973" y="615"/>
                  <a:pt x="2973" y="615"/>
                </a:cubicBezTo>
                <a:lnTo>
                  <a:pt x="2961" y="613"/>
                </a:lnTo>
                <a:close/>
                <a:moveTo>
                  <a:pt x="3030" y="553"/>
                </a:moveTo>
                <a:cubicBezTo>
                  <a:pt x="3023" y="565"/>
                  <a:pt x="3023" y="565"/>
                  <a:pt x="3023" y="565"/>
                </a:cubicBezTo>
                <a:cubicBezTo>
                  <a:pt x="3030" y="578"/>
                  <a:pt x="3030" y="578"/>
                  <a:pt x="3030" y="578"/>
                </a:cubicBezTo>
                <a:cubicBezTo>
                  <a:pt x="3044" y="578"/>
                  <a:pt x="3044" y="578"/>
                  <a:pt x="3044" y="578"/>
                </a:cubicBezTo>
                <a:cubicBezTo>
                  <a:pt x="3051" y="565"/>
                  <a:pt x="3051" y="565"/>
                  <a:pt x="3051" y="565"/>
                </a:cubicBezTo>
                <a:cubicBezTo>
                  <a:pt x="3044" y="553"/>
                  <a:pt x="3044" y="553"/>
                  <a:pt x="3044" y="553"/>
                </a:cubicBezTo>
                <a:lnTo>
                  <a:pt x="3030" y="553"/>
                </a:lnTo>
                <a:close/>
                <a:moveTo>
                  <a:pt x="3166" y="783"/>
                </a:moveTo>
                <a:cubicBezTo>
                  <a:pt x="3172" y="783"/>
                  <a:pt x="3172" y="783"/>
                  <a:pt x="3172" y="783"/>
                </a:cubicBezTo>
                <a:cubicBezTo>
                  <a:pt x="3172" y="777"/>
                  <a:pt x="3172" y="777"/>
                  <a:pt x="3172" y="777"/>
                </a:cubicBezTo>
                <a:cubicBezTo>
                  <a:pt x="3166" y="777"/>
                  <a:pt x="3166" y="777"/>
                  <a:pt x="3166" y="777"/>
                </a:cubicBezTo>
                <a:lnTo>
                  <a:pt x="3166" y="783"/>
                </a:lnTo>
                <a:close/>
                <a:moveTo>
                  <a:pt x="3172" y="475"/>
                </a:moveTo>
                <a:cubicBezTo>
                  <a:pt x="3186" y="475"/>
                  <a:pt x="3186" y="475"/>
                  <a:pt x="3186" y="475"/>
                </a:cubicBezTo>
                <a:cubicBezTo>
                  <a:pt x="3186" y="461"/>
                  <a:pt x="3186" y="461"/>
                  <a:pt x="3186" y="461"/>
                </a:cubicBezTo>
                <a:cubicBezTo>
                  <a:pt x="3172" y="461"/>
                  <a:pt x="3172" y="461"/>
                  <a:pt x="3172" y="461"/>
                </a:cubicBezTo>
                <a:lnTo>
                  <a:pt x="3172" y="475"/>
                </a:lnTo>
                <a:close/>
                <a:moveTo>
                  <a:pt x="3072" y="679"/>
                </a:moveTo>
                <a:cubicBezTo>
                  <a:pt x="3071" y="686"/>
                  <a:pt x="3071" y="686"/>
                  <a:pt x="3071" y="686"/>
                </a:cubicBezTo>
                <a:cubicBezTo>
                  <a:pt x="3078" y="683"/>
                  <a:pt x="3078" y="683"/>
                  <a:pt x="3078" y="683"/>
                </a:cubicBezTo>
                <a:cubicBezTo>
                  <a:pt x="3085" y="686"/>
                  <a:pt x="3085" y="686"/>
                  <a:pt x="3085" y="686"/>
                </a:cubicBezTo>
                <a:cubicBezTo>
                  <a:pt x="3083" y="679"/>
                  <a:pt x="3083" y="679"/>
                  <a:pt x="3083" y="679"/>
                </a:cubicBezTo>
                <a:cubicBezTo>
                  <a:pt x="3089" y="673"/>
                  <a:pt x="3089" y="673"/>
                  <a:pt x="3089" y="673"/>
                </a:cubicBezTo>
                <a:cubicBezTo>
                  <a:pt x="3081" y="672"/>
                  <a:pt x="3081" y="672"/>
                  <a:pt x="3081" y="672"/>
                </a:cubicBezTo>
                <a:cubicBezTo>
                  <a:pt x="3078" y="665"/>
                  <a:pt x="3078" y="665"/>
                  <a:pt x="3078" y="665"/>
                </a:cubicBezTo>
                <a:cubicBezTo>
                  <a:pt x="3074" y="672"/>
                  <a:pt x="3074" y="672"/>
                  <a:pt x="3074" y="672"/>
                </a:cubicBezTo>
                <a:cubicBezTo>
                  <a:pt x="3067" y="673"/>
                  <a:pt x="3067" y="673"/>
                  <a:pt x="3067" y="673"/>
                </a:cubicBezTo>
                <a:lnTo>
                  <a:pt x="3072" y="679"/>
                </a:lnTo>
                <a:close/>
                <a:moveTo>
                  <a:pt x="2511" y="1100"/>
                </a:moveTo>
                <a:cubicBezTo>
                  <a:pt x="2518" y="1097"/>
                  <a:pt x="2518" y="1097"/>
                  <a:pt x="2518" y="1097"/>
                </a:cubicBezTo>
                <a:cubicBezTo>
                  <a:pt x="2525" y="1100"/>
                  <a:pt x="2525" y="1100"/>
                  <a:pt x="2525" y="1100"/>
                </a:cubicBezTo>
                <a:cubicBezTo>
                  <a:pt x="2523" y="1093"/>
                  <a:pt x="2523" y="1093"/>
                  <a:pt x="2523" y="1093"/>
                </a:cubicBezTo>
                <a:cubicBezTo>
                  <a:pt x="2529" y="1087"/>
                  <a:pt x="2529" y="1087"/>
                  <a:pt x="2529" y="1087"/>
                </a:cubicBezTo>
                <a:cubicBezTo>
                  <a:pt x="2521" y="1086"/>
                  <a:pt x="2521" y="1086"/>
                  <a:pt x="2521" y="1086"/>
                </a:cubicBezTo>
                <a:cubicBezTo>
                  <a:pt x="2518" y="1079"/>
                  <a:pt x="2518" y="1079"/>
                  <a:pt x="2518" y="1079"/>
                </a:cubicBezTo>
                <a:cubicBezTo>
                  <a:pt x="2514" y="1086"/>
                  <a:pt x="2514" y="1086"/>
                  <a:pt x="2514" y="1086"/>
                </a:cubicBezTo>
                <a:cubicBezTo>
                  <a:pt x="2507" y="1087"/>
                  <a:pt x="2507" y="1087"/>
                  <a:pt x="2507" y="1087"/>
                </a:cubicBezTo>
                <a:cubicBezTo>
                  <a:pt x="2512" y="1093"/>
                  <a:pt x="2512" y="1093"/>
                  <a:pt x="2512" y="1093"/>
                </a:cubicBezTo>
                <a:lnTo>
                  <a:pt x="2511" y="1100"/>
                </a:lnTo>
                <a:close/>
                <a:moveTo>
                  <a:pt x="2508" y="571"/>
                </a:moveTo>
                <a:cubicBezTo>
                  <a:pt x="2507" y="581"/>
                  <a:pt x="2507" y="581"/>
                  <a:pt x="2507" y="581"/>
                </a:cubicBezTo>
                <a:cubicBezTo>
                  <a:pt x="2516" y="577"/>
                  <a:pt x="2516" y="577"/>
                  <a:pt x="2516" y="577"/>
                </a:cubicBezTo>
                <a:cubicBezTo>
                  <a:pt x="2525" y="581"/>
                  <a:pt x="2525" y="581"/>
                  <a:pt x="2525" y="581"/>
                </a:cubicBezTo>
                <a:cubicBezTo>
                  <a:pt x="2523" y="571"/>
                  <a:pt x="2523" y="571"/>
                  <a:pt x="2523" y="571"/>
                </a:cubicBezTo>
                <a:cubicBezTo>
                  <a:pt x="2531" y="564"/>
                  <a:pt x="2531" y="564"/>
                  <a:pt x="2531" y="564"/>
                </a:cubicBezTo>
                <a:cubicBezTo>
                  <a:pt x="2521" y="562"/>
                  <a:pt x="2521" y="562"/>
                  <a:pt x="2521" y="562"/>
                </a:cubicBezTo>
                <a:cubicBezTo>
                  <a:pt x="2516" y="553"/>
                  <a:pt x="2516" y="553"/>
                  <a:pt x="2516" y="553"/>
                </a:cubicBezTo>
                <a:cubicBezTo>
                  <a:pt x="2511" y="562"/>
                  <a:pt x="2511" y="562"/>
                  <a:pt x="2511" y="562"/>
                </a:cubicBezTo>
                <a:cubicBezTo>
                  <a:pt x="2501" y="564"/>
                  <a:pt x="2501" y="564"/>
                  <a:pt x="2501" y="564"/>
                </a:cubicBezTo>
                <a:lnTo>
                  <a:pt x="2508" y="571"/>
                </a:lnTo>
                <a:close/>
                <a:moveTo>
                  <a:pt x="2261" y="715"/>
                </a:moveTo>
                <a:cubicBezTo>
                  <a:pt x="2263" y="715"/>
                  <a:pt x="2264" y="714"/>
                  <a:pt x="2264" y="712"/>
                </a:cubicBezTo>
                <a:cubicBezTo>
                  <a:pt x="2264" y="711"/>
                  <a:pt x="2263" y="709"/>
                  <a:pt x="2261" y="709"/>
                </a:cubicBezTo>
                <a:cubicBezTo>
                  <a:pt x="2260" y="709"/>
                  <a:pt x="2259" y="711"/>
                  <a:pt x="2259" y="712"/>
                </a:cubicBezTo>
                <a:cubicBezTo>
                  <a:pt x="2259" y="714"/>
                  <a:pt x="2260" y="715"/>
                  <a:pt x="2261" y="715"/>
                </a:cubicBezTo>
                <a:close/>
                <a:moveTo>
                  <a:pt x="2605" y="717"/>
                </a:moveTo>
                <a:cubicBezTo>
                  <a:pt x="2602" y="717"/>
                  <a:pt x="2600" y="719"/>
                  <a:pt x="2600" y="722"/>
                </a:cubicBezTo>
                <a:cubicBezTo>
                  <a:pt x="2600" y="725"/>
                  <a:pt x="2602" y="727"/>
                  <a:pt x="2605" y="727"/>
                </a:cubicBezTo>
                <a:cubicBezTo>
                  <a:pt x="2608" y="727"/>
                  <a:pt x="2610" y="725"/>
                  <a:pt x="2610" y="722"/>
                </a:cubicBezTo>
                <a:cubicBezTo>
                  <a:pt x="2610" y="719"/>
                  <a:pt x="2608" y="717"/>
                  <a:pt x="2605" y="717"/>
                </a:cubicBezTo>
                <a:close/>
                <a:moveTo>
                  <a:pt x="3108" y="267"/>
                </a:moveTo>
                <a:cubicBezTo>
                  <a:pt x="3094" y="267"/>
                  <a:pt x="3094" y="267"/>
                  <a:pt x="3094" y="267"/>
                </a:cubicBezTo>
                <a:cubicBezTo>
                  <a:pt x="3094" y="281"/>
                  <a:pt x="3094" y="281"/>
                  <a:pt x="3094" y="281"/>
                </a:cubicBezTo>
                <a:cubicBezTo>
                  <a:pt x="3108" y="281"/>
                  <a:pt x="3108" y="281"/>
                  <a:pt x="3108" y="281"/>
                </a:cubicBezTo>
                <a:lnTo>
                  <a:pt x="3108" y="267"/>
                </a:lnTo>
                <a:close/>
                <a:moveTo>
                  <a:pt x="2664" y="771"/>
                </a:moveTo>
                <a:cubicBezTo>
                  <a:pt x="2664" y="779"/>
                  <a:pt x="2670" y="785"/>
                  <a:pt x="2678" y="785"/>
                </a:cubicBezTo>
                <a:cubicBezTo>
                  <a:pt x="2686" y="785"/>
                  <a:pt x="2692" y="779"/>
                  <a:pt x="2692" y="771"/>
                </a:cubicBezTo>
                <a:cubicBezTo>
                  <a:pt x="2692" y="763"/>
                  <a:pt x="2686" y="757"/>
                  <a:pt x="2678" y="757"/>
                </a:cubicBezTo>
                <a:cubicBezTo>
                  <a:pt x="2670" y="757"/>
                  <a:pt x="2664" y="763"/>
                  <a:pt x="2664" y="771"/>
                </a:cubicBezTo>
                <a:close/>
                <a:moveTo>
                  <a:pt x="2690" y="281"/>
                </a:moveTo>
                <a:cubicBezTo>
                  <a:pt x="2698" y="277"/>
                  <a:pt x="2698" y="277"/>
                  <a:pt x="2698" y="277"/>
                </a:cubicBezTo>
                <a:cubicBezTo>
                  <a:pt x="2705" y="281"/>
                  <a:pt x="2705" y="281"/>
                  <a:pt x="2705" y="281"/>
                </a:cubicBezTo>
                <a:cubicBezTo>
                  <a:pt x="2704" y="273"/>
                  <a:pt x="2704" y="273"/>
                  <a:pt x="2704" y="273"/>
                </a:cubicBezTo>
                <a:cubicBezTo>
                  <a:pt x="2710" y="267"/>
                  <a:pt x="2710" y="267"/>
                  <a:pt x="2710" y="267"/>
                </a:cubicBezTo>
                <a:cubicBezTo>
                  <a:pt x="2702" y="266"/>
                  <a:pt x="2702" y="266"/>
                  <a:pt x="2702" y="266"/>
                </a:cubicBezTo>
                <a:cubicBezTo>
                  <a:pt x="2698" y="258"/>
                  <a:pt x="2698" y="258"/>
                  <a:pt x="2698" y="258"/>
                </a:cubicBezTo>
                <a:cubicBezTo>
                  <a:pt x="2694" y="266"/>
                  <a:pt x="2694" y="266"/>
                  <a:pt x="2694" y="266"/>
                </a:cubicBezTo>
                <a:cubicBezTo>
                  <a:pt x="2686" y="267"/>
                  <a:pt x="2686" y="267"/>
                  <a:pt x="2686" y="267"/>
                </a:cubicBezTo>
                <a:cubicBezTo>
                  <a:pt x="2692" y="273"/>
                  <a:pt x="2692" y="273"/>
                  <a:pt x="2692" y="273"/>
                </a:cubicBezTo>
                <a:lnTo>
                  <a:pt x="2690" y="281"/>
                </a:lnTo>
                <a:close/>
                <a:moveTo>
                  <a:pt x="2930" y="711"/>
                </a:moveTo>
                <a:cubicBezTo>
                  <a:pt x="2932" y="711"/>
                  <a:pt x="2933" y="709"/>
                  <a:pt x="2933" y="707"/>
                </a:cubicBezTo>
                <a:cubicBezTo>
                  <a:pt x="2933" y="706"/>
                  <a:pt x="2932" y="704"/>
                  <a:pt x="2930" y="704"/>
                </a:cubicBezTo>
                <a:cubicBezTo>
                  <a:pt x="2928" y="704"/>
                  <a:pt x="2927" y="706"/>
                  <a:pt x="2927" y="707"/>
                </a:cubicBezTo>
                <a:cubicBezTo>
                  <a:pt x="2927" y="709"/>
                  <a:pt x="2928" y="711"/>
                  <a:pt x="2930" y="711"/>
                </a:cubicBezTo>
                <a:close/>
                <a:moveTo>
                  <a:pt x="2434" y="929"/>
                </a:moveTo>
                <a:cubicBezTo>
                  <a:pt x="2437" y="929"/>
                  <a:pt x="2440" y="927"/>
                  <a:pt x="2440" y="923"/>
                </a:cubicBezTo>
                <a:cubicBezTo>
                  <a:pt x="2440" y="920"/>
                  <a:pt x="2437" y="917"/>
                  <a:pt x="2434" y="917"/>
                </a:cubicBezTo>
                <a:cubicBezTo>
                  <a:pt x="2431" y="917"/>
                  <a:pt x="2428" y="920"/>
                  <a:pt x="2428" y="923"/>
                </a:cubicBezTo>
                <a:cubicBezTo>
                  <a:pt x="2428" y="927"/>
                  <a:pt x="2431" y="929"/>
                  <a:pt x="2434" y="929"/>
                </a:cubicBezTo>
                <a:close/>
                <a:moveTo>
                  <a:pt x="2734" y="891"/>
                </a:moveTo>
                <a:cubicBezTo>
                  <a:pt x="2716" y="891"/>
                  <a:pt x="2716" y="891"/>
                  <a:pt x="2716" y="891"/>
                </a:cubicBezTo>
                <a:cubicBezTo>
                  <a:pt x="2716" y="909"/>
                  <a:pt x="2716" y="909"/>
                  <a:pt x="2716" y="909"/>
                </a:cubicBezTo>
                <a:cubicBezTo>
                  <a:pt x="2734" y="909"/>
                  <a:pt x="2734" y="909"/>
                  <a:pt x="2734" y="909"/>
                </a:cubicBezTo>
                <a:lnTo>
                  <a:pt x="2734" y="891"/>
                </a:lnTo>
                <a:close/>
                <a:moveTo>
                  <a:pt x="2381" y="1005"/>
                </a:moveTo>
                <a:cubicBezTo>
                  <a:pt x="2389" y="1005"/>
                  <a:pt x="2395" y="1000"/>
                  <a:pt x="2395" y="992"/>
                </a:cubicBezTo>
                <a:cubicBezTo>
                  <a:pt x="2395" y="985"/>
                  <a:pt x="2389" y="979"/>
                  <a:pt x="2381" y="979"/>
                </a:cubicBezTo>
                <a:cubicBezTo>
                  <a:pt x="2374" y="979"/>
                  <a:pt x="2368" y="985"/>
                  <a:pt x="2368" y="992"/>
                </a:cubicBezTo>
                <a:cubicBezTo>
                  <a:pt x="2368" y="1000"/>
                  <a:pt x="2374" y="1005"/>
                  <a:pt x="2381" y="1005"/>
                </a:cubicBezTo>
                <a:close/>
                <a:moveTo>
                  <a:pt x="2765" y="1056"/>
                </a:moveTo>
                <a:cubicBezTo>
                  <a:pt x="2768" y="1056"/>
                  <a:pt x="2771" y="1053"/>
                  <a:pt x="2771" y="1050"/>
                </a:cubicBezTo>
                <a:cubicBezTo>
                  <a:pt x="2771" y="1047"/>
                  <a:pt x="2768" y="1044"/>
                  <a:pt x="2765" y="1044"/>
                </a:cubicBezTo>
                <a:cubicBezTo>
                  <a:pt x="2761" y="1044"/>
                  <a:pt x="2759" y="1047"/>
                  <a:pt x="2759" y="1050"/>
                </a:cubicBezTo>
                <a:cubicBezTo>
                  <a:pt x="2759" y="1053"/>
                  <a:pt x="2761" y="1056"/>
                  <a:pt x="2765" y="1056"/>
                </a:cubicBezTo>
                <a:close/>
                <a:moveTo>
                  <a:pt x="2731" y="988"/>
                </a:moveTo>
                <a:cubicBezTo>
                  <a:pt x="2733" y="988"/>
                  <a:pt x="2735" y="986"/>
                  <a:pt x="2735" y="984"/>
                </a:cubicBezTo>
                <a:cubicBezTo>
                  <a:pt x="2735" y="982"/>
                  <a:pt x="2733" y="980"/>
                  <a:pt x="2731" y="980"/>
                </a:cubicBezTo>
                <a:cubicBezTo>
                  <a:pt x="2728" y="980"/>
                  <a:pt x="2727" y="982"/>
                  <a:pt x="2727" y="984"/>
                </a:cubicBezTo>
                <a:cubicBezTo>
                  <a:pt x="2727" y="986"/>
                  <a:pt x="2728" y="988"/>
                  <a:pt x="2731" y="988"/>
                </a:cubicBezTo>
                <a:close/>
                <a:moveTo>
                  <a:pt x="3032" y="917"/>
                </a:moveTo>
                <a:cubicBezTo>
                  <a:pt x="3029" y="917"/>
                  <a:pt x="3027" y="920"/>
                  <a:pt x="3027" y="923"/>
                </a:cubicBezTo>
                <a:cubicBezTo>
                  <a:pt x="3027" y="926"/>
                  <a:pt x="3029" y="928"/>
                  <a:pt x="3032" y="928"/>
                </a:cubicBezTo>
                <a:cubicBezTo>
                  <a:pt x="3035" y="928"/>
                  <a:pt x="3037" y="926"/>
                  <a:pt x="3037" y="923"/>
                </a:cubicBezTo>
                <a:cubicBezTo>
                  <a:pt x="3037" y="920"/>
                  <a:pt x="3035" y="917"/>
                  <a:pt x="3032" y="917"/>
                </a:cubicBezTo>
                <a:close/>
                <a:moveTo>
                  <a:pt x="2378" y="911"/>
                </a:moveTo>
                <a:cubicBezTo>
                  <a:pt x="2372" y="911"/>
                  <a:pt x="2372" y="911"/>
                  <a:pt x="2372" y="911"/>
                </a:cubicBezTo>
                <a:cubicBezTo>
                  <a:pt x="2372" y="917"/>
                  <a:pt x="2372" y="917"/>
                  <a:pt x="2372" y="917"/>
                </a:cubicBezTo>
                <a:cubicBezTo>
                  <a:pt x="2378" y="917"/>
                  <a:pt x="2378" y="917"/>
                  <a:pt x="2378" y="917"/>
                </a:cubicBezTo>
                <a:lnTo>
                  <a:pt x="2378" y="911"/>
                </a:lnTo>
                <a:close/>
                <a:moveTo>
                  <a:pt x="2917" y="981"/>
                </a:moveTo>
                <a:cubicBezTo>
                  <a:pt x="2920" y="975"/>
                  <a:pt x="2920" y="975"/>
                  <a:pt x="2920" y="975"/>
                </a:cubicBezTo>
                <a:cubicBezTo>
                  <a:pt x="2917" y="969"/>
                  <a:pt x="2917" y="969"/>
                  <a:pt x="2917" y="969"/>
                </a:cubicBezTo>
                <a:cubicBezTo>
                  <a:pt x="2910" y="969"/>
                  <a:pt x="2910" y="969"/>
                  <a:pt x="2910" y="969"/>
                </a:cubicBezTo>
                <a:cubicBezTo>
                  <a:pt x="2907" y="975"/>
                  <a:pt x="2907" y="975"/>
                  <a:pt x="2907" y="975"/>
                </a:cubicBezTo>
                <a:cubicBezTo>
                  <a:pt x="2910" y="981"/>
                  <a:pt x="2910" y="981"/>
                  <a:pt x="2910" y="981"/>
                </a:cubicBezTo>
                <a:lnTo>
                  <a:pt x="2917" y="981"/>
                </a:lnTo>
                <a:close/>
                <a:moveTo>
                  <a:pt x="2349" y="656"/>
                </a:moveTo>
                <a:cubicBezTo>
                  <a:pt x="2347" y="656"/>
                  <a:pt x="2347" y="657"/>
                  <a:pt x="2347" y="658"/>
                </a:cubicBezTo>
                <a:cubicBezTo>
                  <a:pt x="2347" y="659"/>
                  <a:pt x="2347" y="660"/>
                  <a:pt x="2349" y="660"/>
                </a:cubicBezTo>
                <a:cubicBezTo>
                  <a:pt x="2350" y="660"/>
                  <a:pt x="2351" y="659"/>
                  <a:pt x="2351" y="658"/>
                </a:cubicBezTo>
                <a:cubicBezTo>
                  <a:pt x="2351" y="657"/>
                  <a:pt x="2350" y="656"/>
                  <a:pt x="2349" y="656"/>
                </a:cubicBezTo>
                <a:close/>
                <a:moveTo>
                  <a:pt x="2854" y="471"/>
                </a:moveTo>
                <a:cubicBezTo>
                  <a:pt x="2859" y="461"/>
                  <a:pt x="2859" y="461"/>
                  <a:pt x="2859" y="461"/>
                </a:cubicBezTo>
                <a:cubicBezTo>
                  <a:pt x="2854" y="452"/>
                  <a:pt x="2854" y="452"/>
                  <a:pt x="2854" y="452"/>
                </a:cubicBezTo>
                <a:cubicBezTo>
                  <a:pt x="2842" y="452"/>
                  <a:pt x="2842" y="452"/>
                  <a:pt x="2842" y="452"/>
                </a:cubicBezTo>
                <a:cubicBezTo>
                  <a:pt x="2836" y="461"/>
                  <a:pt x="2836" y="461"/>
                  <a:pt x="2836" y="461"/>
                </a:cubicBezTo>
                <a:cubicBezTo>
                  <a:pt x="2842" y="471"/>
                  <a:pt x="2842" y="471"/>
                  <a:pt x="2842" y="471"/>
                </a:cubicBezTo>
                <a:lnTo>
                  <a:pt x="2854" y="471"/>
                </a:lnTo>
                <a:close/>
                <a:moveTo>
                  <a:pt x="2973" y="351"/>
                </a:moveTo>
                <a:cubicBezTo>
                  <a:pt x="2970" y="346"/>
                  <a:pt x="2970" y="346"/>
                  <a:pt x="2970" y="346"/>
                </a:cubicBezTo>
                <a:cubicBezTo>
                  <a:pt x="2964" y="346"/>
                  <a:pt x="2964" y="346"/>
                  <a:pt x="2964" y="346"/>
                </a:cubicBezTo>
                <a:cubicBezTo>
                  <a:pt x="2961" y="351"/>
                  <a:pt x="2961" y="351"/>
                  <a:pt x="2961" y="351"/>
                </a:cubicBezTo>
                <a:cubicBezTo>
                  <a:pt x="2964" y="356"/>
                  <a:pt x="2964" y="356"/>
                  <a:pt x="2964" y="356"/>
                </a:cubicBezTo>
                <a:cubicBezTo>
                  <a:pt x="2970" y="356"/>
                  <a:pt x="2970" y="356"/>
                  <a:pt x="2970" y="356"/>
                </a:cubicBezTo>
                <a:lnTo>
                  <a:pt x="2973" y="351"/>
                </a:lnTo>
                <a:close/>
                <a:moveTo>
                  <a:pt x="2681" y="405"/>
                </a:moveTo>
                <a:cubicBezTo>
                  <a:pt x="2691" y="387"/>
                  <a:pt x="2691" y="387"/>
                  <a:pt x="2691" y="387"/>
                </a:cubicBezTo>
                <a:cubicBezTo>
                  <a:pt x="2681" y="369"/>
                  <a:pt x="2681" y="369"/>
                  <a:pt x="2681" y="369"/>
                </a:cubicBezTo>
                <a:cubicBezTo>
                  <a:pt x="2660" y="369"/>
                  <a:pt x="2660" y="369"/>
                  <a:pt x="2660" y="369"/>
                </a:cubicBezTo>
                <a:cubicBezTo>
                  <a:pt x="2650" y="387"/>
                  <a:pt x="2650" y="387"/>
                  <a:pt x="2650" y="387"/>
                </a:cubicBezTo>
                <a:cubicBezTo>
                  <a:pt x="2660" y="405"/>
                  <a:pt x="2660" y="405"/>
                  <a:pt x="2660" y="405"/>
                </a:cubicBezTo>
                <a:lnTo>
                  <a:pt x="2681" y="405"/>
                </a:lnTo>
                <a:close/>
                <a:moveTo>
                  <a:pt x="2852" y="484"/>
                </a:moveTo>
                <a:cubicBezTo>
                  <a:pt x="2854" y="489"/>
                  <a:pt x="2854" y="489"/>
                  <a:pt x="2854" y="489"/>
                </a:cubicBezTo>
                <a:cubicBezTo>
                  <a:pt x="2860" y="489"/>
                  <a:pt x="2860" y="489"/>
                  <a:pt x="2860" y="489"/>
                </a:cubicBezTo>
                <a:cubicBezTo>
                  <a:pt x="2863" y="484"/>
                  <a:pt x="2863" y="484"/>
                  <a:pt x="2863" y="484"/>
                </a:cubicBezTo>
                <a:cubicBezTo>
                  <a:pt x="2860" y="479"/>
                  <a:pt x="2860" y="479"/>
                  <a:pt x="2860" y="479"/>
                </a:cubicBezTo>
                <a:cubicBezTo>
                  <a:pt x="2854" y="479"/>
                  <a:pt x="2854" y="479"/>
                  <a:pt x="2854" y="479"/>
                </a:cubicBezTo>
                <a:lnTo>
                  <a:pt x="2852" y="484"/>
                </a:lnTo>
                <a:close/>
                <a:moveTo>
                  <a:pt x="2703" y="367"/>
                </a:moveTo>
                <a:cubicBezTo>
                  <a:pt x="2707" y="367"/>
                  <a:pt x="2710" y="364"/>
                  <a:pt x="2710" y="360"/>
                </a:cubicBezTo>
                <a:cubicBezTo>
                  <a:pt x="2710" y="356"/>
                  <a:pt x="2707" y="353"/>
                  <a:pt x="2703" y="353"/>
                </a:cubicBezTo>
                <a:cubicBezTo>
                  <a:pt x="2699" y="353"/>
                  <a:pt x="2696" y="356"/>
                  <a:pt x="2696" y="360"/>
                </a:cubicBezTo>
                <a:cubicBezTo>
                  <a:pt x="2696" y="364"/>
                  <a:pt x="2699" y="367"/>
                  <a:pt x="2703" y="367"/>
                </a:cubicBezTo>
                <a:close/>
                <a:moveTo>
                  <a:pt x="2418" y="491"/>
                </a:moveTo>
                <a:cubicBezTo>
                  <a:pt x="2418" y="471"/>
                  <a:pt x="2418" y="471"/>
                  <a:pt x="2418" y="471"/>
                </a:cubicBezTo>
                <a:cubicBezTo>
                  <a:pt x="2398" y="471"/>
                  <a:pt x="2398" y="471"/>
                  <a:pt x="2398" y="471"/>
                </a:cubicBezTo>
                <a:cubicBezTo>
                  <a:pt x="2398" y="491"/>
                  <a:pt x="2398" y="491"/>
                  <a:pt x="2398" y="491"/>
                </a:cubicBezTo>
                <a:lnTo>
                  <a:pt x="2418" y="491"/>
                </a:lnTo>
                <a:close/>
                <a:moveTo>
                  <a:pt x="2613" y="337"/>
                </a:moveTo>
                <a:cubicBezTo>
                  <a:pt x="2621" y="346"/>
                  <a:pt x="2621" y="346"/>
                  <a:pt x="2621" y="346"/>
                </a:cubicBezTo>
                <a:cubicBezTo>
                  <a:pt x="2619" y="357"/>
                  <a:pt x="2619" y="357"/>
                  <a:pt x="2619" y="357"/>
                </a:cubicBezTo>
                <a:cubicBezTo>
                  <a:pt x="2630" y="352"/>
                  <a:pt x="2630" y="352"/>
                  <a:pt x="2630" y="352"/>
                </a:cubicBezTo>
                <a:cubicBezTo>
                  <a:pt x="2640" y="357"/>
                  <a:pt x="2640" y="357"/>
                  <a:pt x="2640" y="357"/>
                </a:cubicBezTo>
                <a:cubicBezTo>
                  <a:pt x="2638" y="346"/>
                  <a:pt x="2638" y="346"/>
                  <a:pt x="2638" y="346"/>
                </a:cubicBezTo>
                <a:cubicBezTo>
                  <a:pt x="2647" y="337"/>
                  <a:pt x="2647" y="337"/>
                  <a:pt x="2647" y="337"/>
                </a:cubicBezTo>
                <a:cubicBezTo>
                  <a:pt x="2635" y="336"/>
                  <a:pt x="2635" y="336"/>
                  <a:pt x="2635" y="336"/>
                </a:cubicBezTo>
                <a:cubicBezTo>
                  <a:pt x="2630" y="325"/>
                  <a:pt x="2630" y="325"/>
                  <a:pt x="2630" y="325"/>
                </a:cubicBezTo>
                <a:cubicBezTo>
                  <a:pt x="2625" y="336"/>
                  <a:pt x="2625" y="336"/>
                  <a:pt x="2625" y="336"/>
                </a:cubicBezTo>
                <a:lnTo>
                  <a:pt x="2613" y="337"/>
                </a:lnTo>
                <a:close/>
                <a:moveTo>
                  <a:pt x="2448" y="429"/>
                </a:moveTo>
                <a:cubicBezTo>
                  <a:pt x="2454" y="419"/>
                  <a:pt x="2454" y="419"/>
                  <a:pt x="2454" y="419"/>
                </a:cubicBezTo>
                <a:cubicBezTo>
                  <a:pt x="2448" y="409"/>
                  <a:pt x="2448" y="409"/>
                  <a:pt x="2448" y="409"/>
                </a:cubicBezTo>
                <a:cubicBezTo>
                  <a:pt x="2437" y="409"/>
                  <a:pt x="2437" y="409"/>
                  <a:pt x="2437" y="409"/>
                </a:cubicBezTo>
                <a:cubicBezTo>
                  <a:pt x="2431" y="419"/>
                  <a:pt x="2431" y="419"/>
                  <a:pt x="2431" y="419"/>
                </a:cubicBezTo>
                <a:cubicBezTo>
                  <a:pt x="2437" y="429"/>
                  <a:pt x="2437" y="429"/>
                  <a:pt x="2437" y="429"/>
                </a:cubicBezTo>
                <a:lnTo>
                  <a:pt x="2448" y="429"/>
                </a:lnTo>
                <a:close/>
                <a:moveTo>
                  <a:pt x="3046" y="900"/>
                </a:moveTo>
                <a:cubicBezTo>
                  <a:pt x="3043" y="900"/>
                  <a:pt x="3040" y="903"/>
                  <a:pt x="3040" y="906"/>
                </a:cubicBezTo>
                <a:cubicBezTo>
                  <a:pt x="3040" y="909"/>
                  <a:pt x="3043" y="912"/>
                  <a:pt x="3046" y="912"/>
                </a:cubicBezTo>
                <a:cubicBezTo>
                  <a:pt x="3049" y="912"/>
                  <a:pt x="3052" y="909"/>
                  <a:pt x="3052" y="906"/>
                </a:cubicBezTo>
                <a:cubicBezTo>
                  <a:pt x="3052" y="903"/>
                  <a:pt x="3049" y="900"/>
                  <a:pt x="3046" y="900"/>
                </a:cubicBezTo>
                <a:close/>
                <a:moveTo>
                  <a:pt x="2306" y="1529"/>
                </a:moveTo>
                <a:cubicBezTo>
                  <a:pt x="2303" y="1529"/>
                  <a:pt x="2301" y="1532"/>
                  <a:pt x="2301" y="1534"/>
                </a:cubicBezTo>
                <a:cubicBezTo>
                  <a:pt x="2301" y="1537"/>
                  <a:pt x="2303" y="1539"/>
                  <a:pt x="2306" y="1539"/>
                </a:cubicBezTo>
                <a:cubicBezTo>
                  <a:pt x="2308" y="1539"/>
                  <a:pt x="2311" y="1537"/>
                  <a:pt x="2311" y="1534"/>
                </a:cubicBezTo>
                <a:cubicBezTo>
                  <a:pt x="2311" y="1532"/>
                  <a:pt x="2308" y="1529"/>
                  <a:pt x="2306" y="1529"/>
                </a:cubicBezTo>
                <a:close/>
                <a:moveTo>
                  <a:pt x="2521" y="2086"/>
                </a:moveTo>
                <a:cubicBezTo>
                  <a:pt x="2518" y="2079"/>
                  <a:pt x="2518" y="2079"/>
                  <a:pt x="2518" y="2079"/>
                </a:cubicBezTo>
                <a:cubicBezTo>
                  <a:pt x="2514" y="2086"/>
                  <a:pt x="2514" y="2086"/>
                  <a:pt x="2514" y="2086"/>
                </a:cubicBezTo>
                <a:cubicBezTo>
                  <a:pt x="2507" y="2087"/>
                  <a:pt x="2507" y="2087"/>
                  <a:pt x="2507" y="2087"/>
                </a:cubicBezTo>
                <a:cubicBezTo>
                  <a:pt x="2512" y="2093"/>
                  <a:pt x="2512" y="2093"/>
                  <a:pt x="2512" y="2093"/>
                </a:cubicBezTo>
                <a:cubicBezTo>
                  <a:pt x="2511" y="2100"/>
                  <a:pt x="2511" y="2100"/>
                  <a:pt x="2511" y="2100"/>
                </a:cubicBezTo>
                <a:cubicBezTo>
                  <a:pt x="2518" y="2097"/>
                  <a:pt x="2518" y="2097"/>
                  <a:pt x="2518" y="2097"/>
                </a:cubicBezTo>
                <a:cubicBezTo>
                  <a:pt x="2525" y="2100"/>
                  <a:pt x="2525" y="2100"/>
                  <a:pt x="2525" y="2100"/>
                </a:cubicBezTo>
                <a:cubicBezTo>
                  <a:pt x="2523" y="2093"/>
                  <a:pt x="2523" y="2093"/>
                  <a:pt x="2523" y="2093"/>
                </a:cubicBezTo>
                <a:cubicBezTo>
                  <a:pt x="2529" y="2087"/>
                  <a:pt x="2529" y="2087"/>
                  <a:pt x="2529" y="2087"/>
                </a:cubicBezTo>
                <a:lnTo>
                  <a:pt x="2521" y="2086"/>
                </a:lnTo>
                <a:close/>
                <a:moveTo>
                  <a:pt x="2978" y="1383"/>
                </a:moveTo>
                <a:cubicBezTo>
                  <a:pt x="2975" y="1399"/>
                  <a:pt x="2975" y="1399"/>
                  <a:pt x="2975" y="1399"/>
                </a:cubicBezTo>
                <a:cubicBezTo>
                  <a:pt x="2990" y="1391"/>
                  <a:pt x="2990" y="1391"/>
                  <a:pt x="2990" y="1391"/>
                </a:cubicBezTo>
                <a:cubicBezTo>
                  <a:pt x="3005" y="1399"/>
                  <a:pt x="3005" y="1399"/>
                  <a:pt x="3005" y="1399"/>
                </a:cubicBezTo>
                <a:cubicBezTo>
                  <a:pt x="3002" y="1383"/>
                  <a:pt x="3002" y="1383"/>
                  <a:pt x="3002" y="1383"/>
                </a:cubicBezTo>
                <a:cubicBezTo>
                  <a:pt x="3014" y="1371"/>
                  <a:pt x="3014" y="1371"/>
                  <a:pt x="3014" y="1371"/>
                </a:cubicBezTo>
                <a:cubicBezTo>
                  <a:pt x="2997" y="1369"/>
                  <a:pt x="2997" y="1369"/>
                  <a:pt x="2997" y="1369"/>
                </a:cubicBezTo>
                <a:cubicBezTo>
                  <a:pt x="2990" y="1354"/>
                  <a:pt x="2990" y="1354"/>
                  <a:pt x="2990" y="1354"/>
                </a:cubicBezTo>
                <a:cubicBezTo>
                  <a:pt x="2983" y="1369"/>
                  <a:pt x="2983" y="1369"/>
                  <a:pt x="2983" y="1369"/>
                </a:cubicBezTo>
                <a:cubicBezTo>
                  <a:pt x="2966" y="1371"/>
                  <a:pt x="2966" y="1371"/>
                  <a:pt x="2966" y="1371"/>
                </a:cubicBezTo>
                <a:lnTo>
                  <a:pt x="2978" y="1383"/>
                </a:lnTo>
                <a:close/>
                <a:moveTo>
                  <a:pt x="2854" y="1479"/>
                </a:moveTo>
                <a:cubicBezTo>
                  <a:pt x="2852" y="1484"/>
                  <a:pt x="2852" y="1484"/>
                  <a:pt x="2852" y="1484"/>
                </a:cubicBezTo>
                <a:cubicBezTo>
                  <a:pt x="2854" y="1489"/>
                  <a:pt x="2854" y="1489"/>
                  <a:pt x="2854" y="1489"/>
                </a:cubicBezTo>
                <a:cubicBezTo>
                  <a:pt x="2860" y="1489"/>
                  <a:pt x="2860" y="1489"/>
                  <a:pt x="2860" y="1489"/>
                </a:cubicBezTo>
                <a:cubicBezTo>
                  <a:pt x="2863" y="1484"/>
                  <a:pt x="2863" y="1484"/>
                  <a:pt x="2863" y="1484"/>
                </a:cubicBezTo>
                <a:cubicBezTo>
                  <a:pt x="2860" y="1479"/>
                  <a:pt x="2860" y="1479"/>
                  <a:pt x="2860" y="1479"/>
                </a:cubicBezTo>
                <a:lnTo>
                  <a:pt x="2854" y="1479"/>
                </a:lnTo>
                <a:close/>
                <a:moveTo>
                  <a:pt x="2970" y="1356"/>
                </a:moveTo>
                <a:cubicBezTo>
                  <a:pt x="2973" y="1351"/>
                  <a:pt x="2973" y="1351"/>
                  <a:pt x="2973" y="1351"/>
                </a:cubicBezTo>
                <a:cubicBezTo>
                  <a:pt x="2970" y="1346"/>
                  <a:pt x="2970" y="1346"/>
                  <a:pt x="2970" y="1346"/>
                </a:cubicBezTo>
                <a:cubicBezTo>
                  <a:pt x="2964" y="1346"/>
                  <a:pt x="2964" y="1346"/>
                  <a:pt x="2964" y="1346"/>
                </a:cubicBezTo>
                <a:cubicBezTo>
                  <a:pt x="2961" y="1351"/>
                  <a:pt x="2961" y="1351"/>
                  <a:pt x="2961" y="1351"/>
                </a:cubicBezTo>
                <a:cubicBezTo>
                  <a:pt x="2964" y="1356"/>
                  <a:pt x="2964" y="1356"/>
                  <a:pt x="2964" y="1356"/>
                </a:cubicBezTo>
                <a:lnTo>
                  <a:pt x="2970" y="1356"/>
                </a:lnTo>
                <a:close/>
                <a:moveTo>
                  <a:pt x="3166" y="1783"/>
                </a:moveTo>
                <a:cubicBezTo>
                  <a:pt x="3172" y="1783"/>
                  <a:pt x="3172" y="1783"/>
                  <a:pt x="3172" y="1783"/>
                </a:cubicBezTo>
                <a:cubicBezTo>
                  <a:pt x="3172" y="1777"/>
                  <a:pt x="3172" y="1777"/>
                  <a:pt x="3172" y="1777"/>
                </a:cubicBezTo>
                <a:cubicBezTo>
                  <a:pt x="3166" y="1777"/>
                  <a:pt x="3166" y="1777"/>
                  <a:pt x="3166" y="1777"/>
                </a:cubicBezTo>
                <a:lnTo>
                  <a:pt x="3166" y="1783"/>
                </a:lnTo>
                <a:close/>
                <a:moveTo>
                  <a:pt x="3012" y="1571"/>
                </a:moveTo>
                <a:cubicBezTo>
                  <a:pt x="3016" y="1571"/>
                  <a:pt x="3019" y="1568"/>
                  <a:pt x="3019" y="1564"/>
                </a:cubicBezTo>
                <a:cubicBezTo>
                  <a:pt x="3019" y="1560"/>
                  <a:pt x="3016" y="1557"/>
                  <a:pt x="3012" y="1557"/>
                </a:cubicBezTo>
                <a:cubicBezTo>
                  <a:pt x="3008" y="1557"/>
                  <a:pt x="3005" y="1560"/>
                  <a:pt x="3005" y="1564"/>
                </a:cubicBezTo>
                <a:cubicBezTo>
                  <a:pt x="3005" y="1568"/>
                  <a:pt x="3008" y="1571"/>
                  <a:pt x="3012" y="1571"/>
                </a:cubicBezTo>
                <a:close/>
                <a:moveTo>
                  <a:pt x="3172" y="1475"/>
                </a:moveTo>
                <a:cubicBezTo>
                  <a:pt x="3186" y="1475"/>
                  <a:pt x="3186" y="1475"/>
                  <a:pt x="3186" y="1475"/>
                </a:cubicBezTo>
                <a:cubicBezTo>
                  <a:pt x="3186" y="1461"/>
                  <a:pt x="3186" y="1461"/>
                  <a:pt x="3186" y="1461"/>
                </a:cubicBezTo>
                <a:cubicBezTo>
                  <a:pt x="3172" y="1461"/>
                  <a:pt x="3172" y="1461"/>
                  <a:pt x="3172" y="1461"/>
                </a:cubicBezTo>
                <a:lnTo>
                  <a:pt x="3172" y="1475"/>
                </a:lnTo>
                <a:close/>
                <a:moveTo>
                  <a:pt x="2261" y="1715"/>
                </a:moveTo>
                <a:cubicBezTo>
                  <a:pt x="2263" y="1715"/>
                  <a:pt x="2264" y="1714"/>
                  <a:pt x="2264" y="1712"/>
                </a:cubicBezTo>
                <a:cubicBezTo>
                  <a:pt x="2264" y="1711"/>
                  <a:pt x="2263" y="1709"/>
                  <a:pt x="2261" y="1709"/>
                </a:cubicBezTo>
                <a:cubicBezTo>
                  <a:pt x="2260" y="1709"/>
                  <a:pt x="2259" y="1711"/>
                  <a:pt x="2259" y="1712"/>
                </a:cubicBezTo>
                <a:cubicBezTo>
                  <a:pt x="2259" y="1714"/>
                  <a:pt x="2260" y="1715"/>
                  <a:pt x="2261" y="1715"/>
                </a:cubicBezTo>
                <a:close/>
                <a:moveTo>
                  <a:pt x="3044" y="1578"/>
                </a:moveTo>
                <a:cubicBezTo>
                  <a:pt x="3051" y="1565"/>
                  <a:pt x="3051" y="1565"/>
                  <a:pt x="3051" y="1565"/>
                </a:cubicBezTo>
                <a:cubicBezTo>
                  <a:pt x="3044" y="1553"/>
                  <a:pt x="3044" y="1553"/>
                  <a:pt x="3044" y="1553"/>
                </a:cubicBezTo>
                <a:cubicBezTo>
                  <a:pt x="3030" y="1553"/>
                  <a:pt x="3030" y="1553"/>
                  <a:pt x="3030" y="1553"/>
                </a:cubicBezTo>
                <a:cubicBezTo>
                  <a:pt x="3023" y="1565"/>
                  <a:pt x="3023" y="1565"/>
                  <a:pt x="3023" y="1565"/>
                </a:cubicBezTo>
                <a:cubicBezTo>
                  <a:pt x="3030" y="1578"/>
                  <a:pt x="3030" y="1578"/>
                  <a:pt x="3030" y="1578"/>
                </a:cubicBezTo>
                <a:lnTo>
                  <a:pt x="3044" y="1578"/>
                </a:lnTo>
                <a:close/>
                <a:moveTo>
                  <a:pt x="2945" y="1636"/>
                </a:moveTo>
                <a:cubicBezTo>
                  <a:pt x="2956" y="1630"/>
                  <a:pt x="2956" y="1630"/>
                  <a:pt x="2956" y="1630"/>
                </a:cubicBezTo>
                <a:cubicBezTo>
                  <a:pt x="2967" y="1636"/>
                  <a:pt x="2967" y="1636"/>
                  <a:pt x="2967" y="1636"/>
                </a:cubicBezTo>
                <a:cubicBezTo>
                  <a:pt x="2965" y="1624"/>
                  <a:pt x="2965" y="1624"/>
                  <a:pt x="2965" y="1624"/>
                </a:cubicBezTo>
                <a:cubicBezTo>
                  <a:pt x="2973" y="1615"/>
                  <a:pt x="2973" y="1615"/>
                  <a:pt x="2973" y="1615"/>
                </a:cubicBezTo>
                <a:cubicBezTo>
                  <a:pt x="2961" y="1613"/>
                  <a:pt x="2961" y="1613"/>
                  <a:pt x="2961" y="1613"/>
                </a:cubicBezTo>
                <a:cubicBezTo>
                  <a:pt x="2956" y="1602"/>
                  <a:pt x="2956" y="1602"/>
                  <a:pt x="2956" y="1602"/>
                </a:cubicBezTo>
                <a:cubicBezTo>
                  <a:pt x="2950" y="1613"/>
                  <a:pt x="2950" y="1613"/>
                  <a:pt x="2950" y="1613"/>
                </a:cubicBezTo>
                <a:cubicBezTo>
                  <a:pt x="2938" y="1615"/>
                  <a:pt x="2938" y="1615"/>
                  <a:pt x="2938" y="1615"/>
                </a:cubicBezTo>
                <a:cubicBezTo>
                  <a:pt x="2947" y="1624"/>
                  <a:pt x="2947" y="1624"/>
                  <a:pt x="2947" y="1624"/>
                </a:cubicBezTo>
                <a:lnTo>
                  <a:pt x="2945" y="1636"/>
                </a:lnTo>
                <a:close/>
                <a:moveTo>
                  <a:pt x="2507" y="1581"/>
                </a:moveTo>
                <a:cubicBezTo>
                  <a:pt x="2516" y="1577"/>
                  <a:pt x="2516" y="1577"/>
                  <a:pt x="2516" y="1577"/>
                </a:cubicBezTo>
                <a:cubicBezTo>
                  <a:pt x="2525" y="1581"/>
                  <a:pt x="2525" y="1581"/>
                  <a:pt x="2525" y="1581"/>
                </a:cubicBezTo>
                <a:cubicBezTo>
                  <a:pt x="2523" y="1571"/>
                  <a:pt x="2523" y="1571"/>
                  <a:pt x="2523" y="1571"/>
                </a:cubicBezTo>
                <a:cubicBezTo>
                  <a:pt x="2531" y="1564"/>
                  <a:pt x="2531" y="1564"/>
                  <a:pt x="2531" y="1564"/>
                </a:cubicBezTo>
                <a:cubicBezTo>
                  <a:pt x="2521" y="1562"/>
                  <a:pt x="2521" y="1562"/>
                  <a:pt x="2521" y="1562"/>
                </a:cubicBezTo>
                <a:cubicBezTo>
                  <a:pt x="2516" y="1553"/>
                  <a:pt x="2516" y="1553"/>
                  <a:pt x="2516" y="1553"/>
                </a:cubicBezTo>
                <a:cubicBezTo>
                  <a:pt x="2511" y="1562"/>
                  <a:pt x="2511" y="1562"/>
                  <a:pt x="2511" y="1562"/>
                </a:cubicBezTo>
                <a:cubicBezTo>
                  <a:pt x="2501" y="1564"/>
                  <a:pt x="2501" y="1564"/>
                  <a:pt x="2501" y="1564"/>
                </a:cubicBezTo>
                <a:cubicBezTo>
                  <a:pt x="2508" y="1571"/>
                  <a:pt x="2508" y="1571"/>
                  <a:pt x="2508" y="1571"/>
                </a:cubicBezTo>
                <a:lnTo>
                  <a:pt x="2507" y="1581"/>
                </a:lnTo>
                <a:close/>
                <a:moveTo>
                  <a:pt x="2605" y="1727"/>
                </a:moveTo>
                <a:cubicBezTo>
                  <a:pt x="2608" y="1727"/>
                  <a:pt x="2610" y="1725"/>
                  <a:pt x="2610" y="1722"/>
                </a:cubicBezTo>
                <a:cubicBezTo>
                  <a:pt x="2610" y="1719"/>
                  <a:pt x="2608" y="1717"/>
                  <a:pt x="2605" y="1717"/>
                </a:cubicBezTo>
                <a:cubicBezTo>
                  <a:pt x="2602" y="1717"/>
                  <a:pt x="2600" y="1719"/>
                  <a:pt x="2600" y="1722"/>
                </a:cubicBezTo>
                <a:cubicBezTo>
                  <a:pt x="2600" y="1725"/>
                  <a:pt x="2602" y="1727"/>
                  <a:pt x="2605" y="1727"/>
                </a:cubicBezTo>
                <a:close/>
                <a:moveTo>
                  <a:pt x="3081" y="1672"/>
                </a:moveTo>
                <a:cubicBezTo>
                  <a:pt x="3078" y="1665"/>
                  <a:pt x="3078" y="1665"/>
                  <a:pt x="3078" y="1665"/>
                </a:cubicBezTo>
                <a:cubicBezTo>
                  <a:pt x="3074" y="1672"/>
                  <a:pt x="3074" y="1672"/>
                  <a:pt x="3074" y="1672"/>
                </a:cubicBezTo>
                <a:cubicBezTo>
                  <a:pt x="3067" y="1673"/>
                  <a:pt x="3067" y="1673"/>
                  <a:pt x="3067" y="1673"/>
                </a:cubicBezTo>
                <a:cubicBezTo>
                  <a:pt x="3072" y="1679"/>
                  <a:pt x="3072" y="1679"/>
                  <a:pt x="3072" y="1679"/>
                </a:cubicBezTo>
                <a:cubicBezTo>
                  <a:pt x="3071" y="1686"/>
                  <a:pt x="3071" y="1686"/>
                  <a:pt x="3071" y="1686"/>
                </a:cubicBezTo>
                <a:cubicBezTo>
                  <a:pt x="3078" y="1683"/>
                  <a:pt x="3078" y="1683"/>
                  <a:pt x="3078" y="1683"/>
                </a:cubicBezTo>
                <a:cubicBezTo>
                  <a:pt x="3085" y="1686"/>
                  <a:pt x="3085" y="1686"/>
                  <a:pt x="3085" y="1686"/>
                </a:cubicBezTo>
                <a:cubicBezTo>
                  <a:pt x="3083" y="1679"/>
                  <a:pt x="3083" y="1679"/>
                  <a:pt x="3083" y="1679"/>
                </a:cubicBezTo>
                <a:cubicBezTo>
                  <a:pt x="3089" y="1673"/>
                  <a:pt x="3089" y="1673"/>
                  <a:pt x="3089" y="1673"/>
                </a:cubicBezTo>
                <a:lnTo>
                  <a:pt x="3081" y="1672"/>
                </a:lnTo>
                <a:close/>
                <a:moveTo>
                  <a:pt x="2678" y="1785"/>
                </a:moveTo>
                <a:cubicBezTo>
                  <a:pt x="2686" y="1785"/>
                  <a:pt x="2692" y="1779"/>
                  <a:pt x="2692" y="1771"/>
                </a:cubicBezTo>
                <a:cubicBezTo>
                  <a:pt x="2692" y="1763"/>
                  <a:pt x="2686" y="1757"/>
                  <a:pt x="2678" y="1757"/>
                </a:cubicBezTo>
                <a:cubicBezTo>
                  <a:pt x="2670" y="1757"/>
                  <a:pt x="2664" y="1763"/>
                  <a:pt x="2664" y="1771"/>
                </a:cubicBezTo>
                <a:cubicBezTo>
                  <a:pt x="2664" y="1779"/>
                  <a:pt x="2670" y="1785"/>
                  <a:pt x="2678" y="1785"/>
                </a:cubicBezTo>
                <a:close/>
                <a:moveTo>
                  <a:pt x="2970" y="1745"/>
                </a:moveTo>
                <a:cubicBezTo>
                  <a:pt x="2988" y="1745"/>
                  <a:pt x="2988" y="1745"/>
                  <a:pt x="2988" y="1745"/>
                </a:cubicBezTo>
                <a:cubicBezTo>
                  <a:pt x="2988" y="1727"/>
                  <a:pt x="2988" y="1727"/>
                  <a:pt x="2988" y="1727"/>
                </a:cubicBezTo>
                <a:cubicBezTo>
                  <a:pt x="2970" y="1727"/>
                  <a:pt x="2970" y="1727"/>
                  <a:pt x="2970" y="1727"/>
                </a:cubicBezTo>
                <a:lnTo>
                  <a:pt x="2970" y="1745"/>
                </a:lnTo>
                <a:close/>
                <a:moveTo>
                  <a:pt x="2930" y="1704"/>
                </a:moveTo>
                <a:cubicBezTo>
                  <a:pt x="2928" y="1704"/>
                  <a:pt x="2927" y="1706"/>
                  <a:pt x="2927" y="1707"/>
                </a:cubicBezTo>
                <a:cubicBezTo>
                  <a:pt x="2927" y="1709"/>
                  <a:pt x="2928" y="1711"/>
                  <a:pt x="2930" y="1711"/>
                </a:cubicBezTo>
                <a:cubicBezTo>
                  <a:pt x="2932" y="1711"/>
                  <a:pt x="2933" y="1709"/>
                  <a:pt x="2933" y="1707"/>
                </a:cubicBezTo>
                <a:cubicBezTo>
                  <a:pt x="2933" y="1706"/>
                  <a:pt x="2932" y="1704"/>
                  <a:pt x="2930" y="1704"/>
                </a:cubicBezTo>
                <a:close/>
                <a:moveTo>
                  <a:pt x="2528" y="1757"/>
                </a:moveTo>
                <a:cubicBezTo>
                  <a:pt x="2530" y="1757"/>
                  <a:pt x="2532" y="1756"/>
                  <a:pt x="2532" y="1753"/>
                </a:cubicBezTo>
                <a:cubicBezTo>
                  <a:pt x="2532" y="1751"/>
                  <a:pt x="2530" y="1749"/>
                  <a:pt x="2528" y="1749"/>
                </a:cubicBezTo>
                <a:cubicBezTo>
                  <a:pt x="2526" y="1749"/>
                  <a:pt x="2524" y="1751"/>
                  <a:pt x="2524" y="1753"/>
                </a:cubicBezTo>
                <a:cubicBezTo>
                  <a:pt x="2524" y="1756"/>
                  <a:pt x="2526" y="1757"/>
                  <a:pt x="2528" y="1757"/>
                </a:cubicBezTo>
                <a:close/>
                <a:moveTo>
                  <a:pt x="2892" y="1839"/>
                </a:moveTo>
                <a:cubicBezTo>
                  <a:pt x="2897" y="1829"/>
                  <a:pt x="2897" y="1829"/>
                  <a:pt x="2897" y="1829"/>
                </a:cubicBezTo>
                <a:cubicBezTo>
                  <a:pt x="2892" y="1820"/>
                  <a:pt x="2892" y="1820"/>
                  <a:pt x="2892" y="1820"/>
                </a:cubicBezTo>
                <a:cubicBezTo>
                  <a:pt x="2881" y="1820"/>
                  <a:pt x="2881" y="1820"/>
                  <a:pt x="2881" y="1820"/>
                </a:cubicBezTo>
                <a:cubicBezTo>
                  <a:pt x="2876" y="1829"/>
                  <a:pt x="2876" y="1829"/>
                  <a:pt x="2876" y="1829"/>
                </a:cubicBezTo>
                <a:cubicBezTo>
                  <a:pt x="2881" y="1839"/>
                  <a:pt x="2881" y="1839"/>
                  <a:pt x="2881" y="1839"/>
                </a:cubicBezTo>
                <a:lnTo>
                  <a:pt x="2892" y="1839"/>
                </a:lnTo>
                <a:close/>
                <a:moveTo>
                  <a:pt x="3046" y="1900"/>
                </a:moveTo>
                <a:cubicBezTo>
                  <a:pt x="3043" y="1900"/>
                  <a:pt x="3040" y="1903"/>
                  <a:pt x="3040" y="1906"/>
                </a:cubicBezTo>
                <a:cubicBezTo>
                  <a:pt x="3040" y="1909"/>
                  <a:pt x="3043" y="1912"/>
                  <a:pt x="3046" y="1912"/>
                </a:cubicBezTo>
                <a:cubicBezTo>
                  <a:pt x="3049" y="1912"/>
                  <a:pt x="3052" y="1909"/>
                  <a:pt x="3052" y="1906"/>
                </a:cubicBezTo>
                <a:cubicBezTo>
                  <a:pt x="3052" y="1903"/>
                  <a:pt x="3049" y="1900"/>
                  <a:pt x="3046" y="1900"/>
                </a:cubicBezTo>
                <a:close/>
                <a:moveTo>
                  <a:pt x="2731" y="1980"/>
                </a:moveTo>
                <a:cubicBezTo>
                  <a:pt x="2728" y="1980"/>
                  <a:pt x="2727" y="1982"/>
                  <a:pt x="2727" y="1984"/>
                </a:cubicBezTo>
                <a:cubicBezTo>
                  <a:pt x="2727" y="1986"/>
                  <a:pt x="2728" y="1988"/>
                  <a:pt x="2731" y="1988"/>
                </a:cubicBezTo>
                <a:cubicBezTo>
                  <a:pt x="2733" y="1988"/>
                  <a:pt x="2735" y="1986"/>
                  <a:pt x="2735" y="1984"/>
                </a:cubicBezTo>
                <a:cubicBezTo>
                  <a:pt x="2735" y="1982"/>
                  <a:pt x="2733" y="1980"/>
                  <a:pt x="2731" y="1980"/>
                </a:cubicBezTo>
                <a:close/>
                <a:moveTo>
                  <a:pt x="2765" y="2044"/>
                </a:moveTo>
                <a:cubicBezTo>
                  <a:pt x="2761" y="2044"/>
                  <a:pt x="2759" y="2047"/>
                  <a:pt x="2759" y="2050"/>
                </a:cubicBezTo>
                <a:cubicBezTo>
                  <a:pt x="2759" y="2053"/>
                  <a:pt x="2761" y="2056"/>
                  <a:pt x="2765" y="2056"/>
                </a:cubicBezTo>
                <a:cubicBezTo>
                  <a:pt x="2768" y="2056"/>
                  <a:pt x="2771" y="2053"/>
                  <a:pt x="2771" y="2050"/>
                </a:cubicBezTo>
                <a:cubicBezTo>
                  <a:pt x="2771" y="2047"/>
                  <a:pt x="2768" y="2044"/>
                  <a:pt x="2765" y="2044"/>
                </a:cubicBezTo>
                <a:close/>
                <a:moveTo>
                  <a:pt x="2910" y="1969"/>
                </a:moveTo>
                <a:cubicBezTo>
                  <a:pt x="2907" y="1975"/>
                  <a:pt x="2907" y="1975"/>
                  <a:pt x="2907" y="1975"/>
                </a:cubicBezTo>
                <a:cubicBezTo>
                  <a:pt x="2910" y="1981"/>
                  <a:pt x="2910" y="1981"/>
                  <a:pt x="2910" y="1981"/>
                </a:cubicBezTo>
                <a:cubicBezTo>
                  <a:pt x="2917" y="1981"/>
                  <a:pt x="2917" y="1981"/>
                  <a:pt x="2917" y="1981"/>
                </a:cubicBezTo>
                <a:cubicBezTo>
                  <a:pt x="2920" y="1975"/>
                  <a:pt x="2920" y="1975"/>
                  <a:pt x="2920" y="1975"/>
                </a:cubicBezTo>
                <a:cubicBezTo>
                  <a:pt x="2917" y="1969"/>
                  <a:pt x="2917" y="1969"/>
                  <a:pt x="2917" y="1969"/>
                </a:cubicBezTo>
                <a:lnTo>
                  <a:pt x="2910" y="1969"/>
                </a:lnTo>
                <a:close/>
                <a:moveTo>
                  <a:pt x="2859" y="1461"/>
                </a:moveTo>
                <a:cubicBezTo>
                  <a:pt x="2854" y="1452"/>
                  <a:pt x="2854" y="1452"/>
                  <a:pt x="2854" y="1452"/>
                </a:cubicBezTo>
                <a:cubicBezTo>
                  <a:pt x="2842" y="1452"/>
                  <a:pt x="2842" y="1452"/>
                  <a:pt x="2842" y="1452"/>
                </a:cubicBezTo>
                <a:cubicBezTo>
                  <a:pt x="2836" y="1461"/>
                  <a:pt x="2836" y="1461"/>
                  <a:pt x="2836" y="1461"/>
                </a:cubicBezTo>
                <a:cubicBezTo>
                  <a:pt x="2842" y="1471"/>
                  <a:pt x="2842" y="1471"/>
                  <a:pt x="2842" y="1471"/>
                </a:cubicBezTo>
                <a:cubicBezTo>
                  <a:pt x="2854" y="1471"/>
                  <a:pt x="2854" y="1471"/>
                  <a:pt x="2854" y="1471"/>
                </a:cubicBezTo>
                <a:lnTo>
                  <a:pt x="2859" y="1461"/>
                </a:lnTo>
                <a:close/>
                <a:moveTo>
                  <a:pt x="2716" y="1909"/>
                </a:moveTo>
                <a:cubicBezTo>
                  <a:pt x="2734" y="1909"/>
                  <a:pt x="2734" y="1909"/>
                  <a:pt x="2734" y="1909"/>
                </a:cubicBezTo>
                <a:cubicBezTo>
                  <a:pt x="2734" y="1891"/>
                  <a:pt x="2734" y="1891"/>
                  <a:pt x="2734" y="1891"/>
                </a:cubicBezTo>
                <a:cubicBezTo>
                  <a:pt x="2716" y="1891"/>
                  <a:pt x="2716" y="1891"/>
                  <a:pt x="2716" y="1891"/>
                </a:cubicBezTo>
                <a:lnTo>
                  <a:pt x="2716" y="1909"/>
                </a:lnTo>
                <a:close/>
                <a:moveTo>
                  <a:pt x="2378" y="1911"/>
                </a:moveTo>
                <a:cubicBezTo>
                  <a:pt x="2372" y="1911"/>
                  <a:pt x="2372" y="1911"/>
                  <a:pt x="2372" y="1911"/>
                </a:cubicBezTo>
                <a:cubicBezTo>
                  <a:pt x="2372" y="1917"/>
                  <a:pt x="2372" y="1917"/>
                  <a:pt x="2372" y="1917"/>
                </a:cubicBezTo>
                <a:cubicBezTo>
                  <a:pt x="2378" y="1917"/>
                  <a:pt x="2378" y="1917"/>
                  <a:pt x="2378" y="1917"/>
                </a:cubicBezTo>
                <a:lnTo>
                  <a:pt x="2378" y="1911"/>
                </a:lnTo>
                <a:close/>
                <a:moveTo>
                  <a:pt x="2434" y="1917"/>
                </a:moveTo>
                <a:cubicBezTo>
                  <a:pt x="2431" y="1917"/>
                  <a:pt x="2428" y="1920"/>
                  <a:pt x="2428" y="1923"/>
                </a:cubicBezTo>
                <a:cubicBezTo>
                  <a:pt x="2428" y="1927"/>
                  <a:pt x="2431" y="1929"/>
                  <a:pt x="2434" y="1929"/>
                </a:cubicBezTo>
                <a:cubicBezTo>
                  <a:pt x="2437" y="1929"/>
                  <a:pt x="2440" y="1927"/>
                  <a:pt x="2440" y="1923"/>
                </a:cubicBezTo>
                <a:cubicBezTo>
                  <a:pt x="2440" y="1920"/>
                  <a:pt x="2437" y="1917"/>
                  <a:pt x="2434" y="1917"/>
                </a:cubicBezTo>
                <a:close/>
                <a:moveTo>
                  <a:pt x="2381" y="1979"/>
                </a:moveTo>
                <a:cubicBezTo>
                  <a:pt x="2374" y="1979"/>
                  <a:pt x="2368" y="1985"/>
                  <a:pt x="2368" y="1992"/>
                </a:cubicBezTo>
                <a:cubicBezTo>
                  <a:pt x="2368" y="2000"/>
                  <a:pt x="2374" y="2005"/>
                  <a:pt x="2381" y="2005"/>
                </a:cubicBezTo>
                <a:cubicBezTo>
                  <a:pt x="2389" y="2005"/>
                  <a:pt x="2395" y="2000"/>
                  <a:pt x="2395" y="1992"/>
                </a:cubicBezTo>
                <a:cubicBezTo>
                  <a:pt x="2395" y="1985"/>
                  <a:pt x="2389" y="1979"/>
                  <a:pt x="2381" y="1979"/>
                </a:cubicBezTo>
                <a:close/>
                <a:moveTo>
                  <a:pt x="2637" y="1908"/>
                </a:moveTo>
                <a:cubicBezTo>
                  <a:pt x="2632" y="1898"/>
                  <a:pt x="2632" y="1898"/>
                  <a:pt x="2632" y="1898"/>
                </a:cubicBezTo>
                <a:cubicBezTo>
                  <a:pt x="2627" y="1908"/>
                  <a:pt x="2627" y="1908"/>
                  <a:pt x="2627" y="1908"/>
                </a:cubicBezTo>
                <a:cubicBezTo>
                  <a:pt x="2616" y="1909"/>
                  <a:pt x="2616" y="1909"/>
                  <a:pt x="2616" y="1909"/>
                </a:cubicBezTo>
                <a:cubicBezTo>
                  <a:pt x="2624" y="1917"/>
                  <a:pt x="2624" y="1917"/>
                  <a:pt x="2624" y="1917"/>
                </a:cubicBezTo>
                <a:cubicBezTo>
                  <a:pt x="2622" y="1929"/>
                  <a:pt x="2622" y="1929"/>
                  <a:pt x="2622" y="1929"/>
                </a:cubicBezTo>
                <a:cubicBezTo>
                  <a:pt x="2632" y="1923"/>
                  <a:pt x="2632" y="1923"/>
                  <a:pt x="2632" y="1923"/>
                </a:cubicBezTo>
                <a:cubicBezTo>
                  <a:pt x="2642" y="1929"/>
                  <a:pt x="2642" y="1929"/>
                  <a:pt x="2642" y="1929"/>
                </a:cubicBezTo>
                <a:cubicBezTo>
                  <a:pt x="2640" y="1917"/>
                  <a:pt x="2640" y="1917"/>
                  <a:pt x="2640" y="1917"/>
                </a:cubicBezTo>
                <a:cubicBezTo>
                  <a:pt x="2648" y="1909"/>
                  <a:pt x="2648" y="1909"/>
                  <a:pt x="2648" y="1909"/>
                </a:cubicBezTo>
                <a:lnTo>
                  <a:pt x="2637" y="1908"/>
                </a:lnTo>
                <a:close/>
                <a:moveTo>
                  <a:pt x="3032" y="1917"/>
                </a:moveTo>
                <a:cubicBezTo>
                  <a:pt x="3029" y="1917"/>
                  <a:pt x="3027" y="1920"/>
                  <a:pt x="3027" y="1923"/>
                </a:cubicBezTo>
                <a:cubicBezTo>
                  <a:pt x="3027" y="1926"/>
                  <a:pt x="3029" y="1928"/>
                  <a:pt x="3032" y="1928"/>
                </a:cubicBezTo>
                <a:cubicBezTo>
                  <a:pt x="3035" y="1928"/>
                  <a:pt x="3037" y="1926"/>
                  <a:pt x="3037" y="1923"/>
                </a:cubicBezTo>
                <a:cubicBezTo>
                  <a:pt x="3037" y="1920"/>
                  <a:pt x="3035" y="1917"/>
                  <a:pt x="3032" y="1917"/>
                </a:cubicBezTo>
                <a:close/>
                <a:moveTo>
                  <a:pt x="2635" y="1336"/>
                </a:moveTo>
                <a:cubicBezTo>
                  <a:pt x="2630" y="1325"/>
                  <a:pt x="2630" y="1325"/>
                  <a:pt x="2630" y="1325"/>
                </a:cubicBezTo>
                <a:cubicBezTo>
                  <a:pt x="2625" y="1336"/>
                  <a:pt x="2625" y="1336"/>
                  <a:pt x="2625" y="1336"/>
                </a:cubicBezTo>
                <a:cubicBezTo>
                  <a:pt x="2613" y="1337"/>
                  <a:pt x="2613" y="1337"/>
                  <a:pt x="2613" y="1337"/>
                </a:cubicBezTo>
                <a:cubicBezTo>
                  <a:pt x="2621" y="1346"/>
                  <a:pt x="2621" y="1346"/>
                  <a:pt x="2621" y="1346"/>
                </a:cubicBezTo>
                <a:cubicBezTo>
                  <a:pt x="2619" y="1357"/>
                  <a:pt x="2619" y="1357"/>
                  <a:pt x="2619" y="1357"/>
                </a:cubicBezTo>
                <a:cubicBezTo>
                  <a:pt x="2630" y="1352"/>
                  <a:pt x="2630" y="1352"/>
                  <a:pt x="2630" y="1352"/>
                </a:cubicBezTo>
                <a:cubicBezTo>
                  <a:pt x="2640" y="1357"/>
                  <a:pt x="2640" y="1357"/>
                  <a:pt x="2640" y="1357"/>
                </a:cubicBezTo>
                <a:cubicBezTo>
                  <a:pt x="2638" y="1346"/>
                  <a:pt x="2638" y="1346"/>
                  <a:pt x="2638" y="1346"/>
                </a:cubicBezTo>
                <a:cubicBezTo>
                  <a:pt x="2647" y="1337"/>
                  <a:pt x="2647" y="1337"/>
                  <a:pt x="2647" y="1337"/>
                </a:cubicBezTo>
                <a:lnTo>
                  <a:pt x="2635" y="1336"/>
                </a:lnTo>
                <a:close/>
                <a:moveTo>
                  <a:pt x="2398" y="1491"/>
                </a:moveTo>
                <a:cubicBezTo>
                  <a:pt x="2418" y="1491"/>
                  <a:pt x="2418" y="1491"/>
                  <a:pt x="2418" y="1491"/>
                </a:cubicBezTo>
                <a:cubicBezTo>
                  <a:pt x="2418" y="1471"/>
                  <a:pt x="2418" y="1471"/>
                  <a:pt x="2418" y="1471"/>
                </a:cubicBezTo>
                <a:cubicBezTo>
                  <a:pt x="2398" y="1471"/>
                  <a:pt x="2398" y="1471"/>
                  <a:pt x="2398" y="1471"/>
                </a:cubicBezTo>
                <a:lnTo>
                  <a:pt x="2398" y="1491"/>
                </a:lnTo>
                <a:close/>
                <a:moveTo>
                  <a:pt x="2448" y="1409"/>
                </a:moveTo>
                <a:cubicBezTo>
                  <a:pt x="2437" y="1409"/>
                  <a:pt x="2437" y="1409"/>
                  <a:pt x="2437" y="1409"/>
                </a:cubicBezTo>
                <a:cubicBezTo>
                  <a:pt x="2431" y="1419"/>
                  <a:pt x="2431" y="1419"/>
                  <a:pt x="2431" y="1419"/>
                </a:cubicBezTo>
                <a:cubicBezTo>
                  <a:pt x="2437" y="1429"/>
                  <a:pt x="2437" y="1429"/>
                  <a:pt x="2437" y="1429"/>
                </a:cubicBezTo>
                <a:cubicBezTo>
                  <a:pt x="2448" y="1429"/>
                  <a:pt x="2448" y="1429"/>
                  <a:pt x="2448" y="1429"/>
                </a:cubicBezTo>
                <a:cubicBezTo>
                  <a:pt x="2454" y="1419"/>
                  <a:pt x="2454" y="1419"/>
                  <a:pt x="2454" y="1419"/>
                </a:cubicBezTo>
                <a:lnTo>
                  <a:pt x="2448" y="1409"/>
                </a:lnTo>
                <a:close/>
                <a:moveTo>
                  <a:pt x="2660" y="1369"/>
                </a:moveTo>
                <a:cubicBezTo>
                  <a:pt x="2650" y="1387"/>
                  <a:pt x="2650" y="1387"/>
                  <a:pt x="2650" y="1387"/>
                </a:cubicBezTo>
                <a:cubicBezTo>
                  <a:pt x="2660" y="1405"/>
                  <a:pt x="2660" y="1405"/>
                  <a:pt x="2660" y="1405"/>
                </a:cubicBezTo>
                <a:cubicBezTo>
                  <a:pt x="2681" y="1405"/>
                  <a:pt x="2681" y="1405"/>
                  <a:pt x="2681" y="1405"/>
                </a:cubicBezTo>
                <a:cubicBezTo>
                  <a:pt x="2691" y="1387"/>
                  <a:pt x="2691" y="1387"/>
                  <a:pt x="2691" y="1387"/>
                </a:cubicBezTo>
                <a:cubicBezTo>
                  <a:pt x="2681" y="1369"/>
                  <a:pt x="2681" y="1369"/>
                  <a:pt x="2681" y="1369"/>
                </a:cubicBezTo>
                <a:lnTo>
                  <a:pt x="2660" y="1369"/>
                </a:lnTo>
                <a:close/>
                <a:moveTo>
                  <a:pt x="2703" y="1353"/>
                </a:moveTo>
                <a:cubicBezTo>
                  <a:pt x="2699" y="1353"/>
                  <a:pt x="2696" y="1356"/>
                  <a:pt x="2696" y="1360"/>
                </a:cubicBezTo>
                <a:cubicBezTo>
                  <a:pt x="2696" y="1364"/>
                  <a:pt x="2699" y="1367"/>
                  <a:pt x="2703" y="1367"/>
                </a:cubicBezTo>
                <a:cubicBezTo>
                  <a:pt x="2707" y="1367"/>
                  <a:pt x="2710" y="1364"/>
                  <a:pt x="2710" y="1360"/>
                </a:cubicBezTo>
                <a:cubicBezTo>
                  <a:pt x="2710" y="1356"/>
                  <a:pt x="2707" y="1353"/>
                  <a:pt x="2703" y="1353"/>
                </a:cubicBezTo>
                <a:close/>
                <a:moveTo>
                  <a:pt x="2690" y="1281"/>
                </a:moveTo>
                <a:cubicBezTo>
                  <a:pt x="2698" y="1277"/>
                  <a:pt x="2698" y="1277"/>
                  <a:pt x="2698" y="1277"/>
                </a:cubicBezTo>
                <a:cubicBezTo>
                  <a:pt x="2705" y="1281"/>
                  <a:pt x="2705" y="1281"/>
                  <a:pt x="2705" y="1281"/>
                </a:cubicBezTo>
                <a:cubicBezTo>
                  <a:pt x="2704" y="1273"/>
                  <a:pt x="2704" y="1273"/>
                  <a:pt x="2704" y="1273"/>
                </a:cubicBezTo>
                <a:cubicBezTo>
                  <a:pt x="2710" y="1267"/>
                  <a:pt x="2710" y="1267"/>
                  <a:pt x="2710" y="1267"/>
                </a:cubicBezTo>
                <a:cubicBezTo>
                  <a:pt x="2702" y="1266"/>
                  <a:pt x="2702" y="1266"/>
                  <a:pt x="2702" y="1266"/>
                </a:cubicBezTo>
                <a:cubicBezTo>
                  <a:pt x="2698" y="1258"/>
                  <a:pt x="2698" y="1258"/>
                  <a:pt x="2698" y="1258"/>
                </a:cubicBezTo>
                <a:cubicBezTo>
                  <a:pt x="2694" y="1266"/>
                  <a:pt x="2694" y="1266"/>
                  <a:pt x="2694" y="1266"/>
                </a:cubicBezTo>
                <a:cubicBezTo>
                  <a:pt x="2686" y="1267"/>
                  <a:pt x="2686" y="1267"/>
                  <a:pt x="2686" y="1267"/>
                </a:cubicBezTo>
                <a:cubicBezTo>
                  <a:pt x="2692" y="1273"/>
                  <a:pt x="2692" y="1273"/>
                  <a:pt x="2692" y="1273"/>
                </a:cubicBezTo>
                <a:lnTo>
                  <a:pt x="2690" y="1281"/>
                </a:lnTo>
                <a:close/>
                <a:moveTo>
                  <a:pt x="3094" y="1281"/>
                </a:moveTo>
                <a:cubicBezTo>
                  <a:pt x="3108" y="1281"/>
                  <a:pt x="3108" y="1281"/>
                  <a:pt x="3108" y="1281"/>
                </a:cubicBezTo>
                <a:cubicBezTo>
                  <a:pt x="3108" y="1267"/>
                  <a:pt x="3108" y="1267"/>
                  <a:pt x="3108" y="1267"/>
                </a:cubicBezTo>
                <a:cubicBezTo>
                  <a:pt x="3094" y="1267"/>
                  <a:pt x="3094" y="1267"/>
                  <a:pt x="3094" y="1267"/>
                </a:cubicBezTo>
                <a:lnTo>
                  <a:pt x="3094" y="1281"/>
                </a:lnTo>
                <a:close/>
                <a:moveTo>
                  <a:pt x="2349" y="1656"/>
                </a:moveTo>
                <a:cubicBezTo>
                  <a:pt x="2347" y="1656"/>
                  <a:pt x="2347" y="1657"/>
                  <a:pt x="2347" y="1658"/>
                </a:cubicBezTo>
                <a:cubicBezTo>
                  <a:pt x="2347" y="1659"/>
                  <a:pt x="2347" y="1660"/>
                  <a:pt x="2349" y="1660"/>
                </a:cubicBezTo>
                <a:cubicBezTo>
                  <a:pt x="2350" y="1660"/>
                  <a:pt x="2351" y="1659"/>
                  <a:pt x="2351" y="1658"/>
                </a:cubicBezTo>
                <a:cubicBezTo>
                  <a:pt x="2351" y="1657"/>
                  <a:pt x="2350" y="1656"/>
                  <a:pt x="2349" y="1656"/>
                </a:cubicBezTo>
                <a:close/>
                <a:moveTo>
                  <a:pt x="1381" y="5"/>
                </a:moveTo>
                <a:cubicBezTo>
                  <a:pt x="1386" y="5"/>
                  <a:pt x="1390" y="3"/>
                  <a:pt x="1392" y="0"/>
                </a:cubicBezTo>
                <a:cubicBezTo>
                  <a:pt x="1370" y="0"/>
                  <a:pt x="1370" y="0"/>
                  <a:pt x="1370" y="0"/>
                </a:cubicBezTo>
                <a:cubicBezTo>
                  <a:pt x="1373" y="3"/>
                  <a:pt x="1377" y="5"/>
                  <a:pt x="1381" y="5"/>
                </a:cubicBezTo>
                <a:close/>
                <a:moveTo>
                  <a:pt x="1511" y="100"/>
                </a:moveTo>
                <a:cubicBezTo>
                  <a:pt x="1518" y="97"/>
                  <a:pt x="1518" y="97"/>
                  <a:pt x="1518" y="97"/>
                </a:cubicBezTo>
                <a:cubicBezTo>
                  <a:pt x="1525" y="100"/>
                  <a:pt x="1525" y="100"/>
                  <a:pt x="1525" y="100"/>
                </a:cubicBezTo>
                <a:cubicBezTo>
                  <a:pt x="1523" y="93"/>
                  <a:pt x="1523" y="93"/>
                  <a:pt x="1523" y="93"/>
                </a:cubicBezTo>
                <a:cubicBezTo>
                  <a:pt x="1529" y="87"/>
                  <a:pt x="1529" y="87"/>
                  <a:pt x="1529" y="87"/>
                </a:cubicBezTo>
                <a:cubicBezTo>
                  <a:pt x="1521" y="86"/>
                  <a:pt x="1521" y="86"/>
                  <a:pt x="1521" y="86"/>
                </a:cubicBezTo>
                <a:cubicBezTo>
                  <a:pt x="1518" y="79"/>
                  <a:pt x="1518" y="79"/>
                  <a:pt x="1518" y="79"/>
                </a:cubicBezTo>
                <a:cubicBezTo>
                  <a:pt x="1514" y="86"/>
                  <a:pt x="1514" y="86"/>
                  <a:pt x="1514" y="86"/>
                </a:cubicBezTo>
                <a:cubicBezTo>
                  <a:pt x="1507" y="87"/>
                  <a:pt x="1507" y="87"/>
                  <a:pt x="1507" y="87"/>
                </a:cubicBezTo>
                <a:cubicBezTo>
                  <a:pt x="1512" y="93"/>
                  <a:pt x="1512" y="93"/>
                  <a:pt x="1512" y="93"/>
                </a:cubicBezTo>
                <a:lnTo>
                  <a:pt x="1511" y="100"/>
                </a:lnTo>
                <a:close/>
                <a:moveTo>
                  <a:pt x="1765" y="56"/>
                </a:moveTo>
                <a:cubicBezTo>
                  <a:pt x="1768" y="56"/>
                  <a:pt x="1771" y="53"/>
                  <a:pt x="1771" y="50"/>
                </a:cubicBezTo>
                <a:cubicBezTo>
                  <a:pt x="1771" y="47"/>
                  <a:pt x="1768" y="44"/>
                  <a:pt x="1765" y="44"/>
                </a:cubicBezTo>
                <a:cubicBezTo>
                  <a:pt x="1761" y="44"/>
                  <a:pt x="1759" y="47"/>
                  <a:pt x="1759" y="50"/>
                </a:cubicBezTo>
                <a:cubicBezTo>
                  <a:pt x="1759" y="53"/>
                  <a:pt x="1761" y="56"/>
                  <a:pt x="1765" y="56"/>
                </a:cubicBezTo>
                <a:close/>
                <a:moveTo>
                  <a:pt x="1973" y="351"/>
                </a:moveTo>
                <a:cubicBezTo>
                  <a:pt x="1970" y="346"/>
                  <a:pt x="1970" y="346"/>
                  <a:pt x="1970" y="346"/>
                </a:cubicBezTo>
                <a:cubicBezTo>
                  <a:pt x="1964" y="346"/>
                  <a:pt x="1964" y="346"/>
                  <a:pt x="1964" y="346"/>
                </a:cubicBezTo>
                <a:cubicBezTo>
                  <a:pt x="1961" y="351"/>
                  <a:pt x="1961" y="351"/>
                  <a:pt x="1961" y="351"/>
                </a:cubicBezTo>
                <a:cubicBezTo>
                  <a:pt x="1964" y="356"/>
                  <a:pt x="1964" y="356"/>
                  <a:pt x="1964" y="356"/>
                </a:cubicBezTo>
                <a:cubicBezTo>
                  <a:pt x="1970" y="356"/>
                  <a:pt x="1970" y="356"/>
                  <a:pt x="1970" y="356"/>
                </a:cubicBezTo>
                <a:lnTo>
                  <a:pt x="1973" y="351"/>
                </a:lnTo>
                <a:close/>
                <a:moveTo>
                  <a:pt x="1301" y="534"/>
                </a:moveTo>
                <a:cubicBezTo>
                  <a:pt x="1301" y="537"/>
                  <a:pt x="1303" y="539"/>
                  <a:pt x="1306" y="539"/>
                </a:cubicBezTo>
                <a:cubicBezTo>
                  <a:pt x="1308" y="539"/>
                  <a:pt x="1311" y="537"/>
                  <a:pt x="1311" y="534"/>
                </a:cubicBezTo>
                <a:cubicBezTo>
                  <a:pt x="1311" y="532"/>
                  <a:pt x="1308" y="529"/>
                  <a:pt x="1306" y="529"/>
                </a:cubicBezTo>
                <a:cubicBezTo>
                  <a:pt x="1303" y="529"/>
                  <a:pt x="1301" y="532"/>
                  <a:pt x="1301" y="534"/>
                </a:cubicBezTo>
                <a:close/>
                <a:moveTo>
                  <a:pt x="2030" y="553"/>
                </a:moveTo>
                <a:cubicBezTo>
                  <a:pt x="2023" y="565"/>
                  <a:pt x="2023" y="565"/>
                  <a:pt x="2023" y="565"/>
                </a:cubicBezTo>
                <a:cubicBezTo>
                  <a:pt x="2030" y="578"/>
                  <a:pt x="2030" y="578"/>
                  <a:pt x="2030" y="578"/>
                </a:cubicBezTo>
                <a:cubicBezTo>
                  <a:pt x="2044" y="578"/>
                  <a:pt x="2044" y="578"/>
                  <a:pt x="2044" y="578"/>
                </a:cubicBezTo>
                <a:cubicBezTo>
                  <a:pt x="2051" y="565"/>
                  <a:pt x="2051" y="565"/>
                  <a:pt x="2051" y="565"/>
                </a:cubicBezTo>
                <a:cubicBezTo>
                  <a:pt x="2044" y="553"/>
                  <a:pt x="2044" y="553"/>
                  <a:pt x="2044" y="553"/>
                </a:cubicBezTo>
                <a:lnTo>
                  <a:pt x="2030" y="553"/>
                </a:lnTo>
                <a:close/>
                <a:moveTo>
                  <a:pt x="1997" y="369"/>
                </a:moveTo>
                <a:cubicBezTo>
                  <a:pt x="1990" y="354"/>
                  <a:pt x="1990" y="354"/>
                  <a:pt x="1990" y="354"/>
                </a:cubicBezTo>
                <a:cubicBezTo>
                  <a:pt x="1983" y="369"/>
                  <a:pt x="1983" y="369"/>
                  <a:pt x="1983" y="369"/>
                </a:cubicBezTo>
                <a:cubicBezTo>
                  <a:pt x="1966" y="371"/>
                  <a:pt x="1966" y="371"/>
                  <a:pt x="1966" y="371"/>
                </a:cubicBezTo>
                <a:cubicBezTo>
                  <a:pt x="1978" y="383"/>
                  <a:pt x="1978" y="383"/>
                  <a:pt x="1978" y="383"/>
                </a:cubicBezTo>
                <a:cubicBezTo>
                  <a:pt x="1975" y="399"/>
                  <a:pt x="1975" y="399"/>
                  <a:pt x="1975" y="399"/>
                </a:cubicBezTo>
                <a:cubicBezTo>
                  <a:pt x="1990" y="391"/>
                  <a:pt x="1990" y="391"/>
                  <a:pt x="1990" y="391"/>
                </a:cubicBezTo>
                <a:cubicBezTo>
                  <a:pt x="2005" y="399"/>
                  <a:pt x="2005" y="399"/>
                  <a:pt x="2005" y="399"/>
                </a:cubicBezTo>
                <a:cubicBezTo>
                  <a:pt x="2002" y="383"/>
                  <a:pt x="2002" y="383"/>
                  <a:pt x="2002" y="383"/>
                </a:cubicBezTo>
                <a:cubicBezTo>
                  <a:pt x="2014" y="371"/>
                  <a:pt x="2014" y="371"/>
                  <a:pt x="2014" y="371"/>
                </a:cubicBezTo>
                <a:lnTo>
                  <a:pt x="1997" y="369"/>
                </a:lnTo>
                <a:close/>
                <a:moveTo>
                  <a:pt x="2012" y="557"/>
                </a:moveTo>
                <a:cubicBezTo>
                  <a:pt x="2008" y="557"/>
                  <a:pt x="2005" y="560"/>
                  <a:pt x="2005" y="564"/>
                </a:cubicBezTo>
                <a:cubicBezTo>
                  <a:pt x="2005" y="568"/>
                  <a:pt x="2008" y="571"/>
                  <a:pt x="2012" y="571"/>
                </a:cubicBezTo>
                <a:cubicBezTo>
                  <a:pt x="2016" y="571"/>
                  <a:pt x="2019" y="568"/>
                  <a:pt x="2019" y="564"/>
                </a:cubicBezTo>
                <a:cubicBezTo>
                  <a:pt x="2019" y="560"/>
                  <a:pt x="2016" y="557"/>
                  <a:pt x="2012" y="557"/>
                </a:cubicBezTo>
                <a:close/>
                <a:moveTo>
                  <a:pt x="1961" y="613"/>
                </a:moveTo>
                <a:cubicBezTo>
                  <a:pt x="1956" y="602"/>
                  <a:pt x="1956" y="602"/>
                  <a:pt x="1956" y="602"/>
                </a:cubicBezTo>
                <a:cubicBezTo>
                  <a:pt x="1950" y="613"/>
                  <a:pt x="1950" y="613"/>
                  <a:pt x="1950" y="613"/>
                </a:cubicBezTo>
                <a:cubicBezTo>
                  <a:pt x="1938" y="615"/>
                  <a:pt x="1938" y="615"/>
                  <a:pt x="1938" y="615"/>
                </a:cubicBezTo>
                <a:cubicBezTo>
                  <a:pt x="1947" y="624"/>
                  <a:pt x="1947" y="624"/>
                  <a:pt x="1947" y="624"/>
                </a:cubicBezTo>
                <a:cubicBezTo>
                  <a:pt x="1945" y="636"/>
                  <a:pt x="1945" y="636"/>
                  <a:pt x="1945" y="636"/>
                </a:cubicBezTo>
                <a:cubicBezTo>
                  <a:pt x="1956" y="630"/>
                  <a:pt x="1956" y="630"/>
                  <a:pt x="1956" y="630"/>
                </a:cubicBezTo>
                <a:cubicBezTo>
                  <a:pt x="1967" y="636"/>
                  <a:pt x="1967" y="636"/>
                  <a:pt x="1967" y="636"/>
                </a:cubicBezTo>
                <a:cubicBezTo>
                  <a:pt x="1965" y="624"/>
                  <a:pt x="1965" y="624"/>
                  <a:pt x="1965" y="624"/>
                </a:cubicBezTo>
                <a:cubicBezTo>
                  <a:pt x="1973" y="615"/>
                  <a:pt x="1973" y="615"/>
                  <a:pt x="1973" y="615"/>
                </a:cubicBezTo>
                <a:lnTo>
                  <a:pt x="1961" y="613"/>
                </a:lnTo>
                <a:close/>
                <a:moveTo>
                  <a:pt x="1613" y="337"/>
                </a:moveTo>
                <a:cubicBezTo>
                  <a:pt x="1621" y="346"/>
                  <a:pt x="1621" y="346"/>
                  <a:pt x="1621" y="346"/>
                </a:cubicBezTo>
                <a:cubicBezTo>
                  <a:pt x="1619" y="357"/>
                  <a:pt x="1619" y="357"/>
                  <a:pt x="1619" y="357"/>
                </a:cubicBezTo>
                <a:cubicBezTo>
                  <a:pt x="1630" y="352"/>
                  <a:pt x="1630" y="352"/>
                  <a:pt x="1630" y="352"/>
                </a:cubicBezTo>
                <a:cubicBezTo>
                  <a:pt x="1640" y="357"/>
                  <a:pt x="1640" y="357"/>
                  <a:pt x="1640" y="357"/>
                </a:cubicBezTo>
                <a:cubicBezTo>
                  <a:pt x="1638" y="346"/>
                  <a:pt x="1638" y="346"/>
                  <a:pt x="1638" y="346"/>
                </a:cubicBezTo>
                <a:cubicBezTo>
                  <a:pt x="1647" y="337"/>
                  <a:pt x="1647" y="337"/>
                  <a:pt x="1647" y="337"/>
                </a:cubicBezTo>
                <a:cubicBezTo>
                  <a:pt x="1635" y="336"/>
                  <a:pt x="1635" y="336"/>
                  <a:pt x="1635" y="336"/>
                </a:cubicBezTo>
                <a:cubicBezTo>
                  <a:pt x="1630" y="325"/>
                  <a:pt x="1630" y="325"/>
                  <a:pt x="1630" y="325"/>
                </a:cubicBezTo>
                <a:cubicBezTo>
                  <a:pt x="1625" y="336"/>
                  <a:pt x="1625" y="336"/>
                  <a:pt x="1625" y="336"/>
                </a:cubicBezTo>
                <a:lnTo>
                  <a:pt x="1613" y="337"/>
                </a:lnTo>
                <a:close/>
                <a:moveTo>
                  <a:pt x="1703" y="367"/>
                </a:moveTo>
                <a:cubicBezTo>
                  <a:pt x="1707" y="367"/>
                  <a:pt x="1710" y="364"/>
                  <a:pt x="1710" y="360"/>
                </a:cubicBezTo>
                <a:cubicBezTo>
                  <a:pt x="1710" y="356"/>
                  <a:pt x="1707" y="353"/>
                  <a:pt x="1703" y="353"/>
                </a:cubicBezTo>
                <a:cubicBezTo>
                  <a:pt x="1699" y="353"/>
                  <a:pt x="1696" y="356"/>
                  <a:pt x="1696" y="360"/>
                </a:cubicBezTo>
                <a:cubicBezTo>
                  <a:pt x="1696" y="364"/>
                  <a:pt x="1699" y="367"/>
                  <a:pt x="1703" y="367"/>
                </a:cubicBezTo>
                <a:close/>
                <a:moveTo>
                  <a:pt x="1681" y="405"/>
                </a:moveTo>
                <a:cubicBezTo>
                  <a:pt x="1691" y="387"/>
                  <a:pt x="1691" y="387"/>
                  <a:pt x="1691" y="387"/>
                </a:cubicBezTo>
                <a:cubicBezTo>
                  <a:pt x="1681" y="369"/>
                  <a:pt x="1681" y="369"/>
                  <a:pt x="1681" y="369"/>
                </a:cubicBezTo>
                <a:cubicBezTo>
                  <a:pt x="1660" y="369"/>
                  <a:pt x="1660" y="369"/>
                  <a:pt x="1660" y="369"/>
                </a:cubicBezTo>
                <a:cubicBezTo>
                  <a:pt x="1650" y="387"/>
                  <a:pt x="1650" y="387"/>
                  <a:pt x="1650" y="387"/>
                </a:cubicBezTo>
                <a:cubicBezTo>
                  <a:pt x="1660" y="405"/>
                  <a:pt x="1660" y="405"/>
                  <a:pt x="1660" y="405"/>
                </a:cubicBezTo>
                <a:lnTo>
                  <a:pt x="1681" y="405"/>
                </a:lnTo>
                <a:close/>
                <a:moveTo>
                  <a:pt x="1852" y="484"/>
                </a:moveTo>
                <a:cubicBezTo>
                  <a:pt x="1854" y="489"/>
                  <a:pt x="1854" y="489"/>
                  <a:pt x="1854" y="489"/>
                </a:cubicBezTo>
                <a:cubicBezTo>
                  <a:pt x="1860" y="489"/>
                  <a:pt x="1860" y="489"/>
                  <a:pt x="1860" y="489"/>
                </a:cubicBezTo>
                <a:cubicBezTo>
                  <a:pt x="1863" y="484"/>
                  <a:pt x="1863" y="484"/>
                  <a:pt x="1863" y="484"/>
                </a:cubicBezTo>
                <a:cubicBezTo>
                  <a:pt x="1860" y="479"/>
                  <a:pt x="1860" y="479"/>
                  <a:pt x="1860" y="479"/>
                </a:cubicBezTo>
                <a:cubicBezTo>
                  <a:pt x="1854" y="479"/>
                  <a:pt x="1854" y="479"/>
                  <a:pt x="1854" y="479"/>
                </a:cubicBezTo>
                <a:lnTo>
                  <a:pt x="1852" y="484"/>
                </a:lnTo>
                <a:close/>
                <a:moveTo>
                  <a:pt x="2081" y="672"/>
                </a:moveTo>
                <a:cubicBezTo>
                  <a:pt x="2078" y="665"/>
                  <a:pt x="2078" y="665"/>
                  <a:pt x="2078" y="665"/>
                </a:cubicBezTo>
                <a:cubicBezTo>
                  <a:pt x="2074" y="672"/>
                  <a:pt x="2074" y="672"/>
                  <a:pt x="2074" y="672"/>
                </a:cubicBezTo>
                <a:cubicBezTo>
                  <a:pt x="2067" y="673"/>
                  <a:pt x="2067" y="673"/>
                  <a:pt x="2067" y="673"/>
                </a:cubicBezTo>
                <a:cubicBezTo>
                  <a:pt x="2072" y="679"/>
                  <a:pt x="2072" y="679"/>
                  <a:pt x="2072" y="679"/>
                </a:cubicBezTo>
                <a:cubicBezTo>
                  <a:pt x="2071" y="686"/>
                  <a:pt x="2071" y="686"/>
                  <a:pt x="2071" y="686"/>
                </a:cubicBezTo>
                <a:cubicBezTo>
                  <a:pt x="2078" y="683"/>
                  <a:pt x="2078" y="683"/>
                  <a:pt x="2078" y="683"/>
                </a:cubicBezTo>
                <a:cubicBezTo>
                  <a:pt x="2085" y="686"/>
                  <a:pt x="2085" y="686"/>
                  <a:pt x="2085" y="686"/>
                </a:cubicBezTo>
                <a:cubicBezTo>
                  <a:pt x="2083" y="679"/>
                  <a:pt x="2083" y="679"/>
                  <a:pt x="2083" y="679"/>
                </a:cubicBezTo>
                <a:cubicBezTo>
                  <a:pt x="2089" y="673"/>
                  <a:pt x="2089" y="673"/>
                  <a:pt x="2089" y="673"/>
                </a:cubicBezTo>
                <a:lnTo>
                  <a:pt x="2081" y="672"/>
                </a:lnTo>
                <a:close/>
                <a:moveTo>
                  <a:pt x="1508" y="571"/>
                </a:moveTo>
                <a:cubicBezTo>
                  <a:pt x="1507" y="581"/>
                  <a:pt x="1507" y="581"/>
                  <a:pt x="1507" y="581"/>
                </a:cubicBezTo>
                <a:cubicBezTo>
                  <a:pt x="1516" y="577"/>
                  <a:pt x="1516" y="577"/>
                  <a:pt x="1516" y="577"/>
                </a:cubicBezTo>
                <a:cubicBezTo>
                  <a:pt x="1525" y="581"/>
                  <a:pt x="1525" y="581"/>
                  <a:pt x="1525" y="581"/>
                </a:cubicBezTo>
                <a:cubicBezTo>
                  <a:pt x="1523" y="571"/>
                  <a:pt x="1523" y="571"/>
                  <a:pt x="1523" y="571"/>
                </a:cubicBezTo>
                <a:cubicBezTo>
                  <a:pt x="1531" y="564"/>
                  <a:pt x="1531" y="564"/>
                  <a:pt x="1531" y="564"/>
                </a:cubicBezTo>
                <a:cubicBezTo>
                  <a:pt x="1521" y="562"/>
                  <a:pt x="1521" y="562"/>
                  <a:pt x="1521" y="562"/>
                </a:cubicBezTo>
                <a:cubicBezTo>
                  <a:pt x="1516" y="553"/>
                  <a:pt x="1516" y="553"/>
                  <a:pt x="1516" y="553"/>
                </a:cubicBezTo>
                <a:cubicBezTo>
                  <a:pt x="1511" y="562"/>
                  <a:pt x="1511" y="562"/>
                  <a:pt x="1511" y="562"/>
                </a:cubicBezTo>
                <a:cubicBezTo>
                  <a:pt x="1501" y="564"/>
                  <a:pt x="1501" y="564"/>
                  <a:pt x="1501" y="564"/>
                </a:cubicBezTo>
                <a:lnTo>
                  <a:pt x="1508" y="571"/>
                </a:lnTo>
                <a:close/>
                <a:moveTo>
                  <a:pt x="1448" y="429"/>
                </a:moveTo>
                <a:cubicBezTo>
                  <a:pt x="1454" y="419"/>
                  <a:pt x="1454" y="419"/>
                  <a:pt x="1454" y="419"/>
                </a:cubicBezTo>
                <a:cubicBezTo>
                  <a:pt x="1448" y="409"/>
                  <a:pt x="1448" y="409"/>
                  <a:pt x="1448" y="409"/>
                </a:cubicBezTo>
                <a:cubicBezTo>
                  <a:pt x="1437" y="409"/>
                  <a:pt x="1437" y="409"/>
                  <a:pt x="1437" y="409"/>
                </a:cubicBezTo>
                <a:cubicBezTo>
                  <a:pt x="1431" y="419"/>
                  <a:pt x="1431" y="419"/>
                  <a:pt x="1431" y="419"/>
                </a:cubicBezTo>
                <a:cubicBezTo>
                  <a:pt x="1437" y="429"/>
                  <a:pt x="1437" y="429"/>
                  <a:pt x="1437" y="429"/>
                </a:cubicBezTo>
                <a:lnTo>
                  <a:pt x="1448" y="429"/>
                </a:lnTo>
                <a:close/>
                <a:moveTo>
                  <a:pt x="1664" y="771"/>
                </a:moveTo>
                <a:cubicBezTo>
                  <a:pt x="1664" y="779"/>
                  <a:pt x="1670" y="785"/>
                  <a:pt x="1678" y="785"/>
                </a:cubicBezTo>
                <a:cubicBezTo>
                  <a:pt x="1686" y="785"/>
                  <a:pt x="1692" y="779"/>
                  <a:pt x="1692" y="771"/>
                </a:cubicBezTo>
                <a:cubicBezTo>
                  <a:pt x="1692" y="763"/>
                  <a:pt x="1686" y="757"/>
                  <a:pt x="1678" y="757"/>
                </a:cubicBezTo>
                <a:cubicBezTo>
                  <a:pt x="1670" y="757"/>
                  <a:pt x="1664" y="763"/>
                  <a:pt x="1664" y="771"/>
                </a:cubicBezTo>
                <a:close/>
                <a:moveTo>
                  <a:pt x="1511" y="1100"/>
                </a:moveTo>
                <a:cubicBezTo>
                  <a:pt x="1518" y="1097"/>
                  <a:pt x="1518" y="1097"/>
                  <a:pt x="1518" y="1097"/>
                </a:cubicBezTo>
                <a:cubicBezTo>
                  <a:pt x="1525" y="1100"/>
                  <a:pt x="1525" y="1100"/>
                  <a:pt x="1525" y="1100"/>
                </a:cubicBezTo>
                <a:cubicBezTo>
                  <a:pt x="1523" y="1093"/>
                  <a:pt x="1523" y="1093"/>
                  <a:pt x="1523" y="1093"/>
                </a:cubicBezTo>
                <a:cubicBezTo>
                  <a:pt x="1529" y="1087"/>
                  <a:pt x="1529" y="1087"/>
                  <a:pt x="1529" y="1087"/>
                </a:cubicBezTo>
                <a:cubicBezTo>
                  <a:pt x="1521" y="1086"/>
                  <a:pt x="1521" y="1086"/>
                  <a:pt x="1521" y="1086"/>
                </a:cubicBezTo>
                <a:cubicBezTo>
                  <a:pt x="1518" y="1079"/>
                  <a:pt x="1518" y="1079"/>
                  <a:pt x="1518" y="1079"/>
                </a:cubicBezTo>
                <a:cubicBezTo>
                  <a:pt x="1514" y="1086"/>
                  <a:pt x="1514" y="1086"/>
                  <a:pt x="1514" y="1086"/>
                </a:cubicBezTo>
                <a:cubicBezTo>
                  <a:pt x="1507" y="1087"/>
                  <a:pt x="1507" y="1087"/>
                  <a:pt x="1507" y="1087"/>
                </a:cubicBezTo>
                <a:cubicBezTo>
                  <a:pt x="1512" y="1093"/>
                  <a:pt x="1512" y="1093"/>
                  <a:pt x="1512" y="1093"/>
                </a:cubicBezTo>
                <a:lnTo>
                  <a:pt x="1511" y="1100"/>
                </a:lnTo>
                <a:close/>
                <a:moveTo>
                  <a:pt x="1528" y="749"/>
                </a:moveTo>
                <a:cubicBezTo>
                  <a:pt x="1526" y="749"/>
                  <a:pt x="1524" y="751"/>
                  <a:pt x="1524" y="753"/>
                </a:cubicBezTo>
                <a:cubicBezTo>
                  <a:pt x="1524" y="756"/>
                  <a:pt x="1526" y="757"/>
                  <a:pt x="1528" y="757"/>
                </a:cubicBezTo>
                <a:cubicBezTo>
                  <a:pt x="1530" y="757"/>
                  <a:pt x="1532" y="756"/>
                  <a:pt x="1532" y="753"/>
                </a:cubicBezTo>
                <a:cubicBezTo>
                  <a:pt x="1532" y="751"/>
                  <a:pt x="1530" y="749"/>
                  <a:pt x="1528" y="749"/>
                </a:cubicBezTo>
                <a:close/>
                <a:moveTo>
                  <a:pt x="1930" y="711"/>
                </a:moveTo>
                <a:cubicBezTo>
                  <a:pt x="1932" y="711"/>
                  <a:pt x="1933" y="709"/>
                  <a:pt x="1933" y="707"/>
                </a:cubicBezTo>
                <a:cubicBezTo>
                  <a:pt x="1933" y="706"/>
                  <a:pt x="1932" y="704"/>
                  <a:pt x="1930" y="704"/>
                </a:cubicBezTo>
                <a:cubicBezTo>
                  <a:pt x="1928" y="704"/>
                  <a:pt x="1927" y="706"/>
                  <a:pt x="1927" y="707"/>
                </a:cubicBezTo>
                <a:cubicBezTo>
                  <a:pt x="1927" y="709"/>
                  <a:pt x="1928" y="711"/>
                  <a:pt x="1930" y="711"/>
                </a:cubicBezTo>
                <a:close/>
                <a:moveTo>
                  <a:pt x="1892" y="839"/>
                </a:moveTo>
                <a:cubicBezTo>
                  <a:pt x="1897" y="829"/>
                  <a:pt x="1897" y="829"/>
                  <a:pt x="1897" y="829"/>
                </a:cubicBezTo>
                <a:cubicBezTo>
                  <a:pt x="1892" y="820"/>
                  <a:pt x="1892" y="820"/>
                  <a:pt x="1892" y="820"/>
                </a:cubicBezTo>
                <a:cubicBezTo>
                  <a:pt x="1881" y="820"/>
                  <a:pt x="1881" y="820"/>
                  <a:pt x="1881" y="820"/>
                </a:cubicBezTo>
                <a:cubicBezTo>
                  <a:pt x="1876" y="829"/>
                  <a:pt x="1876" y="829"/>
                  <a:pt x="1876" y="829"/>
                </a:cubicBezTo>
                <a:cubicBezTo>
                  <a:pt x="1881" y="839"/>
                  <a:pt x="1881" y="839"/>
                  <a:pt x="1881" y="839"/>
                </a:cubicBezTo>
                <a:lnTo>
                  <a:pt x="1892" y="839"/>
                </a:lnTo>
                <a:close/>
                <a:moveTo>
                  <a:pt x="1988" y="727"/>
                </a:moveTo>
                <a:cubicBezTo>
                  <a:pt x="1970" y="727"/>
                  <a:pt x="1970" y="727"/>
                  <a:pt x="1970" y="727"/>
                </a:cubicBezTo>
                <a:cubicBezTo>
                  <a:pt x="1970" y="745"/>
                  <a:pt x="1970" y="745"/>
                  <a:pt x="1970" y="745"/>
                </a:cubicBezTo>
                <a:cubicBezTo>
                  <a:pt x="1988" y="745"/>
                  <a:pt x="1988" y="745"/>
                  <a:pt x="1988" y="745"/>
                </a:cubicBezTo>
                <a:lnTo>
                  <a:pt x="1988" y="727"/>
                </a:lnTo>
                <a:close/>
                <a:moveTo>
                  <a:pt x="1605" y="717"/>
                </a:moveTo>
                <a:cubicBezTo>
                  <a:pt x="1602" y="717"/>
                  <a:pt x="1600" y="719"/>
                  <a:pt x="1600" y="722"/>
                </a:cubicBezTo>
                <a:cubicBezTo>
                  <a:pt x="1600" y="725"/>
                  <a:pt x="1602" y="727"/>
                  <a:pt x="1605" y="727"/>
                </a:cubicBezTo>
                <a:cubicBezTo>
                  <a:pt x="1608" y="727"/>
                  <a:pt x="1610" y="725"/>
                  <a:pt x="1610" y="722"/>
                </a:cubicBezTo>
                <a:cubicBezTo>
                  <a:pt x="1610" y="719"/>
                  <a:pt x="1608" y="717"/>
                  <a:pt x="1605" y="717"/>
                </a:cubicBezTo>
                <a:close/>
                <a:moveTo>
                  <a:pt x="1854" y="471"/>
                </a:moveTo>
                <a:cubicBezTo>
                  <a:pt x="1859" y="461"/>
                  <a:pt x="1859" y="461"/>
                  <a:pt x="1859" y="461"/>
                </a:cubicBezTo>
                <a:cubicBezTo>
                  <a:pt x="1854" y="452"/>
                  <a:pt x="1854" y="452"/>
                  <a:pt x="1854" y="452"/>
                </a:cubicBezTo>
                <a:cubicBezTo>
                  <a:pt x="1842" y="452"/>
                  <a:pt x="1842" y="452"/>
                  <a:pt x="1842" y="452"/>
                </a:cubicBezTo>
                <a:cubicBezTo>
                  <a:pt x="1836" y="461"/>
                  <a:pt x="1836" y="461"/>
                  <a:pt x="1836" y="461"/>
                </a:cubicBezTo>
                <a:cubicBezTo>
                  <a:pt x="1842" y="471"/>
                  <a:pt x="1842" y="471"/>
                  <a:pt x="1842" y="471"/>
                </a:cubicBezTo>
                <a:lnTo>
                  <a:pt x="1854" y="471"/>
                </a:lnTo>
                <a:close/>
                <a:moveTo>
                  <a:pt x="1690" y="281"/>
                </a:moveTo>
                <a:cubicBezTo>
                  <a:pt x="1698" y="277"/>
                  <a:pt x="1698" y="277"/>
                  <a:pt x="1698" y="277"/>
                </a:cubicBezTo>
                <a:cubicBezTo>
                  <a:pt x="1705" y="281"/>
                  <a:pt x="1705" y="281"/>
                  <a:pt x="1705" y="281"/>
                </a:cubicBezTo>
                <a:cubicBezTo>
                  <a:pt x="1704" y="273"/>
                  <a:pt x="1704" y="273"/>
                  <a:pt x="1704" y="273"/>
                </a:cubicBezTo>
                <a:cubicBezTo>
                  <a:pt x="1710" y="267"/>
                  <a:pt x="1710" y="267"/>
                  <a:pt x="1710" y="267"/>
                </a:cubicBezTo>
                <a:cubicBezTo>
                  <a:pt x="1702" y="266"/>
                  <a:pt x="1702" y="266"/>
                  <a:pt x="1702" y="266"/>
                </a:cubicBezTo>
                <a:cubicBezTo>
                  <a:pt x="1698" y="258"/>
                  <a:pt x="1698" y="258"/>
                  <a:pt x="1698" y="258"/>
                </a:cubicBezTo>
                <a:cubicBezTo>
                  <a:pt x="1694" y="266"/>
                  <a:pt x="1694" y="266"/>
                  <a:pt x="1694" y="266"/>
                </a:cubicBezTo>
                <a:cubicBezTo>
                  <a:pt x="1686" y="267"/>
                  <a:pt x="1686" y="267"/>
                  <a:pt x="1686" y="267"/>
                </a:cubicBezTo>
                <a:cubicBezTo>
                  <a:pt x="1692" y="273"/>
                  <a:pt x="1692" y="273"/>
                  <a:pt x="1692" y="273"/>
                </a:cubicBezTo>
                <a:lnTo>
                  <a:pt x="1690" y="281"/>
                </a:lnTo>
                <a:close/>
                <a:moveTo>
                  <a:pt x="1434" y="929"/>
                </a:moveTo>
                <a:cubicBezTo>
                  <a:pt x="1437" y="929"/>
                  <a:pt x="1440" y="927"/>
                  <a:pt x="1440" y="923"/>
                </a:cubicBezTo>
                <a:cubicBezTo>
                  <a:pt x="1440" y="920"/>
                  <a:pt x="1437" y="917"/>
                  <a:pt x="1434" y="917"/>
                </a:cubicBezTo>
                <a:cubicBezTo>
                  <a:pt x="1431" y="917"/>
                  <a:pt x="1428" y="920"/>
                  <a:pt x="1428" y="923"/>
                </a:cubicBezTo>
                <a:cubicBezTo>
                  <a:pt x="1428" y="927"/>
                  <a:pt x="1431" y="929"/>
                  <a:pt x="1434" y="929"/>
                </a:cubicBezTo>
                <a:close/>
                <a:moveTo>
                  <a:pt x="2172" y="475"/>
                </a:moveTo>
                <a:cubicBezTo>
                  <a:pt x="2186" y="475"/>
                  <a:pt x="2186" y="475"/>
                  <a:pt x="2186" y="475"/>
                </a:cubicBezTo>
                <a:cubicBezTo>
                  <a:pt x="2186" y="461"/>
                  <a:pt x="2186" y="461"/>
                  <a:pt x="2186" y="461"/>
                </a:cubicBezTo>
                <a:cubicBezTo>
                  <a:pt x="2172" y="461"/>
                  <a:pt x="2172" y="461"/>
                  <a:pt x="2172" y="461"/>
                </a:cubicBezTo>
                <a:lnTo>
                  <a:pt x="2172" y="475"/>
                </a:lnTo>
                <a:close/>
                <a:moveTo>
                  <a:pt x="1731" y="988"/>
                </a:moveTo>
                <a:cubicBezTo>
                  <a:pt x="1733" y="988"/>
                  <a:pt x="1735" y="986"/>
                  <a:pt x="1735" y="984"/>
                </a:cubicBezTo>
                <a:cubicBezTo>
                  <a:pt x="1735" y="982"/>
                  <a:pt x="1733" y="980"/>
                  <a:pt x="1731" y="980"/>
                </a:cubicBezTo>
                <a:cubicBezTo>
                  <a:pt x="1728" y="980"/>
                  <a:pt x="1727" y="982"/>
                  <a:pt x="1727" y="984"/>
                </a:cubicBezTo>
                <a:cubicBezTo>
                  <a:pt x="1727" y="986"/>
                  <a:pt x="1728" y="988"/>
                  <a:pt x="1731" y="988"/>
                </a:cubicBezTo>
                <a:close/>
                <a:moveTo>
                  <a:pt x="1734" y="891"/>
                </a:moveTo>
                <a:cubicBezTo>
                  <a:pt x="1716" y="891"/>
                  <a:pt x="1716" y="891"/>
                  <a:pt x="1716" y="891"/>
                </a:cubicBezTo>
                <a:cubicBezTo>
                  <a:pt x="1716" y="909"/>
                  <a:pt x="1716" y="909"/>
                  <a:pt x="1716" y="909"/>
                </a:cubicBezTo>
                <a:cubicBezTo>
                  <a:pt x="1734" y="909"/>
                  <a:pt x="1734" y="909"/>
                  <a:pt x="1734" y="909"/>
                </a:cubicBezTo>
                <a:lnTo>
                  <a:pt x="1734" y="891"/>
                </a:lnTo>
                <a:close/>
                <a:moveTo>
                  <a:pt x="1910" y="969"/>
                </a:moveTo>
                <a:cubicBezTo>
                  <a:pt x="1907" y="975"/>
                  <a:pt x="1907" y="975"/>
                  <a:pt x="1907" y="975"/>
                </a:cubicBezTo>
                <a:cubicBezTo>
                  <a:pt x="1910" y="981"/>
                  <a:pt x="1910" y="981"/>
                  <a:pt x="1910" y="981"/>
                </a:cubicBezTo>
                <a:cubicBezTo>
                  <a:pt x="1917" y="981"/>
                  <a:pt x="1917" y="981"/>
                  <a:pt x="1917" y="981"/>
                </a:cubicBezTo>
                <a:cubicBezTo>
                  <a:pt x="1920" y="975"/>
                  <a:pt x="1920" y="975"/>
                  <a:pt x="1920" y="975"/>
                </a:cubicBezTo>
                <a:cubicBezTo>
                  <a:pt x="1917" y="969"/>
                  <a:pt x="1917" y="969"/>
                  <a:pt x="1917" y="969"/>
                </a:cubicBezTo>
                <a:lnTo>
                  <a:pt x="1910" y="969"/>
                </a:lnTo>
                <a:close/>
                <a:moveTo>
                  <a:pt x="2108" y="267"/>
                </a:moveTo>
                <a:cubicBezTo>
                  <a:pt x="2094" y="267"/>
                  <a:pt x="2094" y="267"/>
                  <a:pt x="2094" y="267"/>
                </a:cubicBezTo>
                <a:cubicBezTo>
                  <a:pt x="2094" y="281"/>
                  <a:pt x="2094" y="281"/>
                  <a:pt x="2094" y="281"/>
                </a:cubicBezTo>
                <a:cubicBezTo>
                  <a:pt x="2108" y="281"/>
                  <a:pt x="2108" y="281"/>
                  <a:pt x="2108" y="281"/>
                </a:cubicBezTo>
                <a:lnTo>
                  <a:pt x="2108" y="267"/>
                </a:lnTo>
                <a:close/>
                <a:moveTo>
                  <a:pt x="2032" y="928"/>
                </a:moveTo>
                <a:cubicBezTo>
                  <a:pt x="2035" y="928"/>
                  <a:pt x="2037" y="926"/>
                  <a:pt x="2037" y="923"/>
                </a:cubicBezTo>
                <a:cubicBezTo>
                  <a:pt x="2037" y="920"/>
                  <a:pt x="2035" y="917"/>
                  <a:pt x="2032" y="917"/>
                </a:cubicBezTo>
                <a:cubicBezTo>
                  <a:pt x="2029" y="917"/>
                  <a:pt x="2027" y="920"/>
                  <a:pt x="2027" y="923"/>
                </a:cubicBezTo>
                <a:cubicBezTo>
                  <a:pt x="2027" y="926"/>
                  <a:pt x="2029" y="928"/>
                  <a:pt x="2032" y="928"/>
                </a:cubicBezTo>
                <a:close/>
                <a:moveTo>
                  <a:pt x="1765" y="1056"/>
                </a:moveTo>
                <a:cubicBezTo>
                  <a:pt x="1768" y="1056"/>
                  <a:pt x="1771" y="1053"/>
                  <a:pt x="1771" y="1050"/>
                </a:cubicBezTo>
                <a:cubicBezTo>
                  <a:pt x="1771" y="1047"/>
                  <a:pt x="1768" y="1044"/>
                  <a:pt x="1765" y="1044"/>
                </a:cubicBezTo>
                <a:cubicBezTo>
                  <a:pt x="1761" y="1044"/>
                  <a:pt x="1759" y="1047"/>
                  <a:pt x="1759" y="1050"/>
                </a:cubicBezTo>
                <a:cubicBezTo>
                  <a:pt x="1759" y="1053"/>
                  <a:pt x="1761" y="1056"/>
                  <a:pt x="1765" y="1056"/>
                </a:cubicBezTo>
                <a:close/>
                <a:moveTo>
                  <a:pt x="1622" y="929"/>
                </a:moveTo>
                <a:cubicBezTo>
                  <a:pt x="1632" y="923"/>
                  <a:pt x="1632" y="923"/>
                  <a:pt x="1632" y="923"/>
                </a:cubicBezTo>
                <a:cubicBezTo>
                  <a:pt x="1642" y="929"/>
                  <a:pt x="1642" y="929"/>
                  <a:pt x="1642" y="929"/>
                </a:cubicBezTo>
                <a:cubicBezTo>
                  <a:pt x="1640" y="917"/>
                  <a:pt x="1640" y="917"/>
                  <a:pt x="1640" y="917"/>
                </a:cubicBezTo>
                <a:cubicBezTo>
                  <a:pt x="1648" y="909"/>
                  <a:pt x="1648" y="909"/>
                  <a:pt x="1648" y="909"/>
                </a:cubicBezTo>
                <a:cubicBezTo>
                  <a:pt x="1637" y="908"/>
                  <a:pt x="1637" y="908"/>
                  <a:pt x="1637" y="908"/>
                </a:cubicBezTo>
                <a:cubicBezTo>
                  <a:pt x="1632" y="898"/>
                  <a:pt x="1632" y="898"/>
                  <a:pt x="1632" y="898"/>
                </a:cubicBezTo>
                <a:cubicBezTo>
                  <a:pt x="1627" y="908"/>
                  <a:pt x="1627" y="908"/>
                  <a:pt x="1627" y="908"/>
                </a:cubicBezTo>
                <a:cubicBezTo>
                  <a:pt x="1616" y="909"/>
                  <a:pt x="1616" y="909"/>
                  <a:pt x="1616" y="909"/>
                </a:cubicBezTo>
                <a:cubicBezTo>
                  <a:pt x="1624" y="917"/>
                  <a:pt x="1624" y="917"/>
                  <a:pt x="1624" y="917"/>
                </a:cubicBezTo>
                <a:lnTo>
                  <a:pt x="1622" y="929"/>
                </a:lnTo>
                <a:close/>
                <a:moveTo>
                  <a:pt x="1261" y="715"/>
                </a:moveTo>
                <a:cubicBezTo>
                  <a:pt x="1263" y="715"/>
                  <a:pt x="1264" y="714"/>
                  <a:pt x="1264" y="712"/>
                </a:cubicBezTo>
                <a:cubicBezTo>
                  <a:pt x="1264" y="711"/>
                  <a:pt x="1263" y="709"/>
                  <a:pt x="1261" y="709"/>
                </a:cubicBezTo>
                <a:cubicBezTo>
                  <a:pt x="1260" y="709"/>
                  <a:pt x="1259" y="711"/>
                  <a:pt x="1259" y="712"/>
                </a:cubicBezTo>
                <a:cubicBezTo>
                  <a:pt x="1259" y="714"/>
                  <a:pt x="1260" y="715"/>
                  <a:pt x="1261" y="715"/>
                </a:cubicBezTo>
                <a:close/>
                <a:moveTo>
                  <a:pt x="1381" y="1005"/>
                </a:moveTo>
                <a:cubicBezTo>
                  <a:pt x="1389" y="1005"/>
                  <a:pt x="1395" y="1000"/>
                  <a:pt x="1395" y="992"/>
                </a:cubicBezTo>
                <a:cubicBezTo>
                  <a:pt x="1395" y="985"/>
                  <a:pt x="1389" y="979"/>
                  <a:pt x="1381" y="979"/>
                </a:cubicBezTo>
                <a:cubicBezTo>
                  <a:pt x="1374" y="979"/>
                  <a:pt x="1368" y="985"/>
                  <a:pt x="1368" y="992"/>
                </a:cubicBezTo>
                <a:cubicBezTo>
                  <a:pt x="1368" y="1000"/>
                  <a:pt x="1374" y="1005"/>
                  <a:pt x="1381" y="1005"/>
                </a:cubicBezTo>
                <a:close/>
                <a:moveTo>
                  <a:pt x="2166" y="783"/>
                </a:moveTo>
                <a:cubicBezTo>
                  <a:pt x="2172" y="783"/>
                  <a:pt x="2172" y="783"/>
                  <a:pt x="2172" y="783"/>
                </a:cubicBezTo>
                <a:cubicBezTo>
                  <a:pt x="2172" y="777"/>
                  <a:pt x="2172" y="777"/>
                  <a:pt x="2172" y="777"/>
                </a:cubicBezTo>
                <a:cubicBezTo>
                  <a:pt x="2166" y="777"/>
                  <a:pt x="2166" y="777"/>
                  <a:pt x="2166" y="777"/>
                </a:cubicBezTo>
                <a:lnTo>
                  <a:pt x="2166" y="783"/>
                </a:lnTo>
                <a:close/>
                <a:moveTo>
                  <a:pt x="2046" y="912"/>
                </a:moveTo>
                <a:cubicBezTo>
                  <a:pt x="2049" y="912"/>
                  <a:pt x="2052" y="909"/>
                  <a:pt x="2052" y="906"/>
                </a:cubicBezTo>
                <a:cubicBezTo>
                  <a:pt x="2052" y="903"/>
                  <a:pt x="2049" y="900"/>
                  <a:pt x="2046" y="900"/>
                </a:cubicBezTo>
                <a:cubicBezTo>
                  <a:pt x="2043" y="900"/>
                  <a:pt x="2040" y="903"/>
                  <a:pt x="2040" y="906"/>
                </a:cubicBezTo>
                <a:cubicBezTo>
                  <a:pt x="2040" y="909"/>
                  <a:pt x="2043" y="912"/>
                  <a:pt x="2046" y="912"/>
                </a:cubicBezTo>
                <a:close/>
                <a:moveTo>
                  <a:pt x="1349" y="656"/>
                </a:moveTo>
                <a:cubicBezTo>
                  <a:pt x="1347" y="656"/>
                  <a:pt x="1347" y="657"/>
                  <a:pt x="1347" y="658"/>
                </a:cubicBezTo>
                <a:cubicBezTo>
                  <a:pt x="1347" y="659"/>
                  <a:pt x="1347" y="660"/>
                  <a:pt x="1349" y="660"/>
                </a:cubicBezTo>
                <a:cubicBezTo>
                  <a:pt x="1350" y="660"/>
                  <a:pt x="1351" y="659"/>
                  <a:pt x="1351" y="658"/>
                </a:cubicBezTo>
                <a:cubicBezTo>
                  <a:pt x="1351" y="657"/>
                  <a:pt x="1350" y="656"/>
                  <a:pt x="1349" y="656"/>
                </a:cubicBezTo>
                <a:close/>
                <a:moveTo>
                  <a:pt x="1418" y="491"/>
                </a:moveTo>
                <a:cubicBezTo>
                  <a:pt x="1418" y="471"/>
                  <a:pt x="1418" y="471"/>
                  <a:pt x="1418" y="471"/>
                </a:cubicBezTo>
                <a:cubicBezTo>
                  <a:pt x="1398" y="471"/>
                  <a:pt x="1398" y="471"/>
                  <a:pt x="1398" y="471"/>
                </a:cubicBezTo>
                <a:cubicBezTo>
                  <a:pt x="1398" y="491"/>
                  <a:pt x="1398" y="491"/>
                  <a:pt x="1398" y="491"/>
                </a:cubicBezTo>
                <a:lnTo>
                  <a:pt x="1418" y="491"/>
                </a:lnTo>
                <a:close/>
                <a:moveTo>
                  <a:pt x="1378" y="911"/>
                </a:moveTo>
                <a:cubicBezTo>
                  <a:pt x="1372" y="911"/>
                  <a:pt x="1372" y="911"/>
                  <a:pt x="1372" y="911"/>
                </a:cubicBezTo>
                <a:cubicBezTo>
                  <a:pt x="1372" y="917"/>
                  <a:pt x="1372" y="917"/>
                  <a:pt x="1372" y="917"/>
                </a:cubicBezTo>
                <a:cubicBezTo>
                  <a:pt x="1378" y="917"/>
                  <a:pt x="1378" y="917"/>
                  <a:pt x="1378" y="917"/>
                </a:cubicBezTo>
                <a:lnTo>
                  <a:pt x="1378" y="911"/>
                </a:lnTo>
                <a:close/>
                <a:moveTo>
                  <a:pt x="1970" y="1745"/>
                </a:moveTo>
                <a:cubicBezTo>
                  <a:pt x="1988" y="1745"/>
                  <a:pt x="1988" y="1745"/>
                  <a:pt x="1988" y="1745"/>
                </a:cubicBezTo>
                <a:cubicBezTo>
                  <a:pt x="1988" y="1727"/>
                  <a:pt x="1988" y="1727"/>
                  <a:pt x="1988" y="1727"/>
                </a:cubicBezTo>
                <a:cubicBezTo>
                  <a:pt x="1970" y="1727"/>
                  <a:pt x="1970" y="1727"/>
                  <a:pt x="1970" y="1727"/>
                </a:cubicBezTo>
                <a:lnTo>
                  <a:pt x="1970" y="1745"/>
                </a:lnTo>
                <a:close/>
                <a:moveTo>
                  <a:pt x="1521" y="2086"/>
                </a:moveTo>
                <a:cubicBezTo>
                  <a:pt x="1518" y="2079"/>
                  <a:pt x="1518" y="2079"/>
                  <a:pt x="1518" y="2079"/>
                </a:cubicBezTo>
                <a:cubicBezTo>
                  <a:pt x="1514" y="2086"/>
                  <a:pt x="1514" y="2086"/>
                  <a:pt x="1514" y="2086"/>
                </a:cubicBezTo>
                <a:cubicBezTo>
                  <a:pt x="1507" y="2087"/>
                  <a:pt x="1507" y="2087"/>
                  <a:pt x="1507" y="2087"/>
                </a:cubicBezTo>
                <a:cubicBezTo>
                  <a:pt x="1512" y="2093"/>
                  <a:pt x="1512" y="2093"/>
                  <a:pt x="1512" y="2093"/>
                </a:cubicBezTo>
                <a:cubicBezTo>
                  <a:pt x="1511" y="2100"/>
                  <a:pt x="1511" y="2100"/>
                  <a:pt x="1511" y="2100"/>
                </a:cubicBezTo>
                <a:cubicBezTo>
                  <a:pt x="1518" y="2097"/>
                  <a:pt x="1518" y="2097"/>
                  <a:pt x="1518" y="2097"/>
                </a:cubicBezTo>
                <a:cubicBezTo>
                  <a:pt x="1525" y="2100"/>
                  <a:pt x="1525" y="2100"/>
                  <a:pt x="1525" y="2100"/>
                </a:cubicBezTo>
                <a:cubicBezTo>
                  <a:pt x="1523" y="2093"/>
                  <a:pt x="1523" y="2093"/>
                  <a:pt x="1523" y="2093"/>
                </a:cubicBezTo>
                <a:cubicBezTo>
                  <a:pt x="1529" y="2087"/>
                  <a:pt x="1529" y="2087"/>
                  <a:pt x="1529" y="2087"/>
                </a:cubicBezTo>
                <a:lnTo>
                  <a:pt x="1521" y="2086"/>
                </a:lnTo>
                <a:close/>
                <a:moveTo>
                  <a:pt x="2172" y="1475"/>
                </a:moveTo>
                <a:cubicBezTo>
                  <a:pt x="2186" y="1475"/>
                  <a:pt x="2186" y="1475"/>
                  <a:pt x="2186" y="1475"/>
                </a:cubicBezTo>
                <a:cubicBezTo>
                  <a:pt x="2186" y="1461"/>
                  <a:pt x="2186" y="1461"/>
                  <a:pt x="2186" y="1461"/>
                </a:cubicBezTo>
                <a:cubicBezTo>
                  <a:pt x="2172" y="1461"/>
                  <a:pt x="2172" y="1461"/>
                  <a:pt x="2172" y="1461"/>
                </a:cubicBezTo>
                <a:lnTo>
                  <a:pt x="2172" y="1475"/>
                </a:lnTo>
                <a:close/>
                <a:moveTo>
                  <a:pt x="1261" y="1715"/>
                </a:moveTo>
                <a:cubicBezTo>
                  <a:pt x="1263" y="1715"/>
                  <a:pt x="1264" y="1714"/>
                  <a:pt x="1264" y="1712"/>
                </a:cubicBezTo>
                <a:cubicBezTo>
                  <a:pt x="1264" y="1711"/>
                  <a:pt x="1263" y="1709"/>
                  <a:pt x="1261" y="1709"/>
                </a:cubicBezTo>
                <a:cubicBezTo>
                  <a:pt x="1260" y="1709"/>
                  <a:pt x="1259" y="1711"/>
                  <a:pt x="1259" y="1712"/>
                </a:cubicBezTo>
                <a:cubicBezTo>
                  <a:pt x="1259" y="1714"/>
                  <a:pt x="1260" y="1715"/>
                  <a:pt x="1261" y="1715"/>
                </a:cubicBezTo>
                <a:close/>
                <a:moveTo>
                  <a:pt x="1635" y="1336"/>
                </a:moveTo>
                <a:cubicBezTo>
                  <a:pt x="1630" y="1325"/>
                  <a:pt x="1630" y="1325"/>
                  <a:pt x="1630" y="1325"/>
                </a:cubicBezTo>
                <a:cubicBezTo>
                  <a:pt x="1625" y="1336"/>
                  <a:pt x="1625" y="1336"/>
                  <a:pt x="1625" y="1336"/>
                </a:cubicBezTo>
                <a:cubicBezTo>
                  <a:pt x="1613" y="1337"/>
                  <a:pt x="1613" y="1337"/>
                  <a:pt x="1613" y="1337"/>
                </a:cubicBezTo>
                <a:cubicBezTo>
                  <a:pt x="1621" y="1346"/>
                  <a:pt x="1621" y="1346"/>
                  <a:pt x="1621" y="1346"/>
                </a:cubicBezTo>
                <a:cubicBezTo>
                  <a:pt x="1619" y="1357"/>
                  <a:pt x="1619" y="1357"/>
                  <a:pt x="1619" y="1357"/>
                </a:cubicBezTo>
                <a:cubicBezTo>
                  <a:pt x="1630" y="1352"/>
                  <a:pt x="1630" y="1352"/>
                  <a:pt x="1630" y="1352"/>
                </a:cubicBezTo>
                <a:cubicBezTo>
                  <a:pt x="1640" y="1357"/>
                  <a:pt x="1640" y="1357"/>
                  <a:pt x="1640" y="1357"/>
                </a:cubicBezTo>
                <a:cubicBezTo>
                  <a:pt x="1638" y="1346"/>
                  <a:pt x="1638" y="1346"/>
                  <a:pt x="1638" y="1346"/>
                </a:cubicBezTo>
                <a:cubicBezTo>
                  <a:pt x="1647" y="1337"/>
                  <a:pt x="1647" y="1337"/>
                  <a:pt x="1647" y="1337"/>
                </a:cubicBezTo>
                <a:lnTo>
                  <a:pt x="1635" y="1336"/>
                </a:lnTo>
                <a:close/>
                <a:moveTo>
                  <a:pt x="1892" y="1839"/>
                </a:moveTo>
                <a:cubicBezTo>
                  <a:pt x="1897" y="1829"/>
                  <a:pt x="1897" y="1829"/>
                  <a:pt x="1897" y="1829"/>
                </a:cubicBezTo>
                <a:cubicBezTo>
                  <a:pt x="1892" y="1820"/>
                  <a:pt x="1892" y="1820"/>
                  <a:pt x="1892" y="1820"/>
                </a:cubicBezTo>
                <a:cubicBezTo>
                  <a:pt x="1881" y="1820"/>
                  <a:pt x="1881" y="1820"/>
                  <a:pt x="1881" y="1820"/>
                </a:cubicBezTo>
                <a:cubicBezTo>
                  <a:pt x="1876" y="1829"/>
                  <a:pt x="1876" y="1829"/>
                  <a:pt x="1876" y="1829"/>
                </a:cubicBezTo>
                <a:cubicBezTo>
                  <a:pt x="1881" y="1839"/>
                  <a:pt x="1881" y="1839"/>
                  <a:pt x="1881" y="1839"/>
                </a:cubicBezTo>
                <a:lnTo>
                  <a:pt x="1892" y="1839"/>
                </a:lnTo>
                <a:close/>
                <a:moveTo>
                  <a:pt x="1930" y="1704"/>
                </a:moveTo>
                <a:cubicBezTo>
                  <a:pt x="1928" y="1704"/>
                  <a:pt x="1927" y="1706"/>
                  <a:pt x="1927" y="1707"/>
                </a:cubicBezTo>
                <a:cubicBezTo>
                  <a:pt x="1927" y="1709"/>
                  <a:pt x="1928" y="1711"/>
                  <a:pt x="1930" y="1711"/>
                </a:cubicBezTo>
                <a:cubicBezTo>
                  <a:pt x="1932" y="1711"/>
                  <a:pt x="1933" y="1709"/>
                  <a:pt x="1933" y="1707"/>
                </a:cubicBezTo>
                <a:cubicBezTo>
                  <a:pt x="1933" y="1706"/>
                  <a:pt x="1932" y="1704"/>
                  <a:pt x="1930" y="1704"/>
                </a:cubicBezTo>
                <a:close/>
                <a:moveTo>
                  <a:pt x="1528" y="1757"/>
                </a:moveTo>
                <a:cubicBezTo>
                  <a:pt x="1530" y="1757"/>
                  <a:pt x="1532" y="1756"/>
                  <a:pt x="1532" y="1753"/>
                </a:cubicBezTo>
                <a:cubicBezTo>
                  <a:pt x="1532" y="1751"/>
                  <a:pt x="1530" y="1749"/>
                  <a:pt x="1528" y="1749"/>
                </a:cubicBezTo>
                <a:cubicBezTo>
                  <a:pt x="1526" y="1749"/>
                  <a:pt x="1524" y="1751"/>
                  <a:pt x="1524" y="1753"/>
                </a:cubicBezTo>
                <a:cubicBezTo>
                  <a:pt x="1524" y="1756"/>
                  <a:pt x="1526" y="1757"/>
                  <a:pt x="1528" y="1757"/>
                </a:cubicBezTo>
                <a:close/>
                <a:moveTo>
                  <a:pt x="1605" y="1727"/>
                </a:moveTo>
                <a:cubicBezTo>
                  <a:pt x="1608" y="1727"/>
                  <a:pt x="1610" y="1725"/>
                  <a:pt x="1610" y="1722"/>
                </a:cubicBezTo>
                <a:cubicBezTo>
                  <a:pt x="1610" y="1719"/>
                  <a:pt x="1608" y="1717"/>
                  <a:pt x="1605" y="1717"/>
                </a:cubicBezTo>
                <a:cubicBezTo>
                  <a:pt x="1602" y="1717"/>
                  <a:pt x="1600" y="1719"/>
                  <a:pt x="1600" y="1722"/>
                </a:cubicBezTo>
                <a:cubicBezTo>
                  <a:pt x="1600" y="1725"/>
                  <a:pt x="1602" y="1727"/>
                  <a:pt x="1605" y="1727"/>
                </a:cubicBezTo>
                <a:close/>
                <a:moveTo>
                  <a:pt x="1378" y="1911"/>
                </a:moveTo>
                <a:cubicBezTo>
                  <a:pt x="1372" y="1911"/>
                  <a:pt x="1372" y="1911"/>
                  <a:pt x="1372" y="1911"/>
                </a:cubicBezTo>
                <a:cubicBezTo>
                  <a:pt x="1372" y="1917"/>
                  <a:pt x="1372" y="1917"/>
                  <a:pt x="1372" y="1917"/>
                </a:cubicBezTo>
                <a:cubicBezTo>
                  <a:pt x="1378" y="1917"/>
                  <a:pt x="1378" y="1917"/>
                  <a:pt x="1378" y="1917"/>
                </a:cubicBezTo>
                <a:lnTo>
                  <a:pt x="1378" y="1911"/>
                </a:lnTo>
                <a:close/>
                <a:moveTo>
                  <a:pt x="1306" y="1529"/>
                </a:moveTo>
                <a:cubicBezTo>
                  <a:pt x="1303" y="1529"/>
                  <a:pt x="1301" y="1532"/>
                  <a:pt x="1301" y="1534"/>
                </a:cubicBezTo>
                <a:cubicBezTo>
                  <a:pt x="1301" y="1537"/>
                  <a:pt x="1303" y="1539"/>
                  <a:pt x="1306" y="1539"/>
                </a:cubicBezTo>
                <a:cubicBezTo>
                  <a:pt x="1308" y="1539"/>
                  <a:pt x="1311" y="1537"/>
                  <a:pt x="1311" y="1534"/>
                </a:cubicBezTo>
                <a:cubicBezTo>
                  <a:pt x="1311" y="1532"/>
                  <a:pt x="1308" y="1529"/>
                  <a:pt x="1306" y="1529"/>
                </a:cubicBezTo>
                <a:close/>
                <a:moveTo>
                  <a:pt x="1678" y="1785"/>
                </a:moveTo>
                <a:cubicBezTo>
                  <a:pt x="1686" y="1785"/>
                  <a:pt x="1692" y="1779"/>
                  <a:pt x="1692" y="1771"/>
                </a:cubicBezTo>
                <a:cubicBezTo>
                  <a:pt x="1692" y="1763"/>
                  <a:pt x="1686" y="1757"/>
                  <a:pt x="1678" y="1757"/>
                </a:cubicBezTo>
                <a:cubicBezTo>
                  <a:pt x="1670" y="1757"/>
                  <a:pt x="1664" y="1763"/>
                  <a:pt x="1664" y="1771"/>
                </a:cubicBezTo>
                <a:cubicBezTo>
                  <a:pt x="1664" y="1779"/>
                  <a:pt x="1670" y="1785"/>
                  <a:pt x="1678" y="1785"/>
                </a:cubicBezTo>
                <a:close/>
                <a:moveTo>
                  <a:pt x="2108" y="1267"/>
                </a:moveTo>
                <a:cubicBezTo>
                  <a:pt x="2094" y="1267"/>
                  <a:pt x="2094" y="1267"/>
                  <a:pt x="2094" y="1267"/>
                </a:cubicBezTo>
                <a:cubicBezTo>
                  <a:pt x="2094" y="1281"/>
                  <a:pt x="2094" y="1281"/>
                  <a:pt x="2094" y="1281"/>
                </a:cubicBezTo>
                <a:cubicBezTo>
                  <a:pt x="2108" y="1281"/>
                  <a:pt x="2108" y="1281"/>
                  <a:pt x="2108" y="1281"/>
                </a:cubicBezTo>
                <a:lnTo>
                  <a:pt x="2108" y="1267"/>
                </a:lnTo>
                <a:close/>
                <a:moveTo>
                  <a:pt x="1690" y="1281"/>
                </a:moveTo>
                <a:cubicBezTo>
                  <a:pt x="1698" y="1277"/>
                  <a:pt x="1698" y="1277"/>
                  <a:pt x="1698" y="1277"/>
                </a:cubicBezTo>
                <a:cubicBezTo>
                  <a:pt x="1705" y="1281"/>
                  <a:pt x="1705" y="1281"/>
                  <a:pt x="1705" y="1281"/>
                </a:cubicBezTo>
                <a:cubicBezTo>
                  <a:pt x="1704" y="1273"/>
                  <a:pt x="1704" y="1273"/>
                  <a:pt x="1704" y="1273"/>
                </a:cubicBezTo>
                <a:cubicBezTo>
                  <a:pt x="1710" y="1267"/>
                  <a:pt x="1710" y="1267"/>
                  <a:pt x="1710" y="1267"/>
                </a:cubicBezTo>
                <a:cubicBezTo>
                  <a:pt x="1702" y="1266"/>
                  <a:pt x="1702" y="1266"/>
                  <a:pt x="1702" y="1266"/>
                </a:cubicBezTo>
                <a:cubicBezTo>
                  <a:pt x="1698" y="1258"/>
                  <a:pt x="1698" y="1258"/>
                  <a:pt x="1698" y="1258"/>
                </a:cubicBezTo>
                <a:cubicBezTo>
                  <a:pt x="1694" y="1266"/>
                  <a:pt x="1694" y="1266"/>
                  <a:pt x="1694" y="1266"/>
                </a:cubicBezTo>
                <a:cubicBezTo>
                  <a:pt x="1686" y="1267"/>
                  <a:pt x="1686" y="1267"/>
                  <a:pt x="1686" y="1267"/>
                </a:cubicBezTo>
                <a:cubicBezTo>
                  <a:pt x="1692" y="1273"/>
                  <a:pt x="1692" y="1273"/>
                  <a:pt x="1692" y="1273"/>
                </a:cubicBezTo>
                <a:lnTo>
                  <a:pt x="1690" y="1281"/>
                </a:lnTo>
                <a:close/>
                <a:moveTo>
                  <a:pt x="1434" y="1917"/>
                </a:moveTo>
                <a:cubicBezTo>
                  <a:pt x="1431" y="1917"/>
                  <a:pt x="1428" y="1920"/>
                  <a:pt x="1428" y="1923"/>
                </a:cubicBezTo>
                <a:cubicBezTo>
                  <a:pt x="1428" y="1927"/>
                  <a:pt x="1431" y="1929"/>
                  <a:pt x="1434" y="1929"/>
                </a:cubicBezTo>
                <a:cubicBezTo>
                  <a:pt x="1437" y="1929"/>
                  <a:pt x="1440" y="1927"/>
                  <a:pt x="1440" y="1923"/>
                </a:cubicBezTo>
                <a:cubicBezTo>
                  <a:pt x="1440" y="1920"/>
                  <a:pt x="1437" y="1917"/>
                  <a:pt x="1434" y="1917"/>
                </a:cubicBezTo>
                <a:close/>
                <a:moveTo>
                  <a:pt x="1381" y="1979"/>
                </a:moveTo>
                <a:cubicBezTo>
                  <a:pt x="1374" y="1979"/>
                  <a:pt x="1368" y="1985"/>
                  <a:pt x="1368" y="1992"/>
                </a:cubicBezTo>
                <a:cubicBezTo>
                  <a:pt x="1368" y="2000"/>
                  <a:pt x="1374" y="2005"/>
                  <a:pt x="1381" y="2005"/>
                </a:cubicBezTo>
                <a:cubicBezTo>
                  <a:pt x="1389" y="2005"/>
                  <a:pt x="1395" y="2000"/>
                  <a:pt x="1395" y="1992"/>
                </a:cubicBezTo>
                <a:cubicBezTo>
                  <a:pt x="1395" y="1985"/>
                  <a:pt x="1389" y="1979"/>
                  <a:pt x="1381" y="1979"/>
                </a:cubicBezTo>
                <a:close/>
                <a:moveTo>
                  <a:pt x="1507" y="1581"/>
                </a:moveTo>
                <a:cubicBezTo>
                  <a:pt x="1516" y="1577"/>
                  <a:pt x="1516" y="1577"/>
                  <a:pt x="1516" y="1577"/>
                </a:cubicBezTo>
                <a:cubicBezTo>
                  <a:pt x="1525" y="1581"/>
                  <a:pt x="1525" y="1581"/>
                  <a:pt x="1525" y="1581"/>
                </a:cubicBezTo>
                <a:cubicBezTo>
                  <a:pt x="1523" y="1571"/>
                  <a:pt x="1523" y="1571"/>
                  <a:pt x="1523" y="1571"/>
                </a:cubicBezTo>
                <a:cubicBezTo>
                  <a:pt x="1531" y="1564"/>
                  <a:pt x="1531" y="1564"/>
                  <a:pt x="1531" y="1564"/>
                </a:cubicBezTo>
                <a:cubicBezTo>
                  <a:pt x="1521" y="1562"/>
                  <a:pt x="1521" y="1562"/>
                  <a:pt x="1521" y="1562"/>
                </a:cubicBezTo>
                <a:cubicBezTo>
                  <a:pt x="1516" y="1553"/>
                  <a:pt x="1516" y="1553"/>
                  <a:pt x="1516" y="1553"/>
                </a:cubicBezTo>
                <a:cubicBezTo>
                  <a:pt x="1511" y="1562"/>
                  <a:pt x="1511" y="1562"/>
                  <a:pt x="1511" y="1562"/>
                </a:cubicBezTo>
                <a:cubicBezTo>
                  <a:pt x="1501" y="1564"/>
                  <a:pt x="1501" y="1564"/>
                  <a:pt x="1501" y="1564"/>
                </a:cubicBezTo>
                <a:cubicBezTo>
                  <a:pt x="1508" y="1571"/>
                  <a:pt x="1508" y="1571"/>
                  <a:pt x="1508" y="1571"/>
                </a:cubicBezTo>
                <a:lnTo>
                  <a:pt x="1507" y="1581"/>
                </a:lnTo>
                <a:close/>
                <a:moveTo>
                  <a:pt x="1854" y="1479"/>
                </a:moveTo>
                <a:cubicBezTo>
                  <a:pt x="1852" y="1484"/>
                  <a:pt x="1852" y="1484"/>
                  <a:pt x="1852" y="1484"/>
                </a:cubicBezTo>
                <a:cubicBezTo>
                  <a:pt x="1854" y="1489"/>
                  <a:pt x="1854" y="1489"/>
                  <a:pt x="1854" y="1489"/>
                </a:cubicBezTo>
                <a:cubicBezTo>
                  <a:pt x="1860" y="1489"/>
                  <a:pt x="1860" y="1489"/>
                  <a:pt x="1860" y="1489"/>
                </a:cubicBezTo>
                <a:cubicBezTo>
                  <a:pt x="1863" y="1484"/>
                  <a:pt x="1863" y="1484"/>
                  <a:pt x="1863" y="1484"/>
                </a:cubicBezTo>
                <a:cubicBezTo>
                  <a:pt x="1860" y="1479"/>
                  <a:pt x="1860" y="1479"/>
                  <a:pt x="1860" y="1479"/>
                </a:cubicBezTo>
                <a:lnTo>
                  <a:pt x="1854" y="1479"/>
                </a:lnTo>
                <a:close/>
                <a:moveTo>
                  <a:pt x="2081" y="1672"/>
                </a:moveTo>
                <a:cubicBezTo>
                  <a:pt x="2078" y="1665"/>
                  <a:pt x="2078" y="1665"/>
                  <a:pt x="2078" y="1665"/>
                </a:cubicBezTo>
                <a:cubicBezTo>
                  <a:pt x="2074" y="1672"/>
                  <a:pt x="2074" y="1672"/>
                  <a:pt x="2074" y="1672"/>
                </a:cubicBezTo>
                <a:cubicBezTo>
                  <a:pt x="2067" y="1673"/>
                  <a:pt x="2067" y="1673"/>
                  <a:pt x="2067" y="1673"/>
                </a:cubicBezTo>
                <a:cubicBezTo>
                  <a:pt x="2072" y="1679"/>
                  <a:pt x="2072" y="1679"/>
                  <a:pt x="2072" y="1679"/>
                </a:cubicBezTo>
                <a:cubicBezTo>
                  <a:pt x="2071" y="1686"/>
                  <a:pt x="2071" y="1686"/>
                  <a:pt x="2071" y="1686"/>
                </a:cubicBezTo>
                <a:cubicBezTo>
                  <a:pt x="2078" y="1683"/>
                  <a:pt x="2078" y="1683"/>
                  <a:pt x="2078" y="1683"/>
                </a:cubicBezTo>
                <a:cubicBezTo>
                  <a:pt x="2085" y="1686"/>
                  <a:pt x="2085" y="1686"/>
                  <a:pt x="2085" y="1686"/>
                </a:cubicBezTo>
                <a:cubicBezTo>
                  <a:pt x="2083" y="1679"/>
                  <a:pt x="2083" y="1679"/>
                  <a:pt x="2083" y="1679"/>
                </a:cubicBezTo>
                <a:cubicBezTo>
                  <a:pt x="2089" y="1673"/>
                  <a:pt x="2089" y="1673"/>
                  <a:pt x="2089" y="1673"/>
                </a:cubicBezTo>
                <a:lnTo>
                  <a:pt x="2081" y="1672"/>
                </a:lnTo>
                <a:close/>
                <a:moveTo>
                  <a:pt x="1859" y="1461"/>
                </a:moveTo>
                <a:cubicBezTo>
                  <a:pt x="1854" y="1452"/>
                  <a:pt x="1854" y="1452"/>
                  <a:pt x="1854" y="1452"/>
                </a:cubicBezTo>
                <a:cubicBezTo>
                  <a:pt x="1842" y="1452"/>
                  <a:pt x="1842" y="1452"/>
                  <a:pt x="1842" y="1452"/>
                </a:cubicBezTo>
                <a:cubicBezTo>
                  <a:pt x="1836" y="1461"/>
                  <a:pt x="1836" y="1461"/>
                  <a:pt x="1836" y="1461"/>
                </a:cubicBezTo>
                <a:cubicBezTo>
                  <a:pt x="1842" y="1471"/>
                  <a:pt x="1842" y="1471"/>
                  <a:pt x="1842" y="1471"/>
                </a:cubicBezTo>
                <a:cubicBezTo>
                  <a:pt x="1854" y="1471"/>
                  <a:pt x="1854" y="1471"/>
                  <a:pt x="1854" y="1471"/>
                </a:cubicBezTo>
                <a:lnTo>
                  <a:pt x="1859" y="1461"/>
                </a:lnTo>
                <a:close/>
                <a:moveTo>
                  <a:pt x="1703" y="1353"/>
                </a:moveTo>
                <a:cubicBezTo>
                  <a:pt x="1699" y="1353"/>
                  <a:pt x="1696" y="1356"/>
                  <a:pt x="1696" y="1360"/>
                </a:cubicBezTo>
                <a:cubicBezTo>
                  <a:pt x="1696" y="1364"/>
                  <a:pt x="1699" y="1367"/>
                  <a:pt x="1703" y="1367"/>
                </a:cubicBezTo>
                <a:cubicBezTo>
                  <a:pt x="1707" y="1367"/>
                  <a:pt x="1710" y="1364"/>
                  <a:pt x="1710" y="1360"/>
                </a:cubicBezTo>
                <a:cubicBezTo>
                  <a:pt x="1710" y="1356"/>
                  <a:pt x="1707" y="1353"/>
                  <a:pt x="1703" y="1353"/>
                </a:cubicBezTo>
                <a:close/>
                <a:moveTo>
                  <a:pt x="2012" y="1571"/>
                </a:moveTo>
                <a:cubicBezTo>
                  <a:pt x="2016" y="1571"/>
                  <a:pt x="2019" y="1568"/>
                  <a:pt x="2019" y="1564"/>
                </a:cubicBezTo>
                <a:cubicBezTo>
                  <a:pt x="2019" y="1560"/>
                  <a:pt x="2016" y="1557"/>
                  <a:pt x="2012" y="1557"/>
                </a:cubicBezTo>
                <a:cubicBezTo>
                  <a:pt x="2008" y="1557"/>
                  <a:pt x="2005" y="1560"/>
                  <a:pt x="2005" y="1564"/>
                </a:cubicBezTo>
                <a:cubicBezTo>
                  <a:pt x="2005" y="1568"/>
                  <a:pt x="2008" y="1571"/>
                  <a:pt x="2012" y="1571"/>
                </a:cubicBezTo>
                <a:close/>
                <a:moveTo>
                  <a:pt x="2044" y="1578"/>
                </a:moveTo>
                <a:cubicBezTo>
                  <a:pt x="2051" y="1565"/>
                  <a:pt x="2051" y="1565"/>
                  <a:pt x="2051" y="1565"/>
                </a:cubicBezTo>
                <a:cubicBezTo>
                  <a:pt x="2044" y="1553"/>
                  <a:pt x="2044" y="1553"/>
                  <a:pt x="2044" y="1553"/>
                </a:cubicBezTo>
                <a:cubicBezTo>
                  <a:pt x="2030" y="1553"/>
                  <a:pt x="2030" y="1553"/>
                  <a:pt x="2030" y="1553"/>
                </a:cubicBezTo>
                <a:cubicBezTo>
                  <a:pt x="2023" y="1565"/>
                  <a:pt x="2023" y="1565"/>
                  <a:pt x="2023" y="1565"/>
                </a:cubicBezTo>
                <a:cubicBezTo>
                  <a:pt x="2030" y="1578"/>
                  <a:pt x="2030" y="1578"/>
                  <a:pt x="2030" y="1578"/>
                </a:cubicBezTo>
                <a:lnTo>
                  <a:pt x="2044" y="1578"/>
                </a:lnTo>
                <a:close/>
                <a:moveTo>
                  <a:pt x="1637" y="1908"/>
                </a:moveTo>
                <a:cubicBezTo>
                  <a:pt x="1632" y="1898"/>
                  <a:pt x="1632" y="1898"/>
                  <a:pt x="1632" y="1898"/>
                </a:cubicBezTo>
                <a:cubicBezTo>
                  <a:pt x="1627" y="1908"/>
                  <a:pt x="1627" y="1908"/>
                  <a:pt x="1627" y="1908"/>
                </a:cubicBezTo>
                <a:cubicBezTo>
                  <a:pt x="1616" y="1909"/>
                  <a:pt x="1616" y="1909"/>
                  <a:pt x="1616" y="1909"/>
                </a:cubicBezTo>
                <a:cubicBezTo>
                  <a:pt x="1624" y="1917"/>
                  <a:pt x="1624" y="1917"/>
                  <a:pt x="1624" y="1917"/>
                </a:cubicBezTo>
                <a:cubicBezTo>
                  <a:pt x="1622" y="1929"/>
                  <a:pt x="1622" y="1929"/>
                  <a:pt x="1622" y="1929"/>
                </a:cubicBezTo>
                <a:cubicBezTo>
                  <a:pt x="1632" y="1923"/>
                  <a:pt x="1632" y="1923"/>
                  <a:pt x="1632" y="1923"/>
                </a:cubicBezTo>
                <a:cubicBezTo>
                  <a:pt x="1642" y="1929"/>
                  <a:pt x="1642" y="1929"/>
                  <a:pt x="1642" y="1929"/>
                </a:cubicBezTo>
                <a:cubicBezTo>
                  <a:pt x="1640" y="1917"/>
                  <a:pt x="1640" y="1917"/>
                  <a:pt x="1640" y="1917"/>
                </a:cubicBezTo>
                <a:cubicBezTo>
                  <a:pt x="1648" y="1909"/>
                  <a:pt x="1648" y="1909"/>
                  <a:pt x="1648" y="1909"/>
                </a:cubicBezTo>
                <a:lnTo>
                  <a:pt x="1637" y="1908"/>
                </a:lnTo>
                <a:close/>
                <a:moveTo>
                  <a:pt x="1945" y="1636"/>
                </a:moveTo>
                <a:cubicBezTo>
                  <a:pt x="1956" y="1630"/>
                  <a:pt x="1956" y="1630"/>
                  <a:pt x="1956" y="1630"/>
                </a:cubicBezTo>
                <a:cubicBezTo>
                  <a:pt x="1967" y="1636"/>
                  <a:pt x="1967" y="1636"/>
                  <a:pt x="1967" y="1636"/>
                </a:cubicBezTo>
                <a:cubicBezTo>
                  <a:pt x="1965" y="1624"/>
                  <a:pt x="1965" y="1624"/>
                  <a:pt x="1965" y="1624"/>
                </a:cubicBezTo>
                <a:cubicBezTo>
                  <a:pt x="1973" y="1615"/>
                  <a:pt x="1973" y="1615"/>
                  <a:pt x="1973" y="1615"/>
                </a:cubicBezTo>
                <a:cubicBezTo>
                  <a:pt x="1961" y="1613"/>
                  <a:pt x="1961" y="1613"/>
                  <a:pt x="1961" y="1613"/>
                </a:cubicBezTo>
                <a:cubicBezTo>
                  <a:pt x="1956" y="1602"/>
                  <a:pt x="1956" y="1602"/>
                  <a:pt x="1956" y="1602"/>
                </a:cubicBezTo>
                <a:cubicBezTo>
                  <a:pt x="1950" y="1613"/>
                  <a:pt x="1950" y="1613"/>
                  <a:pt x="1950" y="1613"/>
                </a:cubicBezTo>
                <a:cubicBezTo>
                  <a:pt x="1938" y="1615"/>
                  <a:pt x="1938" y="1615"/>
                  <a:pt x="1938" y="1615"/>
                </a:cubicBezTo>
                <a:cubicBezTo>
                  <a:pt x="1947" y="1624"/>
                  <a:pt x="1947" y="1624"/>
                  <a:pt x="1947" y="1624"/>
                </a:cubicBezTo>
                <a:lnTo>
                  <a:pt x="1945" y="1636"/>
                </a:lnTo>
                <a:close/>
                <a:moveTo>
                  <a:pt x="2166" y="1783"/>
                </a:moveTo>
                <a:cubicBezTo>
                  <a:pt x="2172" y="1783"/>
                  <a:pt x="2172" y="1783"/>
                  <a:pt x="2172" y="1783"/>
                </a:cubicBezTo>
                <a:cubicBezTo>
                  <a:pt x="2172" y="1777"/>
                  <a:pt x="2172" y="1777"/>
                  <a:pt x="2172" y="1777"/>
                </a:cubicBezTo>
                <a:cubicBezTo>
                  <a:pt x="2166" y="1777"/>
                  <a:pt x="2166" y="1777"/>
                  <a:pt x="2166" y="1777"/>
                </a:cubicBezTo>
                <a:lnTo>
                  <a:pt x="2166" y="1783"/>
                </a:lnTo>
                <a:close/>
                <a:moveTo>
                  <a:pt x="1398" y="1491"/>
                </a:moveTo>
                <a:cubicBezTo>
                  <a:pt x="1418" y="1491"/>
                  <a:pt x="1418" y="1491"/>
                  <a:pt x="1418" y="1491"/>
                </a:cubicBezTo>
                <a:cubicBezTo>
                  <a:pt x="1418" y="1471"/>
                  <a:pt x="1418" y="1471"/>
                  <a:pt x="1418" y="1471"/>
                </a:cubicBezTo>
                <a:cubicBezTo>
                  <a:pt x="1398" y="1471"/>
                  <a:pt x="1398" y="1471"/>
                  <a:pt x="1398" y="1471"/>
                </a:cubicBezTo>
                <a:lnTo>
                  <a:pt x="1398" y="1491"/>
                </a:lnTo>
                <a:close/>
                <a:moveTo>
                  <a:pt x="2032" y="1917"/>
                </a:moveTo>
                <a:cubicBezTo>
                  <a:pt x="2029" y="1917"/>
                  <a:pt x="2027" y="1920"/>
                  <a:pt x="2027" y="1923"/>
                </a:cubicBezTo>
                <a:cubicBezTo>
                  <a:pt x="2027" y="1926"/>
                  <a:pt x="2029" y="1928"/>
                  <a:pt x="2032" y="1928"/>
                </a:cubicBezTo>
                <a:cubicBezTo>
                  <a:pt x="2035" y="1928"/>
                  <a:pt x="2037" y="1926"/>
                  <a:pt x="2037" y="1923"/>
                </a:cubicBezTo>
                <a:cubicBezTo>
                  <a:pt x="2037" y="1920"/>
                  <a:pt x="2035" y="1917"/>
                  <a:pt x="2032" y="1917"/>
                </a:cubicBezTo>
                <a:close/>
                <a:moveTo>
                  <a:pt x="2046" y="1900"/>
                </a:moveTo>
                <a:cubicBezTo>
                  <a:pt x="2043" y="1900"/>
                  <a:pt x="2040" y="1903"/>
                  <a:pt x="2040" y="1906"/>
                </a:cubicBezTo>
                <a:cubicBezTo>
                  <a:pt x="2040" y="1909"/>
                  <a:pt x="2043" y="1912"/>
                  <a:pt x="2046" y="1912"/>
                </a:cubicBezTo>
                <a:cubicBezTo>
                  <a:pt x="2049" y="1912"/>
                  <a:pt x="2052" y="1909"/>
                  <a:pt x="2052" y="1906"/>
                </a:cubicBezTo>
                <a:cubicBezTo>
                  <a:pt x="2052" y="1903"/>
                  <a:pt x="2049" y="1900"/>
                  <a:pt x="2046" y="1900"/>
                </a:cubicBezTo>
                <a:close/>
                <a:moveTo>
                  <a:pt x="1910" y="1969"/>
                </a:moveTo>
                <a:cubicBezTo>
                  <a:pt x="1907" y="1975"/>
                  <a:pt x="1907" y="1975"/>
                  <a:pt x="1907" y="1975"/>
                </a:cubicBezTo>
                <a:cubicBezTo>
                  <a:pt x="1910" y="1981"/>
                  <a:pt x="1910" y="1981"/>
                  <a:pt x="1910" y="1981"/>
                </a:cubicBezTo>
                <a:cubicBezTo>
                  <a:pt x="1917" y="1981"/>
                  <a:pt x="1917" y="1981"/>
                  <a:pt x="1917" y="1981"/>
                </a:cubicBezTo>
                <a:cubicBezTo>
                  <a:pt x="1920" y="1975"/>
                  <a:pt x="1920" y="1975"/>
                  <a:pt x="1920" y="1975"/>
                </a:cubicBezTo>
                <a:cubicBezTo>
                  <a:pt x="1917" y="1969"/>
                  <a:pt x="1917" y="1969"/>
                  <a:pt x="1917" y="1969"/>
                </a:cubicBezTo>
                <a:lnTo>
                  <a:pt x="1910" y="1969"/>
                </a:lnTo>
                <a:close/>
                <a:moveTo>
                  <a:pt x="1765" y="2044"/>
                </a:moveTo>
                <a:cubicBezTo>
                  <a:pt x="1761" y="2044"/>
                  <a:pt x="1759" y="2047"/>
                  <a:pt x="1759" y="2050"/>
                </a:cubicBezTo>
                <a:cubicBezTo>
                  <a:pt x="1759" y="2053"/>
                  <a:pt x="1761" y="2056"/>
                  <a:pt x="1765" y="2056"/>
                </a:cubicBezTo>
                <a:cubicBezTo>
                  <a:pt x="1768" y="2056"/>
                  <a:pt x="1771" y="2053"/>
                  <a:pt x="1771" y="2050"/>
                </a:cubicBezTo>
                <a:cubicBezTo>
                  <a:pt x="1771" y="2047"/>
                  <a:pt x="1768" y="2044"/>
                  <a:pt x="1765" y="2044"/>
                </a:cubicBezTo>
                <a:close/>
                <a:moveTo>
                  <a:pt x="1660" y="1369"/>
                </a:moveTo>
                <a:cubicBezTo>
                  <a:pt x="1650" y="1387"/>
                  <a:pt x="1650" y="1387"/>
                  <a:pt x="1650" y="1387"/>
                </a:cubicBezTo>
                <a:cubicBezTo>
                  <a:pt x="1660" y="1405"/>
                  <a:pt x="1660" y="1405"/>
                  <a:pt x="1660" y="1405"/>
                </a:cubicBezTo>
                <a:cubicBezTo>
                  <a:pt x="1681" y="1405"/>
                  <a:pt x="1681" y="1405"/>
                  <a:pt x="1681" y="1405"/>
                </a:cubicBezTo>
                <a:cubicBezTo>
                  <a:pt x="1691" y="1387"/>
                  <a:pt x="1691" y="1387"/>
                  <a:pt x="1691" y="1387"/>
                </a:cubicBezTo>
                <a:cubicBezTo>
                  <a:pt x="1681" y="1369"/>
                  <a:pt x="1681" y="1369"/>
                  <a:pt x="1681" y="1369"/>
                </a:cubicBezTo>
                <a:lnTo>
                  <a:pt x="1660" y="1369"/>
                </a:lnTo>
                <a:close/>
                <a:moveTo>
                  <a:pt x="1448" y="1409"/>
                </a:moveTo>
                <a:cubicBezTo>
                  <a:pt x="1437" y="1409"/>
                  <a:pt x="1437" y="1409"/>
                  <a:pt x="1437" y="1409"/>
                </a:cubicBezTo>
                <a:cubicBezTo>
                  <a:pt x="1431" y="1419"/>
                  <a:pt x="1431" y="1419"/>
                  <a:pt x="1431" y="1419"/>
                </a:cubicBezTo>
                <a:cubicBezTo>
                  <a:pt x="1437" y="1429"/>
                  <a:pt x="1437" y="1429"/>
                  <a:pt x="1437" y="1429"/>
                </a:cubicBezTo>
                <a:cubicBezTo>
                  <a:pt x="1448" y="1429"/>
                  <a:pt x="1448" y="1429"/>
                  <a:pt x="1448" y="1429"/>
                </a:cubicBezTo>
                <a:cubicBezTo>
                  <a:pt x="1454" y="1419"/>
                  <a:pt x="1454" y="1419"/>
                  <a:pt x="1454" y="1419"/>
                </a:cubicBezTo>
                <a:lnTo>
                  <a:pt x="1448" y="1409"/>
                </a:lnTo>
                <a:close/>
                <a:moveTo>
                  <a:pt x="1349" y="1656"/>
                </a:moveTo>
                <a:cubicBezTo>
                  <a:pt x="1347" y="1656"/>
                  <a:pt x="1347" y="1657"/>
                  <a:pt x="1347" y="1658"/>
                </a:cubicBezTo>
                <a:cubicBezTo>
                  <a:pt x="1347" y="1659"/>
                  <a:pt x="1347" y="1660"/>
                  <a:pt x="1349" y="1660"/>
                </a:cubicBezTo>
                <a:cubicBezTo>
                  <a:pt x="1350" y="1660"/>
                  <a:pt x="1351" y="1659"/>
                  <a:pt x="1351" y="1658"/>
                </a:cubicBezTo>
                <a:cubicBezTo>
                  <a:pt x="1351" y="1657"/>
                  <a:pt x="1350" y="1656"/>
                  <a:pt x="1349" y="1656"/>
                </a:cubicBezTo>
                <a:close/>
                <a:moveTo>
                  <a:pt x="1978" y="1383"/>
                </a:moveTo>
                <a:cubicBezTo>
                  <a:pt x="1975" y="1399"/>
                  <a:pt x="1975" y="1399"/>
                  <a:pt x="1975" y="1399"/>
                </a:cubicBezTo>
                <a:cubicBezTo>
                  <a:pt x="1990" y="1391"/>
                  <a:pt x="1990" y="1391"/>
                  <a:pt x="1990" y="1391"/>
                </a:cubicBezTo>
                <a:cubicBezTo>
                  <a:pt x="2005" y="1399"/>
                  <a:pt x="2005" y="1399"/>
                  <a:pt x="2005" y="1399"/>
                </a:cubicBezTo>
                <a:cubicBezTo>
                  <a:pt x="2002" y="1383"/>
                  <a:pt x="2002" y="1383"/>
                  <a:pt x="2002" y="1383"/>
                </a:cubicBezTo>
                <a:cubicBezTo>
                  <a:pt x="2014" y="1371"/>
                  <a:pt x="2014" y="1371"/>
                  <a:pt x="2014" y="1371"/>
                </a:cubicBezTo>
                <a:cubicBezTo>
                  <a:pt x="1997" y="1369"/>
                  <a:pt x="1997" y="1369"/>
                  <a:pt x="1997" y="1369"/>
                </a:cubicBezTo>
                <a:cubicBezTo>
                  <a:pt x="1990" y="1354"/>
                  <a:pt x="1990" y="1354"/>
                  <a:pt x="1990" y="1354"/>
                </a:cubicBezTo>
                <a:cubicBezTo>
                  <a:pt x="1983" y="1369"/>
                  <a:pt x="1983" y="1369"/>
                  <a:pt x="1983" y="1369"/>
                </a:cubicBezTo>
                <a:cubicBezTo>
                  <a:pt x="1966" y="1371"/>
                  <a:pt x="1966" y="1371"/>
                  <a:pt x="1966" y="1371"/>
                </a:cubicBezTo>
                <a:lnTo>
                  <a:pt x="1978" y="1383"/>
                </a:lnTo>
                <a:close/>
                <a:moveTo>
                  <a:pt x="1970" y="1356"/>
                </a:moveTo>
                <a:cubicBezTo>
                  <a:pt x="1973" y="1351"/>
                  <a:pt x="1973" y="1351"/>
                  <a:pt x="1973" y="1351"/>
                </a:cubicBezTo>
                <a:cubicBezTo>
                  <a:pt x="1970" y="1346"/>
                  <a:pt x="1970" y="1346"/>
                  <a:pt x="1970" y="1346"/>
                </a:cubicBezTo>
                <a:cubicBezTo>
                  <a:pt x="1964" y="1346"/>
                  <a:pt x="1964" y="1346"/>
                  <a:pt x="1964" y="1346"/>
                </a:cubicBezTo>
                <a:cubicBezTo>
                  <a:pt x="1961" y="1351"/>
                  <a:pt x="1961" y="1351"/>
                  <a:pt x="1961" y="1351"/>
                </a:cubicBezTo>
                <a:cubicBezTo>
                  <a:pt x="1964" y="1356"/>
                  <a:pt x="1964" y="1356"/>
                  <a:pt x="1964" y="1356"/>
                </a:cubicBezTo>
                <a:lnTo>
                  <a:pt x="1970" y="1356"/>
                </a:lnTo>
                <a:close/>
                <a:moveTo>
                  <a:pt x="1731" y="1980"/>
                </a:moveTo>
                <a:cubicBezTo>
                  <a:pt x="1728" y="1980"/>
                  <a:pt x="1727" y="1982"/>
                  <a:pt x="1727" y="1984"/>
                </a:cubicBezTo>
                <a:cubicBezTo>
                  <a:pt x="1727" y="1986"/>
                  <a:pt x="1728" y="1988"/>
                  <a:pt x="1731" y="1988"/>
                </a:cubicBezTo>
                <a:cubicBezTo>
                  <a:pt x="1733" y="1988"/>
                  <a:pt x="1735" y="1986"/>
                  <a:pt x="1735" y="1984"/>
                </a:cubicBezTo>
                <a:cubicBezTo>
                  <a:pt x="1735" y="1982"/>
                  <a:pt x="1733" y="1980"/>
                  <a:pt x="1731" y="1980"/>
                </a:cubicBezTo>
                <a:close/>
                <a:moveTo>
                  <a:pt x="1716" y="1909"/>
                </a:moveTo>
                <a:cubicBezTo>
                  <a:pt x="1734" y="1909"/>
                  <a:pt x="1734" y="1909"/>
                  <a:pt x="1734" y="1909"/>
                </a:cubicBezTo>
                <a:cubicBezTo>
                  <a:pt x="1734" y="1891"/>
                  <a:pt x="1734" y="1891"/>
                  <a:pt x="1734" y="1891"/>
                </a:cubicBezTo>
                <a:cubicBezTo>
                  <a:pt x="1716" y="1891"/>
                  <a:pt x="1716" y="1891"/>
                  <a:pt x="1716" y="1891"/>
                </a:cubicBezTo>
                <a:lnTo>
                  <a:pt x="1716" y="1909"/>
                </a:lnTo>
                <a:close/>
                <a:moveTo>
                  <a:pt x="765" y="56"/>
                </a:moveTo>
                <a:cubicBezTo>
                  <a:pt x="768" y="56"/>
                  <a:pt x="771" y="53"/>
                  <a:pt x="771" y="50"/>
                </a:cubicBezTo>
                <a:cubicBezTo>
                  <a:pt x="771" y="47"/>
                  <a:pt x="768" y="44"/>
                  <a:pt x="765" y="44"/>
                </a:cubicBezTo>
                <a:cubicBezTo>
                  <a:pt x="761" y="44"/>
                  <a:pt x="759" y="47"/>
                  <a:pt x="759" y="50"/>
                </a:cubicBezTo>
                <a:cubicBezTo>
                  <a:pt x="759" y="53"/>
                  <a:pt x="761" y="56"/>
                  <a:pt x="765" y="56"/>
                </a:cubicBezTo>
                <a:close/>
                <a:moveTo>
                  <a:pt x="511" y="100"/>
                </a:moveTo>
                <a:cubicBezTo>
                  <a:pt x="518" y="97"/>
                  <a:pt x="518" y="97"/>
                  <a:pt x="518" y="97"/>
                </a:cubicBezTo>
                <a:cubicBezTo>
                  <a:pt x="525" y="100"/>
                  <a:pt x="525" y="100"/>
                  <a:pt x="525" y="100"/>
                </a:cubicBezTo>
                <a:cubicBezTo>
                  <a:pt x="523" y="93"/>
                  <a:pt x="523" y="93"/>
                  <a:pt x="523" y="93"/>
                </a:cubicBezTo>
                <a:cubicBezTo>
                  <a:pt x="529" y="87"/>
                  <a:pt x="529" y="87"/>
                  <a:pt x="529" y="87"/>
                </a:cubicBezTo>
                <a:cubicBezTo>
                  <a:pt x="521" y="86"/>
                  <a:pt x="521" y="86"/>
                  <a:pt x="521" y="86"/>
                </a:cubicBezTo>
                <a:cubicBezTo>
                  <a:pt x="518" y="79"/>
                  <a:pt x="518" y="79"/>
                  <a:pt x="518" y="79"/>
                </a:cubicBezTo>
                <a:cubicBezTo>
                  <a:pt x="514" y="86"/>
                  <a:pt x="514" y="86"/>
                  <a:pt x="514" y="86"/>
                </a:cubicBezTo>
                <a:cubicBezTo>
                  <a:pt x="507" y="87"/>
                  <a:pt x="507" y="87"/>
                  <a:pt x="507" y="87"/>
                </a:cubicBezTo>
                <a:cubicBezTo>
                  <a:pt x="512" y="93"/>
                  <a:pt x="512" y="93"/>
                  <a:pt x="512" y="93"/>
                </a:cubicBezTo>
                <a:lnTo>
                  <a:pt x="511" y="100"/>
                </a:lnTo>
                <a:close/>
                <a:moveTo>
                  <a:pt x="381" y="5"/>
                </a:moveTo>
                <a:cubicBezTo>
                  <a:pt x="386" y="5"/>
                  <a:pt x="390" y="3"/>
                  <a:pt x="392" y="0"/>
                </a:cubicBezTo>
                <a:cubicBezTo>
                  <a:pt x="370" y="0"/>
                  <a:pt x="370" y="0"/>
                  <a:pt x="370" y="0"/>
                </a:cubicBezTo>
                <a:cubicBezTo>
                  <a:pt x="373" y="3"/>
                  <a:pt x="377" y="5"/>
                  <a:pt x="381" y="5"/>
                </a:cubicBezTo>
                <a:close/>
                <a:moveTo>
                  <a:pt x="448" y="429"/>
                </a:moveTo>
                <a:cubicBezTo>
                  <a:pt x="454" y="419"/>
                  <a:pt x="454" y="419"/>
                  <a:pt x="454" y="419"/>
                </a:cubicBezTo>
                <a:cubicBezTo>
                  <a:pt x="448" y="409"/>
                  <a:pt x="448" y="409"/>
                  <a:pt x="448" y="409"/>
                </a:cubicBezTo>
                <a:cubicBezTo>
                  <a:pt x="437" y="409"/>
                  <a:pt x="437" y="409"/>
                  <a:pt x="437" y="409"/>
                </a:cubicBezTo>
                <a:cubicBezTo>
                  <a:pt x="431" y="419"/>
                  <a:pt x="431" y="419"/>
                  <a:pt x="431" y="419"/>
                </a:cubicBezTo>
                <a:cubicBezTo>
                  <a:pt x="437" y="429"/>
                  <a:pt x="437" y="429"/>
                  <a:pt x="437" y="429"/>
                </a:cubicBezTo>
                <a:lnTo>
                  <a:pt x="448" y="429"/>
                </a:lnTo>
                <a:close/>
                <a:moveTo>
                  <a:pt x="349" y="660"/>
                </a:moveTo>
                <a:cubicBezTo>
                  <a:pt x="350" y="660"/>
                  <a:pt x="351" y="659"/>
                  <a:pt x="351" y="658"/>
                </a:cubicBezTo>
                <a:cubicBezTo>
                  <a:pt x="351" y="657"/>
                  <a:pt x="350" y="656"/>
                  <a:pt x="349" y="656"/>
                </a:cubicBezTo>
                <a:cubicBezTo>
                  <a:pt x="347" y="656"/>
                  <a:pt x="347" y="657"/>
                  <a:pt x="347" y="658"/>
                </a:cubicBezTo>
                <a:cubicBezTo>
                  <a:pt x="347" y="659"/>
                  <a:pt x="347" y="660"/>
                  <a:pt x="349" y="660"/>
                </a:cubicBezTo>
                <a:close/>
                <a:moveTo>
                  <a:pt x="852" y="484"/>
                </a:moveTo>
                <a:cubicBezTo>
                  <a:pt x="854" y="489"/>
                  <a:pt x="854" y="489"/>
                  <a:pt x="854" y="489"/>
                </a:cubicBezTo>
                <a:cubicBezTo>
                  <a:pt x="860" y="489"/>
                  <a:pt x="860" y="489"/>
                  <a:pt x="860" y="489"/>
                </a:cubicBezTo>
                <a:cubicBezTo>
                  <a:pt x="863" y="484"/>
                  <a:pt x="863" y="484"/>
                  <a:pt x="863" y="484"/>
                </a:cubicBezTo>
                <a:cubicBezTo>
                  <a:pt x="860" y="479"/>
                  <a:pt x="860" y="479"/>
                  <a:pt x="860" y="479"/>
                </a:cubicBezTo>
                <a:cubicBezTo>
                  <a:pt x="854" y="479"/>
                  <a:pt x="854" y="479"/>
                  <a:pt x="854" y="479"/>
                </a:cubicBezTo>
                <a:lnTo>
                  <a:pt x="852" y="484"/>
                </a:lnTo>
                <a:close/>
                <a:moveTo>
                  <a:pt x="910" y="969"/>
                </a:moveTo>
                <a:cubicBezTo>
                  <a:pt x="907" y="975"/>
                  <a:pt x="907" y="975"/>
                  <a:pt x="907" y="975"/>
                </a:cubicBezTo>
                <a:cubicBezTo>
                  <a:pt x="910" y="981"/>
                  <a:pt x="910" y="981"/>
                  <a:pt x="910" y="981"/>
                </a:cubicBezTo>
                <a:cubicBezTo>
                  <a:pt x="917" y="981"/>
                  <a:pt x="917" y="981"/>
                  <a:pt x="917" y="981"/>
                </a:cubicBezTo>
                <a:cubicBezTo>
                  <a:pt x="920" y="975"/>
                  <a:pt x="920" y="975"/>
                  <a:pt x="920" y="975"/>
                </a:cubicBezTo>
                <a:cubicBezTo>
                  <a:pt x="917" y="969"/>
                  <a:pt x="917" y="969"/>
                  <a:pt x="917" y="969"/>
                </a:cubicBezTo>
                <a:lnTo>
                  <a:pt x="910" y="969"/>
                </a:lnTo>
                <a:close/>
                <a:moveTo>
                  <a:pt x="622" y="929"/>
                </a:moveTo>
                <a:cubicBezTo>
                  <a:pt x="632" y="923"/>
                  <a:pt x="632" y="923"/>
                  <a:pt x="632" y="923"/>
                </a:cubicBezTo>
                <a:cubicBezTo>
                  <a:pt x="642" y="929"/>
                  <a:pt x="642" y="929"/>
                  <a:pt x="642" y="929"/>
                </a:cubicBezTo>
                <a:cubicBezTo>
                  <a:pt x="640" y="917"/>
                  <a:pt x="640" y="917"/>
                  <a:pt x="640" y="917"/>
                </a:cubicBezTo>
                <a:cubicBezTo>
                  <a:pt x="648" y="909"/>
                  <a:pt x="648" y="909"/>
                  <a:pt x="648" y="909"/>
                </a:cubicBezTo>
                <a:cubicBezTo>
                  <a:pt x="637" y="908"/>
                  <a:pt x="637" y="908"/>
                  <a:pt x="637" y="908"/>
                </a:cubicBezTo>
                <a:cubicBezTo>
                  <a:pt x="632" y="898"/>
                  <a:pt x="632" y="898"/>
                  <a:pt x="632" y="898"/>
                </a:cubicBezTo>
                <a:cubicBezTo>
                  <a:pt x="627" y="908"/>
                  <a:pt x="627" y="908"/>
                  <a:pt x="627" y="908"/>
                </a:cubicBezTo>
                <a:cubicBezTo>
                  <a:pt x="616" y="909"/>
                  <a:pt x="616" y="909"/>
                  <a:pt x="616" y="909"/>
                </a:cubicBezTo>
                <a:cubicBezTo>
                  <a:pt x="624" y="917"/>
                  <a:pt x="624" y="917"/>
                  <a:pt x="624" y="917"/>
                </a:cubicBezTo>
                <a:lnTo>
                  <a:pt x="622" y="929"/>
                </a:lnTo>
                <a:close/>
                <a:moveTo>
                  <a:pt x="378" y="911"/>
                </a:moveTo>
                <a:cubicBezTo>
                  <a:pt x="372" y="911"/>
                  <a:pt x="372" y="911"/>
                  <a:pt x="372" y="911"/>
                </a:cubicBezTo>
                <a:cubicBezTo>
                  <a:pt x="372" y="917"/>
                  <a:pt x="372" y="917"/>
                  <a:pt x="372" y="917"/>
                </a:cubicBezTo>
                <a:cubicBezTo>
                  <a:pt x="378" y="917"/>
                  <a:pt x="378" y="917"/>
                  <a:pt x="378" y="917"/>
                </a:cubicBezTo>
                <a:lnTo>
                  <a:pt x="378" y="911"/>
                </a:lnTo>
                <a:close/>
                <a:moveTo>
                  <a:pt x="418" y="491"/>
                </a:moveTo>
                <a:cubicBezTo>
                  <a:pt x="418" y="471"/>
                  <a:pt x="418" y="471"/>
                  <a:pt x="418" y="471"/>
                </a:cubicBezTo>
                <a:cubicBezTo>
                  <a:pt x="398" y="471"/>
                  <a:pt x="398" y="471"/>
                  <a:pt x="398" y="471"/>
                </a:cubicBezTo>
                <a:cubicBezTo>
                  <a:pt x="398" y="491"/>
                  <a:pt x="398" y="491"/>
                  <a:pt x="398" y="491"/>
                </a:cubicBezTo>
                <a:lnTo>
                  <a:pt x="418" y="491"/>
                </a:lnTo>
                <a:close/>
                <a:moveTo>
                  <a:pt x="605" y="727"/>
                </a:moveTo>
                <a:cubicBezTo>
                  <a:pt x="608" y="727"/>
                  <a:pt x="610" y="725"/>
                  <a:pt x="610" y="722"/>
                </a:cubicBezTo>
                <a:cubicBezTo>
                  <a:pt x="610" y="719"/>
                  <a:pt x="608" y="717"/>
                  <a:pt x="605" y="717"/>
                </a:cubicBezTo>
                <a:cubicBezTo>
                  <a:pt x="602" y="717"/>
                  <a:pt x="600" y="719"/>
                  <a:pt x="600" y="722"/>
                </a:cubicBezTo>
                <a:cubicBezTo>
                  <a:pt x="600" y="725"/>
                  <a:pt x="602" y="727"/>
                  <a:pt x="605" y="727"/>
                </a:cubicBezTo>
                <a:close/>
                <a:moveTo>
                  <a:pt x="678" y="785"/>
                </a:moveTo>
                <a:cubicBezTo>
                  <a:pt x="686" y="785"/>
                  <a:pt x="692" y="779"/>
                  <a:pt x="692" y="771"/>
                </a:cubicBezTo>
                <a:cubicBezTo>
                  <a:pt x="692" y="763"/>
                  <a:pt x="686" y="757"/>
                  <a:pt x="678" y="757"/>
                </a:cubicBezTo>
                <a:cubicBezTo>
                  <a:pt x="670" y="757"/>
                  <a:pt x="664" y="763"/>
                  <a:pt x="664" y="771"/>
                </a:cubicBezTo>
                <a:cubicBezTo>
                  <a:pt x="664" y="779"/>
                  <a:pt x="670" y="785"/>
                  <a:pt x="678" y="785"/>
                </a:cubicBezTo>
                <a:close/>
                <a:moveTo>
                  <a:pt x="528" y="757"/>
                </a:moveTo>
                <a:cubicBezTo>
                  <a:pt x="530" y="757"/>
                  <a:pt x="532" y="756"/>
                  <a:pt x="532" y="753"/>
                </a:cubicBezTo>
                <a:cubicBezTo>
                  <a:pt x="532" y="751"/>
                  <a:pt x="530" y="749"/>
                  <a:pt x="528" y="749"/>
                </a:cubicBezTo>
                <a:cubicBezTo>
                  <a:pt x="526" y="749"/>
                  <a:pt x="524" y="751"/>
                  <a:pt x="524" y="753"/>
                </a:cubicBezTo>
                <a:cubicBezTo>
                  <a:pt x="524" y="756"/>
                  <a:pt x="526" y="757"/>
                  <a:pt x="528" y="757"/>
                </a:cubicBezTo>
                <a:close/>
                <a:moveTo>
                  <a:pt x="997" y="369"/>
                </a:moveTo>
                <a:cubicBezTo>
                  <a:pt x="990" y="354"/>
                  <a:pt x="990" y="354"/>
                  <a:pt x="990" y="354"/>
                </a:cubicBezTo>
                <a:cubicBezTo>
                  <a:pt x="983" y="369"/>
                  <a:pt x="983" y="369"/>
                  <a:pt x="983" y="369"/>
                </a:cubicBezTo>
                <a:cubicBezTo>
                  <a:pt x="966" y="371"/>
                  <a:pt x="966" y="371"/>
                  <a:pt x="966" y="371"/>
                </a:cubicBezTo>
                <a:cubicBezTo>
                  <a:pt x="978" y="383"/>
                  <a:pt x="978" y="383"/>
                  <a:pt x="978" y="383"/>
                </a:cubicBezTo>
                <a:cubicBezTo>
                  <a:pt x="975" y="399"/>
                  <a:pt x="975" y="399"/>
                  <a:pt x="975" y="399"/>
                </a:cubicBezTo>
                <a:cubicBezTo>
                  <a:pt x="990" y="391"/>
                  <a:pt x="990" y="391"/>
                  <a:pt x="990" y="391"/>
                </a:cubicBezTo>
                <a:cubicBezTo>
                  <a:pt x="1005" y="399"/>
                  <a:pt x="1005" y="399"/>
                  <a:pt x="1005" y="399"/>
                </a:cubicBezTo>
                <a:cubicBezTo>
                  <a:pt x="1002" y="383"/>
                  <a:pt x="1002" y="383"/>
                  <a:pt x="1002" y="383"/>
                </a:cubicBezTo>
                <a:cubicBezTo>
                  <a:pt x="1014" y="371"/>
                  <a:pt x="1014" y="371"/>
                  <a:pt x="1014" y="371"/>
                </a:cubicBezTo>
                <a:lnTo>
                  <a:pt x="997" y="369"/>
                </a:lnTo>
                <a:close/>
                <a:moveTo>
                  <a:pt x="434" y="929"/>
                </a:moveTo>
                <a:cubicBezTo>
                  <a:pt x="437" y="929"/>
                  <a:pt x="440" y="927"/>
                  <a:pt x="440" y="923"/>
                </a:cubicBezTo>
                <a:cubicBezTo>
                  <a:pt x="440" y="920"/>
                  <a:pt x="437" y="917"/>
                  <a:pt x="434" y="917"/>
                </a:cubicBezTo>
                <a:cubicBezTo>
                  <a:pt x="431" y="917"/>
                  <a:pt x="428" y="920"/>
                  <a:pt x="428" y="923"/>
                </a:cubicBezTo>
                <a:cubicBezTo>
                  <a:pt x="428" y="927"/>
                  <a:pt x="431" y="929"/>
                  <a:pt x="434" y="929"/>
                </a:cubicBezTo>
                <a:close/>
                <a:moveTo>
                  <a:pt x="765" y="1056"/>
                </a:moveTo>
                <a:cubicBezTo>
                  <a:pt x="768" y="1056"/>
                  <a:pt x="771" y="1053"/>
                  <a:pt x="771" y="1050"/>
                </a:cubicBezTo>
                <a:cubicBezTo>
                  <a:pt x="771" y="1047"/>
                  <a:pt x="768" y="1044"/>
                  <a:pt x="765" y="1044"/>
                </a:cubicBezTo>
                <a:cubicBezTo>
                  <a:pt x="761" y="1044"/>
                  <a:pt x="759" y="1047"/>
                  <a:pt x="759" y="1050"/>
                </a:cubicBezTo>
                <a:cubicBezTo>
                  <a:pt x="759" y="1053"/>
                  <a:pt x="761" y="1056"/>
                  <a:pt x="765" y="1056"/>
                </a:cubicBezTo>
                <a:close/>
                <a:moveTo>
                  <a:pt x="734" y="891"/>
                </a:moveTo>
                <a:cubicBezTo>
                  <a:pt x="716" y="891"/>
                  <a:pt x="716" y="891"/>
                  <a:pt x="716" y="891"/>
                </a:cubicBezTo>
                <a:cubicBezTo>
                  <a:pt x="716" y="909"/>
                  <a:pt x="716" y="909"/>
                  <a:pt x="716" y="909"/>
                </a:cubicBezTo>
                <a:cubicBezTo>
                  <a:pt x="734" y="909"/>
                  <a:pt x="734" y="909"/>
                  <a:pt x="734" y="909"/>
                </a:cubicBezTo>
                <a:lnTo>
                  <a:pt x="734" y="891"/>
                </a:lnTo>
                <a:close/>
                <a:moveTo>
                  <a:pt x="681" y="405"/>
                </a:moveTo>
                <a:cubicBezTo>
                  <a:pt x="691" y="387"/>
                  <a:pt x="691" y="387"/>
                  <a:pt x="691" y="387"/>
                </a:cubicBezTo>
                <a:cubicBezTo>
                  <a:pt x="681" y="369"/>
                  <a:pt x="681" y="369"/>
                  <a:pt x="681" y="369"/>
                </a:cubicBezTo>
                <a:cubicBezTo>
                  <a:pt x="660" y="369"/>
                  <a:pt x="660" y="369"/>
                  <a:pt x="660" y="369"/>
                </a:cubicBezTo>
                <a:cubicBezTo>
                  <a:pt x="650" y="387"/>
                  <a:pt x="650" y="387"/>
                  <a:pt x="650" y="387"/>
                </a:cubicBezTo>
                <a:cubicBezTo>
                  <a:pt x="660" y="405"/>
                  <a:pt x="660" y="405"/>
                  <a:pt x="660" y="405"/>
                </a:cubicBezTo>
                <a:lnTo>
                  <a:pt x="681" y="405"/>
                </a:lnTo>
                <a:close/>
                <a:moveTo>
                  <a:pt x="988" y="727"/>
                </a:moveTo>
                <a:cubicBezTo>
                  <a:pt x="970" y="727"/>
                  <a:pt x="970" y="727"/>
                  <a:pt x="970" y="727"/>
                </a:cubicBezTo>
                <a:cubicBezTo>
                  <a:pt x="970" y="745"/>
                  <a:pt x="970" y="745"/>
                  <a:pt x="970" y="745"/>
                </a:cubicBezTo>
                <a:cubicBezTo>
                  <a:pt x="988" y="745"/>
                  <a:pt x="988" y="745"/>
                  <a:pt x="988" y="745"/>
                </a:cubicBezTo>
                <a:lnTo>
                  <a:pt x="988" y="727"/>
                </a:lnTo>
                <a:close/>
                <a:moveTo>
                  <a:pt x="961" y="613"/>
                </a:moveTo>
                <a:cubicBezTo>
                  <a:pt x="956" y="602"/>
                  <a:pt x="956" y="602"/>
                  <a:pt x="956" y="602"/>
                </a:cubicBezTo>
                <a:cubicBezTo>
                  <a:pt x="950" y="613"/>
                  <a:pt x="950" y="613"/>
                  <a:pt x="950" y="613"/>
                </a:cubicBezTo>
                <a:cubicBezTo>
                  <a:pt x="938" y="615"/>
                  <a:pt x="938" y="615"/>
                  <a:pt x="938" y="615"/>
                </a:cubicBezTo>
                <a:cubicBezTo>
                  <a:pt x="947" y="624"/>
                  <a:pt x="947" y="624"/>
                  <a:pt x="947" y="624"/>
                </a:cubicBezTo>
                <a:cubicBezTo>
                  <a:pt x="945" y="636"/>
                  <a:pt x="945" y="636"/>
                  <a:pt x="945" y="636"/>
                </a:cubicBezTo>
                <a:cubicBezTo>
                  <a:pt x="956" y="630"/>
                  <a:pt x="956" y="630"/>
                  <a:pt x="956" y="630"/>
                </a:cubicBezTo>
                <a:cubicBezTo>
                  <a:pt x="967" y="636"/>
                  <a:pt x="967" y="636"/>
                  <a:pt x="967" y="636"/>
                </a:cubicBezTo>
                <a:cubicBezTo>
                  <a:pt x="965" y="624"/>
                  <a:pt x="965" y="624"/>
                  <a:pt x="965" y="624"/>
                </a:cubicBezTo>
                <a:cubicBezTo>
                  <a:pt x="973" y="615"/>
                  <a:pt x="973" y="615"/>
                  <a:pt x="973" y="615"/>
                </a:cubicBezTo>
                <a:lnTo>
                  <a:pt x="961" y="613"/>
                </a:lnTo>
                <a:close/>
                <a:moveTo>
                  <a:pt x="1030" y="553"/>
                </a:moveTo>
                <a:cubicBezTo>
                  <a:pt x="1023" y="565"/>
                  <a:pt x="1023" y="565"/>
                  <a:pt x="1023" y="565"/>
                </a:cubicBezTo>
                <a:cubicBezTo>
                  <a:pt x="1030" y="578"/>
                  <a:pt x="1030" y="578"/>
                  <a:pt x="1030" y="578"/>
                </a:cubicBezTo>
                <a:cubicBezTo>
                  <a:pt x="1044" y="578"/>
                  <a:pt x="1044" y="578"/>
                  <a:pt x="1044" y="578"/>
                </a:cubicBezTo>
                <a:cubicBezTo>
                  <a:pt x="1051" y="565"/>
                  <a:pt x="1051" y="565"/>
                  <a:pt x="1051" y="565"/>
                </a:cubicBezTo>
                <a:cubicBezTo>
                  <a:pt x="1044" y="553"/>
                  <a:pt x="1044" y="553"/>
                  <a:pt x="1044" y="553"/>
                </a:cubicBezTo>
                <a:lnTo>
                  <a:pt x="1030" y="553"/>
                </a:lnTo>
                <a:close/>
                <a:moveTo>
                  <a:pt x="973" y="351"/>
                </a:moveTo>
                <a:cubicBezTo>
                  <a:pt x="970" y="346"/>
                  <a:pt x="970" y="346"/>
                  <a:pt x="970" y="346"/>
                </a:cubicBezTo>
                <a:cubicBezTo>
                  <a:pt x="964" y="346"/>
                  <a:pt x="964" y="346"/>
                  <a:pt x="964" y="346"/>
                </a:cubicBezTo>
                <a:cubicBezTo>
                  <a:pt x="961" y="351"/>
                  <a:pt x="961" y="351"/>
                  <a:pt x="961" y="351"/>
                </a:cubicBezTo>
                <a:cubicBezTo>
                  <a:pt x="964" y="356"/>
                  <a:pt x="964" y="356"/>
                  <a:pt x="964" y="356"/>
                </a:cubicBezTo>
                <a:cubicBezTo>
                  <a:pt x="970" y="356"/>
                  <a:pt x="970" y="356"/>
                  <a:pt x="970" y="356"/>
                </a:cubicBezTo>
                <a:lnTo>
                  <a:pt x="973" y="351"/>
                </a:lnTo>
                <a:close/>
                <a:moveTo>
                  <a:pt x="703" y="367"/>
                </a:moveTo>
                <a:cubicBezTo>
                  <a:pt x="707" y="367"/>
                  <a:pt x="710" y="364"/>
                  <a:pt x="710" y="360"/>
                </a:cubicBezTo>
                <a:cubicBezTo>
                  <a:pt x="710" y="356"/>
                  <a:pt x="707" y="353"/>
                  <a:pt x="703" y="353"/>
                </a:cubicBezTo>
                <a:cubicBezTo>
                  <a:pt x="699" y="353"/>
                  <a:pt x="696" y="356"/>
                  <a:pt x="696" y="360"/>
                </a:cubicBezTo>
                <a:cubicBezTo>
                  <a:pt x="696" y="364"/>
                  <a:pt x="699" y="367"/>
                  <a:pt x="703" y="367"/>
                </a:cubicBezTo>
                <a:close/>
                <a:moveTo>
                  <a:pt x="381" y="1005"/>
                </a:moveTo>
                <a:cubicBezTo>
                  <a:pt x="389" y="1005"/>
                  <a:pt x="395" y="1000"/>
                  <a:pt x="395" y="992"/>
                </a:cubicBezTo>
                <a:cubicBezTo>
                  <a:pt x="395" y="985"/>
                  <a:pt x="389" y="979"/>
                  <a:pt x="381" y="979"/>
                </a:cubicBezTo>
                <a:cubicBezTo>
                  <a:pt x="374" y="979"/>
                  <a:pt x="368" y="985"/>
                  <a:pt x="368" y="992"/>
                </a:cubicBezTo>
                <a:cubicBezTo>
                  <a:pt x="368" y="1000"/>
                  <a:pt x="374" y="1005"/>
                  <a:pt x="381" y="1005"/>
                </a:cubicBezTo>
                <a:close/>
                <a:moveTo>
                  <a:pt x="613" y="337"/>
                </a:moveTo>
                <a:cubicBezTo>
                  <a:pt x="621" y="346"/>
                  <a:pt x="621" y="346"/>
                  <a:pt x="621" y="346"/>
                </a:cubicBezTo>
                <a:cubicBezTo>
                  <a:pt x="619" y="357"/>
                  <a:pt x="619" y="357"/>
                  <a:pt x="619" y="357"/>
                </a:cubicBezTo>
                <a:cubicBezTo>
                  <a:pt x="630" y="352"/>
                  <a:pt x="630" y="352"/>
                  <a:pt x="630" y="352"/>
                </a:cubicBezTo>
                <a:cubicBezTo>
                  <a:pt x="640" y="357"/>
                  <a:pt x="640" y="357"/>
                  <a:pt x="640" y="357"/>
                </a:cubicBezTo>
                <a:cubicBezTo>
                  <a:pt x="638" y="346"/>
                  <a:pt x="638" y="346"/>
                  <a:pt x="638" y="346"/>
                </a:cubicBezTo>
                <a:cubicBezTo>
                  <a:pt x="647" y="337"/>
                  <a:pt x="647" y="337"/>
                  <a:pt x="647" y="337"/>
                </a:cubicBezTo>
                <a:cubicBezTo>
                  <a:pt x="635" y="336"/>
                  <a:pt x="635" y="336"/>
                  <a:pt x="635" y="336"/>
                </a:cubicBezTo>
                <a:cubicBezTo>
                  <a:pt x="630" y="325"/>
                  <a:pt x="630" y="325"/>
                  <a:pt x="630" y="325"/>
                </a:cubicBezTo>
                <a:cubicBezTo>
                  <a:pt x="625" y="336"/>
                  <a:pt x="625" y="336"/>
                  <a:pt x="625" y="336"/>
                </a:cubicBezTo>
                <a:lnTo>
                  <a:pt x="613" y="337"/>
                </a:lnTo>
                <a:close/>
                <a:moveTo>
                  <a:pt x="892" y="839"/>
                </a:moveTo>
                <a:cubicBezTo>
                  <a:pt x="897" y="829"/>
                  <a:pt x="897" y="829"/>
                  <a:pt x="897" y="829"/>
                </a:cubicBezTo>
                <a:cubicBezTo>
                  <a:pt x="892" y="820"/>
                  <a:pt x="892" y="820"/>
                  <a:pt x="892" y="820"/>
                </a:cubicBezTo>
                <a:cubicBezTo>
                  <a:pt x="881" y="820"/>
                  <a:pt x="881" y="820"/>
                  <a:pt x="881" y="820"/>
                </a:cubicBezTo>
                <a:cubicBezTo>
                  <a:pt x="876" y="829"/>
                  <a:pt x="876" y="829"/>
                  <a:pt x="876" y="829"/>
                </a:cubicBezTo>
                <a:cubicBezTo>
                  <a:pt x="881" y="839"/>
                  <a:pt x="881" y="839"/>
                  <a:pt x="881" y="839"/>
                </a:cubicBezTo>
                <a:lnTo>
                  <a:pt x="892" y="839"/>
                </a:lnTo>
                <a:close/>
                <a:moveTo>
                  <a:pt x="1012" y="557"/>
                </a:moveTo>
                <a:cubicBezTo>
                  <a:pt x="1008" y="557"/>
                  <a:pt x="1005" y="560"/>
                  <a:pt x="1005" y="564"/>
                </a:cubicBezTo>
                <a:cubicBezTo>
                  <a:pt x="1005" y="568"/>
                  <a:pt x="1008" y="571"/>
                  <a:pt x="1012" y="571"/>
                </a:cubicBezTo>
                <a:cubicBezTo>
                  <a:pt x="1016" y="571"/>
                  <a:pt x="1019" y="568"/>
                  <a:pt x="1019" y="564"/>
                </a:cubicBezTo>
                <a:cubicBezTo>
                  <a:pt x="1019" y="560"/>
                  <a:pt x="1016" y="557"/>
                  <a:pt x="1012" y="557"/>
                </a:cubicBezTo>
                <a:close/>
                <a:moveTo>
                  <a:pt x="854" y="471"/>
                </a:moveTo>
                <a:cubicBezTo>
                  <a:pt x="859" y="461"/>
                  <a:pt x="859" y="461"/>
                  <a:pt x="859" y="461"/>
                </a:cubicBezTo>
                <a:cubicBezTo>
                  <a:pt x="854" y="452"/>
                  <a:pt x="854" y="452"/>
                  <a:pt x="854" y="452"/>
                </a:cubicBezTo>
                <a:cubicBezTo>
                  <a:pt x="842" y="452"/>
                  <a:pt x="842" y="452"/>
                  <a:pt x="842" y="452"/>
                </a:cubicBezTo>
                <a:cubicBezTo>
                  <a:pt x="836" y="461"/>
                  <a:pt x="836" y="461"/>
                  <a:pt x="836" y="461"/>
                </a:cubicBezTo>
                <a:cubicBezTo>
                  <a:pt x="842" y="471"/>
                  <a:pt x="842" y="471"/>
                  <a:pt x="842" y="471"/>
                </a:cubicBezTo>
                <a:lnTo>
                  <a:pt x="854" y="471"/>
                </a:lnTo>
                <a:close/>
                <a:moveTo>
                  <a:pt x="731" y="988"/>
                </a:moveTo>
                <a:cubicBezTo>
                  <a:pt x="733" y="988"/>
                  <a:pt x="735" y="986"/>
                  <a:pt x="735" y="984"/>
                </a:cubicBezTo>
                <a:cubicBezTo>
                  <a:pt x="735" y="982"/>
                  <a:pt x="733" y="980"/>
                  <a:pt x="731" y="980"/>
                </a:cubicBezTo>
                <a:cubicBezTo>
                  <a:pt x="728" y="980"/>
                  <a:pt x="727" y="982"/>
                  <a:pt x="727" y="984"/>
                </a:cubicBezTo>
                <a:cubicBezTo>
                  <a:pt x="727" y="986"/>
                  <a:pt x="728" y="988"/>
                  <a:pt x="731" y="988"/>
                </a:cubicBezTo>
                <a:close/>
                <a:moveTo>
                  <a:pt x="930" y="711"/>
                </a:moveTo>
                <a:cubicBezTo>
                  <a:pt x="932" y="711"/>
                  <a:pt x="933" y="709"/>
                  <a:pt x="933" y="707"/>
                </a:cubicBezTo>
                <a:cubicBezTo>
                  <a:pt x="933" y="706"/>
                  <a:pt x="932" y="704"/>
                  <a:pt x="930" y="704"/>
                </a:cubicBezTo>
                <a:cubicBezTo>
                  <a:pt x="928" y="704"/>
                  <a:pt x="927" y="706"/>
                  <a:pt x="927" y="707"/>
                </a:cubicBezTo>
                <a:cubicBezTo>
                  <a:pt x="927" y="709"/>
                  <a:pt x="928" y="711"/>
                  <a:pt x="930" y="711"/>
                </a:cubicBezTo>
                <a:close/>
                <a:moveTo>
                  <a:pt x="1081" y="672"/>
                </a:moveTo>
                <a:cubicBezTo>
                  <a:pt x="1078" y="665"/>
                  <a:pt x="1078" y="665"/>
                  <a:pt x="1078" y="665"/>
                </a:cubicBezTo>
                <a:cubicBezTo>
                  <a:pt x="1074" y="672"/>
                  <a:pt x="1074" y="672"/>
                  <a:pt x="1074" y="672"/>
                </a:cubicBezTo>
                <a:cubicBezTo>
                  <a:pt x="1067" y="673"/>
                  <a:pt x="1067" y="673"/>
                  <a:pt x="1067" y="673"/>
                </a:cubicBezTo>
                <a:cubicBezTo>
                  <a:pt x="1072" y="679"/>
                  <a:pt x="1072" y="679"/>
                  <a:pt x="1072" y="679"/>
                </a:cubicBezTo>
                <a:cubicBezTo>
                  <a:pt x="1071" y="686"/>
                  <a:pt x="1071" y="686"/>
                  <a:pt x="1071" y="686"/>
                </a:cubicBezTo>
                <a:cubicBezTo>
                  <a:pt x="1078" y="683"/>
                  <a:pt x="1078" y="683"/>
                  <a:pt x="1078" y="683"/>
                </a:cubicBezTo>
                <a:cubicBezTo>
                  <a:pt x="1085" y="686"/>
                  <a:pt x="1085" y="686"/>
                  <a:pt x="1085" y="686"/>
                </a:cubicBezTo>
                <a:cubicBezTo>
                  <a:pt x="1083" y="679"/>
                  <a:pt x="1083" y="679"/>
                  <a:pt x="1083" y="679"/>
                </a:cubicBezTo>
                <a:cubicBezTo>
                  <a:pt x="1089" y="673"/>
                  <a:pt x="1089" y="673"/>
                  <a:pt x="1089" y="673"/>
                </a:cubicBezTo>
                <a:lnTo>
                  <a:pt x="1081" y="672"/>
                </a:lnTo>
                <a:close/>
                <a:moveTo>
                  <a:pt x="511" y="1100"/>
                </a:moveTo>
                <a:cubicBezTo>
                  <a:pt x="518" y="1097"/>
                  <a:pt x="518" y="1097"/>
                  <a:pt x="518" y="1097"/>
                </a:cubicBezTo>
                <a:cubicBezTo>
                  <a:pt x="525" y="1100"/>
                  <a:pt x="525" y="1100"/>
                  <a:pt x="525" y="1100"/>
                </a:cubicBezTo>
                <a:cubicBezTo>
                  <a:pt x="523" y="1093"/>
                  <a:pt x="523" y="1093"/>
                  <a:pt x="523" y="1093"/>
                </a:cubicBezTo>
                <a:cubicBezTo>
                  <a:pt x="529" y="1087"/>
                  <a:pt x="529" y="1087"/>
                  <a:pt x="529" y="1087"/>
                </a:cubicBezTo>
                <a:cubicBezTo>
                  <a:pt x="521" y="1086"/>
                  <a:pt x="521" y="1086"/>
                  <a:pt x="521" y="1086"/>
                </a:cubicBezTo>
                <a:cubicBezTo>
                  <a:pt x="518" y="1079"/>
                  <a:pt x="518" y="1079"/>
                  <a:pt x="518" y="1079"/>
                </a:cubicBezTo>
                <a:cubicBezTo>
                  <a:pt x="514" y="1086"/>
                  <a:pt x="514" y="1086"/>
                  <a:pt x="514" y="1086"/>
                </a:cubicBezTo>
                <a:cubicBezTo>
                  <a:pt x="507" y="1087"/>
                  <a:pt x="507" y="1087"/>
                  <a:pt x="507" y="1087"/>
                </a:cubicBezTo>
                <a:cubicBezTo>
                  <a:pt x="512" y="1093"/>
                  <a:pt x="512" y="1093"/>
                  <a:pt x="512" y="1093"/>
                </a:cubicBezTo>
                <a:lnTo>
                  <a:pt x="511" y="1100"/>
                </a:lnTo>
                <a:close/>
                <a:moveTo>
                  <a:pt x="261" y="715"/>
                </a:moveTo>
                <a:cubicBezTo>
                  <a:pt x="263" y="715"/>
                  <a:pt x="264" y="714"/>
                  <a:pt x="264" y="712"/>
                </a:cubicBezTo>
                <a:cubicBezTo>
                  <a:pt x="264" y="711"/>
                  <a:pt x="263" y="709"/>
                  <a:pt x="261" y="709"/>
                </a:cubicBezTo>
                <a:cubicBezTo>
                  <a:pt x="260" y="709"/>
                  <a:pt x="259" y="711"/>
                  <a:pt x="259" y="712"/>
                </a:cubicBezTo>
                <a:cubicBezTo>
                  <a:pt x="259" y="714"/>
                  <a:pt x="260" y="715"/>
                  <a:pt x="261" y="715"/>
                </a:cubicBezTo>
                <a:close/>
                <a:moveTo>
                  <a:pt x="1166" y="783"/>
                </a:moveTo>
                <a:cubicBezTo>
                  <a:pt x="1172" y="783"/>
                  <a:pt x="1172" y="783"/>
                  <a:pt x="1172" y="783"/>
                </a:cubicBezTo>
                <a:cubicBezTo>
                  <a:pt x="1172" y="777"/>
                  <a:pt x="1172" y="777"/>
                  <a:pt x="1172" y="777"/>
                </a:cubicBezTo>
                <a:cubicBezTo>
                  <a:pt x="1166" y="777"/>
                  <a:pt x="1166" y="777"/>
                  <a:pt x="1166" y="777"/>
                </a:cubicBezTo>
                <a:lnTo>
                  <a:pt x="1166" y="783"/>
                </a:lnTo>
                <a:close/>
                <a:moveTo>
                  <a:pt x="508" y="571"/>
                </a:moveTo>
                <a:cubicBezTo>
                  <a:pt x="507" y="581"/>
                  <a:pt x="507" y="581"/>
                  <a:pt x="507" y="581"/>
                </a:cubicBezTo>
                <a:cubicBezTo>
                  <a:pt x="516" y="577"/>
                  <a:pt x="516" y="577"/>
                  <a:pt x="516" y="577"/>
                </a:cubicBezTo>
                <a:cubicBezTo>
                  <a:pt x="525" y="581"/>
                  <a:pt x="525" y="581"/>
                  <a:pt x="525" y="581"/>
                </a:cubicBezTo>
                <a:cubicBezTo>
                  <a:pt x="523" y="571"/>
                  <a:pt x="523" y="571"/>
                  <a:pt x="523" y="571"/>
                </a:cubicBezTo>
                <a:cubicBezTo>
                  <a:pt x="531" y="564"/>
                  <a:pt x="531" y="564"/>
                  <a:pt x="531" y="564"/>
                </a:cubicBezTo>
                <a:cubicBezTo>
                  <a:pt x="521" y="562"/>
                  <a:pt x="521" y="562"/>
                  <a:pt x="521" y="562"/>
                </a:cubicBezTo>
                <a:cubicBezTo>
                  <a:pt x="516" y="553"/>
                  <a:pt x="516" y="553"/>
                  <a:pt x="516" y="553"/>
                </a:cubicBezTo>
                <a:cubicBezTo>
                  <a:pt x="511" y="562"/>
                  <a:pt x="511" y="562"/>
                  <a:pt x="511" y="562"/>
                </a:cubicBezTo>
                <a:cubicBezTo>
                  <a:pt x="501" y="564"/>
                  <a:pt x="501" y="564"/>
                  <a:pt x="501" y="564"/>
                </a:cubicBezTo>
                <a:lnTo>
                  <a:pt x="508" y="571"/>
                </a:lnTo>
                <a:close/>
                <a:moveTo>
                  <a:pt x="306" y="539"/>
                </a:moveTo>
                <a:cubicBezTo>
                  <a:pt x="308" y="539"/>
                  <a:pt x="311" y="537"/>
                  <a:pt x="311" y="534"/>
                </a:cubicBezTo>
                <a:cubicBezTo>
                  <a:pt x="311" y="532"/>
                  <a:pt x="308" y="529"/>
                  <a:pt x="306" y="529"/>
                </a:cubicBezTo>
                <a:cubicBezTo>
                  <a:pt x="303" y="529"/>
                  <a:pt x="301" y="532"/>
                  <a:pt x="301" y="534"/>
                </a:cubicBezTo>
                <a:cubicBezTo>
                  <a:pt x="301" y="537"/>
                  <a:pt x="303" y="539"/>
                  <a:pt x="306" y="539"/>
                </a:cubicBezTo>
                <a:close/>
                <a:moveTo>
                  <a:pt x="1046" y="912"/>
                </a:moveTo>
                <a:cubicBezTo>
                  <a:pt x="1049" y="912"/>
                  <a:pt x="1052" y="909"/>
                  <a:pt x="1052" y="906"/>
                </a:cubicBezTo>
                <a:cubicBezTo>
                  <a:pt x="1052" y="903"/>
                  <a:pt x="1049" y="900"/>
                  <a:pt x="1046" y="900"/>
                </a:cubicBezTo>
                <a:cubicBezTo>
                  <a:pt x="1043" y="900"/>
                  <a:pt x="1040" y="903"/>
                  <a:pt x="1040" y="906"/>
                </a:cubicBezTo>
                <a:cubicBezTo>
                  <a:pt x="1040" y="909"/>
                  <a:pt x="1043" y="912"/>
                  <a:pt x="1046" y="912"/>
                </a:cubicBezTo>
                <a:close/>
                <a:moveTo>
                  <a:pt x="1032" y="928"/>
                </a:moveTo>
                <a:cubicBezTo>
                  <a:pt x="1035" y="928"/>
                  <a:pt x="1037" y="926"/>
                  <a:pt x="1037" y="923"/>
                </a:cubicBezTo>
                <a:cubicBezTo>
                  <a:pt x="1037" y="920"/>
                  <a:pt x="1035" y="917"/>
                  <a:pt x="1032" y="917"/>
                </a:cubicBezTo>
                <a:cubicBezTo>
                  <a:pt x="1029" y="917"/>
                  <a:pt x="1027" y="920"/>
                  <a:pt x="1027" y="923"/>
                </a:cubicBezTo>
                <a:cubicBezTo>
                  <a:pt x="1027" y="926"/>
                  <a:pt x="1029" y="928"/>
                  <a:pt x="1032" y="928"/>
                </a:cubicBezTo>
                <a:close/>
                <a:moveTo>
                  <a:pt x="1172" y="475"/>
                </a:moveTo>
                <a:cubicBezTo>
                  <a:pt x="1186" y="475"/>
                  <a:pt x="1186" y="475"/>
                  <a:pt x="1186" y="475"/>
                </a:cubicBezTo>
                <a:cubicBezTo>
                  <a:pt x="1186" y="461"/>
                  <a:pt x="1186" y="461"/>
                  <a:pt x="1186" y="461"/>
                </a:cubicBezTo>
                <a:cubicBezTo>
                  <a:pt x="1172" y="461"/>
                  <a:pt x="1172" y="461"/>
                  <a:pt x="1172" y="461"/>
                </a:cubicBezTo>
                <a:lnTo>
                  <a:pt x="1172" y="475"/>
                </a:lnTo>
                <a:close/>
                <a:moveTo>
                  <a:pt x="690" y="281"/>
                </a:moveTo>
                <a:cubicBezTo>
                  <a:pt x="698" y="277"/>
                  <a:pt x="698" y="277"/>
                  <a:pt x="698" y="277"/>
                </a:cubicBezTo>
                <a:cubicBezTo>
                  <a:pt x="705" y="281"/>
                  <a:pt x="705" y="281"/>
                  <a:pt x="705" y="281"/>
                </a:cubicBezTo>
                <a:cubicBezTo>
                  <a:pt x="704" y="273"/>
                  <a:pt x="704" y="273"/>
                  <a:pt x="704" y="273"/>
                </a:cubicBezTo>
                <a:cubicBezTo>
                  <a:pt x="710" y="267"/>
                  <a:pt x="710" y="267"/>
                  <a:pt x="710" y="267"/>
                </a:cubicBezTo>
                <a:cubicBezTo>
                  <a:pt x="702" y="266"/>
                  <a:pt x="702" y="266"/>
                  <a:pt x="702" y="266"/>
                </a:cubicBezTo>
                <a:cubicBezTo>
                  <a:pt x="698" y="258"/>
                  <a:pt x="698" y="258"/>
                  <a:pt x="698" y="258"/>
                </a:cubicBezTo>
                <a:cubicBezTo>
                  <a:pt x="694" y="266"/>
                  <a:pt x="694" y="266"/>
                  <a:pt x="694" y="266"/>
                </a:cubicBezTo>
                <a:cubicBezTo>
                  <a:pt x="686" y="267"/>
                  <a:pt x="686" y="267"/>
                  <a:pt x="686" y="267"/>
                </a:cubicBezTo>
                <a:cubicBezTo>
                  <a:pt x="692" y="273"/>
                  <a:pt x="692" y="273"/>
                  <a:pt x="692" y="273"/>
                </a:cubicBezTo>
                <a:lnTo>
                  <a:pt x="690" y="281"/>
                </a:lnTo>
                <a:close/>
                <a:moveTo>
                  <a:pt x="1108" y="267"/>
                </a:moveTo>
                <a:cubicBezTo>
                  <a:pt x="1094" y="267"/>
                  <a:pt x="1094" y="267"/>
                  <a:pt x="1094" y="267"/>
                </a:cubicBezTo>
                <a:cubicBezTo>
                  <a:pt x="1094" y="281"/>
                  <a:pt x="1094" y="281"/>
                  <a:pt x="1094" y="281"/>
                </a:cubicBezTo>
                <a:cubicBezTo>
                  <a:pt x="1108" y="281"/>
                  <a:pt x="1108" y="281"/>
                  <a:pt x="1108" y="281"/>
                </a:cubicBezTo>
                <a:lnTo>
                  <a:pt x="1108" y="267"/>
                </a:lnTo>
                <a:close/>
                <a:moveTo>
                  <a:pt x="859" y="1461"/>
                </a:moveTo>
                <a:cubicBezTo>
                  <a:pt x="854" y="1452"/>
                  <a:pt x="854" y="1452"/>
                  <a:pt x="854" y="1452"/>
                </a:cubicBezTo>
                <a:cubicBezTo>
                  <a:pt x="842" y="1452"/>
                  <a:pt x="842" y="1452"/>
                  <a:pt x="842" y="1452"/>
                </a:cubicBezTo>
                <a:cubicBezTo>
                  <a:pt x="836" y="1461"/>
                  <a:pt x="836" y="1461"/>
                  <a:pt x="836" y="1461"/>
                </a:cubicBezTo>
                <a:cubicBezTo>
                  <a:pt x="842" y="1471"/>
                  <a:pt x="842" y="1471"/>
                  <a:pt x="842" y="1471"/>
                </a:cubicBezTo>
                <a:cubicBezTo>
                  <a:pt x="854" y="1471"/>
                  <a:pt x="854" y="1471"/>
                  <a:pt x="854" y="1471"/>
                </a:cubicBezTo>
                <a:lnTo>
                  <a:pt x="859" y="1461"/>
                </a:lnTo>
                <a:close/>
                <a:moveTo>
                  <a:pt x="521" y="2086"/>
                </a:moveTo>
                <a:cubicBezTo>
                  <a:pt x="518" y="2079"/>
                  <a:pt x="518" y="2079"/>
                  <a:pt x="518" y="2079"/>
                </a:cubicBezTo>
                <a:cubicBezTo>
                  <a:pt x="514" y="2086"/>
                  <a:pt x="514" y="2086"/>
                  <a:pt x="514" y="2086"/>
                </a:cubicBezTo>
                <a:cubicBezTo>
                  <a:pt x="507" y="2087"/>
                  <a:pt x="507" y="2087"/>
                  <a:pt x="507" y="2087"/>
                </a:cubicBezTo>
                <a:cubicBezTo>
                  <a:pt x="512" y="2093"/>
                  <a:pt x="512" y="2093"/>
                  <a:pt x="512" y="2093"/>
                </a:cubicBezTo>
                <a:cubicBezTo>
                  <a:pt x="511" y="2100"/>
                  <a:pt x="511" y="2100"/>
                  <a:pt x="511" y="2100"/>
                </a:cubicBezTo>
                <a:cubicBezTo>
                  <a:pt x="518" y="2097"/>
                  <a:pt x="518" y="2097"/>
                  <a:pt x="518" y="2097"/>
                </a:cubicBezTo>
                <a:cubicBezTo>
                  <a:pt x="525" y="2100"/>
                  <a:pt x="525" y="2100"/>
                  <a:pt x="525" y="2100"/>
                </a:cubicBezTo>
                <a:cubicBezTo>
                  <a:pt x="523" y="2093"/>
                  <a:pt x="523" y="2093"/>
                  <a:pt x="523" y="2093"/>
                </a:cubicBezTo>
                <a:cubicBezTo>
                  <a:pt x="529" y="2087"/>
                  <a:pt x="529" y="2087"/>
                  <a:pt x="529" y="2087"/>
                </a:cubicBezTo>
                <a:lnTo>
                  <a:pt x="521" y="2086"/>
                </a:lnTo>
                <a:close/>
                <a:moveTo>
                  <a:pt x="660" y="1369"/>
                </a:moveTo>
                <a:cubicBezTo>
                  <a:pt x="650" y="1387"/>
                  <a:pt x="650" y="1387"/>
                  <a:pt x="650" y="1387"/>
                </a:cubicBezTo>
                <a:cubicBezTo>
                  <a:pt x="660" y="1405"/>
                  <a:pt x="660" y="1405"/>
                  <a:pt x="660" y="1405"/>
                </a:cubicBezTo>
                <a:cubicBezTo>
                  <a:pt x="681" y="1405"/>
                  <a:pt x="681" y="1405"/>
                  <a:pt x="681" y="1405"/>
                </a:cubicBezTo>
                <a:cubicBezTo>
                  <a:pt x="691" y="1387"/>
                  <a:pt x="691" y="1387"/>
                  <a:pt x="691" y="1387"/>
                </a:cubicBezTo>
                <a:cubicBezTo>
                  <a:pt x="681" y="1369"/>
                  <a:pt x="681" y="1369"/>
                  <a:pt x="681" y="1369"/>
                </a:cubicBezTo>
                <a:lnTo>
                  <a:pt x="660" y="1369"/>
                </a:lnTo>
                <a:close/>
                <a:moveTo>
                  <a:pt x="635" y="1336"/>
                </a:moveTo>
                <a:cubicBezTo>
                  <a:pt x="630" y="1325"/>
                  <a:pt x="630" y="1325"/>
                  <a:pt x="630" y="1325"/>
                </a:cubicBezTo>
                <a:cubicBezTo>
                  <a:pt x="625" y="1336"/>
                  <a:pt x="625" y="1336"/>
                  <a:pt x="625" y="1336"/>
                </a:cubicBezTo>
                <a:cubicBezTo>
                  <a:pt x="613" y="1337"/>
                  <a:pt x="613" y="1337"/>
                  <a:pt x="613" y="1337"/>
                </a:cubicBezTo>
                <a:cubicBezTo>
                  <a:pt x="621" y="1346"/>
                  <a:pt x="621" y="1346"/>
                  <a:pt x="621" y="1346"/>
                </a:cubicBezTo>
                <a:cubicBezTo>
                  <a:pt x="619" y="1357"/>
                  <a:pt x="619" y="1357"/>
                  <a:pt x="619" y="1357"/>
                </a:cubicBezTo>
                <a:cubicBezTo>
                  <a:pt x="630" y="1352"/>
                  <a:pt x="630" y="1352"/>
                  <a:pt x="630" y="1352"/>
                </a:cubicBezTo>
                <a:cubicBezTo>
                  <a:pt x="640" y="1357"/>
                  <a:pt x="640" y="1357"/>
                  <a:pt x="640" y="1357"/>
                </a:cubicBezTo>
                <a:cubicBezTo>
                  <a:pt x="638" y="1346"/>
                  <a:pt x="638" y="1346"/>
                  <a:pt x="638" y="1346"/>
                </a:cubicBezTo>
                <a:cubicBezTo>
                  <a:pt x="647" y="1337"/>
                  <a:pt x="647" y="1337"/>
                  <a:pt x="647" y="1337"/>
                </a:cubicBezTo>
                <a:lnTo>
                  <a:pt x="635" y="1336"/>
                </a:lnTo>
                <a:close/>
                <a:moveTo>
                  <a:pt x="703" y="1353"/>
                </a:moveTo>
                <a:cubicBezTo>
                  <a:pt x="699" y="1353"/>
                  <a:pt x="696" y="1356"/>
                  <a:pt x="696" y="1360"/>
                </a:cubicBezTo>
                <a:cubicBezTo>
                  <a:pt x="696" y="1364"/>
                  <a:pt x="699" y="1367"/>
                  <a:pt x="703" y="1367"/>
                </a:cubicBezTo>
                <a:cubicBezTo>
                  <a:pt x="707" y="1367"/>
                  <a:pt x="710" y="1364"/>
                  <a:pt x="710" y="1360"/>
                </a:cubicBezTo>
                <a:cubicBezTo>
                  <a:pt x="710" y="1356"/>
                  <a:pt x="707" y="1353"/>
                  <a:pt x="703" y="1353"/>
                </a:cubicBezTo>
                <a:close/>
                <a:moveTo>
                  <a:pt x="945" y="1636"/>
                </a:moveTo>
                <a:cubicBezTo>
                  <a:pt x="956" y="1630"/>
                  <a:pt x="956" y="1630"/>
                  <a:pt x="956" y="1630"/>
                </a:cubicBezTo>
                <a:cubicBezTo>
                  <a:pt x="967" y="1636"/>
                  <a:pt x="967" y="1636"/>
                  <a:pt x="967" y="1636"/>
                </a:cubicBezTo>
                <a:cubicBezTo>
                  <a:pt x="965" y="1624"/>
                  <a:pt x="965" y="1624"/>
                  <a:pt x="965" y="1624"/>
                </a:cubicBezTo>
                <a:cubicBezTo>
                  <a:pt x="973" y="1615"/>
                  <a:pt x="973" y="1615"/>
                  <a:pt x="973" y="1615"/>
                </a:cubicBezTo>
                <a:cubicBezTo>
                  <a:pt x="961" y="1613"/>
                  <a:pt x="961" y="1613"/>
                  <a:pt x="961" y="1613"/>
                </a:cubicBezTo>
                <a:cubicBezTo>
                  <a:pt x="956" y="1602"/>
                  <a:pt x="956" y="1602"/>
                  <a:pt x="956" y="1602"/>
                </a:cubicBezTo>
                <a:cubicBezTo>
                  <a:pt x="950" y="1613"/>
                  <a:pt x="950" y="1613"/>
                  <a:pt x="950" y="1613"/>
                </a:cubicBezTo>
                <a:cubicBezTo>
                  <a:pt x="938" y="1615"/>
                  <a:pt x="938" y="1615"/>
                  <a:pt x="938" y="1615"/>
                </a:cubicBezTo>
                <a:cubicBezTo>
                  <a:pt x="947" y="1624"/>
                  <a:pt x="947" y="1624"/>
                  <a:pt x="947" y="1624"/>
                </a:cubicBezTo>
                <a:lnTo>
                  <a:pt x="945" y="1636"/>
                </a:lnTo>
                <a:close/>
                <a:moveTo>
                  <a:pt x="970" y="1356"/>
                </a:moveTo>
                <a:cubicBezTo>
                  <a:pt x="973" y="1351"/>
                  <a:pt x="973" y="1351"/>
                  <a:pt x="973" y="1351"/>
                </a:cubicBezTo>
                <a:cubicBezTo>
                  <a:pt x="970" y="1346"/>
                  <a:pt x="970" y="1346"/>
                  <a:pt x="970" y="1346"/>
                </a:cubicBezTo>
                <a:cubicBezTo>
                  <a:pt x="964" y="1346"/>
                  <a:pt x="964" y="1346"/>
                  <a:pt x="964" y="1346"/>
                </a:cubicBezTo>
                <a:cubicBezTo>
                  <a:pt x="961" y="1351"/>
                  <a:pt x="961" y="1351"/>
                  <a:pt x="961" y="1351"/>
                </a:cubicBezTo>
                <a:cubicBezTo>
                  <a:pt x="964" y="1356"/>
                  <a:pt x="964" y="1356"/>
                  <a:pt x="964" y="1356"/>
                </a:cubicBezTo>
                <a:lnTo>
                  <a:pt x="970" y="1356"/>
                </a:lnTo>
                <a:close/>
                <a:moveTo>
                  <a:pt x="448" y="1409"/>
                </a:moveTo>
                <a:cubicBezTo>
                  <a:pt x="437" y="1409"/>
                  <a:pt x="437" y="1409"/>
                  <a:pt x="437" y="1409"/>
                </a:cubicBezTo>
                <a:cubicBezTo>
                  <a:pt x="431" y="1419"/>
                  <a:pt x="431" y="1419"/>
                  <a:pt x="431" y="1419"/>
                </a:cubicBezTo>
                <a:cubicBezTo>
                  <a:pt x="437" y="1429"/>
                  <a:pt x="437" y="1429"/>
                  <a:pt x="437" y="1429"/>
                </a:cubicBezTo>
                <a:cubicBezTo>
                  <a:pt x="448" y="1429"/>
                  <a:pt x="448" y="1429"/>
                  <a:pt x="448" y="1429"/>
                </a:cubicBezTo>
                <a:cubicBezTo>
                  <a:pt x="454" y="1419"/>
                  <a:pt x="454" y="1419"/>
                  <a:pt x="454" y="1419"/>
                </a:cubicBezTo>
                <a:lnTo>
                  <a:pt x="448" y="1409"/>
                </a:lnTo>
                <a:close/>
                <a:moveTo>
                  <a:pt x="306" y="1539"/>
                </a:moveTo>
                <a:cubicBezTo>
                  <a:pt x="308" y="1539"/>
                  <a:pt x="311" y="1537"/>
                  <a:pt x="311" y="1534"/>
                </a:cubicBezTo>
                <a:cubicBezTo>
                  <a:pt x="311" y="1532"/>
                  <a:pt x="308" y="1529"/>
                  <a:pt x="306" y="1529"/>
                </a:cubicBezTo>
                <a:cubicBezTo>
                  <a:pt x="303" y="1529"/>
                  <a:pt x="301" y="1532"/>
                  <a:pt x="301" y="1534"/>
                </a:cubicBezTo>
                <a:cubicBezTo>
                  <a:pt x="301" y="1537"/>
                  <a:pt x="303" y="1539"/>
                  <a:pt x="306" y="1539"/>
                </a:cubicBezTo>
                <a:close/>
                <a:moveTo>
                  <a:pt x="1108" y="1267"/>
                </a:moveTo>
                <a:cubicBezTo>
                  <a:pt x="1094" y="1267"/>
                  <a:pt x="1094" y="1267"/>
                  <a:pt x="1094" y="1267"/>
                </a:cubicBezTo>
                <a:cubicBezTo>
                  <a:pt x="1094" y="1281"/>
                  <a:pt x="1094" y="1281"/>
                  <a:pt x="1094" y="1281"/>
                </a:cubicBezTo>
                <a:cubicBezTo>
                  <a:pt x="1108" y="1281"/>
                  <a:pt x="1108" y="1281"/>
                  <a:pt x="1108" y="1281"/>
                </a:cubicBezTo>
                <a:lnTo>
                  <a:pt x="1108" y="1267"/>
                </a:lnTo>
                <a:close/>
                <a:moveTo>
                  <a:pt x="398" y="1491"/>
                </a:moveTo>
                <a:cubicBezTo>
                  <a:pt x="418" y="1491"/>
                  <a:pt x="418" y="1491"/>
                  <a:pt x="418" y="1491"/>
                </a:cubicBezTo>
                <a:cubicBezTo>
                  <a:pt x="418" y="1471"/>
                  <a:pt x="418" y="1471"/>
                  <a:pt x="418" y="1471"/>
                </a:cubicBezTo>
                <a:cubicBezTo>
                  <a:pt x="398" y="1471"/>
                  <a:pt x="398" y="1471"/>
                  <a:pt x="398" y="1471"/>
                </a:cubicBezTo>
                <a:lnTo>
                  <a:pt x="398" y="1491"/>
                </a:lnTo>
                <a:close/>
                <a:moveTo>
                  <a:pt x="349" y="1656"/>
                </a:moveTo>
                <a:cubicBezTo>
                  <a:pt x="347" y="1656"/>
                  <a:pt x="347" y="1657"/>
                  <a:pt x="347" y="1658"/>
                </a:cubicBezTo>
                <a:cubicBezTo>
                  <a:pt x="347" y="1659"/>
                  <a:pt x="347" y="1660"/>
                  <a:pt x="349" y="1660"/>
                </a:cubicBezTo>
                <a:cubicBezTo>
                  <a:pt x="350" y="1660"/>
                  <a:pt x="351" y="1659"/>
                  <a:pt x="351" y="1658"/>
                </a:cubicBezTo>
                <a:cubicBezTo>
                  <a:pt x="351" y="1657"/>
                  <a:pt x="350" y="1656"/>
                  <a:pt x="349" y="1656"/>
                </a:cubicBezTo>
                <a:close/>
                <a:moveTo>
                  <a:pt x="261" y="1715"/>
                </a:moveTo>
                <a:cubicBezTo>
                  <a:pt x="263" y="1715"/>
                  <a:pt x="264" y="1714"/>
                  <a:pt x="264" y="1712"/>
                </a:cubicBezTo>
                <a:cubicBezTo>
                  <a:pt x="264" y="1711"/>
                  <a:pt x="263" y="1709"/>
                  <a:pt x="261" y="1709"/>
                </a:cubicBezTo>
                <a:cubicBezTo>
                  <a:pt x="260" y="1709"/>
                  <a:pt x="259" y="1711"/>
                  <a:pt x="259" y="1712"/>
                </a:cubicBezTo>
                <a:cubicBezTo>
                  <a:pt x="259" y="1714"/>
                  <a:pt x="260" y="1715"/>
                  <a:pt x="261" y="1715"/>
                </a:cubicBezTo>
                <a:close/>
                <a:moveTo>
                  <a:pt x="854" y="1479"/>
                </a:moveTo>
                <a:cubicBezTo>
                  <a:pt x="852" y="1484"/>
                  <a:pt x="852" y="1484"/>
                  <a:pt x="852" y="1484"/>
                </a:cubicBezTo>
                <a:cubicBezTo>
                  <a:pt x="854" y="1489"/>
                  <a:pt x="854" y="1489"/>
                  <a:pt x="854" y="1489"/>
                </a:cubicBezTo>
                <a:cubicBezTo>
                  <a:pt x="860" y="1489"/>
                  <a:pt x="860" y="1489"/>
                  <a:pt x="860" y="1489"/>
                </a:cubicBezTo>
                <a:cubicBezTo>
                  <a:pt x="863" y="1484"/>
                  <a:pt x="863" y="1484"/>
                  <a:pt x="863" y="1484"/>
                </a:cubicBezTo>
                <a:cubicBezTo>
                  <a:pt x="860" y="1479"/>
                  <a:pt x="860" y="1479"/>
                  <a:pt x="860" y="1479"/>
                </a:cubicBezTo>
                <a:lnTo>
                  <a:pt x="854" y="1479"/>
                </a:lnTo>
                <a:close/>
                <a:moveTo>
                  <a:pt x="1012" y="1571"/>
                </a:moveTo>
                <a:cubicBezTo>
                  <a:pt x="1016" y="1571"/>
                  <a:pt x="1019" y="1568"/>
                  <a:pt x="1019" y="1564"/>
                </a:cubicBezTo>
                <a:cubicBezTo>
                  <a:pt x="1019" y="1560"/>
                  <a:pt x="1016" y="1557"/>
                  <a:pt x="1012" y="1557"/>
                </a:cubicBezTo>
                <a:cubicBezTo>
                  <a:pt x="1008" y="1557"/>
                  <a:pt x="1005" y="1560"/>
                  <a:pt x="1005" y="1564"/>
                </a:cubicBezTo>
                <a:cubicBezTo>
                  <a:pt x="1005" y="1568"/>
                  <a:pt x="1008" y="1571"/>
                  <a:pt x="1012" y="1571"/>
                </a:cubicBezTo>
                <a:close/>
                <a:moveTo>
                  <a:pt x="978" y="1383"/>
                </a:moveTo>
                <a:cubicBezTo>
                  <a:pt x="975" y="1399"/>
                  <a:pt x="975" y="1399"/>
                  <a:pt x="975" y="1399"/>
                </a:cubicBezTo>
                <a:cubicBezTo>
                  <a:pt x="990" y="1391"/>
                  <a:pt x="990" y="1391"/>
                  <a:pt x="990" y="1391"/>
                </a:cubicBezTo>
                <a:cubicBezTo>
                  <a:pt x="1005" y="1399"/>
                  <a:pt x="1005" y="1399"/>
                  <a:pt x="1005" y="1399"/>
                </a:cubicBezTo>
                <a:cubicBezTo>
                  <a:pt x="1002" y="1383"/>
                  <a:pt x="1002" y="1383"/>
                  <a:pt x="1002" y="1383"/>
                </a:cubicBezTo>
                <a:cubicBezTo>
                  <a:pt x="1014" y="1371"/>
                  <a:pt x="1014" y="1371"/>
                  <a:pt x="1014" y="1371"/>
                </a:cubicBezTo>
                <a:cubicBezTo>
                  <a:pt x="997" y="1369"/>
                  <a:pt x="997" y="1369"/>
                  <a:pt x="997" y="1369"/>
                </a:cubicBezTo>
                <a:cubicBezTo>
                  <a:pt x="990" y="1354"/>
                  <a:pt x="990" y="1354"/>
                  <a:pt x="990" y="1354"/>
                </a:cubicBezTo>
                <a:cubicBezTo>
                  <a:pt x="983" y="1369"/>
                  <a:pt x="983" y="1369"/>
                  <a:pt x="983" y="1369"/>
                </a:cubicBezTo>
                <a:cubicBezTo>
                  <a:pt x="966" y="1371"/>
                  <a:pt x="966" y="1371"/>
                  <a:pt x="966" y="1371"/>
                </a:cubicBezTo>
                <a:lnTo>
                  <a:pt x="978" y="1383"/>
                </a:lnTo>
                <a:close/>
                <a:moveTo>
                  <a:pt x="1044" y="1578"/>
                </a:moveTo>
                <a:cubicBezTo>
                  <a:pt x="1051" y="1565"/>
                  <a:pt x="1051" y="1565"/>
                  <a:pt x="1051" y="1565"/>
                </a:cubicBezTo>
                <a:cubicBezTo>
                  <a:pt x="1044" y="1553"/>
                  <a:pt x="1044" y="1553"/>
                  <a:pt x="1044" y="1553"/>
                </a:cubicBezTo>
                <a:cubicBezTo>
                  <a:pt x="1030" y="1553"/>
                  <a:pt x="1030" y="1553"/>
                  <a:pt x="1030" y="1553"/>
                </a:cubicBezTo>
                <a:cubicBezTo>
                  <a:pt x="1023" y="1565"/>
                  <a:pt x="1023" y="1565"/>
                  <a:pt x="1023" y="1565"/>
                </a:cubicBezTo>
                <a:cubicBezTo>
                  <a:pt x="1030" y="1578"/>
                  <a:pt x="1030" y="1578"/>
                  <a:pt x="1030" y="1578"/>
                </a:cubicBezTo>
                <a:lnTo>
                  <a:pt x="1044" y="1578"/>
                </a:lnTo>
                <a:close/>
                <a:moveTo>
                  <a:pt x="690" y="1281"/>
                </a:moveTo>
                <a:cubicBezTo>
                  <a:pt x="698" y="1277"/>
                  <a:pt x="698" y="1277"/>
                  <a:pt x="698" y="1277"/>
                </a:cubicBezTo>
                <a:cubicBezTo>
                  <a:pt x="705" y="1281"/>
                  <a:pt x="705" y="1281"/>
                  <a:pt x="705" y="1281"/>
                </a:cubicBezTo>
                <a:cubicBezTo>
                  <a:pt x="704" y="1273"/>
                  <a:pt x="704" y="1273"/>
                  <a:pt x="704" y="1273"/>
                </a:cubicBezTo>
                <a:cubicBezTo>
                  <a:pt x="710" y="1267"/>
                  <a:pt x="710" y="1267"/>
                  <a:pt x="710" y="1267"/>
                </a:cubicBezTo>
                <a:cubicBezTo>
                  <a:pt x="702" y="1266"/>
                  <a:pt x="702" y="1266"/>
                  <a:pt x="702" y="1266"/>
                </a:cubicBezTo>
                <a:cubicBezTo>
                  <a:pt x="698" y="1258"/>
                  <a:pt x="698" y="1258"/>
                  <a:pt x="698" y="1258"/>
                </a:cubicBezTo>
                <a:cubicBezTo>
                  <a:pt x="694" y="1266"/>
                  <a:pt x="694" y="1266"/>
                  <a:pt x="694" y="1266"/>
                </a:cubicBezTo>
                <a:cubicBezTo>
                  <a:pt x="686" y="1267"/>
                  <a:pt x="686" y="1267"/>
                  <a:pt x="686" y="1267"/>
                </a:cubicBezTo>
                <a:cubicBezTo>
                  <a:pt x="692" y="1273"/>
                  <a:pt x="692" y="1273"/>
                  <a:pt x="692" y="1273"/>
                </a:cubicBezTo>
                <a:lnTo>
                  <a:pt x="690" y="1281"/>
                </a:lnTo>
                <a:close/>
                <a:moveTo>
                  <a:pt x="970" y="1745"/>
                </a:moveTo>
                <a:cubicBezTo>
                  <a:pt x="988" y="1745"/>
                  <a:pt x="988" y="1745"/>
                  <a:pt x="988" y="1745"/>
                </a:cubicBezTo>
                <a:cubicBezTo>
                  <a:pt x="988" y="1727"/>
                  <a:pt x="988" y="1727"/>
                  <a:pt x="988" y="1727"/>
                </a:cubicBezTo>
                <a:cubicBezTo>
                  <a:pt x="970" y="1727"/>
                  <a:pt x="970" y="1727"/>
                  <a:pt x="970" y="1727"/>
                </a:cubicBezTo>
                <a:lnTo>
                  <a:pt x="970" y="1745"/>
                </a:lnTo>
                <a:close/>
                <a:moveTo>
                  <a:pt x="1172" y="1475"/>
                </a:moveTo>
                <a:cubicBezTo>
                  <a:pt x="1186" y="1475"/>
                  <a:pt x="1186" y="1475"/>
                  <a:pt x="1186" y="1475"/>
                </a:cubicBezTo>
                <a:cubicBezTo>
                  <a:pt x="1186" y="1461"/>
                  <a:pt x="1186" y="1461"/>
                  <a:pt x="1186" y="1461"/>
                </a:cubicBezTo>
                <a:cubicBezTo>
                  <a:pt x="1172" y="1461"/>
                  <a:pt x="1172" y="1461"/>
                  <a:pt x="1172" y="1461"/>
                </a:cubicBezTo>
                <a:lnTo>
                  <a:pt x="1172" y="1475"/>
                </a:lnTo>
                <a:close/>
                <a:moveTo>
                  <a:pt x="765" y="2044"/>
                </a:moveTo>
                <a:cubicBezTo>
                  <a:pt x="761" y="2044"/>
                  <a:pt x="759" y="2047"/>
                  <a:pt x="759" y="2050"/>
                </a:cubicBezTo>
                <a:cubicBezTo>
                  <a:pt x="759" y="2053"/>
                  <a:pt x="761" y="2056"/>
                  <a:pt x="765" y="2056"/>
                </a:cubicBezTo>
                <a:cubicBezTo>
                  <a:pt x="768" y="2056"/>
                  <a:pt x="771" y="2053"/>
                  <a:pt x="771" y="2050"/>
                </a:cubicBezTo>
                <a:cubicBezTo>
                  <a:pt x="771" y="2047"/>
                  <a:pt x="768" y="2044"/>
                  <a:pt x="765" y="2044"/>
                </a:cubicBezTo>
                <a:close/>
                <a:moveTo>
                  <a:pt x="731" y="1980"/>
                </a:moveTo>
                <a:cubicBezTo>
                  <a:pt x="728" y="1980"/>
                  <a:pt x="727" y="1982"/>
                  <a:pt x="727" y="1984"/>
                </a:cubicBezTo>
                <a:cubicBezTo>
                  <a:pt x="727" y="1986"/>
                  <a:pt x="728" y="1988"/>
                  <a:pt x="731" y="1988"/>
                </a:cubicBezTo>
                <a:cubicBezTo>
                  <a:pt x="733" y="1988"/>
                  <a:pt x="735" y="1986"/>
                  <a:pt x="735" y="1984"/>
                </a:cubicBezTo>
                <a:cubicBezTo>
                  <a:pt x="735" y="1982"/>
                  <a:pt x="733" y="1980"/>
                  <a:pt x="731" y="1980"/>
                </a:cubicBezTo>
                <a:close/>
                <a:moveTo>
                  <a:pt x="637" y="1908"/>
                </a:moveTo>
                <a:cubicBezTo>
                  <a:pt x="632" y="1898"/>
                  <a:pt x="632" y="1898"/>
                  <a:pt x="632" y="1898"/>
                </a:cubicBezTo>
                <a:cubicBezTo>
                  <a:pt x="627" y="1908"/>
                  <a:pt x="627" y="1908"/>
                  <a:pt x="627" y="1908"/>
                </a:cubicBezTo>
                <a:cubicBezTo>
                  <a:pt x="616" y="1909"/>
                  <a:pt x="616" y="1909"/>
                  <a:pt x="616" y="1909"/>
                </a:cubicBezTo>
                <a:cubicBezTo>
                  <a:pt x="624" y="1917"/>
                  <a:pt x="624" y="1917"/>
                  <a:pt x="624" y="1917"/>
                </a:cubicBezTo>
                <a:cubicBezTo>
                  <a:pt x="622" y="1929"/>
                  <a:pt x="622" y="1929"/>
                  <a:pt x="622" y="1929"/>
                </a:cubicBezTo>
                <a:cubicBezTo>
                  <a:pt x="632" y="1923"/>
                  <a:pt x="632" y="1923"/>
                  <a:pt x="632" y="1923"/>
                </a:cubicBezTo>
                <a:cubicBezTo>
                  <a:pt x="642" y="1929"/>
                  <a:pt x="642" y="1929"/>
                  <a:pt x="642" y="1929"/>
                </a:cubicBezTo>
                <a:cubicBezTo>
                  <a:pt x="640" y="1917"/>
                  <a:pt x="640" y="1917"/>
                  <a:pt x="640" y="1917"/>
                </a:cubicBezTo>
                <a:cubicBezTo>
                  <a:pt x="648" y="1909"/>
                  <a:pt x="648" y="1909"/>
                  <a:pt x="648" y="1909"/>
                </a:cubicBezTo>
                <a:lnTo>
                  <a:pt x="637" y="1908"/>
                </a:lnTo>
                <a:close/>
                <a:moveTo>
                  <a:pt x="716" y="1909"/>
                </a:moveTo>
                <a:cubicBezTo>
                  <a:pt x="734" y="1909"/>
                  <a:pt x="734" y="1909"/>
                  <a:pt x="734" y="1909"/>
                </a:cubicBezTo>
                <a:cubicBezTo>
                  <a:pt x="734" y="1891"/>
                  <a:pt x="734" y="1891"/>
                  <a:pt x="734" y="1891"/>
                </a:cubicBezTo>
                <a:cubicBezTo>
                  <a:pt x="716" y="1891"/>
                  <a:pt x="716" y="1891"/>
                  <a:pt x="716" y="1891"/>
                </a:cubicBezTo>
                <a:lnTo>
                  <a:pt x="716" y="1909"/>
                </a:lnTo>
                <a:close/>
                <a:moveTo>
                  <a:pt x="434" y="1917"/>
                </a:moveTo>
                <a:cubicBezTo>
                  <a:pt x="431" y="1917"/>
                  <a:pt x="428" y="1920"/>
                  <a:pt x="428" y="1923"/>
                </a:cubicBezTo>
                <a:cubicBezTo>
                  <a:pt x="428" y="1927"/>
                  <a:pt x="431" y="1929"/>
                  <a:pt x="434" y="1929"/>
                </a:cubicBezTo>
                <a:cubicBezTo>
                  <a:pt x="437" y="1929"/>
                  <a:pt x="440" y="1927"/>
                  <a:pt x="440" y="1923"/>
                </a:cubicBezTo>
                <a:cubicBezTo>
                  <a:pt x="440" y="1920"/>
                  <a:pt x="437" y="1917"/>
                  <a:pt x="434" y="1917"/>
                </a:cubicBezTo>
                <a:close/>
                <a:moveTo>
                  <a:pt x="381" y="1979"/>
                </a:moveTo>
                <a:cubicBezTo>
                  <a:pt x="374" y="1979"/>
                  <a:pt x="368" y="1985"/>
                  <a:pt x="368" y="1992"/>
                </a:cubicBezTo>
                <a:cubicBezTo>
                  <a:pt x="368" y="2000"/>
                  <a:pt x="374" y="2005"/>
                  <a:pt x="381" y="2005"/>
                </a:cubicBezTo>
                <a:cubicBezTo>
                  <a:pt x="389" y="2005"/>
                  <a:pt x="395" y="2000"/>
                  <a:pt x="395" y="1992"/>
                </a:cubicBezTo>
                <a:cubicBezTo>
                  <a:pt x="395" y="1985"/>
                  <a:pt x="389" y="1979"/>
                  <a:pt x="381" y="1979"/>
                </a:cubicBezTo>
                <a:close/>
                <a:moveTo>
                  <a:pt x="528" y="1757"/>
                </a:moveTo>
                <a:cubicBezTo>
                  <a:pt x="530" y="1757"/>
                  <a:pt x="532" y="1756"/>
                  <a:pt x="532" y="1753"/>
                </a:cubicBezTo>
                <a:cubicBezTo>
                  <a:pt x="532" y="1751"/>
                  <a:pt x="530" y="1749"/>
                  <a:pt x="528" y="1749"/>
                </a:cubicBezTo>
                <a:cubicBezTo>
                  <a:pt x="526" y="1749"/>
                  <a:pt x="524" y="1751"/>
                  <a:pt x="524" y="1753"/>
                </a:cubicBezTo>
                <a:cubicBezTo>
                  <a:pt x="524" y="1756"/>
                  <a:pt x="526" y="1757"/>
                  <a:pt x="528" y="1757"/>
                </a:cubicBezTo>
                <a:close/>
                <a:moveTo>
                  <a:pt x="910" y="1969"/>
                </a:moveTo>
                <a:cubicBezTo>
                  <a:pt x="907" y="1975"/>
                  <a:pt x="907" y="1975"/>
                  <a:pt x="907" y="1975"/>
                </a:cubicBezTo>
                <a:cubicBezTo>
                  <a:pt x="910" y="1981"/>
                  <a:pt x="910" y="1981"/>
                  <a:pt x="910" y="1981"/>
                </a:cubicBezTo>
                <a:cubicBezTo>
                  <a:pt x="917" y="1981"/>
                  <a:pt x="917" y="1981"/>
                  <a:pt x="917" y="1981"/>
                </a:cubicBezTo>
                <a:cubicBezTo>
                  <a:pt x="920" y="1975"/>
                  <a:pt x="920" y="1975"/>
                  <a:pt x="920" y="1975"/>
                </a:cubicBezTo>
                <a:cubicBezTo>
                  <a:pt x="917" y="1969"/>
                  <a:pt x="917" y="1969"/>
                  <a:pt x="917" y="1969"/>
                </a:cubicBezTo>
                <a:lnTo>
                  <a:pt x="910" y="1969"/>
                </a:lnTo>
                <a:close/>
                <a:moveTo>
                  <a:pt x="1046" y="1900"/>
                </a:moveTo>
                <a:cubicBezTo>
                  <a:pt x="1043" y="1900"/>
                  <a:pt x="1040" y="1903"/>
                  <a:pt x="1040" y="1906"/>
                </a:cubicBezTo>
                <a:cubicBezTo>
                  <a:pt x="1040" y="1909"/>
                  <a:pt x="1043" y="1912"/>
                  <a:pt x="1046" y="1912"/>
                </a:cubicBezTo>
                <a:cubicBezTo>
                  <a:pt x="1049" y="1912"/>
                  <a:pt x="1052" y="1909"/>
                  <a:pt x="1052" y="1906"/>
                </a:cubicBezTo>
                <a:cubicBezTo>
                  <a:pt x="1052" y="1903"/>
                  <a:pt x="1049" y="1900"/>
                  <a:pt x="1046" y="1900"/>
                </a:cubicBezTo>
                <a:close/>
                <a:moveTo>
                  <a:pt x="1032" y="1917"/>
                </a:moveTo>
                <a:cubicBezTo>
                  <a:pt x="1029" y="1917"/>
                  <a:pt x="1027" y="1920"/>
                  <a:pt x="1027" y="1923"/>
                </a:cubicBezTo>
                <a:cubicBezTo>
                  <a:pt x="1027" y="1926"/>
                  <a:pt x="1029" y="1928"/>
                  <a:pt x="1032" y="1928"/>
                </a:cubicBezTo>
                <a:cubicBezTo>
                  <a:pt x="1035" y="1928"/>
                  <a:pt x="1037" y="1926"/>
                  <a:pt x="1037" y="1923"/>
                </a:cubicBezTo>
                <a:cubicBezTo>
                  <a:pt x="1037" y="1920"/>
                  <a:pt x="1035" y="1917"/>
                  <a:pt x="1032" y="1917"/>
                </a:cubicBezTo>
                <a:close/>
                <a:moveTo>
                  <a:pt x="507" y="1581"/>
                </a:moveTo>
                <a:cubicBezTo>
                  <a:pt x="516" y="1577"/>
                  <a:pt x="516" y="1577"/>
                  <a:pt x="516" y="1577"/>
                </a:cubicBezTo>
                <a:cubicBezTo>
                  <a:pt x="525" y="1581"/>
                  <a:pt x="525" y="1581"/>
                  <a:pt x="525" y="1581"/>
                </a:cubicBezTo>
                <a:cubicBezTo>
                  <a:pt x="523" y="1571"/>
                  <a:pt x="523" y="1571"/>
                  <a:pt x="523" y="1571"/>
                </a:cubicBezTo>
                <a:cubicBezTo>
                  <a:pt x="531" y="1564"/>
                  <a:pt x="531" y="1564"/>
                  <a:pt x="531" y="1564"/>
                </a:cubicBezTo>
                <a:cubicBezTo>
                  <a:pt x="521" y="1562"/>
                  <a:pt x="521" y="1562"/>
                  <a:pt x="521" y="1562"/>
                </a:cubicBezTo>
                <a:cubicBezTo>
                  <a:pt x="516" y="1553"/>
                  <a:pt x="516" y="1553"/>
                  <a:pt x="516" y="1553"/>
                </a:cubicBezTo>
                <a:cubicBezTo>
                  <a:pt x="511" y="1562"/>
                  <a:pt x="511" y="1562"/>
                  <a:pt x="511" y="1562"/>
                </a:cubicBezTo>
                <a:cubicBezTo>
                  <a:pt x="501" y="1564"/>
                  <a:pt x="501" y="1564"/>
                  <a:pt x="501" y="1564"/>
                </a:cubicBezTo>
                <a:cubicBezTo>
                  <a:pt x="508" y="1571"/>
                  <a:pt x="508" y="1571"/>
                  <a:pt x="508" y="1571"/>
                </a:cubicBezTo>
                <a:lnTo>
                  <a:pt x="507" y="1581"/>
                </a:lnTo>
                <a:close/>
                <a:moveTo>
                  <a:pt x="892" y="1839"/>
                </a:moveTo>
                <a:cubicBezTo>
                  <a:pt x="897" y="1829"/>
                  <a:pt x="897" y="1829"/>
                  <a:pt x="897" y="1829"/>
                </a:cubicBezTo>
                <a:cubicBezTo>
                  <a:pt x="892" y="1820"/>
                  <a:pt x="892" y="1820"/>
                  <a:pt x="892" y="1820"/>
                </a:cubicBezTo>
                <a:cubicBezTo>
                  <a:pt x="881" y="1820"/>
                  <a:pt x="881" y="1820"/>
                  <a:pt x="881" y="1820"/>
                </a:cubicBezTo>
                <a:cubicBezTo>
                  <a:pt x="876" y="1829"/>
                  <a:pt x="876" y="1829"/>
                  <a:pt x="876" y="1829"/>
                </a:cubicBezTo>
                <a:cubicBezTo>
                  <a:pt x="881" y="1839"/>
                  <a:pt x="881" y="1839"/>
                  <a:pt x="881" y="1839"/>
                </a:cubicBezTo>
                <a:lnTo>
                  <a:pt x="892" y="1839"/>
                </a:lnTo>
                <a:close/>
                <a:moveTo>
                  <a:pt x="605" y="1727"/>
                </a:moveTo>
                <a:cubicBezTo>
                  <a:pt x="608" y="1727"/>
                  <a:pt x="610" y="1725"/>
                  <a:pt x="610" y="1722"/>
                </a:cubicBezTo>
                <a:cubicBezTo>
                  <a:pt x="610" y="1719"/>
                  <a:pt x="608" y="1717"/>
                  <a:pt x="605" y="1717"/>
                </a:cubicBezTo>
                <a:cubicBezTo>
                  <a:pt x="602" y="1717"/>
                  <a:pt x="600" y="1719"/>
                  <a:pt x="600" y="1722"/>
                </a:cubicBezTo>
                <a:cubicBezTo>
                  <a:pt x="600" y="1725"/>
                  <a:pt x="602" y="1727"/>
                  <a:pt x="605" y="1727"/>
                </a:cubicBezTo>
                <a:close/>
                <a:moveTo>
                  <a:pt x="1081" y="1672"/>
                </a:moveTo>
                <a:cubicBezTo>
                  <a:pt x="1078" y="1665"/>
                  <a:pt x="1078" y="1665"/>
                  <a:pt x="1078" y="1665"/>
                </a:cubicBezTo>
                <a:cubicBezTo>
                  <a:pt x="1074" y="1672"/>
                  <a:pt x="1074" y="1672"/>
                  <a:pt x="1074" y="1672"/>
                </a:cubicBezTo>
                <a:cubicBezTo>
                  <a:pt x="1067" y="1673"/>
                  <a:pt x="1067" y="1673"/>
                  <a:pt x="1067" y="1673"/>
                </a:cubicBezTo>
                <a:cubicBezTo>
                  <a:pt x="1072" y="1679"/>
                  <a:pt x="1072" y="1679"/>
                  <a:pt x="1072" y="1679"/>
                </a:cubicBezTo>
                <a:cubicBezTo>
                  <a:pt x="1071" y="1686"/>
                  <a:pt x="1071" y="1686"/>
                  <a:pt x="1071" y="1686"/>
                </a:cubicBezTo>
                <a:cubicBezTo>
                  <a:pt x="1078" y="1683"/>
                  <a:pt x="1078" y="1683"/>
                  <a:pt x="1078" y="1683"/>
                </a:cubicBezTo>
                <a:cubicBezTo>
                  <a:pt x="1085" y="1686"/>
                  <a:pt x="1085" y="1686"/>
                  <a:pt x="1085" y="1686"/>
                </a:cubicBezTo>
                <a:cubicBezTo>
                  <a:pt x="1083" y="1679"/>
                  <a:pt x="1083" y="1679"/>
                  <a:pt x="1083" y="1679"/>
                </a:cubicBezTo>
                <a:cubicBezTo>
                  <a:pt x="1089" y="1673"/>
                  <a:pt x="1089" y="1673"/>
                  <a:pt x="1089" y="1673"/>
                </a:cubicBezTo>
                <a:lnTo>
                  <a:pt x="1081" y="1672"/>
                </a:lnTo>
                <a:close/>
                <a:moveTo>
                  <a:pt x="678" y="1785"/>
                </a:moveTo>
                <a:cubicBezTo>
                  <a:pt x="686" y="1785"/>
                  <a:pt x="692" y="1779"/>
                  <a:pt x="692" y="1771"/>
                </a:cubicBezTo>
                <a:cubicBezTo>
                  <a:pt x="692" y="1763"/>
                  <a:pt x="686" y="1757"/>
                  <a:pt x="678" y="1757"/>
                </a:cubicBezTo>
                <a:cubicBezTo>
                  <a:pt x="670" y="1757"/>
                  <a:pt x="664" y="1763"/>
                  <a:pt x="664" y="1771"/>
                </a:cubicBezTo>
                <a:cubicBezTo>
                  <a:pt x="664" y="1779"/>
                  <a:pt x="670" y="1785"/>
                  <a:pt x="678" y="1785"/>
                </a:cubicBezTo>
                <a:close/>
                <a:moveTo>
                  <a:pt x="930" y="1704"/>
                </a:moveTo>
                <a:cubicBezTo>
                  <a:pt x="928" y="1704"/>
                  <a:pt x="927" y="1706"/>
                  <a:pt x="927" y="1707"/>
                </a:cubicBezTo>
                <a:cubicBezTo>
                  <a:pt x="927" y="1709"/>
                  <a:pt x="928" y="1711"/>
                  <a:pt x="930" y="1711"/>
                </a:cubicBezTo>
                <a:cubicBezTo>
                  <a:pt x="932" y="1711"/>
                  <a:pt x="933" y="1709"/>
                  <a:pt x="933" y="1707"/>
                </a:cubicBezTo>
                <a:cubicBezTo>
                  <a:pt x="933" y="1706"/>
                  <a:pt x="932" y="1704"/>
                  <a:pt x="930" y="1704"/>
                </a:cubicBezTo>
                <a:close/>
                <a:moveTo>
                  <a:pt x="1166" y="1783"/>
                </a:moveTo>
                <a:cubicBezTo>
                  <a:pt x="1172" y="1783"/>
                  <a:pt x="1172" y="1783"/>
                  <a:pt x="1172" y="1783"/>
                </a:cubicBezTo>
                <a:cubicBezTo>
                  <a:pt x="1172" y="1777"/>
                  <a:pt x="1172" y="1777"/>
                  <a:pt x="1172" y="1777"/>
                </a:cubicBezTo>
                <a:cubicBezTo>
                  <a:pt x="1166" y="1777"/>
                  <a:pt x="1166" y="1777"/>
                  <a:pt x="1166" y="1777"/>
                </a:cubicBezTo>
                <a:lnTo>
                  <a:pt x="1166" y="1783"/>
                </a:lnTo>
                <a:close/>
                <a:moveTo>
                  <a:pt x="378" y="1911"/>
                </a:moveTo>
                <a:cubicBezTo>
                  <a:pt x="372" y="1911"/>
                  <a:pt x="372" y="1911"/>
                  <a:pt x="372" y="1911"/>
                </a:cubicBezTo>
                <a:cubicBezTo>
                  <a:pt x="372" y="1917"/>
                  <a:pt x="372" y="1917"/>
                  <a:pt x="372" y="1917"/>
                </a:cubicBezTo>
                <a:cubicBezTo>
                  <a:pt x="378" y="1917"/>
                  <a:pt x="378" y="1917"/>
                  <a:pt x="378" y="1917"/>
                </a:cubicBezTo>
                <a:lnTo>
                  <a:pt x="378" y="1911"/>
                </a:lnTo>
                <a:close/>
                <a:moveTo>
                  <a:pt x="19" y="564"/>
                </a:moveTo>
                <a:cubicBezTo>
                  <a:pt x="19" y="560"/>
                  <a:pt x="16" y="557"/>
                  <a:pt x="12" y="557"/>
                </a:cubicBezTo>
                <a:cubicBezTo>
                  <a:pt x="8" y="557"/>
                  <a:pt x="5" y="560"/>
                  <a:pt x="5" y="564"/>
                </a:cubicBezTo>
                <a:cubicBezTo>
                  <a:pt x="5" y="568"/>
                  <a:pt x="8" y="571"/>
                  <a:pt x="12" y="571"/>
                </a:cubicBezTo>
                <a:cubicBezTo>
                  <a:pt x="16" y="571"/>
                  <a:pt x="19" y="568"/>
                  <a:pt x="19" y="564"/>
                </a:cubicBezTo>
                <a:close/>
                <a:moveTo>
                  <a:pt x="94" y="281"/>
                </a:moveTo>
                <a:cubicBezTo>
                  <a:pt x="108" y="281"/>
                  <a:pt x="108" y="281"/>
                  <a:pt x="108" y="281"/>
                </a:cubicBezTo>
                <a:cubicBezTo>
                  <a:pt x="108" y="267"/>
                  <a:pt x="108" y="267"/>
                  <a:pt x="108" y="267"/>
                </a:cubicBezTo>
                <a:cubicBezTo>
                  <a:pt x="94" y="267"/>
                  <a:pt x="94" y="267"/>
                  <a:pt x="94" y="267"/>
                </a:cubicBezTo>
                <a:lnTo>
                  <a:pt x="94" y="281"/>
                </a:lnTo>
                <a:close/>
                <a:moveTo>
                  <a:pt x="2" y="383"/>
                </a:moveTo>
                <a:cubicBezTo>
                  <a:pt x="14" y="371"/>
                  <a:pt x="14" y="371"/>
                  <a:pt x="14" y="371"/>
                </a:cubicBezTo>
                <a:cubicBezTo>
                  <a:pt x="0" y="369"/>
                  <a:pt x="0" y="369"/>
                  <a:pt x="0" y="369"/>
                </a:cubicBezTo>
                <a:cubicBezTo>
                  <a:pt x="0" y="397"/>
                  <a:pt x="0" y="397"/>
                  <a:pt x="0" y="397"/>
                </a:cubicBezTo>
                <a:cubicBezTo>
                  <a:pt x="5" y="399"/>
                  <a:pt x="5" y="399"/>
                  <a:pt x="5" y="399"/>
                </a:cubicBezTo>
                <a:lnTo>
                  <a:pt x="2" y="383"/>
                </a:lnTo>
                <a:close/>
                <a:moveTo>
                  <a:pt x="51" y="565"/>
                </a:moveTo>
                <a:cubicBezTo>
                  <a:pt x="44" y="553"/>
                  <a:pt x="44" y="553"/>
                  <a:pt x="44" y="553"/>
                </a:cubicBezTo>
                <a:cubicBezTo>
                  <a:pt x="30" y="553"/>
                  <a:pt x="30" y="553"/>
                  <a:pt x="30" y="553"/>
                </a:cubicBezTo>
                <a:cubicBezTo>
                  <a:pt x="23" y="565"/>
                  <a:pt x="23" y="565"/>
                  <a:pt x="23" y="565"/>
                </a:cubicBezTo>
                <a:cubicBezTo>
                  <a:pt x="30" y="578"/>
                  <a:pt x="30" y="578"/>
                  <a:pt x="30" y="578"/>
                </a:cubicBezTo>
                <a:cubicBezTo>
                  <a:pt x="44" y="578"/>
                  <a:pt x="44" y="578"/>
                  <a:pt x="44" y="578"/>
                </a:cubicBezTo>
                <a:lnTo>
                  <a:pt x="51" y="565"/>
                </a:lnTo>
                <a:close/>
                <a:moveTo>
                  <a:pt x="52" y="906"/>
                </a:moveTo>
                <a:cubicBezTo>
                  <a:pt x="52" y="903"/>
                  <a:pt x="49" y="900"/>
                  <a:pt x="46" y="900"/>
                </a:cubicBezTo>
                <a:cubicBezTo>
                  <a:pt x="43" y="900"/>
                  <a:pt x="40" y="903"/>
                  <a:pt x="40" y="906"/>
                </a:cubicBezTo>
                <a:cubicBezTo>
                  <a:pt x="40" y="909"/>
                  <a:pt x="43" y="912"/>
                  <a:pt x="46" y="912"/>
                </a:cubicBezTo>
                <a:cubicBezTo>
                  <a:pt x="49" y="912"/>
                  <a:pt x="52" y="909"/>
                  <a:pt x="52" y="906"/>
                </a:cubicBezTo>
                <a:close/>
                <a:moveTo>
                  <a:pt x="37" y="923"/>
                </a:moveTo>
                <a:cubicBezTo>
                  <a:pt x="37" y="920"/>
                  <a:pt x="35" y="917"/>
                  <a:pt x="32" y="917"/>
                </a:cubicBezTo>
                <a:cubicBezTo>
                  <a:pt x="29" y="917"/>
                  <a:pt x="27" y="920"/>
                  <a:pt x="27" y="923"/>
                </a:cubicBezTo>
                <a:cubicBezTo>
                  <a:pt x="27" y="926"/>
                  <a:pt x="29" y="928"/>
                  <a:pt x="32" y="928"/>
                </a:cubicBezTo>
                <a:cubicBezTo>
                  <a:pt x="35" y="928"/>
                  <a:pt x="37" y="926"/>
                  <a:pt x="37" y="923"/>
                </a:cubicBezTo>
                <a:close/>
                <a:moveTo>
                  <a:pt x="81" y="672"/>
                </a:moveTo>
                <a:cubicBezTo>
                  <a:pt x="78" y="665"/>
                  <a:pt x="78" y="665"/>
                  <a:pt x="78" y="665"/>
                </a:cubicBezTo>
                <a:cubicBezTo>
                  <a:pt x="74" y="672"/>
                  <a:pt x="74" y="672"/>
                  <a:pt x="74" y="672"/>
                </a:cubicBezTo>
                <a:cubicBezTo>
                  <a:pt x="67" y="673"/>
                  <a:pt x="67" y="673"/>
                  <a:pt x="67" y="673"/>
                </a:cubicBezTo>
                <a:cubicBezTo>
                  <a:pt x="72" y="679"/>
                  <a:pt x="72" y="679"/>
                  <a:pt x="72" y="679"/>
                </a:cubicBezTo>
                <a:cubicBezTo>
                  <a:pt x="71" y="686"/>
                  <a:pt x="71" y="686"/>
                  <a:pt x="71" y="686"/>
                </a:cubicBezTo>
                <a:cubicBezTo>
                  <a:pt x="78" y="683"/>
                  <a:pt x="78" y="683"/>
                  <a:pt x="78" y="683"/>
                </a:cubicBezTo>
                <a:cubicBezTo>
                  <a:pt x="85" y="686"/>
                  <a:pt x="85" y="686"/>
                  <a:pt x="85" y="686"/>
                </a:cubicBezTo>
                <a:cubicBezTo>
                  <a:pt x="83" y="679"/>
                  <a:pt x="83" y="679"/>
                  <a:pt x="83" y="679"/>
                </a:cubicBezTo>
                <a:cubicBezTo>
                  <a:pt x="89" y="673"/>
                  <a:pt x="89" y="673"/>
                  <a:pt x="89" y="673"/>
                </a:cubicBezTo>
                <a:lnTo>
                  <a:pt x="81" y="672"/>
                </a:lnTo>
                <a:close/>
                <a:moveTo>
                  <a:pt x="172" y="475"/>
                </a:moveTo>
                <a:cubicBezTo>
                  <a:pt x="186" y="475"/>
                  <a:pt x="186" y="475"/>
                  <a:pt x="186" y="475"/>
                </a:cubicBezTo>
                <a:cubicBezTo>
                  <a:pt x="186" y="461"/>
                  <a:pt x="186" y="461"/>
                  <a:pt x="186" y="461"/>
                </a:cubicBezTo>
                <a:cubicBezTo>
                  <a:pt x="172" y="461"/>
                  <a:pt x="172" y="461"/>
                  <a:pt x="172" y="461"/>
                </a:cubicBezTo>
                <a:lnTo>
                  <a:pt x="172" y="475"/>
                </a:lnTo>
                <a:close/>
                <a:moveTo>
                  <a:pt x="166" y="783"/>
                </a:moveTo>
                <a:cubicBezTo>
                  <a:pt x="172" y="783"/>
                  <a:pt x="172" y="783"/>
                  <a:pt x="172" y="783"/>
                </a:cubicBezTo>
                <a:cubicBezTo>
                  <a:pt x="172" y="777"/>
                  <a:pt x="172" y="777"/>
                  <a:pt x="172" y="777"/>
                </a:cubicBezTo>
                <a:cubicBezTo>
                  <a:pt x="166" y="777"/>
                  <a:pt x="166" y="777"/>
                  <a:pt x="166" y="777"/>
                </a:cubicBezTo>
                <a:lnTo>
                  <a:pt x="166" y="783"/>
                </a:lnTo>
                <a:close/>
                <a:moveTo>
                  <a:pt x="2" y="1383"/>
                </a:moveTo>
                <a:cubicBezTo>
                  <a:pt x="14" y="1371"/>
                  <a:pt x="14" y="1371"/>
                  <a:pt x="14" y="1371"/>
                </a:cubicBezTo>
                <a:cubicBezTo>
                  <a:pt x="0" y="1369"/>
                  <a:pt x="0" y="1369"/>
                  <a:pt x="0" y="1369"/>
                </a:cubicBezTo>
                <a:cubicBezTo>
                  <a:pt x="0" y="1397"/>
                  <a:pt x="0" y="1397"/>
                  <a:pt x="0" y="1397"/>
                </a:cubicBezTo>
                <a:cubicBezTo>
                  <a:pt x="5" y="1399"/>
                  <a:pt x="5" y="1399"/>
                  <a:pt x="5" y="1399"/>
                </a:cubicBezTo>
                <a:lnTo>
                  <a:pt x="2" y="1383"/>
                </a:lnTo>
                <a:close/>
                <a:moveTo>
                  <a:pt x="37" y="1923"/>
                </a:moveTo>
                <a:cubicBezTo>
                  <a:pt x="37" y="1920"/>
                  <a:pt x="35" y="1917"/>
                  <a:pt x="32" y="1917"/>
                </a:cubicBezTo>
                <a:cubicBezTo>
                  <a:pt x="29" y="1917"/>
                  <a:pt x="27" y="1920"/>
                  <a:pt x="27" y="1923"/>
                </a:cubicBezTo>
                <a:cubicBezTo>
                  <a:pt x="27" y="1926"/>
                  <a:pt x="29" y="1928"/>
                  <a:pt x="32" y="1928"/>
                </a:cubicBezTo>
                <a:cubicBezTo>
                  <a:pt x="35" y="1928"/>
                  <a:pt x="37" y="1926"/>
                  <a:pt x="37" y="1923"/>
                </a:cubicBezTo>
                <a:close/>
                <a:moveTo>
                  <a:pt x="52" y="1906"/>
                </a:moveTo>
                <a:cubicBezTo>
                  <a:pt x="52" y="1903"/>
                  <a:pt x="49" y="1900"/>
                  <a:pt x="46" y="1900"/>
                </a:cubicBezTo>
                <a:cubicBezTo>
                  <a:pt x="43" y="1900"/>
                  <a:pt x="40" y="1903"/>
                  <a:pt x="40" y="1906"/>
                </a:cubicBezTo>
                <a:cubicBezTo>
                  <a:pt x="40" y="1909"/>
                  <a:pt x="43" y="1912"/>
                  <a:pt x="46" y="1912"/>
                </a:cubicBezTo>
                <a:cubicBezTo>
                  <a:pt x="49" y="1912"/>
                  <a:pt x="52" y="1909"/>
                  <a:pt x="52" y="1906"/>
                </a:cubicBezTo>
                <a:close/>
                <a:moveTo>
                  <a:pt x="19" y="1564"/>
                </a:moveTo>
                <a:cubicBezTo>
                  <a:pt x="19" y="1560"/>
                  <a:pt x="16" y="1557"/>
                  <a:pt x="12" y="1557"/>
                </a:cubicBezTo>
                <a:cubicBezTo>
                  <a:pt x="8" y="1557"/>
                  <a:pt x="5" y="1560"/>
                  <a:pt x="5" y="1564"/>
                </a:cubicBezTo>
                <a:cubicBezTo>
                  <a:pt x="5" y="1568"/>
                  <a:pt x="8" y="1571"/>
                  <a:pt x="12" y="1571"/>
                </a:cubicBezTo>
                <a:cubicBezTo>
                  <a:pt x="16" y="1571"/>
                  <a:pt x="19" y="1568"/>
                  <a:pt x="19" y="1564"/>
                </a:cubicBezTo>
                <a:close/>
                <a:moveTo>
                  <a:pt x="166" y="1783"/>
                </a:moveTo>
                <a:cubicBezTo>
                  <a:pt x="172" y="1783"/>
                  <a:pt x="172" y="1783"/>
                  <a:pt x="172" y="1783"/>
                </a:cubicBezTo>
                <a:cubicBezTo>
                  <a:pt x="172" y="1777"/>
                  <a:pt x="172" y="1777"/>
                  <a:pt x="172" y="1777"/>
                </a:cubicBezTo>
                <a:cubicBezTo>
                  <a:pt x="166" y="1777"/>
                  <a:pt x="166" y="1777"/>
                  <a:pt x="166" y="1777"/>
                </a:cubicBezTo>
                <a:lnTo>
                  <a:pt x="166" y="1783"/>
                </a:lnTo>
                <a:close/>
                <a:moveTo>
                  <a:pt x="94" y="1281"/>
                </a:moveTo>
                <a:cubicBezTo>
                  <a:pt x="108" y="1281"/>
                  <a:pt x="108" y="1281"/>
                  <a:pt x="108" y="1281"/>
                </a:cubicBezTo>
                <a:cubicBezTo>
                  <a:pt x="108" y="1267"/>
                  <a:pt x="108" y="1267"/>
                  <a:pt x="108" y="1267"/>
                </a:cubicBezTo>
                <a:cubicBezTo>
                  <a:pt x="94" y="1267"/>
                  <a:pt x="94" y="1267"/>
                  <a:pt x="94" y="1267"/>
                </a:cubicBezTo>
                <a:lnTo>
                  <a:pt x="94" y="1281"/>
                </a:lnTo>
                <a:close/>
                <a:moveTo>
                  <a:pt x="172" y="1475"/>
                </a:moveTo>
                <a:cubicBezTo>
                  <a:pt x="186" y="1475"/>
                  <a:pt x="186" y="1475"/>
                  <a:pt x="186" y="1475"/>
                </a:cubicBezTo>
                <a:cubicBezTo>
                  <a:pt x="186" y="1461"/>
                  <a:pt x="186" y="1461"/>
                  <a:pt x="186" y="1461"/>
                </a:cubicBezTo>
                <a:cubicBezTo>
                  <a:pt x="172" y="1461"/>
                  <a:pt x="172" y="1461"/>
                  <a:pt x="172" y="1461"/>
                </a:cubicBezTo>
                <a:lnTo>
                  <a:pt x="172" y="1475"/>
                </a:lnTo>
                <a:close/>
                <a:moveTo>
                  <a:pt x="51" y="1565"/>
                </a:moveTo>
                <a:cubicBezTo>
                  <a:pt x="44" y="1553"/>
                  <a:pt x="44" y="1553"/>
                  <a:pt x="44" y="1553"/>
                </a:cubicBezTo>
                <a:cubicBezTo>
                  <a:pt x="30" y="1553"/>
                  <a:pt x="30" y="1553"/>
                  <a:pt x="30" y="1553"/>
                </a:cubicBezTo>
                <a:cubicBezTo>
                  <a:pt x="23" y="1565"/>
                  <a:pt x="23" y="1565"/>
                  <a:pt x="23" y="1565"/>
                </a:cubicBezTo>
                <a:cubicBezTo>
                  <a:pt x="30" y="1578"/>
                  <a:pt x="30" y="1578"/>
                  <a:pt x="30" y="1578"/>
                </a:cubicBezTo>
                <a:cubicBezTo>
                  <a:pt x="44" y="1578"/>
                  <a:pt x="44" y="1578"/>
                  <a:pt x="44" y="1578"/>
                </a:cubicBezTo>
                <a:lnTo>
                  <a:pt x="51" y="1565"/>
                </a:lnTo>
                <a:close/>
                <a:moveTo>
                  <a:pt x="81" y="1672"/>
                </a:moveTo>
                <a:cubicBezTo>
                  <a:pt x="78" y="1665"/>
                  <a:pt x="78" y="1665"/>
                  <a:pt x="78" y="1665"/>
                </a:cubicBezTo>
                <a:cubicBezTo>
                  <a:pt x="74" y="1672"/>
                  <a:pt x="74" y="1672"/>
                  <a:pt x="74" y="1672"/>
                </a:cubicBezTo>
                <a:cubicBezTo>
                  <a:pt x="67" y="1673"/>
                  <a:pt x="67" y="1673"/>
                  <a:pt x="67" y="1673"/>
                </a:cubicBezTo>
                <a:cubicBezTo>
                  <a:pt x="72" y="1679"/>
                  <a:pt x="72" y="1679"/>
                  <a:pt x="72" y="1679"/>
                </a:cubicBezTo>
                <a:cubicBezTo>
                  <a:pt x="71" y="1686"/>
                  <a:pt x="71" y="1686"/>
                  <a:pt x="71" y="1686"/>
                </a:cubicBezTo>
                <a:cubicBezTo>
                  <a:pt x="78" y="1683"/>
                  <a:pt x="78" y="1683"/>
                  <a:pt x="78" y="1683"/>
                </a:cubicBezTo>
                <a:cubicBezTo>
                  <a:pt x="85" y="1686"/>
                  <a:pt x="85" y="1686"/>
                  <a:pt x="85" y="1686"/>
                </a:cubicBezTo>
                <a:cubicBezTo>
                  <a:pt x="83" y="1679"/>
                  <a:pt x="83" y="1679"/>
                  <a:pt x="83" y="1679"/>
                </a:cubicBezTo>
                <a:cubicBezTo>
                  <a:pt x="89" y="1673"/>
                  <a:pt x="89" y="1673"/>
                  <a:pt x="89" y="1673"/>
                </a:cubicBezTo>
                <a:lnTo>
                  <a:pt x="81" y="1672"/>
                </a:lnTo>
                <a:close/>
              </a:path>
            </a:pathLst>
          </a:custGeom>
          <a:solidFill>
            <a:schemeClr val="bg2">
              <a:lumMod val="10000"/>
            </a:schemeClr>
          </a:solidFill>
          <a:ln>
            <a:noFill/>
          </a:ln>
        </p:spPr>
        <p:txBody>
          <a:bodyPr vert="horz" wrap="square" lIns="91440" tIns="45720" rIns="91440" bIns="45720" numCol="1" anchor="t" anchorCtr="0" compatLnSpc="1">
            <a:prstTxWarp prst="textNoShape">
              <a:avLst/>
            </a:prstTxWarp>
          </a:bodyPr>
          <a:lstStyle/>
          <a:p>
            <a:endParaRPr lang="en-US" dirty="0">
              <a:solidFill>
                <a:sysClr val="windowText" lastClr="000000"/>
              </a:solidFill>
            </a:endParaRPr>
          </a:p>
        </p:txBody>
      </p:sp>
      <p:sp>
        <p:nvSpPr>
          <p:cNvPr id="17" name="Rectangle 16"/>
          <p:cNvSpPr/>
          <p:nvPr/>
        </p:nvSpPr>
        <p:spPr>
          <a:xfrm>
            <a:off x="3175" y="14289"/>
            <a:ext cx="12185650" cy="2511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itle 55"/>
          <p:cNvSpPr>
            <a:spLocks noGrp="1"/>
          </p:cNvSpPr>
          <p:nvPr>
            <p:ph type="title"/>
          </p:nvPr>
        </p:nvSpPr>
        <p:spPr/>
        <p:txBody>
          <a:bodyPr/>
          <a:lstStyle/>
          <a:p>
            <a:r>
              <a:rPr lang="en-US" dirty="0"/>
              <a:t>Team Members</a:t>
            </a:r>
          </a:p>
        </p:txBody>
      </p:sp>
      <p:sp>
        <p:nvSpPr>
          <p:cNvPr id="45" name="Rectangle 44"/>
          <p:cNvSpPr/>
          <p:nvPr/>
        </p:nvSpPr>
        <p:spPr>
          <a:xfrm>
            <a:off x="3053918" y="2525486"/>
            <a:ext cx="3050743" cy="2173401"/>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9144432" y="2525486"/>
            <a:ext cx="3050743" cy="2173401"/>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3175" y="4698887"/>
            <a:ext cx="3050743" cy="2173401"/>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6101271" y="4698887"/>
            <a:ext cx="3050743" cy="2173401"/>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Placeholder 2"/>
          <p:cNvSpPr txBox="1">
            <a:spLocks/>
          </p:cNvSpPr>
          <p:nvPr/>
        </p:nvSpPr>
        <p:spPr>
          <a:xfrm>
            <a:off x="838200" y="720500"/>
            <a:ext cx="10515600" cy="61481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0" i="0" kern="1200">
                <a:solidFill>
                  <a:schemeClr val="tx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stStyle>
          <a:p>
            <a:endParaRPr lang="en-US" b="1" dirty="0"/>
          </a:p>
        </p:txBody>
      </p:sp>
      <p:sp>
        <p:nvSpPr>
          <p:cNvPr id="13" name="Title Placeholder 1"/>
          <p:cNvSpPr txBox="1">
            <a:spLocks/>
          </p:cNvSpPr>
          <p:nvPr/>
        </p:nvSpPr>
        <p:spPr>
          <a:xfrm>
            <a:off x="838200" y="1189237"/>
            <a:ext cx="10515600" cy="34300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500" b="1" i="0" kern="1200">
                <a:solidFill>
                  <a:schemeClr val="tx1"/>
                </a:solidFill>
                <a:latin typeface="Montserrat" charset="0"/>
                <a:ea typeface="Montserrat" charset="0"/>
                <a:cs typeface="Montserrat" charset="0"/>
              </a:defRPr>
            </a:lvl1pPr>
          </a:lstStyle>
          <a:p>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 lorem ipsum dolor sit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amet</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agam</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facer </a:t>
            </a:r>
            <a:r>
              <a:rPr lang="en-US" sz="1200" b="0" dirty="0" err="1">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modo</a:t>
            </a:r>
            <a:r>
              <a:rPr lang="en-US" sz="1200" b="0" dirty="0">
                <a:solidFill>
                  <a:schemeClr val="tx1">
                    <a:lumMod val="75000"/>
                    <a:lumOff val="25000"/>
                  </a:schemeClr>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 data.</a:t>
            </a:r>
          </a:p>
        </p:txBody>
      </p:sp>
      <p:sp>
        <p:nvSpPr>
          <p:cNvPr id="14" name="Rectangle 13"/>
          <p:cNvSpPr/>
          <p:nvPr/>
        </p:nvSpPr>
        <p:spPr>
          <a:xfrm>
            <a:off x="5756390" y="1636444"/>
            <a:ext cx="679219" cy="486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p:cNvGrpSpPr/>
          <p:nvPr/>
        </p:nvGrpSpPr>
        <p:grpSpPr>
          <a:xfrm>
            <a:off x="3675840" y="2850880"/>
            <a:ext cx="1806898" cy="1522613"/>
            <a:chOff x="-2242326" y="3884160"/>
            <a:chExt cx="1806898" cy="1522613"/>
          </a:xfrm>
        </p:grpSpPr>
        <p:sp>
          <p:nvSpPr>
            <p:cNvPr id="73" name="Rectangle 72"/>
            <p:cNvSpPr/>
            <p:nvPr/>
          </p:nvSpPr>
          <p:spPr>
            <a:xfrm>
              <a:off x="-2242326" y="4698887"/>
              <a:ext cx="1806898" cy="707886"/>
            </a:xfrm>
            <a:prstGeom prst="rect">
              <a:avLst/>
            </a:prstGeom>
          </p:spPr>
          <p:txBody>
            <a:bodyPr wrap="square">
              <a:spAutoFit/>
            </a:bodyPr>
            <a:lstStyle/>
            <a:p>
              <a:pPr algn="ctr">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74" name="TextBox 73"/>
            <p:cNvSpPr txBox="1"/>
            <p:nvPr/>
          </p:nvSpPr>
          <p:spPr>
            <a:xfrm>
              <a:off x="-2066586" y="3884160"/>
              <a:ext cx="1455420" cy="630942"/>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JOHN DEO</a:t>
              </a:r>
            </a:p>
            <a:p>
              <a:pPr algn="ct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75" name="Straight Connector 74"/>
            <p:cNvCxnSpPr/>
            <p:nvPr/>
          </p:nvCxnSpPr>
          <p:spPr>
            <a:xfrm flipH="1">
              <a:off x="-1578591" y="4599487"/>
              <a:ext cx="4794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6" name="Group 75"/>
          <p:cNvGrpSpPr/>
          <p:nvPr/>
        </p:nvGrpSpPr>
        <p:grpSpPr>
          <a:xfrm>
            <a:off x="6723193" y="5024281"/>
            <a:ext cx="1806898" cy="1522613"/>
            <a:chOff x="-2242326" y="3884160"/>
            <a:chExt cx="1806898" cy="1522613"/>
          </a:xfrm>
        </p:grpSpPr>
        <p:sp>
          <p:nvSpPr>
            <p:cNvPr id="78" name="Rectangle 77"/>
            <p:cNvSpPr/>
            <p:nvPr/>
          </p:nvSpPr>
          <p:spPr>
            <a:xfrm>
              <a:off x="-2242326" y="4698887"/>
              <a:ext cx="1806898" cy="707886"/>
            </a:xfrm>
            <a:prstGeom prst="rect">
              <a:avLst/>
            </a:prstGeom>
          </p:spPr>
          <p:txBody>
            <a:bodyPr wrap="square">
              <a:spAutoFit/>
            </a:bodyPr>
            <a:lstStyle/>
            <a:p>
              <a:pPr algn="ctr">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80" name="TextBox 79"/>
            <p:cNvSpPr txBox="1"/>
            <p:nvPr/>
          </p:nvSpPr>
          <p:spPr>
            <a:xfrm>
              <a:off x="-2066586" y="3884160"/>
              <a:ext cx="1455420" cy="630942"/>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JOHN DEO</a:t>
              </a:r>
            </a:p>
            <a:p>
              <a:pPr algn="ct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82" name="Straight Connector 81"/>
            <p:cNvCxnSpPr/>
            <p:nvPr/>
          </p:nvCxnSpPr>
          <p:spPr>
            <a:xfrm flipH="1">
              <a:off x="-1578591" y="4599487"/>
              <a:ext cx="4794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549995" y="5024281"/>
            <a:ext cx="1957102" cy="1522613"/>
            <a:chOff x="-2247613" y="1189237"/>
            <a:chExt cx="1957102" cy="1522613"/>
          </a:xfrm>
        </p:grpSpPr>
        <p:sp>
          <p:nvSpPr>
            <p:cNvPr id="84" name="Rectangle 83"/>
            <p:cNvSpPr/>
            <p:nvPr/>
          </p:nvSpPr>
          <p:spPr>
            <a:xfrm>
              <a:off x="-2247613" y="2003964"/>
              <a:ext cx="1957102" cy="707886"/>
            </a:xfrm>
            <a:prstGeom prst="rect">
              <a:avLst/>
            </a:prstGeom>
          </p:spPr>
          <p:txBody>
            <a:bodyPr wrap="square">
              <a:spAutoFit/>
            </a:bodyPr>
            <a:lstStyle/>
            <a:p>
              <a:pPr algn="ctr">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86" name="TextBox 85"/>
            <p:cNvSpPr txBox="1"/>
            <p:nvPr/>
          </p:nvSpPr>
          <p:spPr>
            <a:xfrm>
              <a:off x="-1996771" y="1189237"/>
              <a:ext cx="1455420" cy="630942"/>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MIKE JOHN</a:t>
              </a:r>
            </a:p>
            <a:p>
              <a:pPr algn="ct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87" name="Straight Connector 86"/>
            <p:cNvCxnSpPr/>
            <p:nvPr/>
          </p:nvCxnSpPr>
          <p:spPr>
            <a:xfrm flipH="1">
              <a:off x="-1508776" y="1904564"/>
              <a:ext cx="4794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9691252" y="2850880"/>
            <a:ext cx="1957102" cy="1522613"/>
            <a:chOff x="-2247613" y="1189237"/>
            <a:chExt cx="1957102" cy="1522613"/>
          </a:xfrm>
        </p:grpSpPr>
        <p:sp>
          <p:nvSpPr>
            <p:cNvPr id="89" name="Rectangle 88"/>
            <p:cNvSpPr/>
            <p:nvPr/>
          </p:nvSpPr>
          <p:spPr>
            <a:xfrm>
              <a:off x="-2247613" y="2003964"/>
              <a:ext cx="1957102" cy="707886"/>
            </a:xfrm>
            <a:prstGeom prst="rect">
              <a:avLst/>
            </a:prstGeom>
          </p:spPr>
          <p:txBody>
            <a:bodyPr wrap="square">
              <a:spAutoFit/>
            </a:bodyPr>
            <a:lstStyle/>
            <a:p>
              <a:pPr algn="ctr">
                <a:lnSpc>
                  <a:spcPts val="1200"/>
                </a:lnSpc>
              </a:pPr>
              <a:r>
                <a:rPr lang="en-US" sz="10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sym typeface="Montserrat-Regular" charset="0"/>
                </a:rPr>
                <a:t>This letterhead design is meant to your project an simple image of professional and reliability. By using simple lorem alignments.</a:t>
              </a:r>
            </a:p>
          </p:txBody>
        </p:sp>
        <p:sp>
          <p:nvSpPr>
            <p:cNvPr id="90" name="TextBox 89"/>
            <p:cNvSpPr txBox="1"/>
            <p:nvPr/>
          </p:nvSpPr>
          <p:spPr>
            <a:xfrm>
              <a:off x="-1996771" y="1189237"/>
              <a:ext cx="1455420" cy="630942"/>
            </a:xfrm>
            <a:prstGeom prst="rect">
              <a:avLst/>
            </a:prstGeom>
            <a:noFill/>
          </p:spPr>
          <p:txBody>
            <a:bodyPr wrap="square" rtlCol="0">
              <a:spAutoFit/>
            </a:bodyPr>
            <a:lstStyle/>
            <a:p>
              <a:pPr algn="ctr"/>
              <a:r>
                <a:rPr lang="en-US" sz="1500" dirty="0">
                  <a:solidFill>
                    <a:schemeClr val="bg1"/>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rPr>
                <a:t>MIKE JOHN</a:t>
              </a:r>
            </a:p>
            <a:p>
              <a:pPr algn="ctr"/>
              <a:r>
                <a:rPr lang="en-US" sz="2000" dirty="0">
                  <a:solidFill>
                    <a:schemeClr val="bg1"/>
                  </a:solidFill>
                  <a:latin typeface="Open Sans Condensed" panose="020B0806030504020204" pitchFamily="34" charset="0"/>
                  <a:ea typeface="Open Sans Condensed" panose="020B0806030504020204" pitchFamily="34" charset="0"/>
                  <a:cs typeface="Open Sans Condensed" panose="020B0806030504020204" pitchFamily="34" charset="0"/>
                </a:rPr>
                <a:t>POST TITLE</a:t>
              </a:r>
            </a:p>
          </p:txBody>
        </p:sp>
        <p:cxnSp>
          <p:nvCxnSpPr>
            <p:cNvPr id="91" name="Straight Connector 90"/>
            <p:cNvCxnSpPr/>
            <p:nvPr/>
          </p:nvCxnSpPr>
          <p:spPr>
            <a:xfrm flipH="1">
              <a:off x="-1508776" y="1904564"/>
              <a:ext cx="4794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9EF283FD-119F-4DE9-9B30-EBFDC1C31791}"/>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C37D915B-88CD-47C8-85CD-7CFC103CED1B}"/>
              </a:ext>
            </a:extLst>
          </p:cNvPr>
          <p:cNvSpPr>
            <a:spLocks noGrp="1"/>
          </p:cNvSpPr>
          <p:nvPr>
            <p:ph type="pic" sz="quarter" idx="15"/>
          </p:nvPr>
        </p:nvSpPr>
        <p:spPr/>
      </p:sp>
      <p:sp>
        <p:nvSpPr>
          <p:cNvPr id="7" name="Picture Placeholder 6">
            <a:extLst>
              <a:ext uri="{FF2B5EF4-FFF2-40B4-BE49-F238E27FC236}">
                <a16:creationId xmlns:a16="http://schemas.microsoft.com/office/drawing/2014/main" id="{87891521-9744-4271-87C6-CF95F0846299}"/>
              </a:ext>
            </a:extLst>
          </p:cNvPr>
          <p:cNvSpPr>
            <a:spLocks noGrp="1"/>
          </p:cNvSpPr>
          <p:nvPr>
            <p:ph type="pic" sz="quarter" idx="14"/>
          </p:nvPr>
        </p:nvSpPr>
        <p:spPr/>
      </p:sp>
      <p:sp>
        <p:nvSpPr>
          <p:cNvPr id="9" name="Picture Placeholder 8">
            <a:extLst>
              <a:ext uri="{FF2B5EF4-FFF2-40B4-BE49-F238E27FC236}">
                <a16:creationId xmlns:a16="http://schemas.microsoft.com/office/drawing/2014/main" id="{B424A1F8-C89A-4631-845B-EF20C67900BE}"/>
              </a:ext>
            </a:extLst>
          </p:cNvPr>
          <p:cNvSpPr>
            <a:spLocks noGrp="1"/>
          </p:cNvSpPr>
          <p:nvPr>
            <p:ph type="pic" sz="quarter" idx="13"/>
          </p:nvPr>
        </p:nvSpPr>
        <p:spPr/>
      </p:sp>
    </p:spTree>
    <p:extLst>
      <p:ext uri="{BB962C8B-B14F-4D97-AF65-F5344CB8AC3E}">
        <p14:creationId xmlns:p14="http://schemas.microsoft.com/office/powerpoint/2010/main" val="388053139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theme/theme1.xml><?xml version="1.0" encoding="utf-8"?>
<a:theme xmlns:a="http://schemas.openxmlformats.org/drawingml/2006/main" name="Theme_Master">
  <a:themeElements>
    <a:clrScheme name="Socialike_Br_Df">
      <a:dk1>
        <a:srgbClr val="000000"/>
      </a:dk1>
      <a:lt1>
        <a:srgbClr val="FFFFFF"/>
      </a:lt1>
      <a:dk2>
        <a:srgbClr val="44546A"/>
      </a:dk2>
      <a:lt2>
        <a:srgbClr val="E7E6E6"/>
      </a:lt2>
      <a:accent1>
        <a:srgbClr val="25408F"/>
      </a:accent1>
      <a:accent2>
        <a:srgbClr val="00B6F1"/>
      </a:accent2>
      <a:accent3>
        <a:srgbClr val="62BA46"/>
      </a:accent3>
      <a:accent4>
        <a:srgbClr val="F6921E"/>
      </a:accent4>
      <a:accent5>
        <a:srgbClr val="E1E319"/>
      </a:accent5>
      <a:accent6>
        <a:srgbClr val="37CA9D"/>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6039</TotalTime>
  <Words>3921</Words>
  <Application>Microsoft Office PowerPoint</Application>
  <PresentationFormat>Widescreen</PresentationFormat>
  <Paragraphs>520</Paragraphs>
  <Slides>41</Slides>
  <Notes>24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41</vt:i4>
      </vt:variant>
    </vt:vector>
  </HeadingPairs>
  <TitlesOfParts>
    <vt:vector size="53" baseType="lpstr">
      <vt:lpstr>Arial</vt:lpstr>
      <vt:lpstr>Bebas Neue Bold</vt:lpstr>
      <vt:lpstr>Calibri</vt:lpstr>
      <vt:lpstr>Gill Sans</vt:lpstr>
      <vt:lpstr>Lato</vt:lpstr>
      <vt:lpstr>Montserrat-Bold</vt:lpstr>
      <vt:lpstr>Montserrat-Regular</vt:lpstr>
      <vt:lpstr>Open Sans Condensed</vt:lpstr>
      <vt:lpstr>Open Sans Condensed Light</vt:lpstr>
      <vt:lpstr>Open Sans Extrabold</vt:lpstr>
      <vt:lpstr>ヒラギノ角ゴ ProN W3</vt:lpstr>
      <vt:lpstr>Theme_Master</vt:lpstr>
      <vt:lpstr>PowerPoint Presentation</vt:lpstr>
      <vt:lpstr>PowerPoint Presentation</vt:lpstr>
      <vt:lpstr>About Us</vt:lpstr>
      <vt:lpstr>PowerPoint Presentation</vt:lpstr>
      <vt:lpstr>PowerPoint Presentation</vt:lpstr>
      <vt:lpstr>About Us</vt:lpstr>
      <vt:lpstr>PowerPoint Presentation</vt:lpstr>
      <vt:lpstr>Team Members</vt:lpstr>
      <vt:lpstr>Team Members</vt:lpstr>
      <vt:lpstr>Team Members</vt:lpstr>
      <vt:lpstr>Our Srevice</vt:lpstr>
      <vt:lpstr>Our Srevice</vt:lpstr>
      <vt:lpstr>PowerPoint Presentation</vt:lpstr>
      <vt:lpstr>PowerPoint Presentation</vt:lpstr>
      <vt:lpstr>Creative Portfolio</vt:lpstr>
      <vt:lpstr>Creative Portfolio</vt:lpstr>
      <vt:lpstr>Creative Portfolio</vt:lpstr>
      <vt:lpstr>Creative Portfolio</vt:lpstr>
      <vt:lpstr>Creative Portfolio</vt:lpstr>
      <vt:lpstr>PowerPoint Presentation</vt:lpstr>
      <vt:lpstr>Copany History</vt:lpstr>
      <vt:lpstr>Copany History</vt:lpstr>
      <vt:lpstr>Company Timeline</vt:lpstr>
      <vt:lpstr>Company Timeline</vt:lpstr>
      <vt:lpstr>Company Timeline</vt:lpstr>
      <vt:lpstr>Company Timeline</vt:lpstr>
      <vt:lpstr>Infographic</vt:lpstr>
      <vt:lpstr>Infographic</vt:lpstr>
      <vt:lpstr>Infographic</vt:lpstr>
      <vt:lpstr>Infographic</vt:lpstr>
      <vt:lpstr>Analysis &amp; Report</vt:lpstr>
      <vt:lpstr>Analysis &amp; Report</vt:lpstr>
      <vt:lpstr>Analysis &amp; Report</vt:lpstr>
      <vt:lpstr>Analysis &amp; Report</vt:lpstr>
      <vt:lpstr>Connect Our Social Media</vt:lpstr>
      <vt:lpstr>Connect Our Social Media</vt:lpstr>
      <vt:lpstr>Connect Our Social Media</vt:lpstr>
      <vt:lpstr>Project Location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890</cp:revision>
  <dcterms:created xsi:type="dcterms:W3CDTF">2016-12-30T12:29:18Z</dcterms:created>
  <dcterms:modified xsi:type="dcterms:W3CDTF">2017-10-15T05:53:12Z</dcterms:modified>
</cp:coreProperties>
</file>