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5"/>
  </p:handoutMasterIdLst>
  <p:sldIdLst>
    <p:sldId id="533" r:id="rId2"/>
    <p:sldId id="530" r:id="rId3"/>
    <p:sldId id="532" r:id="rId4"/>
    <p:sldId id="535" r:id="rId5"/>
    <p:sldId id="536" r:id="rId6"/>
    <p:sldId id="537" r:id="rId7"/>
    <p:sldId id="538" r:id="rId8"/>
    <p:sldId id="539" r:id="rId9"/>
    <p:sldId id="540" r:id="rId10"/>
    <p:sldId id="541" r:id="rId11"/>
    <p:sldId id="543" r:id="rId12"/>
    <p:sldId id="544" r:id="rId13"/>
    <p:sldId id="546" r:id="rId14"/>
    <p:sldId id="547" r:id="rId15"/>
    <p:sldId id="550" r:id="rId16"/>
    <p:sldId id="551" r:id="rId17"/>
    <p:sldId id="552" r:id="rId18"/>
    <p:sldId id="553" r:id="rId19"/>
    <p:sldId id="554" r:id="rId20"/>
    <p:sldId id="555" r:id="rId21"/>
    <p:sldId id="556" r:id="rId22"/>
    <p:sldId id="549" r:id="rId23"/>
    <p:sldId id="54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1E26"/>
    <a:srgbClr val="E8E6E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80" autoAdjust="0"/>
    <p:restoredTop sz="96532" autoAdjust="0"/>
  </p:normalViewPr>
  <p:slideViewPr>
    <p:cSldViewPr snapToGrid="0" snapToObjects="1">
      <p:cViewPr>
        <p:scale>
          <a:sx n="75" d="100"/>
          <a:sy n="75" d="100"/>
        </p:scale>
        <p:origin x="1926" y="1026"/>
      </p:cViewPr>
      <p:guideLst/>
    </p:cSldViewPr>
  </p:slideViewPr>
  <p:notesTextViewPr>
    <p:cViewPr>
      <p:scale>
        <a:sx n="1" d="1"/>
        <a:sy n="1" d="1"/>
      </p:scale>
      <p:origin x="0" y="0"/>
    </p:cViewPr>
  </p:notesTextViewPr>
  <p:notesViewPr>
    <p:cSldViewPr snapToGrid="0" snapToObjects="1">
      <p:cViewPr varScale="1">
        <p:scale>
          <a:sx n="91" d="100"/>
          <a:sy n="91" d="100"/>
        </p:scale>
        <p:origin x="289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Sheet1!$A$2:$A$7</c:f>
              <c:strCache>
                <c:ptCount val="4"/>
                <c:pt idx="0">
                  <c:v>Category 1</c:v>
                </c:pt>
                <c:pt idx="1">
                  <c:v>Category 2</c:v>
                </c:pt>
                <c:pt idx="2">
                  <c:v>Category 3</c:v>
                </c:pt>
                <c:pt idx="3">
                  <c:v>Category 4</c:v>
                </c:pt>
              </c:strCache>
            </c:strRef>
          </c:cat>
          <c:val>
            <c:numRef>
              <c:f>Sheet1!$B$2:$B$7</c:f>
              <c:numCache>
                <c:formatCode>General</c:formatCode>
                <c:ptCount val="6"/>
              </c:numCache>
            </c:numRef>
          </c:val>
          <c:smooth val="0"/>
          <c:extLst>
            <c:ext xmlns:c16="http://schemas.microsoft.com/office/drawing/2014/chart" uri="{C3380CC4-5D6E-409C-BE32-E72D297353CC}">
              <c16:uniqueId val="{00000000-EB01-C84A-B38D-C10BC8668E58}"/>
            </c:ext>
          </c:extLst>
        </c:ser>
        <c:dLbls>
          <c:showLegendKey val="0"/>
          <c:showVal val="0"/>
          <c:showCatName val="0"/>
          <c:showSerName val="0"/>
          <c:showPercent val="0"/>
          <c:showBubbleSize val="0"/>
        </c:dLbls>
        <c:marker val="1"/>
        <c:smooth val="0"/>
        <c:axId val="1230844384"/>
        <c:axId val="1230846112"/>
      </c:lineChart>
      <c:lineChart>
        <c:grouping val="standard"/>
        <c:varyColors val="0"/>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38100">
                <a:solidFill>
                  <a:schemeClr val="tx1"/>
                </a:solidFill>
              </a:ln>
              <a:effectLst/>
            </c:spPr>
          </c:marker>
          <c:cat>
            <c:strRef>
              <c:f>Sheet1!$A$2:$A$7</c:f>
              <c:strCache>
                <c:ptCount val="4"/>
                <c:pt idx="0">
                  <c:v>Category 1</c:v>
                </c:pt>
                <c:pt idx="1">
                  <c:v>Category 2</c:v>
                </c:pt>
                <c:pt idx="2">
                  <c:v>Category 3</c:v>
                </c:pt>
                <c:pt idx="3">
                  <c:v>Category 4</c:v>
                </c:pt>
              </c:strCache>
            </c:strRef>
          </c:cat>
          <c:val>
            <c:numRef>
              <c:f>Sheet1!$C$2:$C$7</c:f>
              <c:numCache>
                <c:formatCode>General</c:formatCode>
                <c:ptCount val="6"/>
                <c:pt idx="0">
                  <c:v>0</c:v>
                </c:pt>
                <c:pt idx="1">
                  <c:v>1</c:v>
                </c:pt>
                <c:pt idx="2">
                  <c:v>0.5</c:v>
                </c:pt>
                <c:pt idx="3">
                  <c:v>1.5</c:v>
                </c:pt>
                <c:pt idx="4">
                  <c:v>1</c:v>
                </c:pt>
                <c:pt idx="5">
                  <c:v>1.5</c:v>
                </c:pt>
              </c:numCache>
            </c:numRef>
          </c:val>
          <c:smooth val="1"/>
          <c:extLst>
            <c:ext xmlns:c16="http://schemas.microsoft.com/office/drawing/2014/chart" uri="{C3380CC4-5D6E-409C-BE32-E72D297353CC}">
              <c16:uniqueId val="{00000001-EB01-C84A-B38D-C10BC8668E58}"/>
            </c:ext>
          </c:extLst>
        </c:ser>
        <c:dLbls>
          <c:showLegendKey val="0"/>
          <c:showVal val="0"/>
          <c:showCatName val="0"/>
          <c:showSerName val="0"/>
          <c:showPercent val="0"/>
          <c:showBubbleSize val="0"/>
        </c:dLbls>
        <c:marker val="1"/>
        <c:smooth val="0"/>
        <c:axId val="240713231"/>
        <c:axId val="526914191"/>
      </c:lineChart>
      <c:catAx>
        <c:axId val="1230844384"/>
        <c:scaling>
          <c:orientation val="minMax"/>
        </c:scaling>
        <c:delete val="1"/>
        <c:axPos val="b"/>
        <c:numFmt formatCode="General" sourceLinked="1"/>
        <c:majorTickMark val="none"/>
        <c:minorTickMark val="none"/>
        <c:tickLblPos val="nextTo"/>
        <c:crossAx val="1230846112"/>
        <c:crosses val="autoZero"/>
        <c:auto val="1"/>
        <c:lblAlgn val="ctr"/>
        <c:lblOffset val="100"/>
        <c:noMultiLvlLbl val="0"/>
      </c:catAx>
      <c:valAx>
        <c:axId val="1230846112"/>
        <c:scaling>
          <c:orientation val="minMax"/>
        </c:scaling>
        <c:delete val="1"/>
        <c:axPos val="l"/>
        <c:numFmt formatCode="General" sourceLinked="1"/>
        <c:majorTickMark val="none"/>
        <c:minorTickMark val="none"/>
        <c:tickLblPos val="nextTo"/>
        <c:crossAx val="1230844384"/>
        <c:crosses val="autoZero"/>
        <c:crossBetween val="between"/>
      </c:valAx>
      <c:valAx>
        <c:axId val="526914191"/>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40713231"/>
        <c:crosses val="max"/>
        <c:crossBetween val="between"/>
      </c:valAx>
      <c:catAx>
        <c:axId val="240713231"/>
        <c:scaling>
          <c:orientation val="minMax"/>
        </c:scaling>
        <c:delete val="1"/>
        <c:axPos val="b"/>
        <c:numFmt formatCode="General" sourceLinked="1"/>
        <c:majorTickMark val="out"/>
        <c:minorTickMark val="none"/>
        <c:tickLblPos val="nextTo"/>
        <c:crossAx val="526914191"/>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28D8850-6F6E-4294-9606-F7B9A7E8962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AB7B930-38EA-4193-AE17-C81EA0EB7A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5BFB0E-CB96-4860-B04E-CD6EE14D73B1}" type="datetimeFigureOut">
              <a:rPr lang="en-US" smtClean="0"/>
              <a:t>3/17/2025</a:t>
            </a:fld>
            <a:endParaRPr lang="en-US"/>
          </a:p>
        </p:txBody>
      </p:sp>
      <p:sp>
        <p:nvSpPr>
          <p:cNvPr id="4" name="Footer Placeholder 3">
            <a:extLst>
              <a:ext uri="{FF2B5EF4-FFF2-40B4-BE49-F238E27FC236}">
                <a16:creationId xmlns:a16="http://schemas.microsoft.com/office/drawing/2014/main" id="{50F41A3E-67B6-4500-B974-165C6B8AD2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6512D18-558C-4892-8B6B-272BD84CDD5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C661CBB-DAD4-467A-8923-33F365177D27}" type="slidenum">
              <a:rPr lang="en-US" smtClean="0"/>
              <a:t>‹#›</a:t>
            </a:fld>
            <a:endParaRPr lang="en-US"/>
          </a:p>
        </p:txBody>
      </p:sp>
    </p:spTree>
    <p:extLst>
      <p:ext uri="{BB962C8B-B14F-4D97-AF65-F5344CB8AC3E}">
        <p14:creationId xmlns:p14="http://schemas.microsoft.com/office/powerpoint/2010/main" val="131776667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365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4_Title Slide">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13B4862-AFA3-E307-E974-97ABD04B7F5E}"/>
              </a:ext>
            </a:extLst>
          </p:cNvPr>
          <p:cNvSpPr>
            <a:spLocks noGrp="1"/>
          </p:cNvSpPr>
          <p:nvPr>
            <p:ph type="pic" sz="quarter" idx="21" hasCustomPrompt="1"/>
          </p:nvPr>
        </p:nvSpPr>
        <p:spPr>
          <a:xfrm>
            <a:off x="284471" y="2043274"/>
            <a:ext cx="5059054" cy="4096991"/>
          </a:xfrm>
          <a:custGeom>
            <a:avLst/>
            <a:gdLst>
              <a:gd name="connsiteX0" fmla="*/ 0 w 5059054"/>
              <a:gd name="connsiteY0" fmla="*/ 0 h 4096991"/>
              <a:gd name="connsiteX1" fmla="*/ 5059054 w 5059054"/>
              <a:gd name="connsiteY1" fmla="*/ 0 h 4096991"/>
              <a:gd name="connsiteX2" fmla="*/ 5059054 w 5059054"/>
              <a:gd name="connsiteY2" fmla="*/ 4096991 h 4096991"/>
              <a:gd name="connsiteX3" fmla="*/ 0 w 5059054"/>
              <a:gd name="connsiteY3" fmla="*/ 4096991 h 4096991"/>
            </a:gdLst>
            <a:ahLst/>
            <a:cxnLst>
              <a:cxn ang="0">
                <a:pos x="connsiteX0" y="connsiteY0"/>
              </a:cxn>
              <a:cxn ang="0">
                <a:pos x="connsiteX1" y="connsiteY1"/>
              </a:cxn>
              <a:cxn ang="0">
                <a:pos x="connsiteX2" y="connsiteY2"/>
              </a:cxn>
              <a:cxn ang="0">
                <a:pos x="connsiteX3" y="connsiteY3"/>
              </a:cxn>
            </a:cxnLst>
            <a:rect l="l" t="t" r="r" b="b"/>
            <a:pathLst>
              <a:path w="5059054" h="4096991">
                <a:moveTo>
                  <a:pt x="0" y="0"/>
                </a:moveTo>
                <a:lnTo>
                  <a:pt x="5059054" y="0"/>
                </a:lnTo>
                <a:lnTo>
                  <a:pt x="5059054" y="4096991"/>
                </a:lnTo>
                <a:lnTo>
                  <a:pt x="0" y="4096991"/>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881126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3155CC7-9AC5-6297-1E6A-54E7C5CA2296}"/>
              </a:ext>
            </a:extLst>
          </p:cNvPr>
          <p:cNvSpPr>
            <a:spLocks noGrp="1"/>
          </p:cNvSpPr>
          <p:nvPr>
            <p:ph type="pic" sz="quarter" idx="21" hasCustomPrompt="1"/>
          </p:nvPr>
        </p:nvSpPr>
        <p:spPr>
          <a:xfrm>
            <a:off x="284471" y="4328921"/>
            <a:ext cx="5059054" cy="1811344"/>
          </a:xfrm>
          <a:custGeom>
            <a:avLst/>
            <a:gdLst>
              <a:gd name="connsiteX0" fmla="*/ 0 w 5059054"/>
              <a:gd name="connsiteY0" fmla="*/ 0 h 1811344"/>
              <a:gd name="connsiteX1" fmla="*/ 5059054 w 5059054"/>
              <a:gd name="connsiteY1" fmla="*/ 0 h 1811344"/>
              <a:gd name="connsiteX2" fmla="*/ 5059054 w 5059054"/>
              <a:gd name="connsiteY2" fmla="*/ 1811344 h 1811344"/>
              <a:gd name="connsiteX3" fmla="*/ 0 w 5059054"/>
              <a:gd name="connsiteY3" fmla="*/ 1811344 h 1811344"/>
            </a:gdLst>
            <a:ahLst/>
            <a:cxnLst>
              <a:cxn ang="0">
                <a:pos x="connsiteX0" y="connsiteY0"/>
              </a:cxn>
              <a:cxn ang="0">
                <a:pos x="connsiteX1" y="connsiteY1"/>
              </a:cxn>
              <a:cxn ang="0">
                <a:pos x="connsiteX2" y="connsiteY2"/>
              </a:cxn>
              <a:cxn ang="0">
                <a:pos x="connsiteX3" y="connsiteY3"/>
              </a:cxn>
            </a:cxnLst>
            <a:rect l="l" t="t" r="r" b="b"/>
            <a:pathLst>
              <a:path w="5059054" h="1811344">
                <a:moveTo>
                  <a:pt x="0" y="0"/>
                </a:moveTo>
                <a:lnTo>
                  <a:pt x="5059054" y="0"/>
                </a:lnTo>
                <a:lnTo>
                  <a:pt x="5059054" y="1811344"/>
                </a:lnTo>
                <a:lnTo>
                  <a:pt x="0" y="1811344"/>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3505022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524087A-BF33-F4F5-F4EC-FFC91F14429D}"/>
              </a:ext>
            </a:extLst>
          </p:cNvPr>
          <p:cNvSpPr>
            <a:spLocks noGrp="1"/>
          </p:cNvSpPr>
          <p:nvPr>
            <p:ph type="pic" sz="quarter" idx="21" hasCustomPrompt="1"/>
          </p:nvPr>
        </p:nvSpPr>
        <p:spPr>
          <a:xfrm>
            <a:off x="2632261" y="3429000"/>
            <a:ext cx="2711264" cy="2711264"/>
          </a:xfrm>
          <a:custGeom>
            <a:avLst/>
            <a:gdLst>
              <a:gd name="connsiteX0" fmla="*/ 1355632 w 2711264"/>
              <a:gd name="connsiteY0" fmla="*/ 0 h 2711264"/>
              <a:gd name="connsiteX1" fmla="*/ 2711264 w 2711264"/>
              <a:gd name="connsiteY1" fmla="*/ 1355632 h 2711264"/>
              <a:gd name="connsiteX2" fmla="*/ 1355632 w 2711264"/>
              <a:gd name="connsiteY2" fmla="*/ 2711264 h 2711264"/>
              <a:gd name="connsiteX3" fmla="*/ 0 w 2711264"/>
              <a:gd name="connsiteY3" fmla="*/ 1355632 h 2711264"/>
              <a:gd name="connsiteX4" fmla="*/ 1355632 w 2711264"/>
              <a:gd name="connsiteY4" fmla="*/ 0 h 2711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1264" h="2711264">
                <a:moveTo>
                  <a:pt x="1355632" y="0"/>
                </a:moveTo>
                <a:cubicBezTo>
                  <a:pt x="2104327" y="0"/>
                  <a:pt x="2711264" y="606937"/>
                  <a:pt x="2711264" y="1355632"/>
                </a:cubicBezTo>
                <a:cubicBezTo>
                  <a:pt x="2711264" y="2104327"/>
                  <a:pt x="2104327" y="2711264"/>
                  <a:pt x="1355632" y="2711264"/>
                </a:cubicBezTo>
                <a:cubicBezTo>
                  <a:pt x="606937" y="2711264"/>
                  <a:pt x="0" y="2104327"/>
                  <a:pt x="0" y="1355632"/>
                </a:cubicBezTo>
                <a:cubicBezTo>
                  <a:pt x="0" y="606937"/>
                  <a:pt x="606937" y="0"/>
                  <a:pt x="1355632" y="0"/>
                </a:cubicBez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9" name="Picture Placeholder 8">
            <a:extLst>
              <a:ext uri="{FF2B5EF4-FFF2-40B4-BE49-F238E27FC236}">
                <a16:creationId xmlns:a16="http://schemas.microsoft.com/office/drawing/2014/main" id="{E80C0376-4224-5FFA-0DFF-9CA628C21D4B}"/>
              </a:ext>
            </a:extLst>
          </p:cNvPr>
          <p:cNvSpPr>
            <a:spLocks noGrp="1"/>
          </p:cNvSpPr>
          <p:nvPr>
            <p:ph type="pic" sz="quarter" idx="22" hasCustomPrompt="1"/>
          </p:nvPr>
        </p:nvSpPr>
        <p:spPr>
          <a:xfrm>
            <a:off x="6095999" y="4470274"/>
            <a:ext cx="1669990" cy="1669990"/>
          </a:xfrm>
          <a:custGeom>
            <a:avLst/>
            <a:gdLst>
              <a:gd name="connsiteX0" fmla="*/ 834995 w 1669990"/>
              <a:gd name="connsiteY0" fmla="*/ 0 h 1669990"/>
              <a:gd name="connsiteX1" fmla="*/ 1669990 w 1669990"/>
              <a:gd name="connsiteY1" fmla="*/ 834995 h 1669990"/>
              <a:gd name="connsiteX2" fmla="*/ 834995 w 1669990"/>
              <a:gd name="connsiteY2" fmla="*/ 1669990 h 1669990"/>
              <a:gd name="connsiteX3" fmla="*/ 0 w 1669990"/>
              <a:gd name="connsiteY3" fmla="*/ 834995 h 1669990"/>
              <a:gd name="connsiteX4" fmla="*/ 834995 w 1669990"/>
              <a:gd name="connsiteY4" fmla="*/ 0 h 166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9990" h="1669990">
                <a:moveTo>
                  <a:pt x="834995" y="0"/>
                </a:moveTo>
                <a:cubicBezTo>
                  <a:pt x="1296150" y="0"/>
                  <a:pt x="1669990" y="373840"/>
                  <a:pt x="1669990" y="834995"/>
                </a:cubicBezTo>
                <a:cubicBezTo>
                  <a:pt x="1669990" y="1296150"/>
                  <a:pt x="1296150" y="1669990"/>
                  <a:pt x="834995" y="1669990"/>
                </a:cubicBezTo>
                <a:cubicBezTo>
                  <a:pt x="373840" y="1669990"/>
                  <a:pt x="0" y="1296150"/>
                  <a:pt x="0" y="834995"/>
                </a:cubicBezTo>
                <a:cubicBezTo>
                  <a:pt x="0" y="373840"/>
                  <a:pt x="373840" y="0"/>
                  <a:pt x="834995" y="0"/>
                </a:cubicBez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8" name="Picture Placeholder 7">
            <a:extLst>
              <a:ext uri="{FF2B5EF4-FFF2-40B4-BE49-F238E27FC236}">
                <a16:creationId xmlns:a16="http://schemas.microsoft.com/office/drawing/2014/main" id="{5E327995-6534-CCE2-DC4A-D64B8BF4FADA}"/>
              </a:ext>
            </a:extLst>
          </p:cNvPr>
          <p:cNvSpPr>
            <a:spLocks noGrp="1"/>
          </p:cNvSpPr>
          <p:nvPr>
            <p:ph type="pic" sz="quarter" idx="23" hasCustomPrompt="1"/>
          </p:nvPr>
        </p:nvSpPr>
        <p:spPr>
          <a:xfrm>
            <a:off x="8267364" y="5024606"/>
            <a:ext cx="1115658" cy="1115658"/>
          </a:xfrm>
          <a:custGeom>
            <a:avLst/>
            <a:gdLst>
              <a:gd name="connsiteX0" fmla="*/ 557829 w 1115658"/>
              <a:gd name="connsiteY0" fmla="*/ 0 h 1115658"/>
              <a:gd name="connsiteX1" fmla="*/ 1115658 w 1115658"/>
              <a:gd name="connsiteY1" fmla="*/ 557829 h 1115658"/>
              <a:gd name="connsiteX2" fmla="*/ 557829 w 1115658"/>
              <a:gd name="connsiteY2" fmla="*/ 1115658 h 1115658"/>
              <a:gd name="connsiteX3" fmla="*/ 0 w 1115658"/>
              <a:gd name="connsiteY3" fmla="*/ 557829 h 1115658"/>
              <a:gd name="connsiteX4" fmla="*/ 557829 w 1115658"/>
              <a:gd name="connsiteY4" fmla="*/ 0 h 1115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5658" h="1115658">
                <a:moveTo>
                  <a:pt x="557829" y="0"/>
                </a:moveTo>
                <a:cubicBezTo>
                  <a:pt x="865909" y="0"/>
                  <a:pt x="1115658" y="249749"/>
                  <a:pt x="1115658" y="557829"/>
                </a:cubicBezTo>
                <a:cubicBezTo>
                  <a:pt x="1115658" y="865910"/>
                  <a:pt x="865909" y="1115658"/>
                  <a:pt x="557829" y="1115658"/>
                </a:cubicBezTo>
                <a:cubicBezTo>
                  <a:pt x="249749" y="1115658"/>
                  <a:pt x="0" y="865910"/>
                  <a:pt x="0" y="557829"/>
                </a:cubicBezTo>
                <a:cubicBezTo>
                  <a:pt x="0" y="249749"/>
                  <a:pt x="249749" y="0"/>
                  <a:pt x="557829" y="0"/>
                </a:cubicBez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3785580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0525B22-34C0-2A83-4D44-4DF2E204D74F}"/>
              </a:ext>
            </a:extLst>
          </p:cNvPr>
          <p:cNvSpPr>
            <a:spLocks noGrp="1"/>
          </p:cNvSpPr>
          <p:nvPr>
            <p:ph type="pic" sz="quarter" idx="21" hasCustomPrompt="1"/>
          </p:nvPr>
        </p:nvSpPr>
        <p:spPr>
          <a:xfrm>
            <a:off x="284471" y="2043274"/>
            <a:ext cx="5059054" cy="4096991"/>
          </a:xfrm>
          <a:custGeom>
            <a:avLst/>
            <a:gdLst>
              <a:gd name="connsiteX0" fmla="*/ 0 w 5059054"/>
              <a:gd name="connsiteY0" fmla="*/ 0 h 4096991"/>
              <a:gd name="connsiteX1" fmla="*/ 5059054 w 5059054"/>
              <a:gd name="connsiteY1" fmla="*/ 0 h 4096991"/>
              <a:gd name="connsiteX2" fmla="*/ 5059054 w 5059054"/>
              <a:gd name="connsiteY2" fmla="*/ 4096991 h 4096991"/>
              <a:gd name="connsiteX3" fmla="*/ 0 w 5059054"/>
              <a:gd name="connsiteY3" fmla="*/ 4096991 h 4096991"/>
            </a:gdLst>
            <a:ahLst/>
            <a:cxnLst>
              <a:cxn ang="0">
                <a:pos x="connsiteX0" y="connsiteY0"/>
              </a:cxn>
              <a:cxn ang="0">
                <a:pos x="connsiteX1" y="connsiteY1"/>
              </a:cxn>
              <a:cxn ang="0">
                <a:pos x="connsiteX2" y="connsiteY2"/>
              </a:cxn>
              <a:cxn ang="0">
                <a:pos x="connsiteX3" y="connsiteY3"/>
              </a:cxn>
            </a:cxnLst>
            <a:rect l="l" t="t" r="r" b="b"/>
            <a:pathLst>
              <a:path w="5059054" h="4096991">
                <a:moveTo>
                  <a:pt x="0" y="0"/>
                </a:moveTo>
                <a:lnTo>
                  <a:pt x="5059054" y="0"/>
                </a:lnTo>
                <a:lnTo>
                  <a:pt x="5059054" y="4096991"/>
                </a:lnTo>
                <a:lnTo>
                  <a:pt x="0" y="4096991"/>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10" name="Picture Placeholder 9">
            <a:extLst>
              <a:ext uri="{FF2B5EF4-FFF2-40B4-BE49-F238E27FC236}">
                <a16:creationId xmlns:a16="http://schemas.microsoft.com/office/drawing/2014/main" id="{98D624EA-98B9-6904-4684-3CF9AA12D562}"/>
              </a:ext>
            </a:extLst>
          </p:cNvPr>
          <p:cNvSpPr>
            <a:spLocks noGrp="1"/>
          </p:cNvSpPr>
          <p:nvPr>
            <p:ph type="pic" sz="quarter" idx="22" hasCustomPrompt="1"/>
          </p:nvPr>
        </p:nvSpPr>
        <p:spPr>
          <a:xfrm>
            <a:off x="6096000" y="4662836"/>
            <a:ext cx="1510748" cy="1477429"/>
          </a:xfrm>
          <a:custGeom>
            <a:avLst/>
            <a:gdLst>
              <a:gd name="connsiteX0" fmla="*/ 0 w 1510748"/>
              <a:gd name="connsiteY0" fmla="*/ 0 h 1477429"/>
              <a:gd name="connsiteX1" fmla="*/ 1510748 w 1510748"/>
              <a:gd name="connsiteY1" fmla="*/ 0 h 1477429"/>
              <a:gd name="connsiteX2" fmla="*/ 1510748 w 1510748"/>
              <a:gd name="connsiteY2" fmla="*/ 1477429 h 1477429"/>
              <a:gd name="connsiteX3" fmla="*/ 0 w 1510748"/>
              <a:gd name="connsiteY3" fmla="*/ 1477429 h 1477429"/>
            </a:gdLst>
            <a:ahLst/>
            <a:cxnLst>
              <a:cxn ang="0">
                <a:pos x="connsiteX0" y="connsiteY0"/>
              </a:cxn>
              <a:cxn ang="0">
                <a:pos x="connsiteX1" y="connsiteY1"/>
              </a:cxn>
              <a:cxn ang="0">
                <a:pos x="connsiteX2" y="connsiteY2"/>
              </a:cxn>
              <a:cxn ang="0">
                <a:pos x="connsiteX3" y="connsiteY3"/>
              </a:cxn>
            </a:cxnLst>
            <a:rect l="l" t="t" r="r" b="b"/>
            <a:pathLst>
              <a:path w="1510748" h="1477429">
                <a:moveTo>
                  <a:pt x="0" y="0"/>
                </a:moveTo>
                <a:lnTo>
                  <a:pt x="1510748" y="0"/>
                </a:lnTo>
                <a:lnTo>
                  <a:pt x="1510748" y="1477429"/>
                </a:lnTo>
                <a:lnTo>
                  <a:pt x="0" y="1477429"/>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9" name="Picture Placeholder 8">
            <a:extLst>
              <a:ext uri="{FF2B5EF4-FFF2-40B4-BE49-F238E27FC236}">
                <a16:creationId xmlns:a16="http://schemas.microsoft.com/office/drawing/2014/main" id="{B88344DA-B693-1A39-3BB4-C18BCA70BFE2}"/>
              </a:ext>
            </a:extLst>
          </p:cNvPr>
          <p:cNvSpPr>
            <a:spLocks noGrp="1"/>
          </p:cNvSpPr>
          <p:nvPr>
            <p:ph type="pic" sz="quarter" idx="23" hasCustomPrompt="1"/>
          </p:nvPr>
        </p:nvSpPr>
        <p:spPr>
          <a:xfrm>
            <a:off x="10396781" y="4662836"/>
            <a:ext cx="1510748" cy="1477429"/>
          </a:xfrm>
          <a:custGeom>
            <a:avLst/>
            <a:gdLst>
              <a:gd name="connsiteX0" fmla="*/ 0 w 1510748"/>
              <a:gd name="connsiteY0" fmla="*/ 0 h 1477429"/>
              <a:gd name="connsiteX1" fmla="*/ 1510748 w 1510748"/>
              <a:gd name="connsiteY1" fmla="*/ 0 h 1477429"/>
              <a:gd name="connsiteX2" fmla="*/ 1510748 w 1510748"/>
              <a:gd name="connsiteY2" fmla="*/ 1477429 h 1477429"/>
              <a:gd name="connsiteX3" fmla="*/ 0 w 1510748"/>
              <a:gd name="connsiteY3" fmla="*/ 1477429 h 1477429"/>
            </a:gdLst>
            <a:ahLst/>
            <a:cxnLst>
              <a:cxn ang="0">
                <a:pos x="connsiteX0" y="connsiteY0"/>
              </a:cxn>
              <a:cxn ang="0">
                <a:pos x="connsiteX1" y="connsiteY1"/>
              </a:cxn>
              <a:cxn ang="0">
                <a:pos x="connsiteX2" y="connsiteY2"/>
              </a:cxn>
              <a:cxn ang="0">
                <a:pos x="connsiteX3" y="connsiteY3"/>
              </a:cxn>
            </a:cxnLst>
            <a:rect l="l" t="t" r="r" b="b"/>
            <a:pathLst>
              <a:path w="1510748" h="1477429">
                <a:moveTo>
                  <a:pt x="0" y="0"/>
                </a:moveTo>
                <a:lnTo>
                  <a:pt x="1510748" y="0"/>
                </a:lnTo>
                <a:lnTo>
                  <a:pt x="1510748" y="1477429"/>
                </a:lnTo>
                <a:lnTo>
                  <a:pt x="0" y="1477429"/>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225336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6CED99-741D-8570-124D-B1BAEC4F6010}"/>
              </a:ext>
            </a:extLst>
          </p:cNvPr>
          <p:cNvSpPr>
            <a:spLocks noGrp="1"/>
          </p:cNvSpPr>
          <p:nvPr>
            <p:ph type="pic" sz="quarter" idx="21" hasCustomPrompt="1"/>
          </p:nvPr>
        </p:nvSpPr>
        <p:spPr>
          <a:xfrm>
            <a:off x="3427871" y="3133941"/>
            <a:ext cx="1915654" cy="1915654"/>
          </a:xfrm>
          <a:custGeom>
            <a:avLst/>
            <a:gdLst>
              <a:gd name="connsiteX0" fmla="*/ 957827 w 1915654"/>
              <a:gd name="connsiteY0" fmla="*/ 0 h 1915654"/>
              <a:gd name="connsiteX1" fmla="*/ 1915654 w 1915654"/>
              <a:gd name="connsiteY1" fmla="*/ 957827 h 1915654"/>
              <a:gd name="connsiteX2" fmla="*/ 957827 w 1915654"/>
              <a:gd name="connsiteY2" fmla="*/ 1915654 h 1915654"/>
              <a:gd name="connsiteX3" fmla="*/ 0 w 1915654"/>
              <a:gd name="connsiteY3" fmla="*/ 957827 h 1915654"/>
              <a:gd name="connsiteX4" fmla="*/ 957827 w 1915654"/>
              <a:gd name="connsiteY4" fmla="*/ 0 h 19156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5654" h="1915654">
                <a:moveTo>
                  <a:pt x="957827" y="0"/>
                </a:moveTo>
                <a:cubicBezTo>
                  <a:pt x="1486820" y="0"/>
                  <a:pt x="1915654" y="428834"/>
                  <a:pt x="1915654" y="957827"/>
                </a:cubicBezTo>
                <a:cubicBezTo>
                  <a:pt x="1915654" y="1486820"/>
                  <a:pt x="1486820" y="1915654"/>
                  <a:pt x="957827" y="1915654"/>
                </a:cubicBezTo>
                <a:cubicBezTo>
                  <a:pt x="428834" y="1915654"/>
                  <a:pt x="0" y="1486820"/>
                  <a:pt x="0" y="957827"/>
                </a:cubicBezTo>
                <a:cubicBezTo>
                  <a:pt x="0" y="428834"/>
                  <a:pt x="428834" y="0"/>
                  <a:pt x="957827" y="0"/>
                </a:cubicBez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929752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AECA66C-20CB-E854-EB00-F570CF49F16B}"/>
              </a:ext>
            </a:extLst>
          </p:cNvPr>
          <p:cNvSpPr>
            <a:spLocks noGrp="1"/>
          </p:cNvSpPr>
          <p:nvPr>
            <p:ph type="pic" sz="quarter" idx="21" hasCustomPrompt="1"/>
          </p:nvPr>
        </p:nvSpPr>
        <p:spPr>
          <a:xfrm>
            <a:off x="6095999" y="4470274"/>
            <a:ext cx="1669990" cy="1669990"/>
          </a:xfrm>
          <a:custGeom>
            <a:avLst/>
            <a:gdLst>
              <a:gd name="connsiteX0" fmla="*/ 834995 w 1669990"/>
              <a:gd name="connsiteY0" fmla="*/ 0 h 1669990"/>
              <a:gd name="connsiteX1" fmla="*/ 1669990 w 1669990"/>
              <a:gd name="connsiteY1" fmla="*/ 834995 h 1669990"/>
              <a:gd name="connsiteX2" fmla="*/ 834995 w 1669990"/>
              <a:gd name="connsiteY2" fmla="*/ 1669990 h 1669990"/>
              <a:gd name="connsiteX3" fmla="*/ 0 w 1669990"/>
              <a:gd name="connsiteY3" fmla="*/ 834995 h 1669990"/>
              <a:gd name="connsiteX4" fmla="*/ 834995 w 1669990"/>
              <a:gd name="connsiteY4" fmla="*/ 0 h 1669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9990" h="1669990">
                <a:moveTo>
                  <a:pt x="834995" y="0"/>
                </a:moveTo>
                <a:cubicBezTo>
                  <a:pt x="1296150" y="0"/>
                  <a:pt x="1669990" y="373840"/>
                  <a:pt x="1669990" y="834995"/>
                </a:cubicBezTo>
                <a:cubicBezTo>
                  <a:pt x="1669990" y="1296150"/>
                  <a:pt x="1296150" y="1669990"/>
                  <a:pt x="834995" y="1669990"/>
                </a:cubicBezTo>
                <a:cubicBezTo>
                  <a:pt x="373840" y="1669990"/>
                  <a:pt x="0" y="1296150"/>
                  <a:pt x="0" y="834995"/>
                </a:cubicBezTo>
                <a:cubicBezTo>
                  <a:pt x="0" y="373840"/>
                  <a:pt x="373840" y="0"/>
                  <a:pt x="834995" y="0"/>
                </a:cubicBez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1793192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E6CEB62-378E-10B3-2828-7C12F12B71EC}"/>
              </a:ext>
            </a:extLst>
          </p:cNvPr>
          <p:cNvSpPr>
            <a:spLocks noGrp="1"/>
          </p:cNvSpPr>
          <p:nvPr>
            <p:ph type="pic" sz="quarter" idx="21" hasCustomPrompt="1"/>
          </p:nvPr>
        </p:nvSpPr>
        <p:spPr>
          <a:xfrm>
            <a:off x="2468879" y="2043274"/>
            <a:ext cx="2874646" cy="4096991"/>
          </a:xfrm>
          <a:custGeom>
            <a:avLst/>
            <a:gdLst>
              <a:gd name="connsiteX0" fmla="*/ 0 w 2874646"/>
              <a:gd name="connsiteY0" fmla="*/ 0 h 4096991"/>
              <a:gd name="connsiteX1" fmla="*/ 2874646 w 2874646"/>
              <a:gd name="connsiteY1" fmla="*/ 0 h 4096991"/>
              <a:gd name="connsiteX2" fmla="*/ 2874646 w 2874646"/>
              <a:gd name="connsiteY2" fmla="*/ 4096991 h 4096991"/>
              <a:gd name="connsiteX3" fmla="*/ 0 w 2874646"/>
              <a:gd name="connsiteY3" fmla="*/ 4096991 h 4096991"/>
            </a:gdLst>
            <a:ahLst/>
            <a:cxnLst>
              <a:cxn ang="0">
                <a:pos x="connsiteX0" y="connsiteY0"/>
              </a:cxn>
              <a:cxn ang="0">
                <a:pos x="connsiteX1" y="connsiteY1"/>
              </a:cxn>
              <a:cxn ang="0">
                <a:pos x="connsiteX2" y="connsiteY2"/>
              </a:cxn>
              <a:cxn ang="0">
                <a:pos x="connsiteX3" y="connsiteY3"/>
              </a:cxn>
            </a:cxnLst>
            <a:rect l="l" t="t" r="r" b="b"/>
            <a:pathLst>
              <a:path w="2874646" h="4096991">
                <a:moveTo>
                  <a:pt x="0" y="0"/>
                </a:moveTo>
                <a:lnTo>
                  <a:pt x="2874646" y="0"/>
                </a:lnTo>
                <a:lnTo>
                  <a:pt x="2874646" y="4096991"/>
                </a:lnTo>
                <a:lnTo>
                  <a:pt x="0" y="4096991"/>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255570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07EC45C-2E8A-E766-EA27-02D6E3EB0BDD}"/>
              </a:ext>
            </a:extLst>
          </p:cNvPr>
          <p:cNvSpPr>
            <a:spLocks noGrp="1"/>
          </p:cNvSpPr>
          <p:nvPr>
            <p:ph type="pic" sz="quarter" idx="21" hasCustomPrompt="1"/>
          </p:nvPr>
        </p:nvSpPr>
        <p:spPr>
          <a:xfrm>
            <a:off x="6096000" y="2070103"/>
            <a:ext cx="5811530" cy="4503420"/>
          </a:xfrm>
          <a:custGeom>
            <a:avLst/>
            <a:gdLst>
              <a:gd name="connsiteX0" fmla="*/ 0 w 5811530"/>
              <a:gd name="connsiteY0" fmla="*/ 0 h 4503420"/>
              <a:gd name="connsiteX1" fmla="*/ 5811530 w 5811530"/>
              <a:gd name="connsiteY1" fmla="*/ 0 h 4503420"/>
              <a:gd name="connsiteX2" fmla="*/ 5811530 w 5811530"/>
              <a:gd name="connsiteY2" fmla="*/ 4503420 h 4503420"/>
              <a:gd name="connsiteX3" fmla="*/ 0 w 5811530"/>
              <a:gd name="connsiteY3" fmla="*/ 4503420 h 4503420"/>
            </a:gdLst>
            <a:ahLst/>
            <a:cxnLst>
              <a:cxn ang="0">
                <a:pos x="connsiteX0" y="connsiteY0"/>
              </a:cxn>
              <a:cxn ang="0">
                <a:pos x="connsiteX1" y="connsiteY1"/>
              </a:cxn>
              <a:cxn ang="0">
                <a:pos x="connsiteX2" y="connsiteY2"/>
              </a:cxn>
              <a:cxn ang="0">
                <a:pos x="connsiteX3" y="connsiteY3"/>
              </a:cxn>
            </a:cxnLst>
            <a:rect l="l" t="t" r="r" b="b"/>
            <a:pathLst>
              <a:path w="5811530" h="4503420">
                <a:moveTo>
                  <a:pt x="0" y="0"/>
                </a:moveTo>
                <a:lnTo>
                  <a:pt x="5811530" y="0"/>
                </a:lnTo>
                <a:lnTo>
                  <a:pt x="5811530" y="4503420"/>
                </a:lnTo>
                <a:lnTo>
                  <a:pt x="0" y="4503420"/>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3352413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1F93153-E75A-CB85-F2E4-8053A347D440}"/>
              </a:ext>
            </a:extLst>
          </p:cNvPr>
          <p:cNvSpPr>
            <a:spLocks noGrp="1"/>
          </p:cNvSpPr>
          <p:nvPr>
            <p:ph type="pic" sz="quarter" idx="19" hasCustomPrompt="1"/>
          </p:nvPr>
        </p:nvSpPr>
        <p:spPr>
          <a:xfrm>
            <a:off x="9482903" y="2013704"/>
            <a:ext cx="2424616" cy="2754739"/>
          </a:xfrm>
          <a:custGeom>
            <a:avLst/>
            <a:gdLst>
              <a:gd name="connsiteX0" fmla="*/ 0 w 2424616"/>
              <a:gd name="connsiteY0" fmla="*/ 0 h 2754739"/>
              <a:gd name="connsiteX1" fmla="*/ 2424616 w 2424616"/>
              <a:gd name="connsiteY1" fmla="*/ 0 h 2754739"/>
              <a:gd name="connsiteX2" fmla="*/ 2424616 w 2424616"/>
              <a:gd name="connsiteY2" fmla="*/ 2754739 h 2754739"/>
              <a:gd name="connsiteX3" fmla="*/ 0 w 2424616"/>
              <a:gd name="connsiteY3" fmla="*/ 2754739 h 2754739"/>
            </a:gdLst>
            <a:ahLst/>
            <a:cxnLst>
              <a:cxn ang="0">
                <a:pos x="connsiteX0" y="connsiteY0"/>
              </a:cxn>
              <a:cxn ang="0">
                <a:pos x="connsiteX1" y="connsiteY1"/>
              </a:cxn>
              <a:cxn ang="0">
                <a:pos x="connsiteX2" y="connsiteY2"/>
              </a:cxn>
              <a:cxn ang="0">
                <a:pos x="connsiteX3" y="connsiteY3"/>
              </a:cxn>
            </a:cxnLst>
            <a:rect l="l" t="t" r="r" b="b"/>
            <a:pathLst>
              <a:path w="2424616" h="2754739">
                <a:moveTo>
                  <a:pt x="0" y="0"/>
                </a:moveTo>
                <a:lnTo>
                  <a:pt x="2424616" y="0"/>
                </a:lnTo>
                <a:lnTo>
                  <a:pt x="2424616" y="2754739"/>
                </a:lnTo>
                <a:lnTo>
                  <a:pt x="0" y="2754739"/>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386910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41B6C57-0E90-F914-8A1C-0058FF355AC6}"/>
              </a:ext>
            </a:extLst>
          </p:cNvPr>
          <p:cNvSpPr>
            <a:spLocks noGrp="1"/>
          </p:cNvSpPr>
          <p:nvPr>
            <p:ph type="pic" sz="quarter" idx="19" hasCustomPrompt="1"/>
          </p:nvPr>
        </p:nvSpPr>
        <p:spPr>
          <a:xfrm>
            <a:off x="6843470" y="4347834"/>
            <a:ext cx="1327190" cy="1327190"/>
          </a:xfrm>
          <a:custGeom>
            <a:avLst/>
            <a:gdLst>
              <a:gd name="connsiteX0" fmla="*/ 663595 w 1327190"/>
              <a:gd name="connsiteY0" fmla="*/ 0 h 1327190"/>
              <a:gd name="connsiteX1" fmla="*/ 1327190 w 1327190"/>
              <a:gd name="connsiteY1" fmla="*/ 663595 h 1327190"/>
              <a:gd name="connsiteX2" fmla="*/ 663595 w 1327190"/>
              <a:gd name="connsiteY2" fmla="*/ 1327190 h 1327190"/>
              <a:gd name="connsiteX3" fmla="*/ 0 w 1327190"/>
              <a:gd name="connsiteY3" fmla="*/ 663595 h 1327190"/>
              <a:gd name="connsiteX4" fmla="*/ 663595 w 1327190"/>
              <a:gd name="connsiteY4" fmla="*/ 0 h 1327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7190" h="1327190">
                <a:moveTo>
                  <a:pt x="663595" y="0"/>
                </a:moveTo>
                <a:cubicBezTo>
                  <a:pt x="1030088" y="0"/>
                  <a:pt x="1327190" y="297102"/>
                  <a:pt x="1327190" y="663595"/>
                </a:cubicBezTo>
                <a:cubicBezTo>
                  <a:pt x="1327190" y="1030088"/>
                  <a:pt x="1030088" y="1327190"/>
                  <a:pt x="663595" y="1327190"/>
                </a:cubicBezTo>
                <a:cubicBezTo>
                  <a:pt x="297102" y="1327190"/>
                  <a:pt x="0" y="1030088"/>
                  <a:pt x="0" y="663595"/>
                </a:cubicBezTo>
                <a:cubicBezTo>
                  <a:pt x="0" y="297102"/>
                  <a:pt x="297102" y="0"/>
                  <a:pt x="663595" y="0"/>
                </a:cubicBez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6" name="Picture Placeholder 5">
            <a:extLst>
              <a:ext uri="{FF2B5EF4-FFF2-40B4-BE49-F238E27FC236}">
                <a16:creationId xmlns:a16="http://schemas.microsoft.com/office/drawing/2014/main" id="{19A60862-61BA-F5B4-D811-8D7D2F6D5510}"/>
              </a:ext>
            </a:extLst>
          </p:cNvPr>
          <p:cNvSpPr>
            <a:spLocks noGrp="1"/>
          </p:cNvSpPr>
          <p:nvPr>
            <p:ph type="pic" sz="quarter" idx="20" hasCustomPrompt="1"/>
          </p:nvPr>
        </p:nvSpPr>
        <p:spPr>
          <a:xfrm>
            <a:off x="8480404" y="4347834"/>
            <a:ext cx="1327190" cy="1327190"/>
          </a:xfrm>
          <a:custGeom>
            <a:avLst/>
            <a:gdLst>
              <a:gd name="connsiteX0" fmla="*/ 663595 w 1327190"/>
              <a:gd name="connsiteY0" fmla="*/ 0 h 1327190"/>
              <a:gd name="connsiteX1" fmla="*/ 1327190 w 1327190"/>
              <a:gd name="connsiteY1" fmla="*/ 663595 h 1327190"/>
              <a:gd name="connsiteX2" fmla="*/ 663595 w 1327190"/>
              <a:gd name="connsiteY2" fmla="*/ 1327190 h 1327190"/>
              <a:gd name="connsiteX3" fmla="*/ 0 w 1327190"/>
              <a:gd name="connsiteY3" fmla="*/ 663595 h 1327190"/>
              <a:gd name="connsiteX4" fmla="*/ 663595 w 1327190"/>
              <a:gd name="connsiteY4" fmla="*/ 0 h 1327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7190" h="1327190">
                <a:moveTo>
                  <a:pt x="663595" y="0"/>
                </a:moveTo>
                <a:cubicBezTo>
                  <a:pt x="1030088" y="0"/>
                  <a:pt x="1327190" y="297102"/>
                  <a:pt x="1327190" y="663595"/>
                </a:cubicBezTo>
                <a:cubicBezTo>
                  <a:pt x="1327190" y="1030088"/>
                  <a:pt x="1030088" y="1327190"/>
                  <a:pt x="663595" y="1327190"/>
                </a:cubicBezTo>
                <a:cubicBezTo>
                  <a:pt x="297102" y="1327190"/>
                  <a:pt x="0" y="1030088"/>
                  <a:pt x="0" y="663595"/>
                </a:cubicBezTo>
                <a:cubicBezTo>
                  <a:pt x="0" y="297102"/>
                  <a:pt x="297102" y="0"/>
                  <a:pt x="663595" y="0"/>
                </a:cubicBez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542699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4_Title Slide">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BE70FAC3-A96B-1AA9-BB11-CD2B9356BF2D}"/>
              </a:ext>
            </a:extLst>
          </p:cNvPr>
          <p:cNvSpPr>
            <a:spLocks noGrp="1"/>
          </p:cNvSpPr>
          <p:nvPr>
            <p:ph type="pic" sz="quarter" idx="22" hasCustomPrompt="1"/>
          </p:nvPr>
        </p:nvSpPr>
        <p:spPr>
          <a:xfrm>
            <a:off x="2813998" y="2013705"/>
            <a:ext cx="2529528" cy="4151676"/>
          </a:xfrm>
          <a:custGeom>
            <a:avLst/>
            <a:gdLst>
              <a:gd name="connsiteX0" fmla="*/ 0 w 2529528"/>
              <a:gd name="connsiteY0" fmla="*/ 0 h 4151676"/>
              <a:gd name="connsiteX1" fmla="*/ 2529528 w 2529528"/>
              <a:gd name="connsiteY1" fmla="*/ 0 h 4151676"/>
              <a:gd name="connsiteX2" fmla="*/ 2529528 w 2529528"/>
              <a:gd name="connsiteY2" fmla="*/ 4151676 h 4151676"/>
              <a:gd name="connsiteX3" fmla="*/ 0 w 2529528"/>
              <a:gd name="connsiteY3" fmla="*/ 4151676 h 4151676"/>
            </a:gdLst>
            <a:ahLst/>
            <a:cxnLst>
              <a:cxn ang="0">
                <a:pos x="connsiteX0" y="connsiteY0"/>
              </a:cxn>
              <a:cxn ang="0">
                <a:pos x="connsiteX1" y="connsiteY1"/>
              </a:cxn>
              <a:cxn ang="0">
                <a:pos x="connsiteX2" y="connsiteY2"/>
              </a:cxn>
              <a:cxn ang="0">
                <a:pos x="connsiteX3" y="connsiteY3"/>
              </a:cxn>
            </a:cxnLst>
            <a:rect l="l" t="t" r="r" b="b"/>
            <a:pathLst>
              <a:path w="2529528" h="4151676">
                <a:moveTo>
                  <a:pt x="0" y="0"/>
                </a:moveTo>
                <a:lnTo>
                  <a:pt x="2529528" y="0"/>
                </a:lnTo>
                <a:lnTo>
                  <a:pt x="2529528" y="4151676"/>
                </a:lnTo>
                <a:lnTo>
                  <a:pt x="0" y="4151676"/>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447236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3_Title Slide">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094E8D56-080E-CD31-9978-1E7C8A9BF7FA}"/>
              </a:ext>
            </a:extLst>
          </p:cNvPr>
          <p:cNvSpPr>
            <a:spLocks noGrp="1"/>
          </p:cNvSpPr>
          <p:nvPr>
            <p:ph type="pic" sz="quarter" idx="22" hasCustomPrompt="1"/>
          </p:nvPr>
        </p:nvSpPr>
        <p:spPr>
          <a:xfrm>
            <a:off x="8612937" y="2043520"/>
            <a:ext cx="3294591" cy="4096507"/>
          </a:xfrm>
          <a:custGeom>
            <a:avLst/>
            <a:gdLst>
              <a:gd name="connsiteX0" fmla="*/ 0 w 3294591"/>
              <a:gd name="connsiteY0" fmla="*/ 0 h 4096507"/>
              <a:gd name="connsiteX1" fmla="*/ 3294591 w 3294591"/>
              <a:gd name="connsiteY1" fmla="*/ 0 h 4096507"/>
              <a:gd name="connsiteX2" fmla="*/ 3294591 w 3294591"/>
              <a:gd name="connsiteY2" fmla="*/ 4096507 h 4096507"/>
              <a:gd name="connsiteX3" fmla="*/ 0 w 3294591"/>
              <a:gd name="connsiteY3" fmla="*/ 4096507 h 4096507"/>
            </a:gdLst>
            <a:ahLst/>
            <a:cxnLst>
              <a:cxn ang="0">
                <a:pos x="connsiteX0" y="connsiteY0"/>
              </a:cxn>
              <a:cxn ang="0">
                <a:pos x="connsiteX1" y="connsiteY1"/>
              </a:cxn>
              <a:cxn ang="0">
                <a:pos x="connsiteX2" y="connsiteY2"/>
              </a:cxn>
              <a:cxn ang="0">
                <a:pos x="connsiteX3" y="connsiteY3"/>
              </a:cxn>
            </a:cxnLst>
            <a:rect l="l" t="t" r="r" b="b"/>
            <a:pathLst>
              <a:path w="3294591" h="4096507">
                <a:moveTo>
                  <a:pt x="0" y="0"/>
                </a:moveTo>
                <a:lnTo>
                  <a:pt x="3294591" y="0"/>
                </a:lnTo>
                <a:lnTo>
                  <a:pt x="3294591" y="4096507"/>
                </a:lnTo>
                <a:lnTo>
                  <a:pt x="0" y="4096507"/>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902699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2_Title Slide">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6027D2E9-E1C6-0B6A-3CF6-275B729CC9F4}"/>
              </a:ext>
            </a:extLst>
          </p:cNvPr>
          <p:cNvSpPr>
            <a:spLocks noGrp="1"/>
          </p:cNvSpPr>
          <p:nvPr>
            <p:ph type="pic" sz="quarter" idx="22" hasCustomPrompt="1"/>
          </p:nvPr>
        </p:nvSpPr>
        <p:spPr>
          <a:xfrm>
            <a:off x="6096000" y="2043524"/>
            <a:ext cx="1937176" cy="1905766"/>
          </a:xfrm>
          <a:custGeom>
            <a:avLst/>
            <a:gdLst>
              <a:gd name="connsiteX0" fmla="*/ 0 w 1937176"/>
              <a:gd name="connsiteY0" fmla="*/ 0 h 1905766"/>
              <a:gd name="connsiteX1" fmla="*/ 1937176 w 1937176"/>
              <a:gd name="connsiteY1" fmla="*/ 0 h 1905766"/>
              <a:gd name="connsiteX2" fmla="*/ 1937176 w 1937176"/>
              <a:gd name="connsiteY2" fmla="*/ 1905766 h 1905766"/>
              <a:gd name="connsiteX3" fmla="*/ 0 w 1937176"/>
              <a:gd name="connsiteY3" fmla="*/ 1905766 h 1905766"/>
            </a:gdLst>
            <a:ahLst/>
            <a:cxnLst>
              <a:cxn ang="0">
                <a:pos x="connsiteX0" y="connsiteY0"/>
              </a:cxn>
              <a:cxn ang="0">
                <a:pos x="connsiteX1" y="connsiteY1"/>
              </a:cxn>
              <a:cxn ang="0">
                <a:pos x="connsiteX2" y="connsiteY2"/>
              </a:cxn>
              <a:cxn ang="0">
                <a:pos x="connsiteX3" y="connsiteY3"/>
              </a:cxn>
            </a:cxnLst>
            <a:rect l="l" t="t" r="r" b="b"/>
            <a:pathLst>
              <a:path w="1937176" h="1905766">
                <a:moveTo>
                  <a:pt x="0" y="0"/>
                </a:moveTo>
                <a:lnTo>
                  <a:pt x="1937176" y="0"/>
                </a:lnTo>
                <a:lnTo>
                  <a:pt x="1937176" y="1905766"/>
                </a:lnTo>
                <a:lnTo>
                  <a:pt x="0" y="1905766"/>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6" name="Freeform 5">
            <a:extLst>
              <a:ext uri="{FF2B5EF4-FFF2-40B4-BE49-F238E27FC236}">
                <a16:creationId xmlns:a16="http://schemas.microsoft.com/office/drawing/2014/main" id="{F0E418B2-1B20-794B-02F7-1D28319B5B20}"/>
              </a:ext>
            </a:extLst>
          </p:cNvPr>
          <p:cNvSpPr>
            <a:spLocks noGrp="1"/>
          </p:cNvSpPr>
          <p:nvPr>
            <p:ph type="pic" sz="quarter" idx="23" hasCustomPrompt="1"/>
          </p:nvPr>
        </p:nvSpPr>
        <p:spPr>
          <a:xfrm>
            <a:off x="6096000" y="4234015"/>
            <a:ext cx="1937176" cy="1906017"/>
          </a:xfrm>
          <a:custGeom>
            <a:avLst/>
            <a:gdLst>
              <a:gd name="connsiteX0" fmla="*/ 0 w 1937176"/>
              <a:gd name="connsiteY0" fmla="*/ 0 h 1906017"/>
              <a:gd name="connsiteX1" fmla="*/ 1937176 w 1937176"/>
              <a:gd name="connsiteY1" fmla="*/ 0 h 1906017"/>
              <a:gd name="connsiteX2" fmla="*/ 1937176 w 1937176"/>
              <a:gd name="connsiteY2" fmla="*/ 1906017 h 1906017"/>
              <a:gd name="connsiteX3" fmla="*/ 0 w 1937176"/>
              <a:gd name="connsiteY3" fmla="*/ 1906017 h 1906017"/>
            </a:gdLst>
            <a:ahLst/>
            <a:cxnLst>
              <a:cxn ang="0">
                <a:pos x="connsiteX0" y="connsiteY0"/>
              </a:cxn>
              <a:cxn ang="0">
                <a:pos x="connsiteX1" y="connsiteY1"/>
              </a:cxn>
              <a:cxn ang="0">
                <a:pos x="connsiteX2" y="connsiteY2"/>
              </a:cxn>
              <a:cxn ang="0">
                <a:pos x="connsiteX3" y="connsiteY3"/>
              </a:cxn>
            </a:cxnLst>
            <a:rect l="l" t="t" r="r" b="b"/>
            <a:pathLst>
              <a:path w="1937176" h="1906017">
                <a:moveTo>
                  <a:pt x="0" y="0"/>
                </a:moveTo>
                <a:lnTo>
                  <a:pt x="1937176" y="0"/>
                </a:lnTo>
                <a:lnTo>
                  <a:pt x="1937176" y="1906017"/>
                </a:lnTo>
                <a:lnTo>
                  <a:pt x="0" y="1906017"/>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4260005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1_Title Slide">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C317E41C-7B1B-2F62-0C87-089C8641D274}"/>
              </a:ext>
            </a:extLst>
          </p:cNvPr>
          <p:cNvSpPr>
            <a:spLocks noGrp="1"/>
          </p:cNvSpPr>
          <p:nvPr>
            <p:ph type="pic" sz="quarter" idx="22" hasCustomPrompt="1"/>
          </p:nvPr>
        </p:nvSpPr>
        <p:spPr>
          <a:xfrm>
            <a:off x="6096001" y="2043268"/>
            <a:ext cx="2763531" cy="2541984"/>
          </a:xfrm>
          <a:custGeom>
            <a:avLst/>
            <a:gdLst>
              <a:gd name="connsiteX0" fmla="*/ 0 w 2763531"/>
              <a:gd name="connsiteY0" fmla="*/ 0 h 2541984"/>
              <a:gd name="connsiteX1" fmla="*/ 2763531 w 2763531"/>
              <a:gd name="connsiteY1" fmla="*/ 0 h 2541984"/>
              <a:gd name="connsiteX2" fmla="*/ 2763531 w 2763531"/>
              <a:gd name="connsiteY2" fmla="*/ 2541984 h 2541984"/>
              <a:gd name="connsiteX3" fmla="*/ 0 w 2763531"/>
              <a:gd name="connsiteY3" fmla="*/ 2541984 h 2541984"/>
            </a:gdLst>
            <a:ahLst/>
            <a:cxnLst>
              <a:cxn ang="0">
                <a:pos x="connsiteX0" y="connsiteY0"/>
              </a:cxn>
              <a:cxn ang="0">
                <a:pos x="connsiteX1" y="connsiteY1"/>
              </a:cxn>
              <a:cxn ang="0">
                <a:pos x="connsiteX2" y="connsiteY2"/>
              </a:cxn>
              <a:cxn ang="0">
                <a:pos x="connsiteX3" y="connsiteY3"/>
              </a:cxn>
            </a:cxnLst>
            <a:rect l="l" t="t" r="r" b="b"/>
            <a:pathLst>
              <a:path w="2763531" h="2541984">
                <a:moveTo>
                  <a:pt x="0" y="0"/>
                </a:moveTo>
                <a:lnTo>
                  <a:pt x="2763531" y="0"/>
                </a:lnTo>
                <a:lnTo>
                  <a:pt x="2763531" y="2541984"/>
                </a:lnTo>
                <a:lnTo>
                  <a:pt x="0" y="2541984"/>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16" name="Freeform 15">
            <a:extLst>
              <a:ext uri="{FF2B5EF4-FFF2-40B4-BE49-F238E27FC236}">
                <a16:creationId xmlns:a16="http://schemas.microsoft.com/office/drawing/2014/main" id="{B53DBC7A-1F24-CF7F-E41D-2573826076A6}"/>
              </a:ext>
            </a:extLst>
          </p:cNvPr>
          <p:cNvSpPr>
            <a:spLocks noGrp="1"/>
          </p:cNvSpPr>
          <p:nvPr>
            <p:ph type="pic" sz="quarter" idx="23" hasCustomPrompt="1"/>
          </p:nvPr>
        </p:nvSpPr>
        <p:spPr>
          <a:xfrm>
            <a:off x="6096001" y="4869722"/>
            <a:ext cx="2763531" cy="1290688"/>
          </a:xfrm>
          <a:custGeom>
            <a:avLst/>
            <a:gdLst>
              <a:gd name="connsiteX0" fmla="*/ 0 w 2763531"/>
              <a:gd name="connsiteY0" fmla="*/ 0 h 1290688"/>
              <a:gd name="connsiteX1" fmla="*/ 2763531 w 2763531"/>
              <a:gd name="connsiteY1" fmla="*/ 0 h 1290688"/>
              <a:gd name="connsiteX2" fmla="*/ 2763531 w 2763531"/>
              <a:gd name="connsiteY2" fmla="*/ 1290688 h 1290688"/>
              <a:gd name="connsiteX3" fmla="*/ 0 w 2763531"/>
              <a:gd name="connsiteY3" fmla="*/ 1290688 h 1290688"/>
            </a:gdLst>
            <a:ahLst/>
            <a:cxnLst>
              <a:cxn ang="0">
                <a:pos x="connsiteX0" y="connsiteY0"/>
              </a:cxn>
              <a:cxn ang="0">
                <a:pos x="connsiteX1" y="connsiteY1"/>
              </a:cxn>
              <a:cxn ang="0">
                <a:pos x="connsiteX2" y="connsiteY2"/>
              </a:cxn>
              <a:cxn ang="0">
                <a:pos x="connsiteX3" y="connsiteY3"/>
              </a:cxn>
            </a:cxnLst>
            <a:rect l="l" t="t" r="r" b="b"/>
            <a:pathLst>
              <a:path w="2763531" h="1290688">
                <a:moveTo>
                  <a:pt x="0" y="0"/>
                </a:moveTo>
                <a:lnTo>
                  <a:pt x="2763531" y="0"/>
                </a:lnTo>
                <a:lnTo>
                  <a:pt x="2763531" y="1290688"/>
                </a:lnTo>
                <a:lnTo>
                  <a:pt x="0" y="1290688"/>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14" name="Freeform 13">
            <a:extLst>
              <a:ext uri="{FF2B5EF4-FFF2-40B4-BE49-F238E27FC236}">
                <a16:creationId xmlns:a16="http://schemas.microsoft.com/office/drawing/2014/main" id="{9C786B6F-B17F-4A83-F046-819B131566B4}"/>
              </a:ext>
            </a:extLst>
          </p:cNvPr>
          <p:cNvSpPr>
            <a:spLocks noGrp="1"/>
          </p:cNvSpPr>
          <p:nvPr>
            <p:ph type="pic" sz="quarter" idx="24" hasCustomPrompt="1"/>
          </p:nvPr>
        </p:nvSpPr>
        <p:spPr>
          <a:xfrm>
            <a:off x="3332471" y="2043268"/>
            <a:ext cx="2011055" cy="4122115"/>
          </a:xfrm>
          <a:custGeom>
            <a:avLst/>
            <a:gdLst>
              <a:gd name="connsiteX0" fmla="*/ 0 w 2011055"/>
              <a:gd name="connsiteY0" fmla="*/ 0 h 4122115"/>
              <a:gd name="connsiteX1" fmla="*/ 2011055 w 2011055"/>
              <a:gd name="connsiteY1" fmla="*/ 0 h 4122115"/>
              <a:gd name="connsiteX2" fmla="*/ 2011055 w 2011055"/>
              <a:gd name="connsiteY2" fmla="*/ 4122115 h 4122115"/>
              <a:gd name="connsiteX3" fmla="*/ 0 w 2011055"/>
              <a:gd name="connsiteY3" fmla="*/ 4122115 h 4122115"/>
            </a:gdLst>
            <a:ahLst/>
            <a:cxnLst>
              <a:cxn ang="0">
                <a:pos x="connsiteX0" y="connsiteY0"/>
              </a:cxn>
              <a:cxn ang="0">
                <a:pos x="connsiteX1" y="connsiteY1"/>
              </a:cxn>
              <a:cxn ang="0">
                <a:pos x="connsiteX2" y="connsiteY2"/>
              </a:cxn>
              <a:cxn ang="0">
                <a:pos x="connsiteX3" y="connsiteY3"/>
              </a:cxn>
            </a:cxnLst>
            <a:rect l="l" t="t" r="r" b="b"/>
            <a:pathLst>
              <a:path w="2011055" h="4122115">
                <a:moveTo>
                  <a:pt x="0" y="0"/>
                </a:moveTo>
                <a:lnTo>
                  <a:pt x="2011055" y="0"/>
                </a:lnTo>
                <a:lnTo>
                  <a:pt x="2011055" y="4122115"/>
                </a:lnTo>
                <a:lnTo>
                  <a:pt x="0" y="4122115"/>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13" name="Freeform 12">
            <a:extLst>
              <a:ext uri="{FF2B5EF4-FFF2-40B4-BE49-F238E27FC236}">
                <a16:creationId xmlns:a16="http://schemas.microsoft.com/office/drawing/2014/main" id="{2C53F762-9387-8FFC-13FA-6546868BA13C}"/>
              </a:ext>
            </a:extLst>
          </p:cNvPr>
          <p:cNvSpPr>
            <a:spLocks noGrp="1"/>
          </p:cNvSpPr>
          <p:nvPr>
            <p:ph type="pic" sz="quarter" idx="25" hasCustomPrompt="1"/>
          </p:nvPr>
        </p:nvSpPr>
        <p:spPr>
          <a:xfrm>
            <a:off x="1663701" y="2043269"/>
            <a:ext cx="1384299" cy="1100170"/>
          </a:xfrm>
          <a:custGeom>
            <a:avLst/>
            <a:gdLst>
              <a:gd name="connsiteX0" fmla="*/ 0 w 1384299"/>
              <a:gd name="connsiteY0" fmla="*/ 0 h 1100170"/>
              <a:gd name="connsiteX1" fmla="*/ 1384299 w 1384299"/>
              <a:gd name="connsiteY1" fmla="*/ 0 h 1100170"/>
              <a:gd name="connsiteX2" fmla="*/ 1384299 w 1384299"/>
              <a:gd name="connsiteY2" fmla="*/ 1100170 h 1100170"/>
              <a:gd name="connsiteX3" fmla="*/ 0 w 1384299"/>
              <a:gd name="connsiteY3" fmla="*/ 1100170 h 1100170"/>
            </a:gdLst>
            <a:ahLst/>
            <a:cxnLst>
              <a:cxn ang="0">
                <a:pos x="connsiteX0" y="connsiteY0"/>
              </a:cxn>
              <a:cxn ang="0">
                <a:pos x="connsiteX1" y="connsiteY1"/>
              </a:cxn>
              <a:cxn ang="0">
                <a:pos x="connsiteX2" y="connsiteY2"/>
              </a:cxn>
              <a:cxn ang="0">
                <a:pos x="connsiteX3" y="connsiteY3"/>
              </a:cxn>
            </a:cxnLst>
            <a:rect l="l" t="t" r="r" b="b"/>
            <a:pathLst>
              <a:path w="1384299" h="1100170">
                <a:moveTo>
                  <a:pt x="0" y="0"/>
                </a:moveTo>
                <a:lnTo>
                  <a:pt x="1384299" y="0"/>
                </a:lnTo>
                <a:lnTo>
                  <a:pt x="1384299" y="1100170"/>
                </a:lnTo>
                <a:lnTo>
                  <a:pt x="0" y="1100170"/>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12" name="Freeform 11">
            <a:extLst>
              <a:ext uri="{FF2B5EF4-FFF2-40B4-BE49-F238E27FC236}">
                <a16:creationId xmlns:a16="http://schemas.microsoft.com/office/drawing/2014/main" id="{4A083FD3-87D8-B68E-4A7B-FDC0D1DCBF45}"/>
              </a:ext>
            </a:extLst>
          </p:cNvPr>
          <p:cNvSpPr>
            <a:spLocks noGrp="1"/>
          </p:cNvSpPr>
          <p:nvPr>
            <p:ph type="pic" sz="quarter" idx="26" hasCustomPrompt="1"/>
          </p:nvPr>
        </p:nvSpPr>
        <p:spPr>
          <a:xfrm>
            <a:off x="284471" y="3427910"/>
            <a:ext cx="2763531" cy="2737475"/>
          </a:xfrm>
          <a:custGeom>
            <a:avLst/>
            <a:gdLst>
              <a:gd name="connsiteX0" fmla="*/ 0 w 2763531"/>
              <a:gd name="connsiteY0" fmla="*/ 0 h 2737475"/>
              <a:gd name="connsiteX1" fmla="*/ 2763531 w 2763531"/>
              <a:gd name="connsiteY1" fmla="*/ 0 h 2737475"/>
              <a:gd name="connsiteX2" fmla="*/ 2763531 w 2763531"/>
              <a:gd name="connsiteY2" fmla="*/ 2737475 h 2737475"/>
              <a:gd name="connsiteX3" fmla="*/ 0 w 2763531"/>
              <a:gd name="connsiteY3" fmla="*/ 2737475 h 2737475"/>
            </a:gdLst>
            <a:ahLst/>
            <a:cxnLst>
              <a:cxn ang="0">
                <a:pos x="connsiteX0" y="connsiteY0"/>
              </a:cxn>
              <a:cxn ang="0">
                <a:pos x="connsiteX1" y="connsiteY1"/>
              </a:cxn>
              <a:cxn ang="0">
                <a:pos x="connsiteX2" y="connsiteY2"/>
              </a:cxn>
              <a:cxn ang="0">
                <a:pos x="connsiteX3" y="connsiteY3"/>
              </a:cxn>
            </a:cxnLst>
            <a:rect l="l" t="t" r="r" b="b"/>
            <a:pathLst>
              <a:path w="2763531" h="2737475">
                <a:moveTo>
                  <a:pt x="0" y="0"/>
                </a:moveTo>
                <a:lnTo>
                  <a:pt x="2763531" y="0"/>
                </a:lnTo>
                <a:lnTo>
                  <a:pt x="2763531" y="2737475"/>
                </a:lnTo>
                <a:lnTo>
                  <a:pt x="0" y="2737475"/>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3725693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0_Title Slide">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B64A19EC-4BC4-F477-B8C8-06E9EC6B0863}"/>
              </a:ext>
            </a:extLst>
          </p:cNvPr>
          <p:cNvSpPr>
            <a:spLocks noGrp="1"/>
          </p:cNvSpPr>
          <p:nvPr>
            <p:ph type="pic" sz="quarter" idx="22" hasCustomPrompt="1"/>
          </p:nvPr>
        </p:nvSpPr>
        <p:spPr>
          <a:xfrm>
            <a:off x="10007801" y="3466533"/>
            <a:ext cx="1899728" cy="2673731"/>
          </a:xfrm>
          <a:custGeom>
            <a:avLst/>
            <a:gdLst>
              <a:gd name="connsiteX0" fmla="*/ 0 w 1899728"/>
              <a:gd name="connsiteY0" fmla="*/ 0 h 2673731"/>
              <a:gd name="connsiteX1" fmla="*/ 1899728 w 1899728"/>
              <a:gd name="connsiteY1" fmla="*/ 0 h 2673731"/>
              <a:gd name="connsiteX2" fmla="*/ 1899728 w 1899728"/>
              <a:gd name="connsiteY2" fmla="*/ 2673731 h 2673731"/>
              <a:gd name="connsiteX3" fmla="*/ 0 w 1899728"/>
              <a:gd name="connsiteY3" fmla="*/ 2673731 h 2673731"/>
            </a:gdLst>
            <a:ahLst/>
            <a:cxnLst>
              <a:cxn ang="0">
                <a:pos x="connsiteX0" y="connsiteY0"/>
              </a:cxn>
              <a:cxn ang="0">
                <a:pos x="connsiteX1" y="connsiteY1"/>
              </a:cxn>
              <a:cxn ang="0">
                <a:pos x="connsiteX2" y="connsiteY2"/>
              </a:cxn>
              <a:cxn ang="0">
                <a:pos x="connsiteX3" y="connsiteY3"/>
              </a:cxn>
            </a:cxnLst>
            <a:rect l="l" t="t" r="r" b="b"/>
            <a:pathLst>
              <a:path w="1899728" h="2673731">
                <a:moveTo>
                  <a:pt x="0" y="0"/>
                </a:moveTo>
                <a:lnTo>
                  <a:pt x="1899728" y="0"/>
                </a:lnTo>
                <a:lnTo>
                  <a:pt x="1899728" y="2673731"/>
                </a:lnTo>
                <a:lnTo>
                  <a:pt x="0" y="2673731"/>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4146982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8_Title Slide">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8F6D45E7-B835-5384-AE5C-545206B03B30}"/>
              </a:ext>
            </a:extLst>
          </p:cNvPr>
          <p:cNvSpPr>
            <a:spLocks noGrp="1"/>
          </p:cNvSpPr>
          <p:nvPr>
            <p:ph type="pic" sz="quarter" idx="22" hasCustomPrompt="1"/>
          </p:nvPr>
        </p:nvSpPr>
        <p:spPr>
          <a:xfrm>
            <a:off x="2793304" y="4662837"/>
            <a:ext cx="2549979" cy="1477429"/>
          </a:xfrm>
          <a:custGeom>
            <a:avLst/>
            <a:gdLst>
              <a:gd name="connsiteX0" fmla="*/ 0 w 2549979"/>
              <a:gd name="connsiteY0" fmla="*/ 0 h 1477429"/>
              <a:gd name="connsiteX1" fmla="*/ 2549979 w 2549979"/>
              <a:gd name="connsiteY1" fmla="*/ 0 h 1477429"/>
              <a:gd name="connsiteX2" fmla="*/ 2549979 w 2549979"/>
              <a:gd name="connsiteY2" fmla="*/ 1477429 h 1477429"/>
              <a:gd name="connsiteX3" fmla="*/ 0 w 2549979"/>
              <a:gd name="connsiteY3" fmla="*/ 1477429 h 1477429"/>
            </a:gdLst>
            <a:ahLst/>
            <a:cxnLst>
              <a:cxn ang="0">
                <a:pos x="connsiteX0" y="connsiteY0"/>
              </a:cxn>
              <a:cxn ang="0">
                <a:pos x="connsiteX1" y="connsiteY1"/>
              </a:cxn>
              <a:cxn ang="0">
                <a:pos x="connsiteX2" y="connsiteY2"/>
              </a:cxn>
              <a:cxn ang="0">
                <a:pos x="connsiteX3" y="connsiteY3"/>
              </a:cxn>
            </a:cxnLst>
            <a:rect l="l" t="t" r="r" b="b"/>
            <a:pathLst>
              <a:path w="2549979" h="1477429">
                <a:moveTo>
                  <a:pt x="0" y="0"/>
                </a:moveTo>
                <a:lnTo>
                  <a:pt x="2549979" y="0"/>
                </a:lnTo>
                <a:lnTo>
                  <a:pt x="2549979" y="1477429"/>
                </a:lnTo>
                <a:lnTo>
                  <a:pt x="0" y="1477429"/>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76035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9_Title Slide">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5234F2C5-1251-7DA3-AFE9-04F9E84C1581}"/>
              </a:ext>
            </a:extLst>
          </p:cNvPr>
          <p:cNvSpPr>
            <a:spLocks noGrp="1"/>
          </p:cNvSpPr>
          <p:nvPr>
            <p:ph type="pic" sz="quarter" idx="22" hasCustomPrompt="1"/>
          </p:nvPr>
        </p:nvSpPr>
        <p:spPr>
          <a:xfrm>
            <a:off x="6096000" y="4662836"/>
            <a:ext cx="1510748" cy="1477429"/>
          </a:xfrm>
          <a:custGeom>
            <a:avLst/>
            <a:gdLst>
              <a:gd name="connsiteX0" fmla="*/ 0 w 1510748"/>
              <a:gd name="connsiteY0" fmla="*/ 0 h 1477429"/>
              <a:gd name="connsiteX1" fmla="*/ 1510748 w 1510748"/>
              <a:gd name="connsiteY1" fmla="*/ 0 h 1477429"/>
              <a:gd name="connsiteX2" fmla="*/ 1510748 w 1510748"/>
              <a:gd name="connsiteY2" fmla="*/ 1477429 h 1477429"/>
              <a:gd name="connsiteX3" fmla="*/ 0 w 1510748"/>
              <a:gd name="connsiteY3" fmla="*/ 1477429 h 1477429"/>
            </a:gdLst>
            <a:ahLst/>
            <a:cxnLst>
              <a:cxn ang="0">
                <a:pos x="connsiteX0" y="connsiteY0"/>
              </a:cxn>
              <a:cxn ang="0">
                <a:pos x="connsiteX1" y="connsiteY1"/>
              </a:cxn>
              <a:cxn ang="0">
                <a:pos x="connsiteX2" y="connsiteY2"/>
              </a:cxn>
              <a:cxn ang="0">
                <a:pos x="connsiteX3" y="connsiteY3"/>
              </a:cxn>
            </a:cxnLst>
            <a:rect l="l" t="t" r="r" b="b"/>
            <a:pathLst>
              <a:path w="1510748" h="1477429">
                <a:moveTo>
                  <a:pt x="0" y="0"/>
                </a:moveTo>
                <a:lnTo>
                  <a:pt x="1510748" y="0"/>
                </a:lnTo>
                <a:lnTo>
                  <a:pt x="1510748" y="1477429"/>
                </a:lnTo>
                <a:lnTo>
                  <a:pt x="0" y="1477429"/>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3" name="Picture Placeholder 2">
            <a:extLst>
              <a:ext uri="{FF2B5EF4-FFF2-40B4-BE49-F238E27FC236}">
                <a16:creationId xmlns:a16="http://schemas.microsoft.com/office/drawing/2014/main" id="{3EDE6F6C-D4FA-2E99-4E07-6A582F818DD5}"/>
              </a:ext>
            </a:extLst>
          </p:cNvPr>
          <p:cNvSpPr>
            <a:spLocks noGrp="1"/>
          </p:cNvSpPr>
          <p:nvPr>
            <p:ph type="pic" sz="quarter" idx="23" hasCustomPrompt="1"/>
          </p:nvPr>
        </p:nvSpPr>
        <p:spPr>
          <a:xfrm>
            <a:off x="10396781" y="4662836"/>
            <a:ext cx="1510748" cy="1477429"/>
          </a:xfrm>
          <a:custGeom>
            <a:avLst/>
            <a:gdLst>
              <a:gd name="connsiteX0" fmla="*/ 0 w 1510748"/>
              <a:gd name="connsiteY0" fmla="*/ 0 h 1477429"/>
              <a:gd name="connsiteX1" fmla="*/ 1510748 w 1510748"/>
              <a:gd name="connsiteY1" fmla="*/ 0 h 1477429"/>
              <a:gd name="connsiteX2" fmla="*/ 1510748 w 1510748"/>
              <a:gd name="connsiteY2" fmla="*/ 1477429 h 1477429"/>
              <a:gd name="connsiteX3" fmla="*/ 0 w 1510748"/>
              <a:gd name="connsiteY3" fmla="*/ 1477429 h 1477429"/>
            </a:gdLst>
            <a:ahLst/>
            <a:cxnLst>
              <a:cxn ang="0">
                <a:pos x="connsiteX0" y="connsiteY0"/>
              </a:cxn>
              <a:cxn ang="0">
                <a:pos x="connsiteX1" y="connsiteY1"/>
              </a:cxn>
              <a:cxn ang="0">
                <a:pos x="connsiteX2" y="connsiteY2"/>
              </a:cxn>
              <a:cxn ang="0">
                <a:pos x="connsiteX3" y="connsiteY3"/>
              </a:cxn>
            </a:cxnLst>
            <a:rect l="l" t="t" r="r" b="b"/>
            <a:pathLst>
              <a:path w="1510748" h="1477429">
                <a:moveTo>
                  <a:pt x="0" y="0"/>
                </a:moveTo>
                <a:lnTo>
                  <a:pt x="1510748" y="0"/>
                </a:lnTo>
                <a:lnTo>
                  <a:pt x="1510748" y="1477429"/>
                </a:lnTo>
                <a:lnTo>
                  <a:pt x="0" y="1477429"/>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664705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3D9EC5F-DE34-3147-FB8D-66521B64C713}"/>
              </a:ext>
            </a:extLst>
          </p:cNvPr>
          <p:cNvSpPr>
            <a:spLocks noGrp="1"/>
          </p:cNvSpPr>
          <p:nvPr>
            <p:ph type="pic" sz="quarter" idx="21" hasCustomPrompt="1"/>
          </p:nvPr>
        </p:nvSpPr>
        <p:spPr>
          <a:xfrm>
            <a:off x="6096000" y="2043275"/>
            <a:ext cx="2874646" cy="4096991"/>
          </a:xfrm>
          <a:custGeom>
            <a:avLst/>
            <a:gdLst>
              <a:gd name="connsiteX0" fmla="*/ 0 w 2874646"/>
              <a:gd name="connsiteY0" fmla="*/ 0 h 4096991"/>
              <a:gd name="connsiteX1" fmla="*/ 2874646 w 2874646"/>
              <a:gd name="connsiteY1" fmla="*/ 0 h 4096991"/>
              <a:gd name="connsiteX2" fmla="*/ 2874646 w 2874646"/>
              <a:gd name="connsiteY2" fmla="*/ 4096991 h 4096991"/>
              <a:gd name="connsiteX3" fmla="*/ 0 w 2874646"/>
              <a:gd name="connsiteY3" fmla="*/ 4096991 h 4096991"/>
            </a:gdLst>
            <a:ahLst/>
            <a:cxnLst>
              <a:cxn ang="0">
                <a:pos x="connsiteX0" y="connsiteY0"/>
              </a:cxn>
              <a:cxn ang="0">
                <a:pos x="connsiteX1" y="connsiteY1"/>
              </a:cxn>
              <a:cxn ang="0">
                <a:pos x="connsiteX2" y="connsiteY2"/>
              </a:cxn>
              <a:cxn ang="0">
                <a:pos x="connsiteX3" y="connsiteY3"/>
              </a:cxn>
            </a:cxnLst>
            <a:rect l="l" t="t" r="r" b="b"/>
            <a:pathLst>
              <a:path w="2874646" h="4096991">
                <a:moveTo>
                  <a:pt x="0" y="0"/>
                </a:moveTo>
                <a:lnTo>
                  <a:pt x="2874646" y="0"/>
                </a:lnTo>
                <a:lnTo>
                  <a:pt x="2874646" y="4096991"/>
                </a:lnTo>
                <a:lnTo>
                  <a:pt x="0" y="4096991"/>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
        <p:nvSpPr>
          <p:cNvPr id="7" name="Picture Placeholder 6">
            <a:extLst>
              <a:ext uri="{FF2B5EF4-FFF2-40B4-BE49-F238E27FC236}">
                <a16:creationId xmlns:a16="http://schemas.microsoft.com/office/drawing/2014/main" id="{065C607C-9605-04E4-1A81-D53F3BD960E1}"/>
              </a:ext>
            </a:extLst>
          </p:cNvPr>
          <p:cNvSpPr>
            <a:spLocks noGrp="1"/>
          </p:cNvSpPr>
          <p:nvPr>
            <p:ph type="pic" sz="quarter" idx="22" hasCustomPrompt="1"/>
          </p:nvPr>
        </p:nvSpPr>
        <p:spPr>
          <a:xfrm>
            <a:off x="10007801" y="2043274"/>
            <a:ext cx="1899728" cy="4096990"/>
          </a:xfrm>
          <a:custGeom>
            <a:avLst/>
            <a:gdLst>
              <a:gd name="connsiteX0" fmla="*/ 0 w 1899728"/>
              <a:gd name="connsiteY0" fmla="*/ 0 h 4096990"/>
              <a:gd name="connsiteX1" fmla="*/ 1899728 w 1899728"/>
              <a:gd name="connsiteY1" fmla="*/ 0 h 4096990"/>
              <a:gd name="connsiteX2" fmla="*/ 1899728 w 1899728"/>
              <a:gd name="connsiteY2" fmla="*/ 4096990 h 4096990"/>
              <a:gd name="connsiteX3" fmla="*/ 0 w 1899728"/>
              <a:gd name="connsiteY3" fmla="*/ 4096990 h 4096990"/>
            </a:gdLst>
            <a:ahLst/>
            <a:cxnLst>
              <a:cxn ang="0">
                <a:pos x="connsiteX0" y="connsiteY0"/>
              </a:cxn>
              <a:cxn ang="0">
                <a:pos x="connsiteX1" y="connsiteY1"/>
              </a:cxn>
              <a:cxn ang="0">
                <a:pos x="connsiteX2" y="connsiteY2"/>
              </a:cxn>
              <a:cxn ang="0">
                <a:pos x="connsiteX3" y="connsiteY3"/>
              </a:cxn>
            </a:cxnLst>
            <a:rect l="l" t="t" r="r" b="b"/>
            <a:pathLst>
              <a:path w="1899728" h="4096990">
                <a:moveTo>
                  <a:pt x="0" y="0"/>
                </a:moveTo>
                <a:lnTo>
                  <a:pt x="1899728" y="0"/>
                </a:lnTo>
                <a:lnTo>
                  <a:pt x="1899728" y="4096990"/>
                </a:lnTo>
                <a:lnTo>
                  <a:pt x="0" y="4096990"/>
                </a:lnTo>
                <a:close/>
              </a:path>
            </a:pathLst>
          </a:custGeom>
        </p:spPr>
        <p:txBody>
          <a:bodyPr wrap="square">
            <a:noAutofit/>
          </a:bodyPr>
          <a:lstStyle>
            <a:lvl1pPr marL="0" indent="0" algn="ctr">
              <a:buFontTx/>
              <a:buNone/>
              <a:defRPr sz="1300">
                <a:latin typeface="Helvetica Neue" panose="02000503000000020004" pitchFamily="2"/>
              </a:defRPr>
            </a:lvl1pPr>
          </a:lstStyle>
          <a:p>
            <a:r>
              <a:rPr lang="en-US" dirty="0"/>
              <a:t>Picture</a:t>
            </a:r>
          </a:p>
        </p:txBody>
      </p:sp>
    </p:spTree>
    <p:extLst>
      <p:ext uri="{BB962C8B-B14F-4D97-AF65-F5344CB8AC3E}">
        <p14:creationId xmlns:p14="http://schemas.microsoft.com/office/powerpoint/2010/main" val="137800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728825"/>
      </p:ext>
    </p:extLst>
  </p:cSld>
  <p:clrMap bg1="lt1" tx1="dk1" bg2="lt2" tx2="dk2" accent1="accent1" accent2="accent2" accent3="accent3" accent4="accent4" accent5="accent5" accent6="accent6" hlink="hlink" folHlink="folHlink"/>
  <p:sldLayoutIdLst>
    <p:sldLayoutId id="2147483785" r:id="rId1"/>
    <p:sldLayoutId id="2147483784" r:id="rId2"/>
    <p:sldLayoutId id="2147483783" r:id="rId3"/>
    <p:sldLayoutId id="2147483782" r:id="rId4"/>
    <p:sldLayoutId id="2147483781" r:id="rId5"/>
    <p:sldLayoutId id="2147483780" r:id="rId6"/>
    <p:sldLayoutId id="2147483778" r:id="rId7"/>
    <p:sldLayoutId id="2147483779" r:id="rId8"/>
    <p:sldLayoutId id="2147483777" r:id="rId9"/>
    <p:sldLayoutId id="2147483774" r:id="rId10"/>
    <p:sldLayoutId id="2147483776" r:id="rId11"/>
    <p:sldLayoutId id="2147483775" r:id="rId12"/>
    <p:sldLayoutId id="2147483773" r:id="rId13"/>
    <p:sldLayoutId id="2147483769" r:id="rId14"/>
    <p:sldLayoutId id="2147483772" r:id="rId15"/>
    <p:sldLayoutId id="2147483771" r:id="rId16"/>
    <p:sldLayoutId id="2147483770" r:id="rId17"/>
    <p:sldLayoutId id="2147483768" r:id="rId18"/>
    <p:sldLayoutId id="2147483765"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6.xml"/><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0A20C50-82A3-390D-E5C1-AE379EA73F74}"/>
              </a:ext>
            </a:extLst>
          </p:cNvPr>
          <p:cNvSpPr>
            <a:spLocks noGrp="1"/>
          </p:cNvSpPr>
          <p:nvPr>
            <p:ph type="pic" sz="quarter" idx="21"/>
          </p:nvPr>
        </p:nvSpPr>
        <p:spPr/>
      </p:sp>
      <p:sp>
        <p:nvSpPr>
          <p:cNvPr id="28" name="TextBox 27">
            <a:extLst>
              <a:ext uri="{FF2B5EF4-FFF2-40B4-BE49-F238E27FC236}">
                <a16:creationId xmlns:a16="http://schemas.microsoft.com/office/drawing/2014/main" id="{5FC8FFD0-4F64-7260-029A-4B4AE47D76B9}"/>
              </a:ext>
            </a:extLst>
          </p:cNvPr>
          <p:cNvSpPr txBox="1"/>
          <p:nvPr/>
        </p:nvSpPr>
        <p:spPr>
          <a:xfrm>
            <a:off x="115361" y="2954880"/>
            <a:ext cx="10848456" cy="1938992"/>
          </a:xfrm>
          <a:prstGeom prst="rect">
            <a:avLst/>
          </a:prstGeom>
          <a:noFill/>
        </p:spPr>
        <p:txBody>
          <a:bodyPr wrap="square" rtlCol="0">
            <a:spAutoFit/>
          </a:bodyPr>
          <a:lstStyle/>
          <a:p>
            <a:r>
              <a:rPr lang="en-US" sz="12000" spc="-500" dirty="0">
                <a:latin typeface="Galderglynn Titling Rg" panose="020B0503040000020004" pitchFamily="34" charset="77"/>
                <a:ea typeface="Arimo" panose="020B0604020202020204" pitchFamily="34" charset="0"/>
                <a:cs typeface="Arimo" panose="020B0604020202020204" pitchFamily="34" charset="0"/>
              </a:rPr>
              <a:t>PROPO</a:t>
            </a:r>
          </a:p>
        </p:txBody>
      </p:sp>
      <p:sp>
        <p:nvSpPr>
          <p:cNvPr id="32" name="Rectangle 31">
            <a:extLst>
              <a:ext uri="{FF2B5EF4-FFF2-40B4-BE49-F238E27FC236}">
                <a16:creationId xmlns:a16="http://schemas.microsoft.com/office/drawing/2014/main" id="{8BE3C2BE-F391-124C-AA98-AF29BFBC53B5}"/>
              </a:ext>
            </a:extLst>
          </p:cNvPr>
          <p:cNvSpPr/>
          <p:nvPr/>
        </p:nvSpPr>
        <p:spPr>
          <a:xfrm>
            <a:off x="11798027" y="5646886"/>
            <a:ext cx="393973" cy="121111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0FDA73FD-BE9D-E43D-EDA2-07E9BB6DEF68}"/>
              </a:ext>
            </a:extLst>
          </p:cNvPr>
          <p:cNvSpPr txBox="1"/>
          <p:nvPr/>
        </p:nvSpPr>
        <p:spPr>
          <a:xfrm>
            <a:off x="3850105" y="3986167"/>
            <a:ext cx="7113712" cy="1938992"/>
          </a:xfrm>
          <a:prstGeom prst="rect">
            <a:avLst/>
          </a:prstGeom>
          <a:noFill/>
        </p:spPr>
        <p:txBody>
          <a:bodyPr wrap="square" rtlCol="0">
            <a:spAutoFit/>
          </a:bodyPr>
          <a:lstStyle/>
          <a:p>
            <a:r>
              <a:rPr lang="en-US" sz="12000" spc="-500" dirty="0">
                <a:latin typeface="Galderglynn Titling Rg" panose="020B0503040000020004" pitchFamily="34" charset="77"/>
                <a:ea typeface="Arimo" panose="020B0604020202020204" pitchFamily="34" charset="0"/>
                <a:cs typeface="Arimo" panose="020B0604020202020204" pitchFamily="34" charset="0"/>
              </a:rPr>
              <a:t>-</a:t>
            </a:r>
            <a:r>
              <a:rPr lang="en-US" sz="12000" spc="-500" dirty="0">
                <a:latin typeface="Exmouth" pitchFamily="2" charset="0"/>
                <a:ea typeface="Arimo" panose="020B0604020202020204" pitchFamily="34" charset="0"/>
                <a:cs typeface="Arimo" panose="020B0604020202020204" pitchFamily="34" charset="0"/>
              </a:rPr>
              <a:t>S</a:t>
            </a:r>
            <a:r>
              <a:rPr lang="en-US" sz="12000" spc="-500" dirty="0">
                <a:latin typeface="Galderglynn Titling Rg" panose="020B0503040000020004" pitchFamily="34" charset="77"/>
                <a:ea typeface="Arimo" panose="020B0604020202020204" pitchFamily="34" charset="0"/>
                <a:cs typeface="Arimo" panose="020B0604020202020204" pitchFamily="34" charset="0"/>
              </a:rPr>
              <a:t>AL</a:t>
            </a:r>
          </a:p>
        </p:txBody>
      </p:sp>
      <p:sp>
        <p:nvSpPr>
          <p:cNvPr id="112" name="TextBox 111">
            <a:extLst>
              <a:ext uri="{FF2B5EF4-FFF2-40B4-BE49-F238E27FC236}">
                <a16:creationId xmlns:a16="http://schemas.microsoft.com/office/drawing/2014/main" id="{889218E5-AD61-7357-DD70-775A566031BF}"/>
              </a:ext>
            </a:extLst>
          </p:cNvPr>
          <p:cNvSpPr txBox="1"/>
          <p:nvPr/>
        </p:nvSpPr>
        <p:spPr>
          <a:xfrm>
            <a:off x="2079321" y="2110118"/>
            <a:ext cx="8884496" cy="1631216"/>
          </a:xfrm>
          <a:prstGeom prst="rect">
            <a:avLst/>
          </a:prstGeom>
          <a:noFill/>
        </p:spPr>
        <p:txBody>
          <a:bodyPr wrap="square" rtlCol="0">
            <a:spAutoFit/>
          </a:bodyPr>
          <a:lstStyle/>
          <a:p>
            <a:r>
              <a:rPr lang="en-US" sz="10000" spc="-500" dirty="0">
                <a:solidFill>
                  <a:schemeClr val="accent2"/>
                </a:solidFill>
                <a:latin typeface="Brittany Signature" pitchFamily="2" charset="0"/>
                <a:ea typeface="Arimo" panose="020B0604020202020204" pitchFamily="34" charset="0"/>
                <a:cs typeface="Arimo" panose="020B0604020202020204" pitchFamily="34" charset="0"/>
              </a:rPr>
              <a:t>brand</a:t>
            </a:r>
          </a:p>
        </p:txBody>
      </p:sp>
      <p:grpSp>
        <p:nvGrpSpPr>
          <p:cNvPr id="2" name="Group 1">
            <a:extLst>
              <a:ext uri="{FF2B5EF4-FFF2-40B4-BE49-F238E27FC236}">
                <a16:creationId xmlns:a16="http://schemas.microsoft.com/office/drawing/2014/main" id="{FABDD95D-D1C1-0BF7-0392-EE4FBFD61B6B}"/>
              </a:ext>
            </a:extLst>
          </p:cNvPr>
          <p:cNvGrpSpPr/>
          <p:nvPr/>
        </p:nvGrpSpPr>
        <p:grpSpPr>
          <a:xfrm>
            <a:off x="6002199" y="217803"/>
            <a:ext cx="6000845" cy="215444"/>
            <a:chOff x="6002199" y="217803"/>
            <a:chExt cx="6000845" cy="215444"/>
          </a:xfrm>
        </p:grpSpPr>
        <p:sp>
          <p:nvSpPr>
            <p:cNvPr id="8" name="TextBox 7">
              <a:extLst>
                <a:ext uri="{FF2B5EF4-FFF2-40B4-BE49-F238E27FC236}">
                  <a16:creationId xmlns:a16="http://schemas.microsoft.com/office/drawing/2014/main" id="{816FE5CD-931E-15E4-39E0-BAC662769046}"/>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0" name="TextBox 9">
              <a:extLst>
                <a:ext uri="{FF2B5EF4-FFF2-40B4-BE49-F238E27FC236}">
                  <a16:creationId xmlns:a16="http://schemas.microsoft.com/office/drawing/2014/main" id="{91BBF89F-78EF-1409-485D-D75A6870D016}"/>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11" name="TextBox 10">
              <a:extLst>
                <a:ext uri="{FF2B5EF4-FFF2-40B4-BE49-F238E27FC236}">
                  <a16:creationId xmlns:a16="http://schemas.microsoft.com/office/drawing/2014/main" id="{92BEB4BA-74B6-B990-CF63-2026FEFA48ED}"/>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14" name="TextBox 13">
            <a:extLst>
              <a:ext uri="{FF2B5EF4-FFF2-40B4-BE49-F238E27FC236}">
                <a16:creationId xmlns:a16="http://schemas.microsoft.com/office/drawing/2014/main" id="{A9581124-0EAE-5099-91CB-E532376B4B46}"/>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18" name="Straight Connector 17">
            <a:extLst>
              <a:ext uri="{FF2B5EF4-FFF2-40B4-BE49-F238E27FC236}">
                <a16:creationId xmlns:a16="http://schemas.microsoft.com/office/drawing/2014/main" id="{AF242182-ED14-DC20-6B20-D64C4221CB33}"/>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C216251-61BC-5225-F012-9CD2C43D1698}"/>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972CAA1-D058-64E2-1FE0-204FE3F8BD6A}"/>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1" name="TextBox 20">
            <a:extLst>
              <a:ext uri="{FF2B5EF4-FFF2-40B4-BE49-F238E27FC236}">
                <a16:creationId xmlns:a16="http://schemas.microsoft.com/office/drawing/2014/main" id="{2E772427-729E-D4DF-6C18-CF2F50A24A08}"/>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sp>
        <p:nvSpPr>
          <p:cNvPr id="24" name="TextBox 23">
            <a:extLst>
              <a:ext uri="{FF2B5EF4-FFF2-40B4-BE49-F238E27FC236}">
                <a16:creationId xmlns:a16="http://schemas.microsoft.com/office/drawing/2014/main" id="{8791E1E5-588B-2222-3578-0EBACB046B11}"/>
              </a:ext>
            </a:extLst>
          </p:cNvPr>
          <p:cNvSpPr txBox="1"/>
          <p:nvPr/>
        </p:nvSpPr>
        <p:spPr>
          <a:xfrm>
            <a:off x="194385" y="6403971"/>
            <a:ext cx="1693745"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www.example.com</a:t>
            </a:r>
          </a:p>
        </p:txBody>
      </p:sp>
      <p:sp>
        <p:nvSpPr>
          <p:cNvPr id="25" name="TextBox 24">
            <a:extLst>
              <a:ext uri="{FF2B5EF4-FFF2-40B4-BE49-F238E27FC236}">
                <a16:creationId xmlns:a16="http://schemas.microsoft.com/office/drawing/2014/main" id="{F83DA26B-ECE4-3337-BB83-31BBFB099A68}"/>
              </a:ext>
            </a:extLst>
          </p:cNvPr>
          <p:cNvSpPr txBox="1"/>
          <p:nvPr/>
        </p:nvSpPr>
        <p:spPr>
          <a:xfrm>
            <a:off x="194386" y="1725626"/>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[ 001 ]</a:t>
            </a:r>
          </a:p>
        </p:txBody>
      </p:sp>
      <p:grpSp>
        <p:nvGrpSpPr>
          <p:cNvPr id="26" name="Group 25">
            <a:extLst>
              <a:ext uri="{FF2B5EF4-FFF2-40B4-BE49-F238E27FC236}">
                <a16:creationId xmlns:a16="http://schemas.microsoft.com/office/drawing/2014/main" id="{63D14326-1781-8BB7-F1A7-5ED9141E1A28}"/>
              </a:ext>
            </a:extLst>
          </p:cNvPr>
          <p:cNvGrpSpPr/>
          <p:nvPr/>
        </p:nvGrpSpPr>
        <p:grpSpPr>
          <a:xfrm>
            <a:off x="6002199" y="1725626"/>
            <a:ext cx="3168567" cy="215444"/>
            <a:chOff x="3346704" y="3321278"/>
            <a:chExt cx="3168567" cy="215444"/>
          </a:xfrm>
        </p:grpSpPr>
        <p:sp>
          <p:nvSpPr>
            <p:cNvPr id="27" name="TextBox 26">
              <a:extLst>
                <a:ext uri="{FF2B5EF4-FFF2-40B4-BE49-F238E27FC236}">
                  <a16:creationId xmlns:a16="http://schemas.microsoft.com/office/drawing/2014/main" id="{132A42FA-084B-CD23-1E3D-DCC9771DEE37}"/>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29" name="TextBox 28">
              <a:extLst>
                <a:ext uri="{FF2B5EF4-FFF2-40B4-BE49-F238E27FC236}">
                  <a16:creationId xmlns:a16="http://schemas.microsoft.com/office/drawing/2014/main" id="{97F74F50-66AD-2AC6-E667-1B2A29791FD8}"/>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30" name="TextBox 29">
              <a:extLst>
                <a:ext uri="{FF2B5EF4-FFF2-40B4-BE49-F238E27FC236}">
                  <a16:creationId xmlns:a16="http://schemas.microsoft.com/office/drawing/2014/main" id="{6C31859A-A3D8-9665-CB26-420891E52B86}"/>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spTree>
    <p:extLst>
      <p:ext uri="{BB962C8B-B14F-4D97-AF65-F5344CB8AC3E}">
        <p14:creationId xmlns:p14="http://schemas.microsoft.com/office/powerpoint/2010/main" val="1596036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77AB4E0-FD93-0C73-819A-E06C8D09CA3B}"/>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7" name="Rectangle 6">
            <a:extLst>
              <a:ext uri="{FF2B5EF4-FFF2-40B4-BE49-F238E27FC236}">
                <a16:creationId xmlns:a16="http://schemas.microsoft.com/office/drawing/2014/main" id="{C5AB9EB6-7A1D-DE27-5E8B-ACD9476D9F2B}"/>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90BBBBBF-3B99-2174-34A8-42917036924B}"/>
              </a:ext>
            </a:extLst>
          </p:cNvPr>
          <p:cNvGrpSpPr/>
          <p:nvPr/>
        </p:nvGrpSpPr>
        <p:grpSpPr>
          <a:xfrm>
            <a:off x="6002199" y="217803"/>
            <a:ext cx="6000845" cy="215444"/>
            <a:chOff x="6002199" y="217803"/>
            <a:chExt cx="6000845" cy="215444"/>
          </a:xfrm>
        </p:grpSpPr>
        <p:sp>
          <p:nvSpPr>
            <p:cNvPr id="11" name="TextBox 10">
              <a:extLst>
                <a:ext uri="{FF2B5EF4-FFF2-40B4-BE49-F238E27FC236}">
                  <a16:creationId xmlns:a16="http://schemas.microsoft.com/office/drawing/2014/main" id="{93B0B124-0E7B-08D2-64EB-8BE9D0A40B7A}"/>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2" name="TextBox 11">
              <a:extLst>
                <a:ext uri="{FF2B5EF4-FFF2-40B4-BE49-F238E27FC236}">
                  <a16:creationId xmlns:a16="http://schemas.microsoft.com/office/drawing/2014/main" id="{BA8677D4-39B3-61C0-1F49-C496D12DAA20}"/>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17" name="TextBox 16">
              <a:extLst>
                <a:ext uri="{FF2B5EF4-FFF2-40B4-BE49-F238E27FC236}">
                  <a16:creationId xmlns:a16="http://schemas.microsoft.com/office/drawing/2014/main" id="{E99E7A4B-1D74-ED9A-749D-D0F634DA2C15}"/>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18" name="TextBox 17">
            <a:extLst>
              <a:ext uri="{FF2B5EF4-FFF2-40B4-BE49-F238E27FC236}">
                <a16:creationId xmlns:a16="http://schemas.microsoft.com/office/drawing/2014/main" id="{DF819677-409F-9C69-CA02-CDA4ACF0202D}"/>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0" name="Straight Connector 19">
            <a:extLst>
              <a:ext uri="{FF2B5EF4-FFF2-40B4-BE49-F238E27FC236}">
                <a16:creationId xmlns:a16="http://schemas.microsoft.com/office/drawing/2014/main" id="{C50C93A6-F7B6-9DAE-07EA-C68CC7100FB1}"/>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170A012-34DC-607D-217A-EF471CE27A80}"/>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71A7F64-2381-125A-F014-0B4816090010}"/>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3" name="TextBox 22">
            <a:extLst>
              <a:ext uri="{FF2B5EF4-FFF2-40B4-BE49-F238E27FC236}">
                <a16:creationId xmlns:a16="http://schemas.microsoft.com/office/drawing/2014/main" id="{2FC8784C-C470-D550-13D0-072B268B190E}"/>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24" name="Straight Connector 23">
            <a:extLst>
              <a:ext uri="{FF2B5EF4-FFF2-40B4-BE49-F238E27FC236}">
                <a16:creationId xmlns:a16="http://schemas.microsoft.com/office/drawing/2014/main" id="{794D7DBC-604C-1CC2-4281-6F33C4488DF4}"/>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C2E063BA-AA41-BDFE-0C09-81BDD71445A2}"/>
              </a:ext>
            </a:extLst>
          </p:cNvPr>
          <p:cNvGrpSpPr/>
          <p:nvPr/>
        </p:nvGrpSpPr>
        <p:grpSpPr>
          <a:xfrm>
            <a:off x="4067296" y="1344836"/>
            <a:ext cx="1373897" cy="293923"/>
            <a:chOff x="4067030" y="1344836"/>
            <a:chExt cx="1373897" cy="293923"/>
          </a:xfrm>
        </p:grpSpPr>
        <p:sp>
          <p:nvSpPr>
            <p:cNvPr id="26" name="TextBox 25">
              <a:extLst>
                <a:ext uri="{FF2B5EF4-FFF2-40B4-BE49-F238E27FC236}">
                  <a16:creationId xmlns:a16="http://schemas.microsoft.com/office/drawing/2014/main" id="{149F9DED-5234-8847-78DC-4185A5A6975E}"/>
                </a:ext>
              </a:extLst>
            </p:cNvPr>
            <p:cNvSpPr txBox="1"/>
            <p:nvPr/>
          </p:nvSpPr>
          <p:spPr>
            <a:xfrm>
              <a:off x="4720615" y="1344836"/>
              <a:ext cx="72031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27" name="Rounded Rectangle 26">
              <a:extLst>
                <a:ext uri="{FF2B5EF4-FFF2-40B4-BE49-F238E27FC236}">
                  <a16:creationId xmlns:a16="http://schemas.microsoft.com/office/drawing/2014/main" id="{AE7941F0-046D-E712-4154-CCC02ABD8C57}"/>
                </a:ext>
              </a:extLst>
            </p:cNvPr>
            <p:cNvSpPr/>
            <p:nvPr/>
          </p:nvSpPr>
          <p:spPr>
            <a:xfrm>
              <a:off x="4815964"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C53C31C4-F725-8796-2869-CC45475763D2}"/>
                </a:ext>
              </a:extLst>
            </p:cNvPr>
            <p:cNvSpPr/>
            <p:nvPr/>
          </p:nvSpPr>
          <p:spPr>
            <a:xfrm>
              <a:off x="458083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AEA0F2A8-BB48-F538-9805-28DF497A0C52}"/>
                </a:ext>
              </a:extLst>
            </p:cNvPr>
            <p:cNvSpPr/>
            <p:nvPr/>
          </p:nvSpPr>
          <p:spPr>
            <a:xfrm>
              <a:off x="434570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B95A90E7-5E76-9824-7744-16FCD10CAB22}"/>
                </a:ext>
              </a:extLst>
            </p:cNvPr>
            <p:cNvSpPr/>
            <p:nvPr/>
          </p:nvSpPr>
          <p:spPr>
            <a:xfrm>
              <a:off x="411057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734644CA-F60A-49EB-43A1-0C5667DB1229}"/>
                </a:ext>
              </a:extLst>
            </p:cNvPr>
            <p:cNvSpPr txBox="1"/>
            <p:nvPr/>
          </p:nvSpPr>
          <p:spPr>
            <a:xfrm>
              <a:off x="4067030" y="1346371"/>
              <a:ext cx="303168"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32" name="TextBox 31">
              <a:extLst>
                <a:ext uri="{FF2B5EF4-FFF2-40B4-BE49-F238E27FC236}">
                  <a16:creationId xmlns:a16="http://schemas.microsoft.com/office/drawing/2014/main" id="{2F019125-4E9F-905F-3B14-0A22CF602883}"/>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G</a:t>
              </a:r>
            </a:p>
          </p:txBody>
        </p:sp>
        <p:sp>
          <p:nvSpPr>
            <p:cNvPr id="33" name="TextBox 32">
              <a:extLst>
                <a:ext uri="{FF2B5EF4-FFF2-40B4-BE49-F238E27FC236}">
                  <a16:creationId xmlns:a16="http://schemas.microsoft.com/office/drawing/2014/main" id="{CEA7B711-7F2B-3798-E2F0-B979FE91E0AB}"/>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cxnSp>
        <p:nvCxnSpPr>
          <p:cNvPr id="34" name="Straight Connector 33">
            <a:extLst>
              <a:ext uri="{FF2B5EF4-FFF2-40B4-BE49-F238E27FC236}">
                <a16:creationId xmlns:a16="http://schemas.microsoft.com/office/drawing/2014/main" id="{64935FB4-89EB-B934-37F7-BCC626CFF77C}"/>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3290E040-5D33-B770-F23C-136C0E4D508A}"/>
              </a:ext>
            </a:extLst>
          </p:cNvPr>
          <p:cNvSpPr txBox="1"/>
          <p:nvPr/>
        </p:nvSpPr>
        <p:spPr>
          <a:xfrm>
            <a:off x="6002199"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CONSEPTS</a:t>
            </a:r>
          </a:p>
        </p:txBody>
      </p:sp>
      <p:sp>
        <p:nvSpPr>
          <p:cNvPr id="38" name="TextBox 37">
            <a:extLst>
              <a:ext uri="{FF2B5EF4-FFF2-40B4-BE49-F238E27FC236}">
                <a16:creationId xmlns:a16="http://schemas.microsoft.com/office/drawing/2014/main" id="{B7CEC564-1D60-5DC2-81B9-1EEAF0EC3B13}"/>
              </a:ext>
            </a:extLst>
          </p:cNvPr>
          <p:cNvSpPr txBox="1"/>
          <p:nvPr/>
        </p:nvSpPr>
        <p:spPr>
          <a:xfrm>
            <a:off x="6002200"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39" name="TextBox 38">
            <a:extLst>
              <a:ext uri="{FF2B5EF4-FFF2-40B4-BE49-F238E27FC236}">
                <a16:creationId xmlns:a16="http://schemas.microsoft.com/office/drawing/2014/main" id="{85C0498A-0013-F7FC-2C59-2E9E0499464B}"/>
              </a:ext>
            </a:extLst>
          </p:cNvPr>
          <p:cNvSpPr txBox="1"/>
          <p:nvPr/>
        </p:nvSpPr>
        <p:spPr>
          <a:xfrm>
            <a:off x="6002199"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40" name="TextBox 39">
            <a:extLst>
              <a:ext uri="{FF2B5EF4-FFF2-40B4-BE49-F238E27FC236}">
                <a16:creationId xmlns:a16="http://schemas.microsoft.com/office/drawing/2014/main" id="{F4301A8B-45AC-540A-7936-CE76C99C9963}"/>
              </a:ext>
            </a:extLst>
          </p:cNvPr>
          <p:cNvSpPr txBox="1"/>
          <p:nvPr/>
        </p:nvSpPr>
        <p:spPr>
          <a:xfrm>
            <a:off x="6002199" y="2608144"/>
            <a:ext cx="379642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42" name="TextBox 41">
            <a:extLst>
              <a:ext uri="{FF2B5EF4-FFF2-40B4-BE49-F238E27FC236}">
                <a16:creationId xmlns:a16="http://schemas.microsoft.com/office/drawing/2014/main" id="{600FB078-38AB-2C85-5EB0-235D57BF4A54}"/>
              </a:ext>
            </a:extLst>
          </p:cNvPr>
          <p:cNvSpPr txBox="1"/>
          <p:nvPr/>
        </p:nvSpPr>
        <p:spPr>
          <a:xfrm>
            <a:off x="6002199" y="4553580"/>
            <a:ext cx="1997470" cy="553998"/>
          </a:xfrm>
          <a:prstGeom prst="rect">
            <a:avLst/>
          </a:prstGeom>
          <a:noFill/>
        </p:spPr>
        <p:txBody>
          <a:bodyPr wrap="square" rtlCol="0">
            <a:spAutoFit/>
          </a:bodyPr>
          <a:lstStyle/>
          <a:p>
            <a:pPr>
              <a:lnSpc>
                <a:spcPts val="1200"/>
              </a:lnSpc>
            </a:pPr>
            <a:r>
              <a:rPr lang="en-US" sz="1200" dirty="0">
                <a:latin typeface="MADE Outer Sans" panose="02000505000000020004" pitchFamily="2" charset="77"/>
              </a:rPr>
              <a:t>Subtitle set in Made Outer Sans, sentence case. </a:t>
            </a:r>
            <a:endParaRPr lang="en-US" sz="1200" spc="50" dirty="0">
              <a:solidFill>
                <a:schemeClr val="tx1">
                  <a:alpha val="70000"/>
                </a:schemeClr>
              </a:solidFill>
              <a:latin typeface="MADE Outer Sans" panose="02000505000000020004" pitchFamily="2" charset="77"/>
              <a:ea typeface="Arimo" panose="020B0604020202020204" pitchFamily="34" charset="0"/>
              <a:cs typeface="Arimo" panose="020B0604020202020204" pitchFamily="34" charset="0"/>
            </a:endParaRPr>
          </a:p>
        </p:txBody>
      </p:sp>
      <p:sp>
        <p:nvSpPr>
          <p:cNvPr id="43" name="TextBox 42">
            <a:extLst>
              <a:ext uri="{FF2B5EF4-FFF2-40B4-BE49-F238E27FC236}">
                <a16:creationId xmlns:a16="http://schemas.microsoft.com/office/drawing/2014/main" id="{FA8EC1F8-EFA6-C7F8-8CCD-D13A63BE7FCB}"/>
              </a:ext>
            </a:extLst>
          </p:cNvPr>
          <p:cNvSpPr txBox="1"/>
          <p:nvPr/>
        </p:nvSpPr>
        <p:spPr>
          <a:xfrm>
            <a:off x="6002199" y="5107578"/>
            <a:ext cx="3982991" cy="1092607"/>
          </a:xfrm>
          <a:prstGeom prst="rect">
            <a:avLst/>
          </a:prstGeom>
          <a:noFill/>
        </p:spPr>
        <p:txBody>
          <a:bodyPr wrap="square" rtlCol="0">
            <a:spAutoFit/>
          </a:bodyPr>
          <a:lstStyle/>
          <a:p>
            <a:r>
              <a:rPr lang="en-US" sz="6500" dirty="0">
                <a:latin typeface="Andreas" pitchFamily="2" charset="77"/>
                <a:ea typeface="Arimo" panose="020B0604020202020204" pitchFamily="34" charset="0"/>
                <a:cs typeface="Arimo" panose="020B0604020202020204" pitchFamily="34" charset="0"/>
              </a:rPr>
              <a:t>ONE</a:t>
            </a:r>
          </a:p>
        </p:txBody>
      </p:sp>
      <p:cxnSp>
        <p:nvCxnSpPr>
          <p:cNvPr id="45" name="Straight Connector 44">
            <a:extLst>
              <a:ext uri="{FF2B5EF4-FFF2-40B4-BE49-F238E27FC236}">
                <a16:creationId xmlns:a16="http://schemas.microsoft.com/office/drawing/2014/main" id="{E608E90C-EAA9-267E-8786-3A2E6170C699}"/>
              </a:ext>
            </a:extLst>
          </p:cNvPr>
          <p:cNvCxnSpPr>
            <a:cxnSpLocks/>
          </p:cNvCxnSpPr>
          <p:nvPr/>
        </p:nvCxnSpPr>
        <p:spPr>
          <a:xfrm>
            <a:off x="6096000" y="4244428"/>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E3C5676A-7A17-6B8A-6D64-D57C4CA7D31C}"/>
              </a:ext>
            </a:extLst>
          </p:cNvPr>
          <p:cNvGrpSpPr/>
          <p:nvPr/>
        </p:nvGrpSpPr>
        <p:grpSpPr>
          <a:xfrm>
            <a:off x="6002199" y="6424746"/>
            <a:ext cx="3168567" cy="215444"/>
            <a:chOff x="3346704" y="3321278"/>
            <a:chExt cx="3168567" cy="215444"/>
          </a:xfrm>
        </p:grpSpPr>
        <p:sp>
          <p:nvSpPr>
            <p:cNvPr id="47" name="TextBox 46">
              <a:extLst>
                <a:ext uri="{FF2B5EF4-FFF2-40B4-BE49-F238E27FC236}">
                  <a16:creationId xmlns:a16="http://schemas.microsoft.com/office/drawing/2014/main" id="{2CCC4CDB-78C1-FC08-FF92-024FC7C57D6C}"/>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48" name="TextBox 47">
              <a:extLst>
                <a:ext uri="{FF2B5EF4-FFF2-40B4-BE49-F238E27FC236}">
                  <a16:creationId xmlns:a16="http://schemas.microsoft.com/office/drawing/2014/main" id="{98ECD897-6188-87D6-1E35-AC90E7637AAA}"/>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49" name="TextBox 48">
              <a:extLst>
                <a:ext uri="{FF2B5EF4-FFF2-40B4-BE49-F238E27FC236}">
                  <a16:creationId xmlns:a16="http://schemas.microsoft.com/office/drawing/2014/main" id="{2A05BCE0-778D-1786-D33A-AA18BE8D484E}"/>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50" name="Straight Connector 49">
            <a:extLst>
              <a:ext uri="{FF2B5EF4-FFF2-40B4-BE49-F238E27FC236}">
                <a16:creationId xmlns:a16="http://schemas.microsoft.com/office/drawing/2014/main" id="{A16256AB-FBF5-DCA8-1D43-F9141CD366B5}"/>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B56B241-B75D-5E22-EFE2-195D3BB3572D}"/>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68BC9926-DE58-C67E-DB2B-4B11812BCEE1}"/>
              </a:ext>
            </a:extLst>
          </p:cNvPr>
          <p:cNvSpPr txBox="1"/>
          <p:nvPr/>
        </p:nvSpPr>
        <p:spPr>
          <a:xfrm>
            <a:off x="9309100" y="5107578"/>
            <a:ext cx="2693944" cy="1092607"/>
          </a:xfrm>
          <a:prstGeom prst="rect">
            <a:avLst/>
          </a:prstGeom>
          <a:noFill/>
        </p:spPr>
        <p:txBody>
          <a:bodyPr wrap="square" rtlCol="0">
            <a:spAutoFit/>
          </a:bodyPr>
          <a:lstStyle/>
          <a:p>
            <a:pPr algn="r"/>
            <a:r>
              <a:rPr lang="en-US" sz="6500" dirty="0">
                <a:latin typeface="Andreas" pitchFamily="2" charset="77"/>
                <a:ea typeface="Arimo" panose="020B0604020202020204" pitchFamily="34" charset="0"/>
                <a:cs typeface="Arimo" panose="020B0604020202020204" pitchFamily="34" charset="0"/>
              </a:rPr>
              <a:t>1.</a:t>
            </a:r>
          </a:p>
        </p:txBody>
      </p:sp>
      <p:sp>
        <p:nvSpPr>
          <p:cNvPr id="3" name="Picture Placeholder 2">
            <a:extLst>
              <a:ext uri="{FF2B5EF4-FFF2-40B4-BE49-F238E27FC236}">
                <a16:creationId xmlns:a16="http://schemas.microsoft.com/office/drawing/2014/main" id="{A1E90D5C-BBCD-7C19-75B4-AC03062273A2}"/>
              </a:ext>
            </a:extLst>
          </p:cNvPr>
          <p:cNvSpPr>
            <a:spLocks noGrp="1"/>
          </p:cNvSpPr>
          <p:nvPr>
            <p:ph type="pic" sz="quarter" idx="21"/>
          </p:nvPr>
        </p:nvSpPr>
        <p:spPr/>
      </p:sp>
    </p:spTree>
    <p:extLst>
      <p:ext uri="{BB962C8B-B14F-4D97-AF65-F5344CB8AC3E}">
        <p14:creationId xmlns:p14="http://schemas.microsoft.com/office/powerpoint/2010/main" val="3560845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3E4F56D-0F61-5ACC-934D-ECC96E765926}"/>
              </a:ext>
            </a:extLst>
          </p:cNvPr>
          <p:cNvSpPr/>
          <p:nvPr/>
        </p:nvSpPr>
        <p:spPr>
          <a:xfrm>
            <a:off x="0" y="0"/>
            <a:ext cx="12192000" cy="68580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C3F9859-23D4-95C0-23D0-0EBFDCC202FD}"/>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grpSp>
        <p:nvGrpSpPr>
          <p:cNvPr id="6" name="Group 5">
            <a:extLst>
              <a:ext uri="{FF2B5EF4-FFF2-40B4-BE49-F238E27FC236}">
                <a16:creationId xmlns:a16="http://schemas.microsoft.com/office/drawing/2014/main" id="{945BFBE1-6BA1-5D41-9F00-BBBB54EBFD49}"/>
              </a:ext>
            </a:extLst>
          </p:cNvPr>
          <p:cNvGrpSpPr/>
          <p:nvPr/>
        </p:nvGrpSpPr>
        <p:grpSpPr>
          <a:xfrm>
            <a:off x="6002199" y="217803"/>
            <a:ext cx="6000845" cy="215444"/>
            <a:chOff x="6002199" y="217803"/>
            <a:chExt cx="6000845" cy="215444"/>
          </a:xfrm>
        </p:grpSpPr>
        <p:sp>
          <p:nvSpPr>
            <p:cNvPr id="7" name="TextBox 6">
              <a:extLst>
                <a:ext uri="{FF2B5EF4-FFF2-40B4-BE49-F238E27FC236}">
                  <a16:creationId xmlns:a16="http://schemas.microsoft.com/office/drawing/2014/main" id="{2A10A1AC-2D6E-3E6B-9314-FBD53E6D1E13}"/>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4" name="TextBox 13">
              <a:extLst>
                <a:ext uri="{FF2B5EF4-FFF2-40B4-BE49-F238E27FC236}">
                  <a16:creationId xmlns:a16="http://schemas.microsoft.com/office/drawing/2014/main" id="{D03F9B91-E66C-4E0A-757A-CB0A4F36D7F5}"/>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17" name="TextBox 16">
              <a:extLst>
                <a:ext uri="{FF2B5EF4-FFF2-40B4-BE49-F238E27FC236}">
                  <a16:creationId xmlns:a16="http://schemas.microsoft.com/office/drawing/2014/main" id="{24E2DDE1-B9DD-B881-E6CB-6098CFDB6C99}"/>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18" name="TextBox 17">
            <a:extLst>
              <a:ext uri="{FF2B5EF4-FFF2-40B4-BE49-F238E27FC236}">
                <a16:creationId xmlns:a16="http://schemas.microsoft.com/office/drawing/2014/main" id="{2D14876A-D120-BB29-6A0F-5A4357694E05}"/>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0" name="Straight Connector 19">
            <a:extLst>
              <a:ext uri="{FF2B5EF4-FFF2-40B4-BE49-F238E27FC236}">
                <a16:creationId xmlns:a16="http://schemas.microsoft.com/office/drawing/2014/main" id="{DE049E20-F13A-BECE-E913-F0CA297BE0F1}"/>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9F51C16-2DBC-0E16-B8B8-2A42111EF3B0}"/>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E812D75-2EC6-5A92-2750-F684FB396A29}"/>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3" name="TextBox 22">
            <a:extLst>
              <a:ext uri="{FF2B5EF4-FFF2-40B4-BE49-F238E27FC236}">
                <a16:creationId xmlns:a16="http://schemas.microsoft.com/office/drawing/2014/main" id="{B8DD6E90-ED47-DE57-0EBF-F1F64C8CDE19}"/>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24" name="Straight Connector 23">
            <a:extLst>
              <a:ext uri="{FF2B5EF4-FFF2-40B4-BE49-F238E27FC236}">
                <a16:creationId xmlns:a16="http://schemas.microsoft.com/office/drawing/2014/main" id="{431C121B-1279-6E2F-820A-2A10A1D27876}"/>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6C795C2-3BEA-549B-F564-5C8DBDD21BB6}"/>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06C7AB84-2F57-A88B-958C-DD89F95D62DC}"/>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CONCEPTS</a:t>
            </a:r>
          </a:p>
        </p:txBody>
      </p:sp>
      <p:grpSp>
        <p:nvGrpSpPr>
          <p:cNvPr id="40" name="Group 39">
            <a:extLst>
              <a:ext uri="{FF2B5EF4-FFF2-40B4-BE49-F238E27FC236}">
                <a16:creationId xmlns:a16="http://schemas.microsoft.com/office/drawing/2014/main" id="{56B0DF3B-E9AF-68EF-6E4A-8B046D02C659}"/>
              </a:ext>
            </a:extLst>
          </p:cNvPr>
          <p:cNvGrpSpPr/>
          <p:nvPr/>
        </p:nvGrpSpPr>
        <p:grpSpPr>
          <a:xfrm>
            <a:off x="6071755" y="1344836"/>
            <a:ext cx="1333735" cy="293923"/>
            <a:chOff x="6071755" y="1344836"/>
            <a:chExt cx="1333735" cy="293923"/>
          </a:xfrm>
        </p:grpSpPr>
        <p:sp>
          <p:nvSpPr>
            <p:cNvPr id="42" name="TextBox 41">
              <a:extLst>
                <a:ext uri="{FF2B5EF4-FFF2-40B4-BE49-F238E27FC236}">
                  <a16:creationId xmlns:a16="http://schemas.microsoft.com/office/drawing/2014/main" id="{AAC85819-1267-9327-7167-0AE34A0FD655}"/>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43" name="Rounded Rectangle 42">
              <a:extLst>
                <a:ext uri="{FF2B5EF4-FFF2-40B4-BE49-F238E27FC236}">
                  <a16:creationId xmlns:a16="http://schemas.microsoft.com/office/drawing/2014/main" id="{3E647BAC-4F7C-2BD7-7027-C77969295502}"/>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57E09805-FCFD-EFDD-725E-D6F28739FE01}"/>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977D2102-728C-9C5C-DE33-D12072453140}"/>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5C9824E4-9445-C92A-FC8F-87491EF34E47}"/>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8EB2451E-CB42-DF95-DFB5-A2217EC0A7AC}"/>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48" name="TextBox 47">
              <a:extLst>
                <a:ext uri="{FF2B5EF4-FFF2-40B4-BE49-F238E27FC236}">
                  <a16:creationId xmlns:a16="http://schemas.microsoft.com/office/drawing/2014/main" id="{A4C5B9CD-6341-5D48-8665-F904E0101308}"/>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49" name="TextBox 48">
              <a:extLst>
                <a:ext uri="{FF2B5EF4-FFF2-40B4-BE49-F238E27FC236}">
                  <a16:creationId xmlns:a16="http://schemas.microsoft.com/office/drawing/2014/main" id="{5AB705F3-4CA4-0389-B54C-D98EB4D57283}"/>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sp>
        <p:nvSpPr>
          <p:cNvPr id="50" name="TextBox 49">
            <a:extLst>
              <a:ext uri="{FF2B5EF4-FFF2-40B4-BE49-F238E27FC236}">
                <a16:creationId xmlns:a16="http://schemas.microsoft.com/office/drawing/2014/main" id="{3241C3EF-50A2-4B6D-B2D4-64BCBBB287E1}"/>
              </a:ext>
            </a:extLst>
          </p:cNvPr>
          <p:cNvSpPr txBox="1"/>
          <p:nvPr/>
        </p:nvSpPr>
        <p:spPr>
          <a:xfrm>
            <a:off x="19438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51" name="TextBox 50">
            <a:extLst>
              <a:ext uri="{FF2B5EF4-FFF2-40B4-BE49-F238E27FC236}">
                <a16:creationId xmlns:a16="http://schemas.microsoft.com/office/drawing/2014/main" id="{ABCD8859-8EF0-7E44-F64F-7EFC1264DEB8}"/>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52" name="TextBox 51">
            <a:extLst>
              <a:ext uri="{FF2B5EF4-FFF2-40B4-BE49-F238E27FC236}">
                <a16:creationId xmlns:a16="http://schemas.microsoft.com/office/drawing/2014/main" id="{8A21A10F-57CE-4A78-0BB0-CD75F2CB9F45}"/>
              </a:ext>
            </a:extLst>
          </p:cNvPr>
          <p:cNvSpPr txBox="1"/>
          <p:nvPr/>
        </p:nvSpPr>
        <p:spPr>
          <a:xfrm>
            <a:off x="194386" y="2608144"/>
            <a:ext cx="344635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53" name="TextBox 52">
            <a:extLst>
              <a:ext uri="{FF2B5EF4-FFF2-40B4-BE49-F238E27FC236}">
                <a16:creationId xmlns:a16="http://schemas.microsoft.com/office/drawing/2014/main" id="{BA3A4F85-3A6B-A2E3-A10E-32417709EB64}"/>
              </a:ext>
            </a:extLst>
          </p:cNvPr>
          <p:cNvSpPr txBox="1"/>
          <p:nvPr/>
        </p:nvSpPr>
        <p:spPr>
          <a:xfrm>
            <a:off x="192934" y="3968239"/>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grpSp>
        <p:nvGrpSpPr>
          <p:cNvPr id="56" name="Group 55">
            <a:extLst>
              <a:ext uri="{FF2B5EF4-FFF2-40B4-BE49-F238E27FC236}">
                <a16:creationId xmlns:a16="http://schemas.microsoft.com/office/drawing/2014/main" id="{4980251F-FE93-AFF5-E3E9-6D80E4117B3E}"/>
              </a:ext>
            </a:extLst>
          </p:cNvPr>
          <p:cNvGrpSpPr/>
          <p:nvPr/>
        </p:nvGrpSpPr>
        <p:grpSpPr>
          <a:xfrm>
            <a:off x="6002199" y="6424746"/>
            <a:ext cx="3168567" cy="215444"/>
            <a:chOff x="3346704" y="3321278"/>
            <a:chExt cx="3168567" cy="215444"/>
          </a:xfrm>
        </p:grpSpPr>
        <p:sp>
          <p:nvSpPr>
            <p:cNvPr id="57" name="TextBox 56">
              <a:extLst>
                <a:ext uri="{FF2B5EF4-FFF2-40B4-BE49-F238E27FC236}">
                  <a16:creationId xmlns:a16="http://schemas.microsoft.com/office/drawing/2014/main" id="{7EBEC2D9-51E4-688E-38D1-61907EC0493F}"/>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58" name="TextBox 57">
              <a:extLst>
                <a:ext uri="{FF2B5EF4-FFF2-40B4-BE49-F238E27FC236}">
                  <a16:creationId xmlns:a16="http://schemas.microsoft.com/office/drawing/2014/main" id="{A322B3B3-0933-B825-713C-25AC15F9A99E}"/>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59" name="TextBox 58">
              <a:extLst>
                <a:ext uri="{FF2B5EF4-FFF2-40B4-BE49-F238E27FC236}">
                  <a16:creationId xmlns:a16="http://schemas.microsoft.com/office/drawing/2014/main" id="{041357A0-36C5-5F83-2530-A03B9A6A81D4}"/>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60" name="Straight Connector 59">
            <a:extLst>
              <a:ext uri="{FF2B5EF4-FFF2-40B4-BE49-F238E27FC236}">
                <a16:creationId xmlns:a16="http://schemas.microsoft.com/office/drawing/2014/main" id="{8EC82B0C-DC5F-3E90-8656-AE3B4A748923}"/>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67009859-F387-8596-E5F3-226E88C24D6A}"/>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8B410EBE-868A-4154-A86B-763CB8C8FB73}"/>
              </a:ext>
            </a:extLst>
          </p:cNvPr>
          <p:cNvSpPr txBox="1"/>
          <p:nvPr/>
        </p:nvSpPr>
        <p:spPr>
          <a:xfrm>
            <a:off x="192934" y="4553580"/>
            <a:ext cx="1997470" cy="553998"/>
          </a:xfrm>
          <a:prstGeom prst="rect">
            <a:avLst/>
          </a:prstGeom>
          <a:noFill/>
        </p:spPr>
        <p:txBody>
          <a:bodyPr wrap="square" rtlCol="0">
            <a:spAutoFit/>
          </a:bodyPr>
          <a:lstStyle/>
          <a:p>
            <a:pPr>
              <a:lnSpc>
                <a:spcPts val="1200"/>
              </a:lnSpc>
            </a:pPr>
            <a:r>
              <a:rPr lang="en-US" sz="1200" dirty="0">
                <a:latin typeface="MADE Outer Sans" panose="02000505000000020004" pitchFamily="2" charset="77"/>
              </a:rPr>
              <a:t>Subtitle set in Made Outer Sans, sentence case. </a:t>
            </a:r>
            <a:endParaRPr lang="en-US" sz="1200" spc="50" dirty="0">
              <a:solidFill>
                <a:schemeClr val="tx1">
                  <a:alpha val="70000"/>
                </a:schemeClr>
              </a:solidFill>
              <a:latin typeface="MADE Outer Sans" panose="02000505000000020004" pitchFamily="2" charset="77"/>
              <a:ea typeface="Arimo" panose="020B0604020202020204" pitchFamily="34" charset="0"/>
              <a:cs typeface="Arimo" panose="020B0604020202020204" pitchFamily="34" charset="0"/>
            </a:endParaRPr>
          </a:p>
        </p:txBody>
      </p:sp>
      <p:sp>
        <p:nvSpPr>
          <p:cNvPr id="66" name="TextBox 65">
            <a:extLst>
              <a:ext uri="{FF2B5EF4-FFF2-40B4-BE49-F238E27FC236}">
                <a16:creationId xmlns:a16="http://schemas.microsoft.com/office/drawing/2014/main" id="{F5929AD4-9F6B-28B0-6F69-10E275D4292D}"/>
              </a:ext>
            </a:extLst>
          </p:cNvPr>
          <p:cNvSpPr txBox="1"/>
          <p:nvPr/>
        </p:nvSpPr>
        <p:spPr>
          <a:xfrm>
            <a:off x="192934" y="5107578"/>
            <a:ext cx="3982991" cy="1092607"/>
          </a:xfrm>
          <a:prstGeom prst="rect">
            <a:avLst/>
          </a:prstGeom>
          <a:noFill/>
        </p:spPr>
        <p:txBody>
          <a:bodyPr wrap="square" rtlCol="0">
            <a:spAutoFit/>
          </a:bodyPr>
          <a:lstStyle/>
          <a:p>
            <a:r>
              <a:rPr lang="en-US" sz="6500" dirty="0">
                <a:latin typeface="Andreas" pitchFamily="2" charset="77"/>
                <a:ea typeface="Arimo" panose="020B0604020202020204" pitchFamily="34" charset="0"/>
                <a:cs typeface="Arimo" panose="020B0604020202020204" pitchFamily="34" charset="0"/>
              </a:rPr>
              <a:t>TWO</a:t>
            </a:r>
          </a:p>
        </p:txBody>
      </p:sp>
      <p:sp>
        <p:nvSpPr>
          <p:cNvPr id="76" name="TextBox 75">
            <a:extLst>
              <a:ext uri="{FF2B5EF4-FFF2-40B4-BE49-F238E27FC236}">
                <a16:creationId xmlns:a16="http://schemas.microsoft.com/office/drawing/2014/main" id="{E5639C93-B2AC-2E8F-6328-39220BE86E03}"/>
              </a:ext>
            </a:extLst>
          </p:cNvPr>
          <p:cNvSpPr txBox="1"/>
          <p:nvPr/>
        </p:nvSpPr>
        <p:spPr>
          <a:xfrm>
            <a:off x="2747249" y="5107578"/>
            <a:ext cx="2693944" cy="1092607"/>
          </a:xfrm>
          <a:prstGeom prst="rect">
            <a:avLst/>
          </a:prstGeom>
          <a:noFill/>
        </p:spPr>
        <p:txBody>
          <a:bodyPr wrap="square" rtlCol="0">
            <a:spAutoFit/>
          </a:bodyPr>
          <a:lstStyle/>
          <a:p>
            <a:pPr algn="r"/>
            <a:r>
              <a:rPr lang="en-US" sz="6500" dirty="0">
                <a:latin typeface="Andreas" pitchFamily="2" charset="77"/>
                <a:ea typeface="Arimo" panose="020B0604020202020204" pitchFamily="34" charset="0"/>
                <a:cs typeface="Arimo" panose="020B0604020202020204" pitchFamily="34" charset="0"/>
              </a:rPr>
              <a:t>2.</a:t>
            </a:r>
          </a:p>
        </p:txBody>
      </p:sp>
      <p:sp>
        <p:nvSpPr>
          <p:cNvPr id="77" name="TextBox 76">
            <a:extLst>
              <a:ext uri="{FF2B5EF4-FFF2-40B4-BE49-F238E27FC236}">
                <a16:creationId xmlns:a16="http://schemas.microsoft.com/office/drawing/2014/main" id="{1F0A7E31-463A-BF08-41EF-A6301EA266E0}"/>
              </a:ext>
            </a:extLst>
          </p:cNvPr>
          <p:cNvSpPr txBox="1"/>
          <p:nvPr/>
        </p:nvSpPr>
        <p:spPr>
          <a:xfrm rot="16200000">
            <a:off x="7894531" y="4928804"/>
            <a:ext cx="2379163" cy="230832"/>
          </a:xfrm>
          <a:prstGeom prst="rect">
            <a:avLst/>
          </a:prstGeom>
          <a:noFill/>
        </p:spPr>
        <p:txBody>
          <a:bodyPr wrap="square" rtlCol="0">
            <a:spAutoFit/>
          </a:bodyPr>
          <a:lstStyle/>
          <a:p>
            <a:r>
              <a:rPr lang="en-US" sz="900" dirty="0">
                <a:latin typeface="Arimo" panose="020B0604020202020204" pitchFamily="34" charset="0"/>
                <a:ea typeface="Arimo" panose="020B0604020202020204" pitchFamily="34" charset="0"/>
                <a:cs typeface="Arimo" panose="020B0604020202020204" pitchFamily="34" charset="0"/>
              </a:rPr>
              <a:t>TWO</a:t>
            </a:r>
          </a:p>
        </p:txBody>
      </p:sp>
      <p:sp>
        <p:nvSpPr>
          <p:cNvPr id="78" name="TextBox 77">
            <a:extLst>
              <a:ext uri="{FF2B5EF4-FFF2-40B4-BE49-F238E27FC236}">
                <a16:creationId xmlns:a16="http://schemas.microsoft.com/office/drawing/2014/main" id="{EACA85FF-D041-4576-7CC0-9B560584971E}"/>
              </a:ext>
            </a:extLst>
          </p:cNvPr>
          <p:cNvSpPr txBox="1"/>
          <p:nvPr/>
        </p:nvSpPr>
        <p:spPr>
          <a:xfrm rot="16200000">
            <a:off x="8698801" y="3023923"/>
            <a:ext cx="2379163" cy="230832"/>
          </a:xfrm>
          <a:prstGeom prst="rect">
            <a:avLst/>
          </a:prstGeom>
          <a:noFill/>
        </p:spPr>
        <p:txBody>
          <a:bodyPr wrap="square" rtlCol="0">
            <a:spAutoFit/>
          </a:bodyPr>
          <a:lstStyle/>
          <a:p>
            <a:pPr algn="r"/>
            <a:r>
              <a:rPr lang="en-US" sz="900" dirty="0">
                <a:latin typeface="Arimo" panose="020B0604020202020204" pitchFamily="34" charset="0"/>
                <a:ea typeface="Arimo" panose="020B0604020202020204" pitchFamily="34" charset="0"/>
                <a:cs typeface="Arimo" panose="020B0604020202020204" pitchFamily="34" charset="0"/>
              </a:rPr>
              <a:t>CONCEPTS</a:t>
            </a:r>
          </a:p>
        </p:txBody>
      </p:sp>
      <p:sp>
        <p:nvSpPr>
          <p:cNvPr id="3" name="Picture Placeholder 2">
            <a:extLst>
              <a:ext uri="{FF2B5EF4-FFF2-40B4-BE49-F238E27FC236}">
                <a16:creationId xmlns:a16="http://schemas.microsoft.com/office/drawing/2014/main" id="{B983B991-ABF2-2F2A-FFE5-E98073664854}"/>
              </a:ext>
            </a:extLst>
          </p:cNvPr>
          <p:cNvSpPr>
            <a:spLocks noGrp="1"/>
          </p:cNvSpPr>
          <p:nvPr>
            <p:ph type="pic" sz="quarter" idx="21"/>
          </p:nvPr>
        </p:nvSpPr>
        <p:spPr/>
      </p:sp>
      <p:sp>
        <p:nvSpPr>
          <p:cNvPr id="8" name="Picture Placeholder 7">
            <a:extLst>
              <a:ext uri="{FF2B5EF4-FFF2-40B4-BE49-F238E27FC236}">
                <a16:creationId xmlns:a16="http://schemas.microsoft.com/office/drawing/2014/main" id="{4B55222F-0F74-7250-A83F-9D37E993CDFD}"/>
              </a:ext>
            </a:extLst>
          </p:cNvPr>
          <p:cNvSpPr>
            <a:spLocks noGrp="1"/>
          </p:cNvSpPr>
          <p:nvPr>
            <p:ph type="pic" sz="quarter" idx="22"/>
          </p:nvPr>
        </p:nvSpPr>
        <p:spPr/>
      </p:sp>
    </p:spTree>
    <p:extLst>
      <p:ext uri="{BB962C8B-B14F-4D97-AF65-F5344CB8AC3E}">
        <p14:creationId xmlns:p14="http://schemas.microsoft.com/office/powerpoint/2010/main" val="4198352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98DF47DD-5AAA-E389-403F-9006B011B843}"/>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4240CA70-AAB9-84C8-0CEE-D41BBEC35DE3}"/>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668659D4-B3A2-D423-360A-77D81B21A4D7}"/>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SCHEDULE</a:t>
            </a:r>
          </a:p>
        </p:txBody>
      </p:sp>
      <p:grpSp>
        <p:nvGrpSpPr>
          <p:cNvPr id="12" name="Group 11">
            <a:extLst>
              <a:ext uri="{FF2B5EF4-FFF2-40B4-BE49-F238E27FC236}">
                <a16:creationId xmlns:a16="http://schemas.microsoft.com/office/drawing/2014/main" id="{D77A209C-606D-C5A6-8459-7BDAEA416FCB}"/>
              </a:ext>
            </a:extLst>
          </p:cNvPr>
          <p:cNvGrpSpPr/>
          <p:nvPr/>
        </p:nvGrpSpPr>
        <p:grpSpPr>
          <a:xfrm>
            <a:off x="6002199" y="217803"/>
            <a:ext cx="6000845" cy="215444"/>
            <a:chOff x="6002199" y="217803"/>
            <a:chExt cx="6000845" cy="215444"/>
          </a:xfrm>
        </p:grpSpPr>
        <p:sp>
          <p:nvSpPr>
            <p:cNvPr id="17" name="TextBox 16">
              <a:extLst>
                <a:ext uri="{FF2B5EF4-FFF2-40B4-BE49-F238E27FC236}">
                  <a16:creationId xmlns:a16="http://schemas.microsoft.com/office/drawing/2014/main" id="{E2980CE9-727C-FF9F-A8CB-7EDDA03C868B}"/>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8" name="TextBox 17">
              <a:extLst>
                <a:ext uri="{FF2B5EF4-FFF2-40B4-BE49-F238E27FC236}">
                  <a16:creationId xmlns:a16="http://schemas.microsoft.com/office/drawing/2014/main" id="{CF0CDD7B-9A9F-E5FD-C0E2-A45AE9694649}"/>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20" name="TextBox 19">
              <a:extLst>
                <a:ext uri="{FF2B5EF4-FFF2-40B4-BE49-F238E27FC236}">
                  <a16:creationId xmlns:a16="http://schemas.microsoft.com/office/drawing/2014/main" id="{E2B95BE1-BBBA-A755-6F35-A14252F1E0AA}"/>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1" name="TextBox 20">
            <a:extLst>
              <a:ext uri="{FF2B5EF4-FFF2-40B4-BE49-F238E27FC236}">
                <a16:creationId xmlns:a16="http://schemas.microsoft.com/office/drawing/2014/main" id="{7DB58B56-5757-3CAC-F653-292300E4985A}"/>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3" name="Straight Connector 22">
            <a:extLst>
              <a:ext uri="{FF2B5EF4-FFF2-40B4-BE49-F238E27FC236}">
                <a16:creationId xmlns:a16="http://schemas.microsoft.com/office/drawing/2014/main" id="{DD55136A-A5E6-3EBA-E317-44C92F363322}"/>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43C3501-AC88-96D9-9365-8BE88B597C87}"/>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CC34F6A-50AE-3422-1F6F-645273A82DE7}"/>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7" name="TextBox 26">
            <a:extLst>
              <a:ext uri="{FF2B5EF4-FFF2-40B4-BE49-F238E27FC236}">
                <a16:creationId xmlns:a16="http://schemas.microsoft.com/office/drawing/2014/main" id="{1D6F8F16-D603-8DC1-C2BA-A4866F550464}"/>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45" name="Straight Connector 44">
            <a:extLst>
              <a:ext uri="{FF2B5EF4-FFF2-40B4-BE49-F238E27FC236}">
                <a16:creationId xmlns:a16="http://schemas.microsoft.com/office/drawing/2014/main" id="{47223054-6766-5ABE-8FA6-69054B6AE3FE}"/>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BEED198-0DEC-0255-2498-52346E789512}"/>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D40FB5DD-4FA6-C6DB-88E9-2E4639D0F00B}"/>
              </a:ext>
            </a:extLst>
          </p:cNvPr>
          <p:cNvGrpSpPr/>
          <p:nvPr/>
        </p:nvGrpSpPr>
        <p:grpSpPr>
          <a:xfrm>
            <a:off x="6071755" y="1344836"/>
            <a:ext cx="1333735" cy="293923"/>
            <a:chOff x="6071755" y="1344836"/>
            <a:chExt cx="1333735" cy="293923"/>
          </a:xfrm>
        </p:grpSpPr>
        <p:sp>
          <p:nvSpPr>
            <p:cNvPr id="48" name="TextBox 47">
              <a:extLst>
                <a:ext uri="{FF2B5EF4-FFF2-40B4-BE49-F238E27FC236}">
                  <a16:creationId xmlns:a16="http://schemas.microsoft.com/office/drawing/2014/main" id="{D62D32D4-7E97-E527-35C1-A0C6100CC176}"/>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49" name="Rounded Rectangle 48">
              <a:extLst>
                <a:ext uri="{FF2B5EF4-FFF2-40B4-BE49-F238E27FC236}">
                  <a16:creationId xmlns:a16="http://schemas.microsoft.com/office/drawing/2014/main" id="{1D03E00F-94F0-FF4F-3273-696AFF6F5DF4}"/>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78C7E7E1-2C72-A719-A3FD-641CE49703A9}"/>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3187F7E0-2AC8-299C-E72F-D706EF829CE4}"/>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5849252F-6BA0-0831-6E75-0B54942DAF80}"/>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9A093372-DF66-3B01-04D3-9A026E03C15F}"/>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58" name="TextBox 57">
              <a:extLst>
                <a:ext uri="{FF2B5EF4-FFF2-40B4-BE49-F238E27FC236}">
                  <a16:creationId xmlns:a16="http://schemas.microsoft.com/office/drawing/2014/main" id="{2B508478-666B-8322-E73F-057BB962A397}"/>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59" name="TextBox 58">
              <a:extLst>
                <a:ext uri="{FF2B5EF4-FFF2-40B4-BE49-F238E27FC236}">
                  <a16:creationId xmlns:a16="http://schemas.microsoft.com/office/drawing/2014/main" id="{C301694B-1402-1AFF-F71C-2D217BC08C66}"/>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61" name="Group 60">
            <a:extLst>
              <a:ext uri="{FF2B5EF4-FFF2-40B4-BE49-F238E27FC236}">
                <a16:creationId xmlns:a16="http://schemas.microsoft.com/office/drawing/2014/main" id="{C4AD5B14-2355-105B-F611-BF1B796E3174}"/>
              </a:ext>
            </a:extLst>
          </p:cNvPr>
          <p:cNvGrpSpPr/>
          <p:nvPr/>
        </p:nvGrpSpPr>
        <p:grpSpPr>
          <a:xfrm>
            <a:off x="6002199" y="6424746"/>
            <a:ext cx="3168567" cy="215444"/>
            <a:chOff x="3346704" y="3321278"/>
            <a:chExt cx="3168567" cy="215444"/>
          </a:xfrm>
        </p:grpSpPr>
        <p:sp>
          <p:nvSpPr>
            <p:cNvPr id="62" name="TextBox 61">
              <a:extLst>
                <a:ext uri="{FF2B5EF4-FFF2-40B4-BE49-F238E27FC236}">
                  <a16:creationId xmlns:a16="http://schemas.microsoft.com/office/drawing/2014/main" id="{5957BF46-8757-3772-BEEB-D8BA86B968C3}"/>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63" name="TextBox 62">
              <a:extLst>
                <a:ext uri="{FF2B5EF4-FFF2-40B4-BE49-F238E27FC236}">
                  <a16:creationId xmlns:a16="http://schemas.microsoft.com/office/drawing/2014/main" id="{D8591572-196A-7684-DF65-1BFB2028C2A6}"/>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64" name="TextBox 63">
              <a:extLst>
                <a:ext uri="{FF2B5EF4-FFF2-40B4-BE49-F238E27FC236}">
                  <a16:creationId xmlns:a16="http://schemas.microsoft.com/office/drawing/2014/main" id="{75F3E2B9-6ADE-AA93-A6BB-9464C174A277}"/>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65" name="Straight Connector 64">
            <a:extLst>
              <a:ext uri="{FF2B5EF4-FFF2-40B4-BE49-F238E27FC236}">
                <a16:creationId xmlns:a16="http://schemas.microsoft.com/office/drawing/2014/main" id="{F72F5CBE-EB79-B613-0A18-086C4B288C86}"/>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6ADE696A-06DA-5703-9D1F-46A93293FC06}"/>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113" name="Group 112">
            <a:extLst>
              <a:ext uri="{FF2B5EF4-FFF2-40B4-BE49-F238E27FC236}">
                <a16:creationId xmlns:a16="http://schemas.microsoft.com/office/drawing/2014/main" id="{3DFDF13F-2B7E-D392-CD85-FEB763BC9DDE}"/>
              </a:ext>
            </a:extLst>
          </p:cNvPr>
          <p:cNvGrpSpPr/>
          <p:nvPr/>
        </p:nvGrpSpPr>
        <p:grpSpPr>
          <a:xfrm>
            <a:off x="284471" y="2043273"/>
            <a:ext cx="5059054" cy="4096985"/>
            <a:chOff x="6848465" y="2043273"/>
            <a:chExt cx="5059054" cy="4096985"/>
          </a:xfrm>
        </p:grpSpPr>
        <p:sp>
          <p:nvSpPr>
            <p:cNvPr id="67" name="Rectangle 66">
              <a:extLst>
                <a:ext uri="{FF2B5EF4-FFF2-40B4-BE49-F238E27FC236}">
                  <a16:creationId xmlns:a16="http://schemas.microsoft.com/office/drawing/2014/main" id="{6977AA20-1E50-0BEE-8865-7ED5B220ED3B}"/>
                </a:ext>
              </a:extLst>
            </p:cNvPr>
            <p:cNvSpPr/>
            <p:nvPr/>
          </p:nvSpPr>
          <p:spPr>
            <a:xfrm flipH="1">
              <a:off x="6848465" y="2043273"/>
              <a:ext cx="5059054" cy="40969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8" name="Straight Connector 67">
              <a:extLst>
                <a:ext uri="{FF2B5EF4-FFF2-40B4-BE49-F238E27FC236}">
                  <a16:creationId xmlns:a16="http://schemas.microsoft.com/office/drawing/2014/main" id="{4FF22DEA-294C-5F4C-F339-A986DDFCB10E}"/>
                </a:ext>
              </a:extLst>
            </p:cNvPr>
            <p:cNvCxnSpPr>
              <a:cxnSpLocks/>
            </p:cNvCxnSpPr>
            <p:nvPr/>
          </p:nvCxnSpPr>
          <p:spPr>
            <a:xfrm>
              <a:off x="6848465" y="3719708"/>
              <a:ext cx="505905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EDCE4536-FE02-5F11-3446-9510F6B50C35}"/>
                </a:ext>
              </a:extLst>
            </p:cNvPr>
            <p:cNvCxnSpPr>
              <a:cxnSpLocks/>
            </p:cNvCxnSpPr>
            <p:nvPr/>
          </p:nvCxnSpPr>
          <p:spPr>
            <a:xfrm>
              <a:off x="6848465" y="4176908"/>
              <a:ext cx="505905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79E98E72-4575-B48F-1CE6-ECA14CFC73BB}"/>
                </a:ext>
              </a:extLst>
            </p:cNvPr>
            <p:cNvCxnSpPr>
              <a:cxnSpLocks/>
            </p:cNvCxnSpPr>
            <p:nvPr/>
          </p:nvCxnSpPr>
          <p:spPr>
            <a:xfrm>
              <a:off x="6848465" y="4627758"/>
              <a:ext cx="505905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D99B95E2-33FE-8D64-CAD7-B0C1C81C8811}"/>
                </a:ext>
              </a:extLst>
            </p:cNvPr>
            <p:cNvCxnSpPr>
              <a:cxnSpLocks/>
            </p:cNvCxnSpPr>
            <p:nvPr/>
          </p:nvCxnSpPr>
          <p:spPr>
            <a:xfrm>
              <a:off x="6848465" y="5078608"/>
              <a:ext cx="505905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2A405E9D-3DAC-ABC0-551E-A38908C72B3B}"/>
                </a:ext>
              </a:extLst>
            </p:cNvPr>
            <p:cNvCxnSpPr>
              <a:cxnSpLocks/>
            </p:cNvCxnSpPr>
            <p:nvPr/>
          </p:nvCxnSpPr>
          <p:spPr>
            <a:xfrm>
              <a:off x="6848465" y="5529458"/>
              <a:ext cx="505905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BCBC0C25-5A24-F518-87A8-48691DEB2578}"/>
                </a:ext>
              </a:extLst>
            </p:cNvPr>
            <p:cNvGrpSpPr/>
            <p:nvPr/>
          </p:nvGrpSpPr>
          <p:grpSpPr>
            <a:xfrm>
              <a:off x="9677612" y="3413577"/>
              <a:ext cx="2229907" cy="2484057"/>
              <a:chOff x="9595088" y="3607543"/>
              <a:chExt cx="1777625" cy="2484057"/>
            </a:xfrm>
          </p:grpSpPr>
          <p:sp>
            <p:nvSpPr>
              <p:cNvPr id="84" name="TextBox 83">
                <a:extLst>
                  <a:ext uri="{FF2B5EF4-FFF2-40B4-BE49-F238E27FC236}">
                    <a16:creationId xmlns:a16="http://schemas.microsoft.com/office/drawing/2014/main" id="{F152ED53-38EB-1CB0-7B94-D43B7811A639}"/>
                  </a:ext>
                </a:extLst>
              </p:cNvPr>
              <p:cNvSpPr txBox="1"/>
              <p:nvPr/>
            </p:nvSpPr>
            <p:spPr>
              <a:xfrm>
                <a:off x="9595088" y="3607543"/>
                <a:ext cx="1777625" cy="231089"/>
              </a:xfrm>
              <a:prstGeom prst="rect">
                <a:avLst/>
              </a:prstGeom>
              <a:noFill/>
            </p:spPr>
            <p:txBody>
              <a:bodyPr wrap="square" rtlCol="0">
                <a:spAutoFit/>
              </a:bodyPr>
              <a:lstStyle/>
              <a:p>
                <a:pPr marR="0" algn="ctr" rtl="0">
                  <a:lnSpc>
                    <a:spcPts val="1200"/>
                  </a:lnSpc>
                </a:pPr>
                <a:r>
                  <a:rPr lang="en-US" sz="800" b="0" i="0" u="none" strike="noStrike" dirty="0">
                    <a:solidFill>
                      <a:srgbClr val="000000">
                        <a:alpha val="60000"/>
                      </a:srgbClr>
                    </a:solidFill>
                    <a:latin typeface="Arimo" panose="020B0604020202020204" pitchFamily="34" charset="0"/>
                    <a:ea typeface="Arimo" panose="020B0604020202020204" pitchFamily="34" charset="0"/>
                    <a:cs typeface="Arimo" panose="020B0604020202020204" pitchFamily="34" charset="0"/>
                  </a:rPr>
                  <a:t>Our Schedule 1</a:t>
                </a:r>
              </a:p>
            </p:txBody>
          </p:sp>
          <p:sp>
            <p:nvSpPr>
              <p:cNvPr id="94" name="TextBox 93">
                <a:extLst>
                  <a:ext uri="{FF2B5EF4-FFF2-40B4-BE49-F238E27FC236}">
                    <a16:creationId xmlns:a16="http://schemas.microsoft.com/office/drawing/2014/main" id="{3DD94F79-0F19-D423-53F4-6CB9DE364D23}"/>
                  </a:ext>
                </a:extLst>
              </p:cNvPr>
              <p:cNvSpPr txBox="1"/>
              <p:nvPr/>
            </p:nvSpPr>
            <p:spPr>
              <a:xfrm>
                <a:off x="9595088" y="4058451"/>
                <a:ext cx="1777625" cy="231089"/>
              </a:xfrm>
              <a:prstGeom prst="rect">
                <a:avLst/>
              </a:prstGeom>
              <a:noFill/>
            </p:spPr>
            <p:txBody>
              <a:bodyPr wrap="square" rtlCol="0">
                <a:spAutoFit/>
              </a:bodyPr>
              <a:lstStyle/>
              <a:p>
                <a:pPr marR="0" algn="ctr" rtl="0">
                  <a:lnSpc>
                    <a:spcPts val="1200"/>
                  </a:lnSpc>
                </a:pPr>
                <a:r>
                  <a:rPr lang="en-US" sz="800" b="0" i="0" u="none" strike="noStrike" dirty="0">
                    <a:solidFill>
                      <a:srgbClr val="000000">
                        <a:alpha val="60000"/>
                      </a:srgbClr>
                    </a:solidFill>
                    <a:latin typeface="Arimo" panose="020B0604020202020204" pitchFamily="34" charset="0"/>
                    <a:ea typeface="Arimo" panose="020B0604020202020204" pitchFamily="34" charset="0"/>
                    <a:cs typeface="Arimo" panose="020B0604020202020204" pitchFamily="34" charset="0"/>
                  </a:rPr>
                  <a:t>Schedule 2</a:t>
                </a:r>
              </a:p>
            </p:txBody>
          </p:sp>
          <p:sp>
            <p:nvSpPr>
              <p:cNvPr id="95" name="TextBox 94">
                <a:extLst>
                  <a:ext uri="{FF2B5EF4-FFF2-40B4-BE49-F238E27FC236}">
                    <a16:creationId xmlns:a16="http://schemas.microsoft.com/office/drawing/2014/main" id="{0FB7998E-D542-0606-FF1E-B406FECA8F28}"/>
                  </a:ext>
                </a:extLst>
              </p:cNvPr>
              <p:cNvSpPr txBox="1"/>
              <p:nvPr/>
            </p:nvSpPr>
            <p:spPr>
              <a:xfrm>
                <a:off x="9595088" y="4500562"/>
                <a:ext cx="1777625" cy="231089"/>
              </a:xfrm>
              <a:prstGeom prst="rect">
                <a:avLst/>
              </a:prstGeom>
              <a:noFill/>
            </p:spPr>
            <p:txBody>
              <a:bodyPr wrap="square" rtlCol="0">
                <a:spAutoFit/>
              </a:bodyPr>
              <a:lstStyle/>
              <a:p>
                <a:pPr marR="0" algn="ctr" rtl="0">
                  <a:lnSpc>
                    <a:spcPts val="1200"/>
                  </a:lnSpc>
                </a:pPr>
                <a:r>
                  <a:rPr lang="en-US" sz="800" b="0" i="0" u="none" strike="noStrike" dirty="0">
                    <a:solidFill>
                      <a:srgbClr val="000000">
                        <a:alpha val="60000"/>
                      </a:srgbClr>
                    </a:solidFill>
                    <a:latin typeface="Arimo" panose="020B0604020202020204" pitchFamily="34" charset="0"/>
                    <a:ea typeface="Arimo" panose="020B0604020202020204" pitchFamily="34" charset="0"/>
                    <a:cs typeface="Arimo" panose="020B0604020202020204" pitchFamily="34" charset="0"/>
                  </a:rPr>
                  <a:t>Project 3</a:t>
                </a:r>
              </a:p>
            </p:txBody>
          </p:sp>
          <p:sp>
            <p:nvSpPr>
              <p:cNvPr id="96" name="TextBox 95">
                <a:extLst>
                  <a:ext uri="{FF2B5EF4-FFF2-40B4-BE49-F238E27FC236}">
                    <a16:creationId xmlns:a16="http://schemas.microsoft.com/office/drawing/2014/main" id="{93060A4C-C8B6-B236-5F14-018CA5755015}"/>
                  </a:ext>
                </a:extLst>
              </p:cNvPr>
              <p:cNvSpPr txBox="1"/>
              <p:nvPr/>
            </p:nvSpPr>
            <p:spPr>
              <a:xfrm>
                <a:off x="9595088" y="4951995"/>
                <a:ext cx="1777625" cy="231089"/>
              </a:xfrm>
              <a:prstGeom prst="rect">
                <a:avLst/>
              </a:prstGeom>
              <a:noFill/>
            </p:spPr>
            <p:txBody>
              <a:bodyPr wrap="square" rtlCol="0">
                <a:spAutoFit/>
              </a:bodyPr>
              <a:lstStyle/>
              <a:p>
                <a:pPr marR="0" algn="ctr" rtl="0">
                  <a:lnSpc>
                    <a:spcPts val="1200"/>
                  </a:lnSpc>
                </a:pPr>
                <a:r>
                  <a:rPr lang="en-US" sz="800" b="0" i="0" u="none" strike="noStrike" dirty="0">
                    <a:solidFill>
                      <a:srgbClr val="000000">
                        <a:alpha val="60000"/>
                      </a:srgbClr>
                    </a:solidFill>
                    <a:latin typeface="Arimo" panose="020B0604020202020204" pitchFamily="34" charset="0"/>
                    <a:ea typeface="Arimo" panose="020B0604020202020204" pitchFamily="34" charset="0"/>
                    <a:cs typeface="Arimo" panose="020B0604020202020204" pitchFamily="34" charset="0"/>
                  </a:rPr>
                  <a:t>Our Schedule Four</a:t>
                </a:r>
              </a:p>
            </p:txBody>
          </p:sp>
          <p:sp>
            <p:nvSpPr>
              <p:cNvPr id="97" name="TextBox 96">
                <a:extLst>
                  <a:ext uri="{FF2B5EF4-FFF2-40B4-BE49-F238E27FC236}">
                    <a16:creationId xmlns:a16="http://schemas.microsoft.com/office/drawing/2014/main" id="{F28EA420-61D3-C707-E944-3E55A95F946E}"/>
                  </a:ext>
                </a:extLst>
              </p:cNvPr>
              <p:cNvSpPr txBox="1"/>
              <p:nvPr/>
            </p:nvSpPr>
            <p:spPr>
              <a:xfrm>
                <a:off x="9595088" y="5409311"/>
                <a:ext cx="1777625" cy="231089"/>
              </a:xfrm>
              <a:prstGeom prst="rect">
                <a:avLst/>
              </a:prstGeom>
              <a:noFill/>
            </p:spPr>
            <p:txBody>
              <a:bodyPr wrap="square" rtlCol="0">
                <a:spAutoFit/>
              </a:bodyPr>
              <a:lstStyle/>
              <a:p>
                <a:pPr marR="0" algn="ctr" rtl="0">
                  <a:lnSpc>
                    <a:spcPts val="1200"/>
                  </a:lnSpc>
                </a:pPr>
                <a:r>
                  <a:rPr lang="en-US" sz="800" b="0" i="0" u="none" strike="noStrike" dirty="0">
                    <a:solidFill>
                      <a:srgbClr val="000000">
                        <a:alpha val="60000"/>
                      </a:srgbClr>
                    </a:solidFill>
                    <a:latin typeface="Arimo" panose="020B0604020202020204" pitchFamily="34" charset="0"/>
                    <a:ea typeface="Arimo" panose="020B0604020202020204" pitchFamily="34" charset="0"/>
                    <a:cs typeface="Arimo" panose="020B0604020202020204" pitchFamily="34" charset="0"/>
                  </a:rPr>
                  <a:t>Five 5</a:t>
                </a:r>
              </a:p>
            </p:txBody>
          </p:sp>
          <p:sp>
            <p:nvSpPr>
              <p:cNvPr id="98" name="TextBox 97">
                <a:extLst>
                  <a:ext uri="{FF2B5EF4-FFF2-40B4-BE49-F238E27FC236}">
                    <a16:creationId xmlns:a16="http://schemas.microsoft.com/office/drawing/2014/main" id="{CC51A30E-CD9A-E519-C99B-32565B3B44AA}"/>
                  </a:ext>
                </a:extLst>
              </p:cNvPr>
              <p:cNvSpPr txBox="1"/>
              <p:nvPr/>
            </p:nvSpPr>
            <p:spPr>
              <a:xfrm>
                <a:off x="9595088" y="5860511"/>
                <a:ext cx="1777625" cy="231089"/>
              </a:xfrm>
              <a:prstGeom prst="rect">
                <a:avLst/>
              </a:prstGeom>
              <a:noFill/>
            </p:spPr>
            <p:txBody>
              <a:bodyPr wrap="square" rtlCol="0">
                <a:spAutoFit/>
              </a:bodyPr>
              <a:lstStyle/>
              <a:p>
                <a:pPr marR="0" algn="ctr" rtl="0">
                  <a:lnSpc>
                    <a:spcPts val="1200"/>
                  </a:lnSpc>
                </a:pPr>
                <a:r>
                  <a:rPr lang="en-US" sz="800" b="0" i="0" u="none" strike="noStrike" dirty="0">
                    <a:solidFill>
                      <a:srgbClr val="000000">
                        <a:alpha val="60000"/>
                      </a:srgbClr>
                    </a:solidFill>
                    <a:latin typeface="Arimo" panose="020B0604020202020204" pitchFamily="34" charset="0"/>
                    <a:ea typeface="Arimo" panose="020B0604020202020204" pitchFamily="34" charset="0"/>
                    <a:cs typeface="Arimo" panose="020B0604020202020204" pitchFamily="34" charset="0"/>
                  </a:rPr>
                  <a:t>Our Schedule six</a:t>
                </a:r>
              </a:p>
            </p:txBody>
          </p:sp>
        </p:grpSp>
        <p:sp>
          <p:nvSpPr>
            <p:cNvPr id="99" name="TextBox 98">
              <a:extLst>
                <a:ext uri="{FF2B5EF4-FFF2-40B4-BE49-F238E27FC236}">
                  <a16:creationId xmlns:a16="http://schemas.microsoft.com/office/drawing/2014/main" id="{56AEBAFA-1FD7-DD5F-89B5-3AD9AA93E342}"/>
                </a:ext>
              </a:extLst>
            </p:cNvPr>
            <p:cNvSpPr txBox="1"/>
            <p:nvPr/>
          </p:nvSpPr>
          <p:spPr>
            <a:xfrm>
              <a:off x="6848465" y="3441175"/>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PROPOSAL IDEA</a:t>
              </a:r>
            </a:p>
          </p:txBody>
        </p:sp>
        <p:sp>
          <p:nvSpPr>
            <p:cNvPr id="100" name="TextBox 99">
              <a:extLst>
                <a:ext uri="{FF2B5EF4-FFF2-40B4-BE49-F238E27FC236}">
                  <a16:creationId xmlns:a16="http://schemas.microsoft.com/office/drawing/2014/main" id="{0D621CE0-629A-884A-F99F-BF0CA509F7D6}"/>
                </a:ext>
              </a:extLst>
            </p:cNvPr>
            <p:cNvSpPr txBox="1"/>
            <p:nvPr/>
          </p:nvSpPr>
          <p:spPr>
            <a:xfrm>
              <a:off x="6848465" y="3885493"/>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CLEAN</a:t>
              </a:r>
            </a:p>
          </p:txBody>
        </p:sp>
        <p:sp>
          <p:nvSpPr>
            <p:cNvPr id="101" name="TextBox 100">
              <a:extLst>
                <a:ext uri="{FF2B5EF4-FFF2-40B4-BE49-F238E27FC236}">
                  <a16:creationId xmlns:a16="http://schemas.microsoft.com/office/drawing/2014/main" id="{48B19B2F-0FF5-604A-923D-9D3D326A84B9}"/>
                </a:ext>
              </a:extLst>
            </p:cNvPr>
            <p:cNvSpPr txBox="1"/>
            <p:nvPr/>
          </p:nvSpPr>
          <p:spPr>
            <a:xfrm>
              <a:off x="6848465" y="4339518"/>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AWESOME</a:t>
              </a:r>
            </a:p>
          </p:txBody>
        </p:sp>
        <p:sp>
          <p:nvSpPr>
            <p:cNvPr id="102" name="TextBox 101">
              <a:extLst>
                <a:ext uri="{FF2B5EF4-FFF2-40B4-BE49-F238E27FC236}">
                  <a16:creationId xmlns:a16="http://schemas.microsoft.com/office/drawing/2014/main" id="{64963033-733C-F358-7B08-C87C249135B1}"/>
                </a:ext>
              </a:extLst>
            </p:cNvPr>
            <p:cNvSpPr txBox="1"/>
            <p:nvPr/>
          </p:nvSpPr>
          <p:spPr>
            <a:xfrm>
              <a:off x="6848465" y="4787193"/>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IDEA</a:t>
              </a:r>
            </a:p>
          </p:txBody>
        </p:sp>
        <p:sp>
          <p:nvSpPr>
            <p:cNvPr id="103" name="TextBox 102">
              <a:extLst>
                <a:ext uri="{FF2B5EF4-FFF2-40B4-BE49-F238E27FC236}">
                  <a16:creationId xmlns:a16="http://schemas.microsoft.com/office/drawing/2014/main" id="{FAC15391-F3A1-52CD-24E5-2A303D53C67F}"/>
                </a:ext>
              </a:extLst>
            </p:cNvPr>
            <p:cNvSpPr txBox="1"/>
            <p:nvPr/>
          </p:nvSpPr>
          <p:spPr>
            <a:xfrm>
              <a:off x="6848465" y="5231693"/>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CREATIVE DESIGN</a:t>
              </a:r>
            </a:p>
          </p:txBody>
        </p:sp>
        <p:sp>
          <p:nvSpPr>
            <p:cNvPr id="104" name="TextBox 103">
              <a:extLst>
                <a:ext uri="{FF2B5EF4-FFF2-40B4-BE49-F238E27FC236}">
                  <a16:creationId xmlns:a16="http://schemas.microsoft.com/office/drawing/2014/main" id="{6608253A-6DEE-98AE-9C51-E7465DA0AF5A}"/>
                </a:ext>
              </a:extLst>
            </p:cNvPr>
            <p:cNvSpPr txBox="1"/>
            <p:nvPr/>
          </p:nvSpPr>
          <p:spPr>
            <a:xfrm>
              <a:off x="6848465" y="5695243"/>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PROJECT</a:t>
              </a:r>
            </a:p>
          </p:txBody>
        </p:sp>
        <p:cxnSp>
          <p:nvCxnSpPr>
            <p:cNvPr id="105" name="Straight Connector 104">
              <a:extLst>
                <a:ext uri="{FF2B5EF4-FFF2-40B4-BE49-F238E27FC236}">
                  <a16:creationId xmlns:a16="http://schemas.microsoft.com/office/drawing/2014/main" id="{649EB566-9F16-19C4-7B09-CAC3887E9089}"/>
                </a:ext>
              </a:extLst>
            </p:cNvPr>
            <p:cNvCxnSpPr>
              <a:cxnSpLocks/>
            </p:cNvCxnSpPr>
            <p:nvPr/>
          </p:nvCxnSpPr>
          <p:spPr>
            <a:xfrm>
              <a:off x="9377992" y="2043273"/>
              <a:ext cx="0" cy="4096985"/>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106" name="Oval 105">
              <a:extLst>
                <a:ext uri="{FF2B5EF4-FFF2-40B4-BE49-F238E27FC236}">
                  <a16:creationId xmlns:a16="http://schemas.microsoft.com/office/drawing/2014/main" id="{EEC42582-80ED-DB3E-0BA3-5F19AD5D9605}"/>
                </a:ext>
              </a:extLst>
            </p:cNvPr>
            <p:cNvSpPr/>
            <p:nvPr/>
          </p:nvSpPr>
          <p:spPr>
            <a:xfrm>
              <a:off x="8927900" y="2423710"/>
              <a:ext cx="900184" cy="900184"/>
            </a:xfrm>
            <a:prstGeom prst="ellipse">
              <a:avLst/>
            </a:prstGeom>
            <a:solidFill>
              <a:schemeClr val="tx1">
                <a:lumMod val="85000"/>
                <a:lumOff val="15000"/>
              </a:schemeClr>
            </a:solidFill>
            <a:ln>
              <a:solidFill>
                <a:schemeClr val="tx1">
                  <a:alpha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D752A4A7-CBDD-060F-F30A-222E16CEFAFB}"/>
                </a:ext>
              </a:extLst>
            </p:cNvPr>
            <p:cNvSpPr txBox="1"/>
            <p:nvPr/>
          </p:nvSpPr>
          <p:spPr>
            <a:xfrm>
              <a:off x="8981283" y="2635243"/>
              <a:ext cx="793419" cy="477118"/>
            </a:xfrm>
            <a:prstGeom prst="rect">
              <a:avLst/>
            </a:prstGeom>
            <a:noFill/>
          </p:spPr>
          <p:txBody>
            <a:bodyPr wrap="square" rtlCol="0">
              <a:spAutoFit/>
            </a:bodyPr>
            <a:lstStyle/>
            <a:p>
              <a:pPr marR="0" algn="ctr" rtl="0">
                <a:lnSpc>
                  <a:spcPts val="1000"/>
                </a:lnSpc>
              </a:pPr>
              <a:r>
                <a:rPr lang="en-US" sz="800" b="0" i="0" u="none" strike="noStrike"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rPr>
                <a:t>Proposal</a:t>
              </a:r>
            </a:p>
            <a:p>
              <a:pPr marR="0" algn="ctr" rtl="0">
                <a:lnSpc>
                  <a:spcPts val="1000"/>
                </a:lnSpc>
              </a:pPr>
              <a:r>
                <a:rPr lang="en-US" sz="800" b="0" i="0" u="none" strike="noStrike"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rPr>
                <a:t>Objectives Idea</a:t>
              </a:r>
              <a:endParaRPr lang="en-US" sz="800"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endParaRPr>
            </a:p>
          </p:txBody>
        </p:sp>
      </p:grpSp>
      <p:sp>
        <p:nvSpPr>
          <p:cNvPr id="114" name="TextBox 113">
            <a:extLst>
              <a:ext uri="{FF2B5EF4-FFF2-40B4-BE49-F238E27FC236}">
                <a16:creationId xmlns:a16="http://schemas.microsoft.com/office/drawing/2014/main" id="{27DF52B1-C854-4415-B557-8F02749BAD86}"/>
              </a:ext>
            </a:extLst>
          </p:cNvPr>
          <p:cNvSpPr txBox="1"/>
          <p:nvPr/>
        </p:nvSpPr>
        <p:spPr>
          <a:xfrm>
            <a:off x="6002200"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115" name="TextBox 114">
            <a:extLst>
              <a:ext uri="{FF2B5EF4-FFF2-40B4-BE49-F238E27FC236}">
                <a16:creationId xmlns:a16="http://schemas.microsoft.com/office/drawing/2014/main" id="{33377531-F5EC-C03D-4269-F8D963C6690B}"/>
              </a:ext>
            </a:extLst>
          </p:cNvPr>
          <p:cNvSpPr txBox="1"/>
          <p:nvPr/>
        </p:nvSpPr>
        <p:spPr>
          <a:xfrm>
            <a:off x="6002199"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116" name="TextBox 115">
            <a:extLst>
              <a:ext uri="{FF2B5EF4-FFF2-40B4-BE49-F238E27FC236}">
                <a16:creationId xmlns:a16="http://schemas.microsoft.com/office/drawing/2014/main" id="{08D9BB13-9530-3DCE-D655-8B990895C1E8}"/>
              </a:ext>
            </a:extLst>
          </p:cNvPr>
          <p:cNvSpPr txBox="1"/>
          <p:nvPr/>
        </p:nvSpPr>
        <p:spPr>
          <a:xfrm>
            <a:off x="6002199" y="2608144"/>
            <a:ext cx="379642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121" name="Oval 120">
            <a:extLst>
              <a:ext uri="{FF2B5EF4-FFF2-40B4-BE49-F238E27FC236}">
                <a16:creationId xmlns:a16="http://schemas.microsoft.com/office/drawing/2014/main" id="{774F9330-4B86-2A57-17FB-E40B9B22D4BF}"/>
              </a:ext>
            </a:extLst>
          </p:cNvPr>
          <p:cNvSpPr/>
          <p:nvPr/>
        </p:nvSpPr>
        <p:spPr>
          <a:xfrm>
            <a:off x="7882722" y="4662836"/>
            <a:ext cx="1477423" cy="1477423"/>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a:extLst>
              <a:ext uri="{FF2B5EF4-FFF2-40B4-BE49-F238E27FC236}">
                <a16:creationId xmlns:a16="http://schemas.microsoft.com/office/drawing/2014/main" id="{AF03FE56-4E5F-2BB4-B11E-A5754C822584}"/>
              </a:ext>
            </a:extLst>
          </p:cNvPr>
          <p:cNvSpPr/>
          <p:nvPr/>
        </p:nvSpPr>
        <p:spPr>
          <a:xfrm>
            <a:off x="8643384" y="4662836"/>
            <a:ext cx="1477423" cy="1477423"/>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B3C398E1-7419-9AC5-E2A5-6264AB3E96A9}"/>
              </a:ext>
            </a:extLst>
          </p:cNvPr>
          <p:cNvSpPr txBox="1"/>
          <p:nvPr/>
        </p:nvSpPr>
        <p:spPr>
          <a:xfrm>
            <a:off x="6002199" y="3963588"/>
            <a:ext cx="981344" cy="297517"/>
          </a:xfrm>
          <a:prstGeom prst="rect">
            <a:avLst/>
          </a:prstGeom>
          <a:noFill/>
        </p:spPr>
        <p:txBody>
          <a:bodyPr wrap="square" rtlCol="0">
            <a:spAutoFit/>
          </a:bodyPr>
          <a:lstStyle/>
          <a:p>
            <a:pPr>
              <a:lnSpc>
                <a:spcPts val="800"/>
              </a:lnSpc>
            </a:pPr>
            <a:r>
              <a:rPr lang="en-US" sz="800" spc="50" dirty="0">
                <a:solidFill>
                  <a:schemeClr val="tx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sp>
        <p:nvSpPr>
          <p:cNvPr id="3" name="Picture Placeholder 2">
            <a:extLst>
              <a:ext uri="{FF2B5EF4-FFF2-40B4-BE49-F238E27FC236}">
                <a16:creationId xmlns:a16="http://schemas.microsoft.com/office/drawing/2014/main" id="{32B45890-61F8-5529-0811-5DB6D044E6B0}"/>
              </a:ext>
            </a:extLst>
          </p:cNvPr>
          <p:cNvSpPr>
            <a:spLocks noGrp="1"/>
          </p:cNvSpPr>
          <p:nvPr>
            <p:ph type="pic" sz="quarter" idx="23"/>
          </p:nvPr>
        </p:nvSpPr>
        <p:spPr/>
      </p:sp>
      <p:sp>
        <p:nvSpPr>
          <p:cNvPr id="7" name="Picture Placeholder 6">
            <a:extLst>
              <a:ext uri="{FF2B5EF4-FFF2-40B4-BE49-F238E27FC236}">
                <a16:creationId xmlns:a16="http://schemas.microsoft.com/office/drawing/2014/main" id="{2427C088-80CA-B133-6A56-DF047F57B15B}"/>
              </a:ext>
            </a:extLst>
          </p:cNvPr>
          <p:cNvSpPr>
            <a:spLocks noGrp="1"/>
          </p:cNvSpPr>
          <p:nvPr>
            <p:ph type="pic" sz="quarter" idx="22"/>
          </p:nvPr>
        </p:nvSpPr>
        <p:spPr/>
      </p:sp>
    </p:spTree>
    <p:extLst>
      <p:ext uri="{BB962C8B-B14F-4D97-AF65-F5344CB8AC3E}">
        <p14:creationId xmlns:p14="http://schemas.microsoft.com/office/powerpoint/2010/main" val="129905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98D4EABB-46B9-AE13-85B6-E27D40367786}"/>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B2A5DA0-2CF9-F9FC-C102-8A7392597A79}"/>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81" name="TextBox 80">
            <a:extLst>
              <a:ext uri="{FF2B5EF4-FFF2-40B4-BE49-F238E27FC236}">
                <a16:creationId xmlns:a16="http://schemas.microsoft.com/office/drawing/2014/main" id="{47BE4172-2E05-32E7-1750-711F4377040D}"/>
              </a:ext>
            </a:extLst>
          </p:cNvPr>
          <p:cNvSpPr txBox="1"/>
          <p:nvPr/>
        </p:nvSpPr>
        <p:spPr>
          <a:xfrm>
            <a:off x="194387" y="2013704"/>
            <a:ext cx="1915654" cy="276999"/>
          </a:xfrm>
          <a:prstGeom prst="rect">
            <a:avLst/>
          </a:prstGeom>
          <a:noFill/>
        </p:spPr>
        <p:txBody>
          <a:bodyPr wrap="square" rtlCol="0">
            <a:spAutoFit/>
          </a:bodyPr>
          <a:lstStyle/>
          <a:p>
            <a:r>
              <a:rPr lang="en-US" sz="1200" dirty="0">
                <a:solidFill>
                  <a:schemeClr val="bg1"/>
                </a:solidFill>
                <a:latin typeface="MADE Outer Sans" panose="02000505000000020004" pitchFamily="2" charset="77"/>
                <a:ea typeface="Arimo" panose="020B0604020202020204" pitchFamily="34" charset="0"/>
                <a:cs typeface="Arimo" panose="020B0604020202020204" pitchFamily="34" charset="0"/>
              </a:rPr>
              <a:t>Project</a:t>
            </a:r>
          </a:p>
        </p:txBody>
      </p:sp>
      <p:sp>
        <p:nvSpPr>
          <p:cNvPr id="82" name="TextBox 81">
            <a:extLst>
              <a:ext uri="{FF2B5EF4-FFF2-40B4-BE49-F238E27FC236}">
                <a16:creationId xmlns:a16="http://schemas.microsoft.com/office/drawing/2014/main" id="{ABAD0064-7E59-B475-699D-F6EE2098EACD}"/>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bg1"/>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22" name="TextBox 21">
            <a:extLst>
              <a:ext uri="{FF2B5EF4-FFF2-40B4-BE49-F238E27FC236}">
                <a16:creationId xmlns:a16="http://schemas.microsoft.com/office/drawing/2014/main" id="{FED50BB2-2807-0A3C-E71F-0B5781262F17}"/>
              </a:ext>
            </a:extLst>
          </p:cNvPr>
          <p:cNvSpPr txBox="1"/>
          <p:nvPr/>
        </p:nvSpPr>
        <p:spPr>
          <a:xfrm>
            <a:off x="194386" y="2608144"/>
            <a:ext cx="3796428" cy="1246495"/>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96" name="TextBox 95">
            <a:extLst>
              <a:ext uri="{FF2B5EF4-FFF2-40B4-BE49-F238E27FC236}">
                <a16:creationId xmlns:a16="http://schemas.microsoft.com/office/drawing/2014/main" id="{7D7661AB-ECC3-DE22-7322-93DC826DB8FC}"/>
              </a:ext>
            </a:extLst>
          </p:cNvPr>
          <p:cNvSpPr txBox="1"/>
          <p:nvPr/>
        </p:nvSpPr>
        <p:spPr>
          <a:xfrm>
            <a:off x="6002199" y="1906355"/>
            <a:ext cx="1641493" cy="1447704"/>
          </a:xfrm>
          <a:prstGeom prst="rect">
            <a:avLst/>
          </a:prstGeom>
          <a:noFill/>
        </p:spPr>
        <p:txBody>
          <a:bodyPr wrap="square" rtlCol="0">
            <a:spAutoFit/>
          </a:bodyPr>
          <a:lstStyle/>
          <a:p>
            <a:pPr marR="0" rtl="0">
              <a:lnSpc>
                <a:spcPts val="11500"/>
              </a:lnSpc>
            </a:pPr>
            <a:r>
              <a:rPr lang="en-US" sz="8000" u="none" strike="noStrike" dirty="0">
                <a:solidFill>
                  <a:schemeClr val="accent2">
                    <a:alpha val="80000"/>
                  </a:schemeClr>
                </a:solidFill>
                <a:latin typeface="Galderglynn Titling Lt" panose="020B0403040000020004" pitchFamily="34" charset="77"/>
              </a:rPr>
              <a:t>I</a:t>
            </a:r>
          </a:p>
        </p:txBody>
      </p:sp>
      <p:sp>
        <p:nvSpPr>
          <p:cNvPr id="97" name="TextBox 96">
            <a:extLst>
              <a:ext uri="{FF2B5EF4-FFF2-40B4-BE49-F238E27FC236}">
                <a16:creationId xmlns:a16="http://schemas.microsoft.com/office/drawing/2014/main" id="{E20CF45E-4AEC-1071-7CDE-4F49BBFEA888}"/>
              </a:ext>
            </a:extLst>
          </p:cNvPr>
          <p:cNvSpPr txBox="1"/>
          <p:nvPr/>
        </p:nvSpPr>
        <p:spPr>
          <a:xfrm>
            <a:off x="6002199" y="2989709"/>
            <a:ext cx="1641493" cy="1447704"/>
          </a:xfrm>
          <a:prstGeom prst="rect">
            <a:avLst/>
          </a:prstGeom>
          <a:noFill/>
        </p:spPr>
        <p:txBody>
          <a:bodyPr wrap="square" rtlCol="0">
            <a:spAutoFit/>
          </a:bodyPr>
          <a:lstStyle/>
          <a:p>
            <a:pPr marR="0" rtl="0">
              <a:lnSpc>
                <a:spcPts val="11500"/>
              </a:lnSpc>
            </a:pPr>
            <a:r>
              <a:rPr lang="en-US" sz="8000" u="none" strike="noStrike" dirty="0">
                <a:solidFill>
                  <a:schemeClr val="accent2">
                    <a:alpha val="80000"/>
                  </a:schemeClr>
                </a:solidFill>
                <a:latin typeface="Galderglynn Titling Lt" panose="020B0403040000020004" pitchFamily="34" charset="77"/>
              </a:rPr>
              <a:t>II</a:t>
            </a:r>
          </a:p>
        </p:txBody>
      </p:sp>
      <p:sp>
        <p:nvSpPr>
          <p:cNvPr id="98" name="TextBox 97">
            <a:extLst>
              <a:ext uri="{FF2B5EF4-FFF2-40B4-BE49-F238E27FC236}">
                <a16:creationId xmlns:a16="http://schemas.microsoft.com/office/drawing/2014/main" id="{E7076316-2179-A989-2905-B2E8D8F0CBA9}"/>
              </a:ext>
            </a:extLst>
          </p:cNvPr>
          <p:cNvSpPr txBox="1"/>
          <p:nvPr/>
        </p:nvSpPr>
        <p:spPr>
          <a:xfrm>
            <a:off x="6002199" y="4073063"/>
            <a:ext cx="1641495" cy="1447704"/>
          </a:xfrm>
          <a:prstGeom prst="rect">
            <a:avLst/>
          </a:prstGeom>
          <a:noFill/>
        </p:spPr>
        <p:txBody>
          <a:bodyPr wrap="square" rtlCol="0">
            <a:spAutoFit/>
          </a:bodyPr>
          <a:lstStyle/>
          <a:p>
            <a:pPr marR="0" rtl="0">
              <a:lnSpc>
                <a:spcPts val="11500"/>
              </a:lnSpc>
            </a:pPr>
            <a:r>
              <a:rPr lang="en-US" sz="8000" u="none" strike="noStrike" dirty="0">
                <a:solidFill>
                  <a:schemeClr val="accent2">
                    <a:alpha val="80000"/>
                  </a:schemeClr>
                </a:solidFill>
                <a:latin typeface="Galderglynn Titling Lt" panose="020B0403040000020004" pitchFamily="34" charset="77"/>
              </a:rPr>
              <a:t>III</a:t>
            </a:r>
          </a:p>
        </p:txBody>
      </p:sp>
      <p:grpSp>
        <p:nvGrpSpPr>
          <p:cNvPr id="110" name="Group 109">
            <a:extLst>
              <a:ext uri="{FF2B5EF4-FFF2-40B4-BE49-F238E27FC236}">
                <a16:creationId xmlns:a16="http://schemas.microsoft.com/office/drawing/2014/main" id="{04F9C270-D160-D19D-CC54-38D6B0E70A0C}"/>
              </a:ext>
            </a:extLst>
          </p:cNvPr>
          <p:cNvGrpSpPr/>
          <p:nvPr/>
        </p:nvGrpSpPr>
        <p:grpSpPr>
          <a:xfrm>
            <a:off x="7222951" y="2217905"/>
            <a:ext cx="2705838" cy="1042241"/>
            <a:chOff x="7949459" y="2368217"/>
            <a:chExt cx="2705838" cy="1042241"/>
          </a:xfrm>
        </p:grpSpPr>
        <p:sp>
          <p:nvSpPr>
            <p:cNvPr id="99" name="TextBox 98">
              <a:extLst>
                <a:ext uri="{FF2B5EF4-FFF2-40B4-BE49-F238E27FC236}">
                  <a16:creationId xmlns:a16="http://schemas.microsoft.com/office/drawing/2014/main" id="{B1FE1873-55B6-0B3F-D88D-368227B7B9F6}"/>
                </a:ext>
              </a:extLst>
            </p:cNvPr>
            <p:cNvSpPr txBox="1"/>
            <p:nvPr/>
          </p:nvSpPr>
          <p:spPr>
            <a:xfrm>
              <a:off x="7949459" y="2368217"/>
              <a:ext cx="2514491" cy="255006"/>
            </a:xfrm>
            <a:prstGeom prst="rect">
              <a:avLst/>
            </a:prstGeom>
            <a:noFill/>
          </p:spPr>
          <p:txBody>
            <a:bodyPr wrap="square" rtlCol="0">
              <a:spAutoFit/>
            </a:bodyPr>
            <a:lstStyle/>
            <a:p>
              <a:pPr marR="0" algn="l" rtl="0">
                <a:lnSpc>
                  <a:spcPts val="1400"/>
                </a:lnSpc>
              </a:pPr>
              <a:r>
                <a:rPr lang="en-US" sz="900" i="0" u="none" strike="noStrike" dirty="0">
                  <a:solidFill>
                    <a:schemeClr val="bg1"/>
                  </a:solidFill>
                  <a:latin typeface="Galderglynn Titling Rg" panose="020B0603040000020004" pitchFamily="34" charset="0"/>
                </a:rPr>
                <a:t>HOW TO DESIGN</a:t>
              </a:r>
            </a:p>
          </p:txBody>
        </p:sp>
        <p:sp>
          <p:nvSpPr>
            <p:cNvPr id="102" name="TextBox 101">
              <a:extLst>
                <a:ext uri="{FF2B5EF4-FFF2-40B4-BE49-F238E27FC236}">
                  <a16:creationId xmlns:a16="http://schemas.microsoft.com/office/drawing/2014/main" id="{3ED74F4B-0482-C312-CB5B-A6C602FAE479}"/>
                </a:ext>
              </a:extLst>
            </p:cNvPr>
            <p:cNvSpPr txBox="1"/>
            <p:nvPr/>
          </p:nvSpPr>
          <p:spPr>
            <a:xfrm>
              <a:off x="7961299" y="2579461"/>
              <a:ext cx="2693998" cy="830997"/>
            </a:xfrm>
            <a:prstGeom prst="rect">
              <a:avLst/>
            </a:prstGeom>
            <a:noFill/>
          </p:spPr>
          <p:txBody>
            <a:bodyPr wrap="square" rtlCol="0">
              <a:spAutoFit/>
            </a:bodyPr>
            <a:lstStyle/>
            <a:p>
              <a:pPr marR="0" algn="l" rtl="0"/>
              <a:r>
                <a:rPr lang="en-US" sz="800" b="0" i="0" u="none" strike="noStrike" spc="50" dirty="0">
                  <a:solidFill>
                    <a:schemeClr val="bg1">
                      <a:alpha val="50000"/>
                    </a:schemeClr>
                  </a:solidFill>
                  <a:latin typeface="Arimo" panose="020B0604020202020204" pitchFamily="34" charset="0"/>
                  <a:ea typeface="Arimo" panose="020B0604020202020204" pitchFamily="34" charset="0"/>
                  <a:cs typeface="Arimo" panose="020B0604020202020204" pitchFamily="34" charset="0"/>
                </a:rPr>
                <a:t>Antiam Diorerum Repudiandit, Sitiatio Debit Voluptiunt Eos Aut Ut Quiberon Pos Ape In Cones Sundae Dolores Dignum ASCIIs Chisum Eos Tempos Abor Aut Et Accabor Ectus, exerts as sum lout id magnis am ex et valor auteur mos.</a:t>
              </a:r>
            </a:p>
          </p:txBody>
        </p:sp>
      </p:grpSp>
      <p:grpSp>
        <p:nvGrpSpPr>
          <p:cNvPr id="109" name="Group 108">
            <a:extLst>
              <a:ext uri="{FF2B5EF4-FFF2-40B4-BE49-F238E27FC236}">
                <a16:creationId xmlns:a16="http://schemas.microsoft.com/office/drawing/2014/main" id="{29DD5478-485C-6046-8814-E956C6F0A9C6}"/>
              </a:ext>
            </a:extLst>
          </p:cNvPr>
          <p:cNvGrpSpPr/>
          <p:nvPr/>
        </p:nvGrpSpPr>
        <p:grpSpPr>
          <a:xfrm>
            <a:off x="7222952" y="3455492"/>
            <a:ext cx="2796491" cy="1167616"/>
            <a:chOff x="7949460" y="3454470"/>
            <a:chExt cx="2796491" cy="1167616"/>
          </a:xfrm>
        </p:grpSpPr>
        <p:sp>
          <p:nvSpPr>
            <p:cNvPr id="100" name="TextBox 99">
              <a:extLst>
                <a:ext uri="{FF2B5EF4-FFF2-40B4-BE49-F238E27FC236}">
                  <a16:creationId xmlns:a16="http://schemas.microsoft.com/office/drawing/2014/main" id="{C31D377D-3949-58E7-E97B-534B7BD0EBA8}"/>
                </a:ext>
              </a:extLst>
            </p:cNvPr>
            <p:cNvSpPr txBox="1"/>
            <p:nvPr/>
          </p:nvSpPr>
          <p:spPr>
            <a:xfrm>
              <a:off x="7949460" y="3454470"/>
              <a:ext cx="2514491" cy="255006"/>
            </a:xfrm>
            <a:prstGeom prst="rect">
              <a:avLst/>
            </a:prstGeom>
            <a:noFill/>
          </p:spPr>
          <p:txBody>
            <a:bodyPr wrap="square" rtlCol="0">
              <a:spAutoFit/>
            </a:bodyPr>
            <a:lstStyle/>
            <a:p>
              <a:pPr marR="0" algn="l" rtl="0">
                <a:lnSpc>
                  <a:spcPts val="1400"/>
                </a:lnSpc>
              </a:pPr>
              <a:r>
                <a:rPr lang="en-US" sz="900" i="0" u="none" strike="noStrike" dirty="0">
                  <a:solidFill>
                    <a:schemeClr val="bg1"/>
                  </a:solidFill>
                  <a:latin typeface="Galderglynn Titling Rg" panose="020B0603040000020004" pitchFamily="34" charset="0"/>
                </a:rPr>
                <a:t>CREATIVE AND INNOVATIVE IDEA</a:t>
              </a:r>
            </a:p>
          </p:txBody>
        </p:sp>
        <p:sp>
          <p:nvSpPr>
            <p:cNvPr id="103" name="TextBox 102">
              <a:extLst>
                <a:ext uri="{FF2B5EF4-FFF2-40B4-BE49-F238E27FC236}">
                  <a16:creationId xmlns:a16="http://schemas.microsoft.com/office/drawing/2014/main" id="{86B4E1E7-F796-9F51-6352-ACF8E35937D4}"/>
                </a:ext>
              </a:extLst>
            </p:cNvPr>
            <p:cNvSpPr txBox="1"/>
            <p:nvPr/>
          </p:nvSpPr>
          <p:spPr>
            <a:xfrm>
              <a:off x="7954844" y="3667979"/>
              <a:ext cx="2791107" cy="954107"/>
            </a:xfrm>
            <a:prstGeom prst="rect">
              <a:avLst/>
            </a:prstGeom>
            <a:noFill/>
          </p:spPr>
          <p:txBody>
            <a:bodyPr wrap="square" rtlCol="0">
              <a:spAutoFit/>
            </a:bodyPr>
            <a:lstStyle/>
            <a:p>
              <a:pPr marR="0" algn="l" rtl="0"/>
              <a:r>
                <a:rPr lang="en-US" sz="800" b="0" i="0" u="none" strike="noStrike" spc="50" dirty="0">
                  <a:solidFill>
                    <a:schemeClr val="bg1">
                      <a:alpha val="50000"/>
                    </a:schemeClr>
                  </a:solidFill>
                  <a:latin typeface="Arimo" panose="020B0604020202020204" pitchFamily="34" charset="0"/>
                  <a:ea typeface="Arimo" panose="020B0604020202020204" pitchFamily="34" charset="0"/>
                  <a:cs typeface="Arimo" panose="020B0604020202020204" pitchFamily="34" charset="0"/>
                </a:rPr>
                <a:t>Antiam Diorerum Repudiandit, Sitiatio Debit Voluptiunt Eos Aut Ut Quiberon Pos Ape In Cones Sundae Dolores Dignum ASCIIs Chisum Eos Tempos Abor Aut Et Accabor Ectus, Accae In Recolor Morori Officae Et volery assent qui Ut ell solopreneur cumquat exerts as sum lout id magnis am ex et valor auteur mos.</a:t>
              </a:r>
            </a:p>
          </p:txBody>
        </p:sp>
      </p:grpSp>
      <p:grpSp>
        <p:nvGrpSpPr>
          <p:cNvPr id="108" name="Group 107">
            <a:extLst>
              <a:ext uri="{FF2B5EF4-FFF2-40B4-BE49-F238E27FC236}">
                <a16:creationId xmlns:a16="http://schemas.microsoft.com/office/drawing/2014/main" id="{E2A424BE-4CB4-C0E3-539D-7316966C25EF}"/>
              </a:ext>
            </a:extLst>
          </p:cNvPr>
          <p:cNvGrpSpPr/>
          <p:nvPr/>
        </p:nvGrpSpPr>
        <p:grpSpPr>
          <a:xfrm>
            <a:off x="7222952" y="4818453"/>
            <a:ext cx="2808423" cy="1170790"/>
            <a:chOff x="7949460" y="4572540"/>
            <a:chExt cx="2808423" cy="1170790"/>
          </a:xfrm>
        </p:grpSpPr>
        <p:sp>
          <p:nvSpPr>
            <p:cNvPr id="101" name="TextBox 100">
              <a:extLst>
                <a:ext uri="{FF2B5EF4-FFF2-40B4-BE49-F238E27FC236}">
                  <a16:creationId xmlns:a16="http://schemas.microsoft.com/office/drawing/2014/main" id="{604B54E9-5440-B93A-63B8-4F1728CCB2F3}"/>
                </a:ext>
              </a:extLst>
            </p:cNvPr>
            <p:cNvSpPr txBox="1"/>
            <p:nvPr/>
          </p:nvSpPr>
          <p:spPr>
            <a:xfrm>
              <a:off x="7949460" y="4572540"/>
              <a:ext cx="2514491" cy="255006"/>
            </a:xfrm>
            <a:prstGeom prst="rect">
              <a:avLst/>
            </a:prstGeom>
            <a:noFill/>
          </p:spPr>
          <p:txBody>
            <a:bodyPr wrap="square" rtlCol="0">
              <a:spAutoFit/>
            </a:bodyPr>
            <a:lstStyle/>
            <a:p>
              <a:pPr marR="0" algn="l" rtl="0">
                <a:lnSpc>
                  <a:spcPts val="1400"/>
                </a:lnSpc>
              </a:pPr>
              <a:r>
                <a:rPr lang="en-US" sz="900" i="0" u="none" strike="noStrike" dirty="0">
                  <a:solidFill>
                    <a:schemeClr val="bg1"/>
                  </a:solidFill>
                  <a:latin typeface="Galderglynn Titling Rg" panose="020B0603040000020004" pitchFamily="34" charset="0"/>
                </a:rPr>
                <a:t>COMARCIAL WORK?</a:t>
              </a:r>
            </a:p>
          </p:txBody>
        </p:sp>
        <p:sp>
          <p:nvSpPr>
            <p:cNvPr id="104" name="TextBox 103">
              <a:extLst>
                <a:ext uri="{FF2B5EF4-FFF2-40B4-BE49-F238E27FC236}">
                  <a16:creationId xmlns:a16="http://schemas.microsoft.com/office/drawing/2014/main" id="{23885192-2022-C099-8106-DA63842225BF}"/>
                </a:ext>
              </a:extLst>
            </p:cNvPr>
            <p:cNvSpPr txBox="1"/>
            <p:nvPr/>
          </p:nvSpPr>
          <p:spPr>
            <a:xfrm>
              <a:off x="7954844" y="4789223"/>
              <a:ext cx="2803039" cy="954107"/>
            </a:xfrm>
            <a:prstGeom prst="rect">
              <a:avLst/>
            </a:prstGeom>
            <a:noFill/>
          </p:spPr>
          <p:txBody>
            <a:bodyPr wrap="square" rtlCol="0">
              <a:spAutoFit/>
            </a:bodyPr>
            <a:lstStyle/>
            <a:p>
              <a:pPr marR="0" algn="l" rtl="0"/>
              <a:r>
                <a:rPr lang="en-US" sz="800" b="0" i="0" u="none" strike="noStrike" spc="50" dirty="0">
                  <a:solidFill>
                    <a:schemeClr val="bg1">
                      <a:alpha val="50000"/>
                    </a:schemeClr>
                  </a:solidFill>
                  <a:latin typeface="Arimo" panose="020B0604020202020204" pitchFamily="34" charset="0"/>
                  <a:ea typeface="Arimo" panose="020B0604020202020204" pitchFamily="34" charset="0"/>
                  <a:cs typeface="Arimo" panose="020B0604020202020204" pitchFamily="34" charset="0"/>
                </a:rPr>
                <a:t>Antiam Diorerum Repudiandit, Sitiatio Debit Voluptiunt Eos Aut Ut Quiberon Pos Ape In Cones Sundae Dolores Dignum ASCIIs Chisum Eos Tempos Abor Aut Et Accabor Ectus, Accae In Recolor Morori Officae Et volery assent qui Ut ell solopreneur cumquat exerts as sum lout id magnis am ex et valor auteur mos.</a:t>
              </a:r>
            </a:p>
          </p:txBody>
        </p:sp>
      </p:grpSp>
      <p:grpSp>
        <p:nvGrpSpPr>
          <p:cNvPr id="2" name="Group 1">
            <a:extLst>
              <a:ext uri="{FF2B5EF4-FFF2-40B4-BE49-F238E27FC236}">
                <a16:creationId xmlns:a16="http://schemas.microsoft.com/office/drawing/2014/main" id="{C451B1B3-D255-4BCE-C759-217D5D5D252B}"/>
              </a:ext>
            </a:extLst>
          </p:cNvPr>
          <p:cNvGrpSpPr/>
          <p:nvPr/>
        </p:nvGrpSpPr>
        <p:grpSpPr>
          <a:xfrm>
            <a:off x="6002199" y="217803"/>
            <a:ext cx="6000845" cy="710591"/>
            <a:chOff x="194386" y="217803"/>
            <a:chExt cx="6000845" cy="710591"/>
          </a:xfrm>
        </p:grpSpPr>
        <p:grpSp>
          <p:nvGrpSpPr>
            <p:cNvPr id="3" name="Group 2">
              <a:extLst>
                <a:ext uri="{FF2B5EF4-FFF2-40B4-BE49-F238E27FC236}">
                  <a16:creationId xmlns:a16="http://schemas.microsoft.com/office/drawing/2014/main" id="{545081E0-1B6D-2411-E12D-70210F0BE5F6}"/>
                </a:ext>
              </a:extLst>
            </p:cNvPr>
            <p:cNvGrpSpPr/>
            <p:nvPr/>
          </p:nvGrpSpPr>
          <p:grpSpPr>
            <a:xfrm>
              <a:off x="194386" y="217803"/>
              <a:ext cx="6000845" cy="215444"/>
              <a:chOff x="6002199" y="217803"/>
              <a:chExt cx="6000845" cy="215444"/>
            </a:xfrm>
          </p:grpSpPr>
          <p:sp>
            <p:nvSpPr>
              <p:cNvPr id="6" name="TextBox 5">
                <a:extLst>
                  <a:ext uri="{FF2B5EF4-FFF2-40B4-BE49-F238E27FC236}">
                    <a16:creationId xmlns:a16="http://schemas.microsoft.com/office/drawing/2014/main" id="{4569765F-392C-4D51-6E4A-7B1625A0EF37}"/>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7" name="TextBox 6">
                <a:extLst>
                  <a:ext uri="{FF2B5EF4-FFF2-40B4-BE49-F238E27FC236}">
                    <a16:creationId xmlns:a16="http://schemas.microsoft.com/office/drawing/2014/main" id="{B6596AA9-4D6D-B7D5-CB79-8E8F1B2AAF78}"/>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8" name="TextBox 7">
                <a:extLst>
                  <a:ext uri="{FF2B5EF4-FFF2-40B4-BE49-F238E27FC236}">
                    <a16:creationId xmlns:a16="http://schemas.microsoft.com/office/drawing/2014/main" id="{CA0258AD-34BC-39AF-480C-1E91B2348C2F}"/>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4" name="TextBox 3">
              <a:extLst>
                <a:ext uri="{FF2B5EF4-FFF2-40B4-BE49-F238E27FC236}">
                  <a16:creationId xmlns:a16="http://schemas.microsoft.com/office/drawing/2014/main" id="{8C42736C-19BF-EDB4-910C-CF8F20A30BBC}"/>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9" name="Straight Connector 8">
            <a:extLst>
              <a:ext uri="{FF2B5EF4-FFF2-40B4-BE49-F238E27FC236}">
                <a16:creationId xmlns:a16="http://schemas.microsoft.com/office/drawing/2014/main" id="{6793232E-8C74-EC6D-9770-9CF632B3CD1E}"/>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369E633-D2C7-83FD-AAA3-038455073423}"/>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CF872271-3B08-9182-7A42-284F14F58956}"/>
              </a:ext>
            </a:extLst>
          </p:cNvPr>
          <p:cNvGrpSpPr/>
          <p:nvPr/>
        </p:nvGrpSpPr>
        <p:grpSpPr>
          <a:xfrm>
            <a:off x="194386" y="217803"/>
            <a:ext cx="5246807" cy="215444"/>
            <a:chOff x="194386" y="217803"/>
            <a:chExt cx="5246807" cy="215444"/>
          </a:xfrm>
        </p:grpSpPr>
        <p:sp>
          <p:nvSpPr>
            <p:cNvPr id="13" name="TextBox 12">
              <a:extLst>
                <a:ext uri="{FF2B5EF4-FFF2-40B4-BE49-F238E27FC236}">
                  <a16:creationId xmlns:a16="http://schemas.microsoft.com/office/drawing/2014/main" id="{461D6672-C81B-FACA-5974-0C522BD3412C}"/>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14" name="TextBox 13">
              <a:extLst>
                <a:ext uri="{FF2B5EF4-FFF2-40B4-BE49-F238E27FC236}">
                  <a16:creationId xmlns:a16="http://schemas.microsoft.com/office/drawing/2014/main" id="{05E81BB4-054E-4EE5-4B06-2D0308326FCD}"/>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cxnSp>
        <p:nvCxnSpPr>
          <p:cNvPr id="15" name="Straight Connector 14">
            <a:extLst>
              <a:ext uri="{FF2B5EF4-FFF2-40B4-BE49-F238E27FC236}">
                <a16:creationId xmlns:a16="http://schemas.microsoft.com/office/drawing/2014/main" id="{AA7D6B49-2166-DAE2-2104-1E80D5007E23}"/>
              </a:ext>
            </a:extLst>
          </p:cNvPr>
          <p:cNvCxnSpPr>
            <a:cxnSpLocks/>
          </p:cNvCxnSpPr>
          <p:nvPr/>
        </p:nvCxnSpPr>
        <p:spPr>
          <a:xfrm>
            <a:off x="284471" y="1758805"/>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00FDA8E-9D67-8BF9-B45A-DC7707815281}"/>
              </a:ext>
            </a:extLst>
          </p:cNvPr>
          <p:cNvCxnSpPr>
            <a:cxnSpLocks/>
          </p:cNvCxnSpPr>
          <p:nvPr/>
        </p:nvCxnSpPr>
        <p:spPr>
          <a:xfrm>
            <a:off x="6096000" y="1758805"/>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CBABEEFD-2AB7-27A6-E334-1AC382D1755B}"/>
              </a:ext>
            </a:extLst>
          </p:cNvPr>
          <p:cNvGrpSpPr/>
          <p:nvPr/>
        </p:nvGrpSpPr>
        <p:grpSpPr>
          <a:xfrm>
            <a:off x="6071755" y="1344836"/>
            <a:ext cx="1333735" cy="293923"/>
            <a:chOff x="4086328" y="1344836"/>
            <a:chExt cx="1333735" cy="293923"/>
          </a:xfrm>
        </p:grpSpPr>
        <p:sp>
          <p:nvSpPr>
            <p:cNvPr id="18" name="TextBox 17">
              <a:extLst>
                <a:ext uri="{FF2B5EF4-FFF2-40B4-BE49-F238E27FC236}">
                  <a16:creationId xmlns:a16="http://schemas.microsoft.com/office/drawing/2014/main" id="{FD7BCDD9-A863-265B-5E41-6007605CCB80}"/>
                </a:ext>
              </a:extLst>
            </p:cNvPr>
            <p:cNvSpPr txBox="1"/>
            <p:nvPr/>
          </p:nvSpPr>
          <p:spPr>
            <a:xfrm>
              <a:off x="4741479"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19" name="Rounded Rectangle 18">
              <a:extLst>
                <a:ext uri="{FF2B5EF4-FFF2-40B4-BE49-F238E27FC236}">
                  <a16:creationId xmlns:a16="http://schemas.microsoft.com/office/drawing/2014/main" id="{B755350E-D6BB-435B-F858-7D0F09BE9533}"/>
                </a:ext>
              </a:extLst>
            </p:cNvPr>
            <p:cNvSpPr/>
            <p:nvPr/>
          </p:nvSpPr>
          <p:spPr>
            <a:xfrm>
              <a:off x="4815964" y="1395742"/>
              <a:ext cx="527295" cy="206181"/>
            </a:xfrm>
            <a:prstGeom prst="roundRect">
              <a:avLst>
                <a:gd name="adj" fmla="val 26316"/>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E18355F-7219-7DFB-0420-BF6EAD9A9E47}"/>
                </a:ext>
              </a:extLst>
            </p:cNvPr>
            <p:cNvSpPr/>
            <p:nvPr/>
          </p:nvSpPr>
          <p:spPr>
            <a:xfrm>
              <a:off x="458083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6821BEC3-1716-A670-A414-F1F42F56219B}"/>
                </a:ext>
              </a:extLst>
            </p:cNvPr>
            <p:cNvSpPr/>
            <p:nvPr/>
          </p:nvSpPr>
          <p:spPr>
            <a:xfrm>
              <a:off x="434570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E48BFE5E-E374-FE28-1748-7F82F8566055}"/>
                </a:ext>
              </a:extLst>
            </p:cNvPr>
            <p:cNvSpPr/>
            <p:nvPr/>
          </p:nvSpPr>
          <p:spPr>
            <a:xfrm>
              <a:off x="411057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863091DB-6FCC-2D94-07C3-AADFB39C87F0}"/>
                </a:ext>
              </a:extLst>
            </p:cNvPr>
            <p:cNvSpPr txBox="1"/>
            <p:nvPr/>
          </p:nvSpPr>
          <p:spPr>
            <a:xfrm>
              <a:off x="4086328"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25" name="TextBox 24">
              <a:extLst>
                <a:ext uri="{FF2B5EF4-FFF2-40B4-BE49-F238E27FC236}">
                  <a16:creationId xmlns:a16="http://schemas.microsoft.com/office/drawing/2014/main" id="{7C063490-0ED4-5063-4B1B-2B2FE2A7E538}"/>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26" name="TextBox 25">
              <a:extLst>
                <a:ext uri="{FF2B5EF4-FFF2-40B4-BE49-F238E27FC236}">
                  <a16:creationId xmlns:a16="http://schemas.microsoft.com/office/drawing/2014/main" id="{4C470F01-5097-E99A-4947-5EA560F27E39}"/>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sp>
        <p:nvSpPr>
          <p:cNvPr id="27" name="TextBox 26">
            <a:extLst>
              <a:ext uri="{FF2B5EF4-FFF2-40B4-BE49-F238E27FC236}">
                <a16:creationId xmlns:a16="http://schemas.microsoft.com/office/drawing/2014/main" id="{65E4AE00-F863-8A7A-8B63-1E9558A48205}"/>
              </a:ext>
            </a:extLst>
          </p:cNvPr>
          <p:cNvSpPr txBox="1"/>
          <p:nvPr/>
        </p:nvSpPr>
        <p:spPr>
          <a:xfrm>
            <a:off x="194386" y="1291743"/>
            <a:ext cx="3982991" cy="400110"/>
          </a:xfrm>
          <a:prstGeom prst="rect">
            <a:avLst/>
          </a:prstGeom>
          <a:noFill/>
        </p:spPr>
        <p:txBody>
          <a:bodyPr wrap="square" rtlCol="0">
            <a:spAutoFit/>
          </a:bodyPr>
          <a:lstStyle/>
          <a:p>
            <a:r>
              <a:rPr lang="en-US" sz="20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HOW WE WORK</a:t>
            </a:r>
          </a:p>
        </p:txBody>
      </p:sp>
      <p:sp>
        <p:nvSpPr>
          <p:cNvPr id="28" name="TextBox 27">
            <a:extLst>
              <a:ext uri="{FF2B5EF4-FFF2-40B4-BE49-F238E27FC236}">
                <a16:creationId xmlns:a16="http://schemas.microsoft.com/office/drawing/2014/main" id="{00E2C1E5-6771-76EF-1C97-89322C1C3659}"/>
              </a:ext>
            </a:extLst>
          </p:cNvPr>
          <p:cNvSpPr txBox="1"/>
          <p:nvPr/>
        </p:nvSpPr>
        <p:spPr>
          <a:xfrm>
            <a:off x="7011833"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29" name="TextBox 28">
            <a:extLst>
              <a:ext uri="{FF2B5EF4-FFF2-40B4-BE49-F238E27FC236}">
                <a16:creationId xmlns:a16="http://schemas.microsoft.com/office/drawing/2014/main" id="{559A0831-078C-673D-1A94-780B5383D012}"/>
              </a:ext>
            </a:extLst>
          </p:cNvPr>
          <p:cNvSpPr txBox="1"/>
          <p:nvPr/>
        </p:nvSpPr>
        <p:spPr>
          <a:xfrm>
            <a:off x="6002199"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30" name="TextBox 29">
            <a:extLst>
              <a:ext uri="{FF2B5EF4-FFF2-40B4-BE49-F238E27FC236}">
                <a16:creationId xmlns:a16="http://schemas.microsoft.com/office/drawing/2014/main" id="{0BFEE9F2-00F7-C676-61A6-AE48985DC878}"/>
              </a:ext>
            </a:extLst>
          </p:cNvPr>
          <p:cNvSpPr txBox="1"/>
          <p:nvPr/>
        </p:nvSpPr>
        <p:spPr>
          <a:xfrm>
            <a:off x="8055108"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cxnSp>
        <p:nvCxnSpPr>
          <p:cNvPr id="31" name="Straight Connector 30">
            <a:extLst>
              <a:ext uri="{FF2B5EF4-FFF2-40B4-BE49-F238E27FC236}">
                <a16:creationId xmlns:a16="http://schemas.microsoft.com/office/drawing/2014/main" id="{FB0FE494-B9C2-FFB1-3957-B3512C6A980F}"/>
              </a:ext>
            </a:extLst>
          </p:cNvPr>
          <p:cNvCxnSpPr>
            <a:cxnSpLocks/>
          </p:cNvCxnSpPr>
          <p:nvPr/>
        </p:nvCxnSpPr>
        <p:spPr>
          <a:xfrm>
            <a:off x="6096000" y="6424754"/>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59D6899-B9B5-823A-FB91-A434EFF64A9A}"/>
              </a:ext>
            </a:extLst>
          </p:cNvPr>
          <p:cNvCxnSpPr>
            <a:cxnSpLocks/>
          </p:cNvCxnSpPr>
          <p:nvPr/>
        </p:nvCxnSpPr>
        <p:spPr>
          <a:xfrm>
            <a:off x="284471" y="6424754"/>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13CFCCAA-1497-798A-5014-1D86F40D4584}"/>
              </a:ext>
            </a:extLst>
          </p:cNvPr>
          <p:cNvSpPr/>
          <p:nvPr/>
        </p:nvSpPr>
        <p:spPr>
          <a:xfrm>
            <a:off x="284471"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7FF89DF7-066B-3F42-617C-2C94AB5DCF9E}"/>
              </a:ext>
            </a:extLst>
          </p:cNvPr>
          <p:cNvSpPr/>
          <p:nvPr/>
        </p:nvSpPr>
        <p:spPr>
          <a:xfrm>
            <a:off x="1045133"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Picture Placeholder 34">
            <a:extLst>
              <a:ext uri="{FF2B5EF4-FFF2-40B4-BE49-F238E27FC236}">
                <a16:creationId xmlns:a16="http://schemas.microsoft.com/office/drawing/2014/main" id="{A606D164-F91F-2B7B-3C11-236FE289969C}"/>
              </a:ext>
            </a:extLst>
          </p:cNvPr>
          <p:cNvSpPr>
            <a:spLocks noGrp="1"/>
          </p:cNvSpPr>
          <p:nvPr>
            <p:ph type="pic" sz="quarter" idx="22"/>
          </p:nvPr>
        </p:nvSpPr>
        <p:spPr/>
      </p:sp>
    </p:spTree>
    <p:extLst>
      <p:ext uri="{BB962C8B-B14F-4D97-AF65-F5344CB8AC3E}">
        <p14:creationId xmlns:p14="http://schemas.microsoft.com/office/powerpoint/2010/main" val="3267870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20" name="TextBox 19">
            <a:extLst>
              <a:ext uri="{FF2B5EF4-FFF2-40B4-BE49-F238E27FC236}">
                <a16:creationId xmlns:a16="http://schemas.microsoft.com/office/drawing/2014/main" id="{A22394E4-530B-C331-8A6B-C63BA5344E41}"/>
              </a:ext>
            </a:extLst>
          </p:cNvPr>
          <p:cNvSpPr txBox="1"/>
          <p:nvPr/>
        </p:nvSpPr>
        <p:spPr>
          <a:xfrm>
            <a:off x="19438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21" name="TextBox 20">
            <a:extLst>
              <a:ext uri="{FF2B5EF4-FFF2-40B4-BE49-F238E27FC236}">
                <a16:creationId xmlns:a16="http://schemas.microsoft.com/office/drawing/2014/main" id="{14856F8F-DE40-BF35-1CE0-295F0D134B1F}"/>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22" name="TextBox 21">
            <a:extLst>
              <a:ext uri="{FF2B5EF4-FFF2-40B4-BE49-F238E27FC236}">
                <a16:creationId xmlns:a16="http://schemas.microsoft.com/office/drawing/2014/main" id="{6B44CC26-AB7C-356A-A70F-F92F563AC42C}"/>
              </a:ext>
            </a:extLst>
          </p:cNvPr>
          <p:cNvSpPr txBox="1"/>
          <p:nvPr/>
        </p:nvSpPr>
        <p:spPr>
          <a:xfrm>
            <a:off x="194386" y="2608144"/>
            <a:ext cx="3768736"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97" name="TextBox 96">
            <a:extLst>
              <a:ext uri="{FF2B5EF4-FFF2-40B4-BE49-F238E27FC236}">
                <a16:creationId xmlns:a16="http://schemas.microsoft.com/office/drawing/2014/main" id="{527198C5-9910-200F-52AB-2FB1E0D4E3A1}"/>
              </a:ext>
            </a:extLst>
          </p:cNvPr>
          <p:cNvSpPr txBox="1"/>
          <p:nvPr/>
        </p:nvSpPr>
        <p:spPr>
          <a:xfrm>
            <a:off x="194386" y="4498874"/>
            <a:ext cx="1377834" cy="553998"/>
          </a:xfrm>
          <a:prstGeom prst="rect">
            <a:avLst/>
          </a:prstGeom>
          <a:noFill/>
        </p:spPr>
        <p:txBody>
          <a:bodyPr wrap="square" rtlCol="0">
            <a:spAutoFit/>
          </a:bodyPr>
          <a:lstStyle/>
          <a:p>
            <a:r>
              <a:rPr lang="en-US" sz="3000" dirty="0">
                <a:latin typeface="Andreas" pitchFamily="2" charset="77"/>
                <a:ea typeface="Arimo" panose="020B0604020202020204" pitchFamily="34" charset="0"/>
                <a:cs typeface="Arimo" panose="020B0604020202020204" pitchFamily="34" charset="0"/>
              </a:rPr>
              <a:t>20k</a:t>
            </a:r>
          </a:p>
        </p:txBody>
      </p:sp>
      <p:sp>
        <p:nvSpPr>
          <p:cNvPr id="98" name="TextBox 97">
            <a:extLst>
              <a:ext uri="{FF2B5EF4-FFF2-40B4-BE49-F238E27FC236}">
                <a16:creationId xmlns:a16="http://schemas.microsoft.com/office/drawing/2014/main" id="{4A17EA50-EA14-C631-5DE6-C4DFE79862D9}"/>
              </a:ext>
            </a:extLst>
          </p:cNvPr>
          <p:cNvSpPr txBox="1"/>
          <p:nvPr/>
        </p:nvSpPr>
        <p:spPr>
          <a:xfrm>
            <a:off x="194386" y="4960820"/>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Company Work Population</a:t>
            </a:r>
          </a:p>
        </p:txBody>
      </p:sp>
      <p:sp>
        <p:nvSpPr>
          <p:cNvPr id="6" name="TextBox 5">
            <a:extLst>
              <a:ext uri="{FF2B5EF4-FFF2-40B4-BE49-F238E27FC236}">
                <a16:creationId xmlns:a16="http://schemas.microsoft.com/office/drawing/2014/main" id="{94F3C9CF-4171-A92F-5BB6-8840F38F419B}"/>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HOW WE WORK</a:t>
            </a:r>
          </a:p>
        </p:txBody>
      </p:sp>
      <p:grpSp>
        <p:nvGrpSpPr>
          <p:cNvPr id="7" name="Group 6">
            <a:extLst>
              <a:ext uri="{FF2B5EF4-FFF2-40B4-BE49-F238E27FC236}">
                <a16:creationId xmlns:a16="http://schemas.microsoft.com/office/drawing/2014/main" id="{9E8EEFBD-9F5A-2108-A5C4-A99446E69E27}"/>
              </a:ext>
            </a:extLst>
          </p:cNvPr>
          <p:cNvGrpSpPr/>
          <p:nvPr/>
        </p:nvGrpSpPr>
        <p:grpSpPr>
          <a:xfrm>
            <a:off x="6002199" y="217803"/>
            <a:ext cx="6000845" cy="215444"/>
            <a:chOff x="6002199" y="217803"/>
            <a:chExt cx="6000845" cy="215444"/>
          </a:xfrm>
        </p:grpSpPr>
        <p:sp>
          <p:nvSpPr>
            <p:cNvPr id="14" name="TextBox 13">
              <a:extLst>
                <a:ext uri="{FF2B5EF4-FFF2-40B4-BE49-F238E27FC236}">
                  <a16:creationId xmlns:a16="http://schemas.microsoft.com/office/drawing/2014/main" id="{40A91742-1499-7FEE-DA82-160A4F40E54F}"/>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7" name="TextBox 16">
              <a:extLst>
                <a:ext uri="{FF2B5EF4-FFF2-40B4-BE49-F238E27FC236}">
                  <a16:creationId xmlns:a16="http://schemas.microsoft.com/office/drawing/2014/main" id="{754BF863-CC3E-45E6-713D-713243A7DA98}"/>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33" name="TextBox 32">
              <a:extLst>
                <a:ext uri="{FF2B5EF4-FFF2-40B4-BE49-F238E27FC236}">
                  <a16:creationId xmlns:a16="http://schemas.microsoft.com/office/drawing/2014/main" id="{19CA90E0-D260-D772-25E5-D0887A5ACA6E}"/>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34" name="TextBox 33">
            <a:extLst>
              <a:ext uri="{FF2B5EF4-FFF2-40B4-BE49-F238E27FC236}">
                <a16:creationId xmlns:a16="http://schemas.microsoft.com/office/drawing/2014/main" id="{AB60E6EA-41AA-1CD3-0FD7-FA828C8AB5FC}"/>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35" name="Straight Connector 34">
            <a:extLst>
              <a:ext uri="{FF2B5EF4-FFF2-40B4-BE49-F238E27FC236}">
                <a16:creationId xmlns:a16="http://schemas.microsoft.com/office/drawing/2014/main" id="{7B4CC258-B321-CA61-FE48-841F12DCA6E8}"/>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A5349C8-753A-A60B-9F8E-3C36FF8754D2}"/>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5D470C3-FFB7-4E55-228E-DF771D58275A}"/>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38" name="TextBox 37">
            <a:extLst>
              <a:ext uri="{FF2B5EF4-FFF2-40B4-BE49-F238E27FC236}">
                <a16:creationId xmlns:a16="http://schemas.microsoft.com/office/drawing/2014/main" id="{239BC82E-6DC9-AFEC-D032-3D2C91ADBADC}"/>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39" name="Straight Connector 38">
            <a:extLst>
              <a:ext uri="{FF2B5EF4-FFF2-40B4-BE49-F238E27FC236}">
                <a16:creationId xmlns:a16="http://schemas.microsoft.com/office/drawing/2014/main" id="{384D5F7B-7336-5EC3-63AA-E3AD720FC974}"/>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E3F34A0-CD9A-0766-F78E-025A0E552885}"/>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55191F73-DDBB-32F3-E961-CFA8DCE407AC}"/>
              </a:ext>
            </a:extLst>
          </p:cNvPr>
          <p:cNvGrpSpPr/>
          <p:nvPr/>
        </p:nvGrpSpPr>
        <p:grpSpPr>
          <a:xfrm>
            <a:off x="6071755" y="1344836"/>
            <a:ext cx="1333735" cy="293923"/>
            <a:chOff x="6071755" y="1344836"/>
            <a:chExt cx="1333735" cy="293923"/>
          </a:xfrm>
        </p:grpSpPr>
        <p:sp>
          <p:nvSpPr>
            <p:cNvPr id="42" name="TextBox 41">
              <a:extLst>
                <a:ext uri="{FF2B5EF4-FFF2-40B4-BE49-F238E27FC236}">
                  <a16:creationId xmlns:a16="http://schemas.microsoft.com/office/drawing/2014/main" id="{256B52D0-45E1-9CF3-2FB7-C5B903D016BE}"/>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43" name="Rounded Rectangle 42">
              <a:extLst>
                <a:ext uri="{FF2B5EF4-FFF2-40B4-BE49-F238E27FC236}">
                  <a16:creationId xmlns:a16="http://schemas.microsoft.com/office/drawing/2014/main" id="{985C5A78-17F4-064D-0150-1AA3E840BFD8}"/>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251098D1-E998-2A85-5030-2AE4A6130163}"/>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29ABE361-B7D7-616B-9964-BCB54B4C996E}"/>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2EE8B3AD-313F-8B7C-3817-063DFE447435}"/>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416E2C33-0D04-276D-87D1-2737492102E1}"/>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48" name="TextBox 47">
              <a:extLst>
                <a:ext uri="{FF2B5EF4-FFF2-40B4-BE49-F238E27FC236}">
                  <a16:creationId xmlns:a16="http://schemas.microsoft.com/office/drawing/2014/main" id="{EAC82464-9203-27DD-D089-8E2654A0C975}"/>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49" name="TextBox 48">
              <a:extLst>
                <a:ext uri="{FF2B5EF4-FFF2-40B4-BE49-F238E27FC236}">
                  <a16:creationId xmlns:a16="http://schemas.microsoft.com/office/drawing/2014/main" id="{6AA83443-DBAB-4D4D-1AC5-178C13EBB5AC}"/>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sp>
        <p:nvSpPr>
          <p:cNvPr id="57" name="TextBox 56">
            <a:extLst>
              <a:ext uri="{FF2B5EF4-FFF2-40B4-BE49-F238E27FC236}">
                <a16:creationId xmlns:a16="http://schemas.microsoft.com/office/drawing/2014/main" id="{777FC722-B51E-A12E-4507-975A1FA2313C}"/>
              </a:ext>
            </a:extLst>
          </p:cNvPr>
          <p:cNvSpPr txBox="1"/>
          <p:nvPr/>
        </p:nvSpPr>
        <p:spPr>
          <a:xfrm>
            <a:off x="6002199" y="2013704"/>
            <a:ext cx="1475702" cy="340093"/>
          </a:xfrm>
          <a:prstGeom prst="rect">
            <a:avLst/>
          </a:prstGeom>
          <a:noFill/>
        </p:spPr>
        <p:txBody>
          <a:bodyPr wrap="square" rtlCol="0">
            <a:spAutoFit/>
          </a:bodyPr>
          <a:lstStyle/>
          <a:p>
            <a:pPr marR="0"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Proposal</a:t>
            </a:r>
          </a:p>
          <a:p>
            <a:pPr marR="0"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Objectives Idea</a:t>
            </a:r>
            <a:endParaRPr lang="en-US" sz="800"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63" name="TextBox 62">
            <a:extLst>
              <a:ext uri="{FF2B5EF4-FFF2-40B4-BE49-F238E27FC236}">
                <a16:creationId xmlns:a16="http://schemas.microsoft.com/office/drawing/2014/main" id="{62D6DF35-140C-3536-C6BE-C9D867D3A545}"/>
              </a:ext>
            </a:extLst>
          </p:cNvPr>
          <p:cNvSpPr txBox="1"/>
          <p:nvPr/>
        </p:nvSpPr>
        <p:spPr>
          <a:xfrm>
            <a:off x="6002199" y="2688392"/>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PROPOSAL IDEA</a:t>
            </a:r>
          </a:p>
        </p:txBody>
      </p:sp>
      <p:sp>
        <p:nvSpPr>
          <p:cNvPr id="70" name="TextBox 69">
            <a:extLst>
              <a:ext uri="{FF2B5EF4-FFF2-40B4-BE49-F238E27FC236}">
                <a16:creationId xmlns:a16="http://schemas.microsoft.com/office/drawing/2014/main" id="{DE34ECFC-0C03-62BC-9B36-60DE075D046E}"/>
              </a:ext>
            </a:extLst>
          </p:cNvPr>
          <p:cNvSpPr txBox="1"/>
          <p:nvPr/>
        </p:nvSpPr>
        <p:spPr>
          <a:xfrm>
            <a:off x="6002199" y="3132710"/>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CLEAN</a:t>
            </a:r>
          </a:p>
        </p:txBody>
      </p:sp>
      <p:sp>
        <p:nvSpPr>
          <p:cNvPr id="76" name="TextBox 75">
            <a:extLst>
              <a:ext uri="{FF2B5EF4-FFF2-40B4-BE49-F238E27FC236}">
                <a16:creationId xmlns:a16="http://schemas.microsoft.com/office/drawing/2014/main" id="{993BA8E9-B422-B6ED-1F7A-EE248D962FD9}"/>
              </a:ext>
            </a:extLst>
          </p:cNvPr>
          <p:cNvSpPr txBox="1"/>
          <p:nvPr/>
        </p:nvSpPr>
        <p:spPr>
          <a:xfrm>
            <a:off x="6002199" y="3586735"/>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AWESOME</a:t>
            </a:r>
          </a:p>
        </p:txBody>
      </p:sp>
      <p:sp>
        <p:nvSpPr>
          <p:cNvPr id="77" name="TextBox 76">
            <a:extLst>
              <a:ext uri="{FF2B5EF4-FFF2-40B4-BE49-F238E27FC236}">
                <a16:creationId xmlns:a16="http://schemas.microsoft.com/office/drawing/2014/main" id="{8FC5B141-4D7D-B35E-7AAD-6A58F18B96D8}"/>
              </a:ext>
            </a:extLst>
          </p:cNvPr>
          <p:cNvSpPr txBox="1"/>
          <p:nvPr/>
        </p:nvSpPr>
        <p:spPr>
          <a:xfrm>
            <a:off x="6002199" y="4034410"/>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IDEA</a:t>
            </a:r>
          </a:p>
        </p:txBody>
      </p:sp>
      <p:sp>
        <p:nvSpPr>
          <p:cNvPr id="78" name="TextBox 77">
            <a:extLst>
              <a:ext uri="{FF2B5EF4-FFF2-40B4-BE49-F238E27FC236}">
                <a16:creationId xmlns:a16="http://schemas.microsoft.com/office/drawing/2014/main" id="{5864E5BE-CB96-1FEB-127D-F6507E458DC7}"/>
              </a:ext>
            </a:extLst>
          </p:cNvPr>
          <p:cNvSpPr txBox="1"/>
          <p:nvPr/>
        </p:nvSpPr>
        <p:spPr>
          <a:xfrm>
            <a:off x="6002199" y="4478910"/>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CREATIVE DESIGN</a:t>
            </a:r>
          </a:p>
        </p:txBody>
      </p:sp>
      <p:sp>
        <p:nvSpPr>
          <p:cNvPr id="79" name="TextBox 78">
            <a:extLst>
              <a:ext uri="{FF2B5EF4-FFF2-40B4-BE49-F238E27FC236}">
                <a16:creationId xmlns:a16="http://schemas.microsoft.com/office/drawing/2014/main" id="{01E8B60E-FCBF-081C-6568-F2622B964770}"/>
              </a:ext>
            </a:extLst>
          </p:cNvPr>
          <p:cNvSpPr txBox="1"/>
          <p:nvPr/>
        </p:nvSpPr>
        <p:spPr>
          <a:xfrm>
            <a:off x="6002199" y="4942460"/>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PROJECT</a:t>
            </a:r>
          </a:p>
        </p:txBody>
      </p:sp>
      <p:grpSp>
        <p:nvGrpSpPr>
          <p:cNvPr id="80" name="Group 79">
            <a:extLst>
              <a:ext uri="{FF2B5EF4-FFF2-40B4-BE49-F238E27FC236}">
                <a16:creationId xmlns:a16="http://schemas.microsoft.com/office/drawing/2014/main" id="{C3DF1FAB-BE26-68F0-607E-C09409B00096}"/>
              </a:ext>
            </a:extLst>
          </p:cNvPr>
          <p:cNvGrpSpPr/>
          <p:nvPr/>
        </p:nvGrpSpPr>
        <p:grpSpPr>
          <a:xfrm>
            <a:off x="6092283" y="2557953"/>
            <a:ext cx="3480858" cy="2725740"/>
            <a:chOff x="284470" y="3293318"/>
            <a:chExt cx="5811524" cy="2725740"/>
          </a:xfrm>
        </p:grpSpPr>
        <p:cxnSp>
          <p:nvCxnSpPr>
            <p:cNvPr id="82" name="Straight Connector 81">
              <a:extLst>
                <a:ext uri="{FF2B5EF4-FFF2-40B4-BE49-F238E27FC236}">
                  <a16:creationId xmlns:a16="http://schemas.microsoft.com/office/drawing/2014/main" id="{EEA1D773-7B5A-7A9A-9EB0-CA20E5E35652}"/>
                </a:ext>
              </a:extLst>
            </p:cNvPr>
            <p:cNvCxnSpPr>
              <a:cxnSpLocks/>
            </p:cNvCxnSpPr>
            <p:nvPr/>
          </p:nvCxnSpPr>
          <p:spPr>
            <a:xfrm>
              <a:off x="284470" y="3747608"/>
              <a:ext cx="581152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B4BEE05-B76E-8AD1-BA5E-70DA8D380CD9}"/>
                </a:ext>
              </a:extLst>
            </p:cNvPr>
            <p:cNvCxnSpPr>
              <a:cxnSpLocks/>
            </p:cNvCxnSpPr>
            <p:nvPr/>
          </p:nvCxnSpPr>
          <p:spPr>
            <a:xfrm>
              <a:off x="284470" y="4201898"/>
              <a:ext cx="581152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92D283E5-7E82-F124-5FA7-C8243E89DECB}"/>
                </a:ext>
              </a:extLst>
            </p:cNvPr>
            <p:cNvCxnSpPr>
              <a:cxnSpLocks/>
            </p:cNvCxnSpPr>
            <p:nvPr/>
          </p:nvCxnSpPr>
          <p:spPr>
            <a:xfrm>
              <a:off x="284470" y="4656188"/>
              <a:ext cx="581152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E6FB4B4-4EEF-587D-A740-4F971897E599}"/>
                </a:ext>
              </a:extLst>
            </p:cNvPr>
            <p:cNvCxnSpPr>
              <a:cxnSpLocks/>
            </p:cNvCxnSpPr>
            <p:nvPr/>
          </p:nvCxnSpPr>
          <p:spPr>
            <a:xfrm>
              <a:off x="284470" y="5110478"/>
              <a:ext cx="581152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4580936-1BE3-9BD3-C27E-F3051A3C1BCC}"/>
                </a:ext>
              </a:extLst>
            </p:cNvPr>
            <p:cNvCxnSpPr>
              <a:cxnSpLocks/>
            </p:cNvCxnSpPr>
            <p:nvPr/>
          </p:nvCxnSpPr>
          <p:spPr>
            <a:xfrm>
              <a:off x="284470" y="5564768"/>
              <a:ext cx="581152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7AF94811-7E72-A21A-5C79-C965A601E0CA}"/>
                </a:ext>
              </a:extLst>
            </p:cNvPr>
            <p:cNvCxnSpPr>
              <a:cxnSpLocks/>
            </p:cNvCxnSpPr>
            <p:nvPr/>
          </p:nvCxnSpPr>
          <p:spPr>
            <a:xfrm>
              <a:off x="284470" y="3293318"/>
              <a:ext cx="581152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5C8531D6-7F58-A7A6-8459-23E492ACE204}"/>
                </a:ext>
              </a:extLst>
            </p:cNvPr>
            <p:cNvCxnSpPr>
              <a:cxnSpLocks/>
            </p:cNvCxnSpPr>
            <p:nvPr/>
          </p:nvCxnSpPr>
          <p:spPr>
            <a:xfrm>
              <a:off x="284470" y="6019058"/>
              <a:ext cx="5811524"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6916529F-758B-D3D6-07D3-8F4F2BE3E21A}"/>
              </a:ext>
            </a:extLst>
          </p:cNvPr>
          <p:cNvSpPr txBox="1"/>
          <p:nvPr/>
        </p:nvSpPr>
        <p:spPr>
          <a:xfrm>
            <a:off x="7339752" y="2688392"/>
            <a:ext cx="2329133" cy="230832"/>
          </a:xfrm>
          <a:prstGeom prst="rect">
            <a:avLst/>
          </a:prstGeom>
          <a:noFill/>
        </p:spPr>
        <p:txBody>
          <a:bodyPr wrap="square" rtlCol="0">
            <a:spAutoFit/>
          </a:bodyPr>
          <a:lstStyle/>
          <a:p>
            <a:pPr marR="0" algn="r" rtl="0"/>
            <a:r>
              <a:rPr lang="en-US" sz="900" i="0" u="none" strike="noStrike" dirty="0">
                <a:solidFill>
                  <a:srgbClr val="000000"/>
                </a:solidFill>
                <a:latin typeface="Galderglynn Titling Rg" panose="020B0603040000020004" pitchFamily="34" charset="0"/>
              </a:rPr>
              <a:t>PROJECT</a:t>
            </a:r>
          </a:p>
        </p:txBody>
      </p:sp>
      <p:grpSp>
        <p:nvGrpSpPr>
          <p:cNvPr id="94" name="Group 93">
            <a:extLst>
              <a:ext uri="{FF2B5EF4-FFF2-40B4-BE49-F238E27FC236}">
                <a16:creationId xmlns:a16="http://schemas.microsoft.com/office/drawing/2014/main" id="{735A97C4-92C4-E33F-5274-0176BCDBDD9A}"/>
              </a:ext>
            </a:extLst>
          </p:cNvPr>
          <p:cNvGrpSpPr/>
          <p:nvPr/>
        </p:nvGrpSpPr>
        <p:grpSpPr>
          <a:xfrm>
            <a:off x="6002199" y="6424746"/>
            <a:ext cx="3168567" cy="215444"/>
            <a:chOff x="3346704" y="3321278"/>
            <a:chExt cx="3168567" cy="215444"/>
          </a:xfrm>
        </p:grpSpPr>
        <p:sp>
          <p:nvSpPr>
            <p:cNvPr id="95" name="TextBox 94">
              <a:extLst>
                <a:ext uri="{FF2B5EF4-FFF2-40B4-BE49-F238E27FC236}">
                  <a16:creationId xmlns:a16="http://schemas.microsoft.com/office/drawing/2014/main" id="{D8908997-4C68-BB13-2D94-806A3FBD1770}"/>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96" name="TextBox 95">
              <a:extLst>
                <a:ext uri="{FF2B5EF4-FFF2-40B4-BE49-F238E27FC236}">
                  <a16:creationId xmlns:a16="http://schemas.microsoft.com/office/drawing/2014/main" id="{CDEC0A2B-A475-7E68-DEDC-05FA3F8E03F2}"/>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100" name="TextBox 99">
              <a:extLst>
                <a:ext uri="{FF2B5EF4-FFF2-40B4-BE49-F238E27FC236}">
                  <a16:creationId xmlns:a16="http://schemas.microsoft.com/office/drawing/2014/main" id="{17EF334C-A7EA-ED56-7175-C2930B2F48C8}"/>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101" name="Straight Connector 100">
            <a:extLst>
              <a:ext uri="{FF2B5EF4-FFF2-40B4-BE49-F238E27FC236}">
                <a16:creationId xmlns:a16="http://schemas.microsoft.com/office/drawing/2014/main" id="{EC79D9EE-8A30-6B3F-4863-46F8C5732CAB}"/>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6E1760D5-BC2F-F21E-4EDF-B45997F5531B}"/>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7AAFCBA7-D18A-19F0-2EA9-FD7C1BEEC0D7}"/>
              </a:ext>
            </a:extLst>
          </p:cNvPr>
          <p:cNvSpPr txBox="1"/>
          <p:nvPr/>
        </p:nvSpPr>
        <p:spPr>
          <a:xfrm>
            <a:off x="6002199" y="5438729"/>
            <a:ext cx="991633" cy="784830"/>
          </a:xfrm>
          <a:prstGeom prst="rect">
            <a:avLst/>
          </a:prstGeom>
          <a:noFill/>
        </p:spPr>
        <p:txBody>
          <a:bodyPr wrap="square" rtlCol="0">
            <a:spAutoFit/>
          </a:bodyPr>
          <a:lstStyle/>
          <a:p>
            <a:pPr>
              <a:lnSpc>
                <a:spcPts val="900"/>
              </a:lnSpc>
            </a:pPr>
            <a:r>
              <a:rPr lang="en-US" sz="800" dirty="0">
                <a:solidFill>
                  <a:schemeClr val="tx1">
                    <a:alpha val="80000"/>
                  </a:schemeClr>
                </a:solidFill>
                <a:latin typeface="Galderglynn Titling Rg" panose="020B0503040000020004" pitchFamily="34" charset="77"/>
              </a:rPr>
              <a:t>A New York State Initiative or A Division of (Agency Name) </a:t>
            </a:r>
            <a:endParaRPr lang="en-US" sz="800" spc="50" dirty="0">
              <a:solidFill>
                <a:schemeClr val="tx1">
                  <a:alpha val="80000"/>
                </a:schemeClr>
              </a:solidFill>
              <a:latin typeface="Galderglynn Titling Rg" panose="020B0503040000020004" pitchFamily="34" charset="77"/>
              <a:ea typeface="Arimo" panose="020B0604020202020204" pitchFamily="34" charset="0"/>
              <a:cs typeface="Arimo" panose="020B0604020202020204" pitchFamily="34" charset="0"/>
            </a:endParaRPr>
          </a:p>
        </p:txBody>
      </p:sp>
      <p:sp>
        <p:nvSpPr>
          <p:cNvPr id="110" name="Oval 109">
            <a:extLst>
              <a:ext uri="{FF2B5EF4-FFF2-40B4-BE49-F238E27FC236}">
                <a16:creationId xmlns:a16="http://schemas.microsoft.com/office/drawing/2014/main" id="{5AA06AB8-D82D-464F-0A5A-058A07076B92}"/>
              </a:ext>
            </a:extLst>
          </p:cNvPr>
          <p:cNvSpPr/>
          <p:nvPr/>
        </p:nvSpPr>
        <p:spPr>
          <a:xfrm>
            <a:off x="3105440" y="4662836"/>
            <a:ext cx="1477423" cy="1477423"/>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a:extLst>
              <a:ext uri="{FF2B5EF4-FFF2-40B4-BE49-F238E27FC236}">
                <a16:creationId xmlns:a16="http://schemas.microsoft.com/office/drawing/2014/main" id="{E8A4EEDC-6A2F-87C9-42D8-F8047F33B266}"/>
              </a:ext>
            </a:extLst>
          </p:cNvPr>
          <p:cNvSpPr/>
          <p:nvPr/>
        </p:nvSpPr>
        <p:spPr>
          <a:xfrm>
            <a:off x="3866102" y="4662836"/>
            <a:ext cx="1477423" cy="1477423"/>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800A24A9-F7BF-305C-32C7-4CEFA95B1BF6}"/>
              </a:ext>
            </a:extLst>
          </p:cNvPr>
          <p:cNvSpPr>
            <a:spLocks noGrp="1"/>
          </p:cNvSpPr>
          <p:nvPr>
            <p:ph type="pic" sz="quarter" idx="22"/>
          </p:nvPr>
        </p:nvSpPr>
        <p:spPr/>
      </p:sp>
    </p:spTree>
    <p:extLst>
      <p:ext uri="{BB962C8B-B14F-4D97-AF65-F5344CB8AC3E}">
        <p14:creationId xmlns:p14="http://schemas.microsoft.com/office/powerpoint/2010/main" val="2285855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77AB4E0-FD93-0C73-819A-E06C8D09CA3B}"/>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7" name="Rectangle 6">
            <a:extLst>
              <a:ext uri="{FF2B5EF4-FFF2-40B4-BE49-F238E27FC236}">
                <a16:creationId xmlns:a16="http://schemas.microsoft.com/office/drawing/2014/main" id="{C5AB9EB6-7A1D-DE27-5E8B-ACD9476D9F2B}"/>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a:extLst>
              <a:ext uri="{FF2B5EF4-FFF2-40B4-BE49-F238E27FC236}">
                <a16:creationId xmlns:a16="http://schemas.microsoft.com/office/drawing/2014/main" id="{C88BC920-F162-29A0-C03D-7BA5A94223CB}"/>
              </a:ext>
            </a:extLst>
          </p:cNvPr>
          <p:cNvGrpSpPr/>
          <p:nvPr/>
        </p:nvGrpSpPr>
        <p:grpSpPr>
          <a:xfrm>
            <a:off x="194386" y="2013704"/>
            <a:ext cx="3446358" cy="2393117"/>
            <a:chOff x="6756237" y="2013704"/>
            <a:chExt cx="3446358" cy="2393117"/>
          </a:xfrm>
        </p:grpSpPr>
        <p:sp>
          <p:nvSpPr>
            <p:cNvPr id="26" name="TextBox 25">
              <a:extLst>
                <a:ext uri="{FF2B5EF4-FFF2-40B4-BE49-F238E27FC236}">
                  <a16:creationId xmlns:a16="http://schemas.microsoft.com/office/drawing/2014/main" id="{1D79DD1D-A5BE-4EAE-59FE-D9D7ACDA1CCD}"/>
                </a:ext>
              </a:extLst>
            </p:cNvPr>
            <p:cNvSpPr txBox="1"/>
            <p:nvPr/>
          </p:nvSpPr>
          <p:spPr>
            <a:xfrm>
              <a:off x="675623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Project</a:t>
              </a:r>
            </a:p>
          </p:txBody>
        </p:sp>
        <p:sp>
          <p:nvSpPr>
            <p:cNvPr id="28" name="TextBox 27">
              <a:extLst>
                <a:ext uri="{FF2B5EF4-FFF2-40B4-BE49-F238E27FC236}">
                  <a16:creationId xmlns:a16="http://schemas.microsoft.com/office/drawing/2014/main" id="{0C73B8EC-F90A-0E2D-B91D-A58B72D64770}"/>
                </a:ext>
              </a:extLst>
            </p:cNvPr>
            <p:cNvSpPr txBox="1"/>
            <p:nvPr/>
          </p:nvSpPr>
          <p:spPr>
            <a:xfrm>
              <a:off x="6756237"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29" name="TextBox 28">
              <a:extLst>
                <a:ext uri="{FF2B5EF4-FFF2-40B4-BE49-F238E27FC236}">
                  <a16:creationId xmlns:a16="http://schemas.microsoft.com/office/drawing/2014/main" id="{1D33BEC6-A587-7285-4978-798D10BFF6C4}"/>
                </a:ext>
              </a:extLst>
            </p:cNvPr>
            <p:cNvSpPr txBox="1"/>
            <p:nvPr/>
          </p:nvSpPr>
          <p:spPr>
            <a:xfrm>
              <a:off x="6756237" y="2608144"/>
              <a:ext cx="344635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30" name="TextBox 29">
              <a:extLst>
                <a:ext uri="{FF2B5EF4-FFF2-40B4-BE49-F238E27FC236}">
                  <a16:creationId xmlns:a16="http://schemas.microsoft.com/office/drawing/2014/main" id="{3404EA7F-1F42-0315-32A5-002F87869FB0}"/>
                </a:ext>
              </a:extLst>
            </p:cNvPr>
            <p:cNvSpPr txBox="1"/>
            <p:nvPr/>
          </p:nvSpPr>
          <p:spPr>
            <a:xfrm>
              <a:off x="6756237" y="3968239"/>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grpSp>
      <p:grpSp>
        <p:nvGrpSpPr>
          <p:cNvPr id="6" name="Group 5">
            <a:extLst>
              <a:ext uri="{FF2B5EF4-FFF2-40B4-BE49-F238E27FC236}">
                <a16:creationId xmlns:a16="http://schemas.microsoft.com/office/drawing/2014/main" id="{C58FDE7F-6E8A-2040-361A-659D5CC87742}"/>
              </a:ext>
            </a:extLst>
          </p:cNvPr>
          <p:cNvGrpSpPr/>
          <p:nvPr/>
        </p:nvGrpSpPr>
        <p:grpSpPr>
          <a:xfrm>
            <a:off x="6002199" y="217803"/>
            <a:ext cx="6000845" cy="215444"/>
            <a:chOff x="6002199" y="217803"/>
            <a:chExt cx="6000845" cy="215444"/>
          </a:xfrm>
        </p:grpSpPr>
        <p:sp>
          <p:nvSpPr>
            <p:cNvPr id="11" name="TextBox 10">
              <a:extLst>
                <a:ext uri="{FF2B5EF4-FFF2-40B4-BE49-F238E27FC236}">
                  <a16:creationId xmlns:a16="http://schemas.microsoft.com/office/drawing/2014/main" id="{0D67C3E5-D2D2-0564-E113-F95EDE8049B8}"/>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44" name="TextBox 43">
              <a:extLst>
                <a:ext uri="{FF2B5EF4-FFF2-40B4-BE49-F238E27FC236}">
                  <a16:creationId xmlns:a16="http://schemas.microsoft.com/office/drawing/2014/main" id="{026D13FC-E5A1-25E5-B6B9-7546F3695BA7}"/>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51" name="TextBox 50">
              <a:extLst>
                <a:ext uri="{FF2B5EF4-FFF2-40B4-BE49-F238E27FC236}">
                  <a16:creationId xmlns:a16="http://schemas.microsoft.com/office/drawing/2014/main" id="{2155930C-325A-08E9-5274-B8B83E06EF8F}"/>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52" name="TextBox 51">
            <a:extLst>
              <a:ext uri="{FF2B5EF4-FFF2-40B4-BE49-F238E27FC236}">
                <a16:creationId xmlns:a16="http://schemas.microsoft.com/office/drawing/2014/main" id="{F1D81C47-E760-5C2A-3D46-E695DC5B54DE}"/>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53" name="Straight Connector 52">
            <a:extLst>
              <a:ext uri="{FF2B5EF4-FFF2-40B4-BE49-F238E27FC236}">
                <a16:creationId xmlns:a16="http://schemas.microsoft.com/office/drawing/2014/main" id="{6C3B1F25-E63A-39F5-751C-1171FBE1B932}"/>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9B08AC8-D7C0-51BE-368E-A3AE6753E47D}"/>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F85C4406-3746-C5BE-B387-FCD7C2317678}"/>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57" name="TextBox 56">
            <a:extLst>
              <a:ext uri="{FF2B5EF4-FFF2-40B4-BE49-F238E27FC236}">
                <a16:creationId xmlns:a16="http://schemas.microsoft.com/office/drawing/2014/main" id="{C1AE8E5D-84D2-B45F-4A4F-8971EB312180}"/>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59" name="Straight Connector 58">
            <a:extLst>
              <a:ext uri="{FF2B5EF4-FFF2-40B4-BE49-F238E27FC236}">
                <a16:creationId xmlns:a16="http://schemas.microsoft.com/office/drawing/2014/main" id="{639B2EA3-CEA7-2C1F-BAD4-1483A96F8449}"/>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F600FA8C-E5E0-3A4D-371E-62C4439F2C41}"/>
              </a:ext>
            </a:extLst>
          </p:cNvPr>
          <p:cNvGrpSpPr/>
          <p:nvPr/>
        </p:nvGrpSpPr>
        <p:grpSpPr>
          <a:xfrm>
            <a:off x="4067296" y="1344836"/>
            <a:ext cx="1373897" cy="293923"/>
            <a:chOff x="4067030" y="1344836"/>
            <a:chExt cx="1373897" cy="293923"/>
          </a:xfrm>
        </p:grpSpPr>
        <p:sp>
          <p:nvSpPr>
            <p:cNvPr id="61" name="TextBox 60">
              <a:extLst>
                <a:ext uri="{FF2B5EF4-FFF2-40B4-BE49-F238E27FC236}">
                  <a16:creationId xmlns:a16="http://schemas.microsoft.com/office/drawing/2014/main" id="{FD8D1B55-3FD2-57B1-DA99-C7EA8AC51990}"/>
                </a:ext>
              </a:extLst>
            </p:cNvPr>
            <p:cNvSpPr txBox="1"/>
            <p:nvPr/>
          </p:nvSpPr>
          <p:spPr>
            <a:xfrm>
              <a:off x="4720615" y="1344836"/>
              <a:ext cx="72031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62" name="Rounded Rectangle 61">
              <a:extLst>
                <a:ext uri="{FF2B5EF4-FFF2-40B4-BE49-F238E27FC236}">
                  <a16:creationId xmlns:a16="http://schemas.microsoft.com/office/drawing/2014/main" id="{5F1C4DBB-F102-36AB-DCB1-F5912EACB180}"/>
                </a:ext>
              </a:extLst>
            </p:cNvPr>
            <p:cNvSpPr/>
            <p:nvPr/>
          </p:nvSpPr>
          <p:spPr>
            <a:xfrm>
              <a:off x="4815964"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B65D561D-CAB4-7197-E2C1-782C3BDF8373}"/>
                </a:ext>
              </a:extLst>
            </p:cNvPr>
            <p:cNvSpPr/>
            <p:nvPr/>
          </p:nvSpPr>
          <p:spPr>
            <a:xfrm>
              <a:off x="458083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2477080F-FFEF-6290-467D-F88063936DA6}"/>
                </a:ext>
              </a:extLst>
            </p:cNvPr>
            <p:cNvSpPr/>
            <p:nvPr/>
          </p:nvSpPr>
          <p:spPr>
            <a:xfrm>
              <a:off x="434570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1EB1D51E-E175-A99D-0AFF-9CF0719C3919}"/>
                </a:ext>
              </a:extLst>
            </p:cNvPr>
            <p:cNvSpPr/>
            <p:nvPr/>
          </p:nvSpPr>
          <p:spPr>
            <a:xfrm>
              <a:off x="411057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AB589F12-71D9-3AF3-47FE-85D7A8457F92}"/>
                </a:ext>
              </a:extLst>
            </p:cNvPr>
            <p:cNvSpPr txBox="1"/>
            <p:nvPr/>
          </p:nvSpPr>
          <p:spPr>
            <a:xfrm>
              <a:off x="4067030" y="1346371"/>
              <a:ext cx="303168"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68" name="TextBox 67">
              <a:extLst>
                <a:ext uri="{FF2B5EF4-FFF2-40B4-BE49-F238E27FC236}">
                  <a16:creationId xmlns:a16="http://schemas.microsoft.com/office/drawing/2014/main" id="{B242A720-7C5F-E4EE-98C0-C092EAACB82A}"/>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G</a:t>
              </a:r>
            </a:p>
          </p:txBody>
        </p:sp>
        <p:sp>
          <p:nvSpPr>
            <p:cNvPr id="69" name="TextBox 68">
              <a:extLst>
                <a:ext uri="{FF2B5EF4-FFF2-40B4-BE49-F238E27FC236}">
                  <a16:creationId xmlns:a16="http://schemas.microsoft.com/office/drawing/2014/main" id="{6EB87AAF-65CB-7899-C52F-416563E98389}"/>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cxnSp>
        <p:nvCxnSpPr>
          <p:cNvPr id="70" name="Straight Connector 69">
            <a:extLst>
              <a:ext uri="{FF2B5EF4-FFF2-40B4-BE49-F238E27FC236}">
                <a16:creationId xmlns:a16="http://schemas.microsoft.com/office/drawing/2014/main" id="{56DB68D8-D93F-A087-855C-715C3BC9BE24}"/>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BE91A609-DD50-84B8-528B-6339128FA447}"/>
              </a:ext>
            </a:extLst>
          </p:cNvPr>
          <p:cNvSpPr txBox="1"/>
          <p:nvPr/>
        </p:nvSpPr>
        <p:spPr>
          <a:xfrm>
            <a:off x="6002199"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CONSEPTS</a:t>
            </a:r>
          </a:p>
        </p:txBody>
      </p:sp>
      <p:grpSp>
        <p:nvGrpSpPr>
          <p:cNvPr id="77" name="Group 76">
            <a:extLst>
              <a:ext uri="{FF2B5EF4-FFF2-40B4-BE49-F238E27FC236}">
                <a16:creationId xmlns:a16="http://schemas.microsoft.com/office/drawing/2014/main" id="{2220630C-4261-DD8D-69B6-EAF33FD29C8D}"/>
              </a:ext>
            </a:extLst>
          </p:cNvPr>
          <p:cNvGrpSpPr/>
          <p:nvPr/>
        </p:nvGrpSpPr>
        <p:grpSpPr>
          <a:xfrm>
            <a:off x="6002199" y="6424746"/>
            <a:ext cx="3168567" cy="215444"/>
            <a:chOff x="3346704" y="3321278"/>
            <a:chExt cx="3168567" cy="215444"/>
          </a:xfrm>
        </p:grpSpPr>
        <p:sp>
          <p:nvSpPr>
            <p:cNvPr id="78" name="TextBox 77">
              <a:extLst>
                <a:ext uri="{FF2B5EF4-FFF2-40B4-BE49-F238E27FC236}">
                  <a16:creationId xmlns:a16="http://schemas.microsoft.com/office/drawing/2014/main" id="{7322C494-ECF7-368A-E45E-96D446C1EFA9}"/>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79" name="TextBox 78">
              <a:extLst>
                <a:ext uri="{FF2B5EF4-FFF2-40B4-BE49-F238E27FC236}">
                  <a16:creationId xmlns:a16="http://schemas.microsoft.com/office/drawing/2014/main" id="{894FAF71-7CD0-92A1-7F98-7BA5EB2058C4}"/>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80" name="TextBox 79">
              <a:extLst>
                <a:ext uri="{FF2B5EF4-FFF2-40B4-BE49-F238E27FC236}">
                  <a16:creationId xmlns:a16="http://schemas.microsoft.com/office/drawing/2014/main" id="{CD5FEDE3-23F5-96D4-C2DC-8081F7AF6925}"/>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81" name="Straight Connector 80">
            <a:extLst>
              <a:ext uri="{FF2B5EF4-FFF2-40B4-BE49-F238E27FC236}">
                <a16:creationId xmlns:a16="http://schemas.microsoft.com/office/drawing/2014/main" id="{3E44F169-753C-D72C-A237-6FC646AE0547}"/>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98B08F7-DF2A-E3A3-4A6E-7CD1CFE541B9}"/>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CA126D44-DC72-C04E-C1F9-890EB06888F5}"/>
              </a:ext>
            </a:extLst>
          </p:cNvPr>
          <p:cNvSpPr txBox="1"/>
          <p:nvPr/>
        </p:nvSpPr>
        <p:spPr>
          <a:xfrm>
            <a:off x="6002199" y="2884159"/>
            <a:ext cx="1005960" cy="224357"/>
          </a:xfrm>
          <a:prstGeom prst="rect">
            <a:avLst/>
          </a:prstGeom>
          <a:noFill/>
          <a:ln>
            <a:noFill/>
          </a:ln>
        </p:spPr>
        <p:txBody>
          <a:bodyPr wrap="square" rtlCol="0">
            <a:spAutoFit/>
          </a:bodyPr>
          <a:lstStyle/>
          <a:p>
            <a:pPr marR="0" algn="l" rtl="0">
              <a:lnSpc>
                <a:spcPts val="1100"/>
              </a:lnSpc>
            </a:pPr>
            <a:r>
              <a:rPr lang="en-US" sz="900" b="0" i="0" u="none" strike="noStrike" dirty="0">
                <a:latin typeface="Arimo" panose="020B0604020202020204" pitchFamily="34" charset="0"/>
                <a:ea typeface="Arimo" panose="020B0604020202020204" pitchFamily="34" charset="0"/>
                <a:cs typeface="Arimo" panose="020B0604020202020204" pitchFamily="34" charset="0"/>
              </a:rPr>
              <a:t>Study</a:t>
            </a:r>
          </a:p>
        </p:txBody>
      </p:sp>
      <p:sp>
        <p:nvSpPr>
          <p:cNvPr id="87" name="TextBox 86">
            <a:extLst>
              <a:ext uri="{FF2B5EF4-FFF2-40B4-BE49-F238E27FC236}">
                <a16:creationId xmlns:a16="http://schemas.microsoft.com/office/drawing/2014/main" id="{C39E99CE-39BD-E6E4-0909-52C74EEBD32B}"/>
              </a:ext>
            </a:extLst>
          </p:cNvPr>
          <p:cNvSpPr txBox="1"/>
          <p:nvPr/>
        </p:nvSpPr>
        <p:spPr>
          <a:xfrm>
            <a:off x="6002199" y="3247572"/>
            <a:ext cx="1005960" cy="224357"/>
          </a:xfrm>
          <a:prstGeom prst="rect">
            <a:avLst/>
          </a:prstGeom>
          <a:noFill/>
          <a:ln>
            <a:noFill/>
          </a:ln>
        </p:spPr>
        <p:txBody>
          <a:bodyPr wrap="square" rtlCol="0">
            <a:spAutoFit/>
          </a:bodyPr>
          <a:lstStyle/>
          <a:p>
            <a:pPr marR="0" algn="l" rtl="0">
              <a:lnSpc>
                <a:spcPts val="1100"/>
              </a:lnSpc>
            </a:pPr>
            <a:r>
              <a:rPr lang="en-US" sz="900" b="0" i="0" u="none" strike="noStrike" dirty="0">
                <a:latin typeface="Arimo" panose="020B0604020202020204" pitchFamily="34" charset="0"/>
                <a:ea typeface="Arimo" panose="020B0604020202020204" pitchFamily="34" charset="0"/>
                <a:cs typeface="Arimo" panose="020B0604020202020204" pitchFamily="34" charset="0"/>
              </a:rPr>
              <a:t>Body text info</a:t>
            </a:r>
          </a:p>
        </p:txBody>
      </p:sp>
      <p:grpSp>
        <p:nvGrpSpPr>
          <p:cNvPr id="88" name="Group 87">
            <a:extLst>
              <a:ext uri="{FF2B5EF4-FFF2-40B4-BE49-F238E27FC236}">
                <a16:creationId xmlns:a16="http://schemas.microsoft.com/office/drawing/2014/main" id="{D86460DD-2AEF-8103-558B-0461A7C2CF8D}"/>
              </a:ext>
            </a:extLst>
          </p:cNvPr>
          <p:cNvGrpSpPr/>
          <p:nvPr/>
        </p:nvGrpSpPr>
        <p:grpSpPr>
          <a:xfrm>
            <a:off x="7717770" y="2852803"/>
            <a:ext cx="3713072" cy="2267521"/>
            <a:chOff x="1446502" y="3550447"/>
            <a:chExt cx="3713072" cy="2267521"/>
          </a:xfrm>
        </p:grpSpPr>
        <p:sp>
          <p:nvSpPr>
            <p:cNvPr id="91" name="TextBox 90">
              <a:extLst>
                <a:ext uri="{FF2B5EF4-FFF2-40B4-BE49-F238E27FC236}">
                  <a16:creationId xmlns:a16="http://schemas.microsoft.com/office/drawing/2014/main" id="{30316322-E548-0359-833E-4016650C5EDD}"/>
                </a:ext>
              </a:extLst>
            </p:cNvPr>
            <p:cNvSpPr txBox="1"/>
            <p:nvPr/>
          </p:nvSpPr>
          <p:spPr>
            <a:xfrm>
              <a:off x="1451252" y="3552828"/>
              <a:ext cx="519828" cy="270843"/>
            </a:xfrm>
            <a:prstGeom prst="rect">
              <a:avLst/>
            </a:prstGeom>
            <a:noFill/>
            <a:ln>
              <a:noFill/>
            </a:ln>
          </p:spPr>
          <p:txBody>
            <a:bodyPr wrap="square" rtlCol="0">
              <a:spAutoFit/>
            </a:bodyPr>
            <a:lstStyle/>
            <a:p>
              <a:pPr marR="0" algn="l" rtl="0">
                <a:lnSpc>
                  <a:spcPts val="1500"/>
                </a:lnSpc>
              </a:pPr>
              <a:r>
                <a:rPr lang="en-US" sz="900" i="0" u="none" strike="noStrike" dirty="0">
                  <a:latin typeface="Galderglynn Titling Bk" panose="020B0503040000020004" pitchFamily="34" charset="77"/>
                </a:rPr>
                <a:t>IDEA</a:t>
              </a:r>
            </a:p>
          </p:txBody>
        </p:sp>
        <p:sp>
          <p:nvSpPr>
            <p:cNvPr id="92" name="TextBox 91">
              <a:extLst>
                <a:ext uri="{FF2B5EF4-FFF2-40B4-BE49-F238E27FC236}">
                  <a16:creationId xmlns:a16="http://schemas.microsoft.com/office/drawing/2014/main" id="{4D5F54A6-E25F-46C2-8BC1-8B733429E8E2}"/>
                </a:ext>
              </a:extLst>
            </p:cNvPr>
            <p:cNvSpPr txBox="1"/>
            <p:nvPr/>
          </p:nvSpPr>
          <p:spPr>
            <a:xfrm>
              <a:off x="2187061" y="3552828"/>
              <a:ext cx="519828" cy="264624"/>
            </a:xfrm>
            <a:prstGeom prst="rect">
              <a:avLst/>
            </a:prstGeom>
            <a:noFill/>
            <a:ln>
              <a:noFill/>
            </a:ln>
          </p:spPr>
          <p:txBody>
            <a:bodyPr wrap="square" rtlCol="0">
              <a:spAutoFit/>
            </a:bodyPr>
            <a:lstStyle/>
            <a:p>
              <a:pPr marR="0" algn="l" rtl="0">
                <a:lnSpc>
                  <a:spcPts val="1500"/>
                </a:lnSpc>
              </a:pPr>
              <a:r>
                <a:rPr lang="en-US" sz="900" i="0" u="none" strike="noStrike" dirty="0">
                  <a:latin typeface="Galderglynn Titling Bk" panose="020B0503040000020004" pitchFamily="34" charset="77"/>
                </a:rPr>
                <a:t>CASE</a:t>
              </a:r>
            </a:p>
          </p:txBody>
        </p:sp>
        <p:sp>
          <p:nvSpPr>
            <p:cNvPr id="93" name="TextBox 92">
              <a:extLst>
                <a:ext uri="{FF2B5EF4-FFF2-40B4-BE49-F238E27FC236}">
                  <a16:creationId xmlns:a16="http://schemas.microsoft.com/office/drawing/2014/main" id="{B45A24F1-ACB7-79C8-C8B4-282F74E0D7DF}"/>
                </a:ext>
              </a:extLst>
            </p:cNvPr>
            <p:cNvSpPr txBox="1"/>
            <p:nvPr/>
          </p:nvSpPr>
          <p:spPr>
            <a:xfrm>
              <a:off x="2920840" y="3550447"/>
              <a:ext cx="998457" cy="270843"/>
            </a:xfrm>
            <a:prstGeom prst="rect">
              <a:avLst/>
            </a:prstGeom>
            <a:noFill/>
            <a:ln>
              <a:noFill/>
            </a:ln>
          </p:spPr>
          <p:txBody>
            <a:bodyPr wrap="square" rtlCol="0">
              <a:spAutoFit/>
            </a:bodyPr>
            <a:lstStyle/>
            <a:p>
              <a:pPr marR="0" algn="l" rtl="0">
                <a:lnSpc>
                  <a:spcPts val="1500"/>
                </a:lnSpc>
              </a:pPr>
              <a:r>
                <a:rPr lang="en-US" sz="900" i="0" u="none" strike="noStrike" dirty="0">
                  <a:latin typeface="Galderglynn Titling Bk" panose="020B0503040000020004" pitchFamily="34" charset="77"/>
                </a:rPr>
                <a:t>PROPOSAL</a:t>
              </a:r>
            </a:p>
          </p:txBody>
        </p:sp>
        <p:sp>
          <p:nvSpPr>
            <p:cNvPr id="94" name="TextBox 93">
              <a:extLst>
                <a:ext uri="{FF2B5EF4-FFF2-40B4-BE49-F238E27FC236}">
                  <a16:creationId xmlns:a16="http://schemas.microsoft.com/office/drawing/2014/main" id="{5E840580-31D6-7379-7EFB-C907C54F84C1}"/>
                </a:ext>
              </a:extLst>
            </p:cNvPr>
            <p:cNvSpPr txBox="1"/>
            <p:nvPr/>
          </p:nvSpPr>
          <p:spPr>
            <a:xfrm>
              <a:off x="1446502" y="3927327"/>
              <a:ext cx="3544741" cy="981294"/>
            </a:xfrm>
            <a:prstGeom prst="rect">
              <a:avLst/>
            </a:prstGeom>
            <a:noFill/>
            <a:ln>
              <a:noFill/>
            </a:ln>
          </p:spPr>
          <p:txBody>
            <a:bodyPr wrap="square" rtlCol="0">
              <a:spAutoFit/>
            </a:bodyPr>
            <a:lstStyle/>
            <a:p>
              <a:pPr marR="0" algn="l" rtl="0">
                <a:lnSpc>
                  <a:spcPts val="1000"/>
                </a:lnSpc>
              </a:pPr>
              <a:r>
                <a:rPr lang="en-US" sz="800" b="0" i="0" u="none" strike="noStrike" spc="50" dirty="0">
                  <a:latin typeface="Arimo" panose="020B0604020202020204" pitchFamily="34" charset="0"/>
                  <a:ea typeface="Arimo" panose="020B0604020202020204" pitchFamily="34" charset="0"/>
                  <a:cs typeface="Arimo" panose="020B0604020202020204" pitchFamily="34" charset="0"/>
                </a:rPr>
                <a:t>Et vollori assunt qui ut el moloreperum cumquod exeritas as </a:t>
              </a:r>
            </a:p>
            <a:p>
              <a:pPr marR="0" algn="l" rtl="0">
                <a:lnSpc>
                  <a:spcPts val="1000"/>
                </a:lnSpc>
              </a:pPr>
              <a:r>
                <a:rPr lang="en-US" sz="800" b="0" i="0" u="none" strike="noStrike" spc="50" dirty="0">
                  <a:latin typeface="Arimo" panose="020B0604020202020204" pitchFamily="34" charset="0"/>
                  <a:ea typeface="Arimo" panose="020B0604020202020204" pitchFamily="34" charset="0"/>
                  <a:cs typeface="Arimo" panose="020B0604020202020204" pitchFamily="34" charset="0"/>
                </a:rPr>
                <a:t>sum laut id magnis am ex et volor autatur mos re consedi</a:t>
              </a:r>
            </a:p>
            <a:p>
              <a:pPr marR="0" algn="l" rtl="0">
                <a:lnSpc>
                  <a:spcPts val="1000"/>
                </a:lnSpc>
              </a:pPr>
              <a:r>
                <a:rPr lang="en-US" sz="800" b="0" i="0" u="none" strike="noStrike" spc="50" dirty="0">
                  <a:latin typeface="Arimo" panose="020B0604020202020204" pitchFamily="34" charset="0"/>
                  <a:ea typeface="Arimo" panose="020B0604020202020204" pitchFamily="34" charset="0"/>
                  <a:cs typeface="Arimo" panose="020B0604020202020204" pitchFamily="34" charset="0"/>
                </a:rPr>
                <a:t>tatem libusan daectur ionsed qui blabo. Am fugianiam, ve</a:t>
              </a:r>
            </a:p>
            <a:p>
              <a:pPr marR="0" algn="l" rtl="0">
                <a:lnSpc>
                  <a:spcPts val="1000"/>
                </a:lnSpc>
              </a:pPr>
              <a:r>
                <a:rPr lang="en-US" sz="800" b="0" i="0" u="none" strike="noStrike" spc="50" dirty="0">
                  <a:latin typeface="Arimo" panose="020B0604020202020204" pitchFamily="34" charset="0"/>
                  <a:ea typeface="Arimo" panose="020B0604020202020204" pitchFamily="34" charset="0"/>
                  <a:cs typeface="Arimo" panose="020B0604020202020204" pitchFamily="34" charset="0"/>
                </a:rPr>
                <a:t>nitibusa dolupta nem autatio ea volorehendae laborepedis il </a:t>
              </a:r>
            </a:p>
            <a:p>
              <a:pPr marR="0" algn="l" rtl="0">
                <a:lnSpc>
                  <a:spcPts val="1000"/>
                </a:lnSpc>
              </a:pPr>
              <a:r>
                <a:rPr lang="en-US" sz="800" b="0" i="0" u="none" strike="noStrike" spc="50" dirty="0">
                  <a:latin typeface="Arimo" panose="020B0604020202020204" pitchFamily="34" charset="0"/>
                  <a:ea typeface="Arimo" panose="020B0604020202020204" pitchFamily="34" charset="0"/>
                  <a:cs typeface="Arimo" panose="020B0604020202020204" pitchFamily="34" charset="0"/>
                </a:rPr>
                <a:t>imagnienesti venti officipidem hiciisquam etur, et reptam in </a:t>
              </a:r>
            </a:p>
            <a:p>
              <a:pPr marR="0" algn="l" rtl="0">
                <a:lnSpc>
                  <a:spcPts val="1000"/>
                </a:lnSpc>
              </a:pPr>
              <a:r>
                <a:rPr lang="en-US" sz="800" b="0" i="0" u="none" strike="noStrike" spc="50" dirty="0">
                  <a:latin typeface="Arimo" panose="020B0604020202020204" pitchFamily="34" charset="0"/>
                  <a:ea typeface="Arimo" panose="020B0604020202020204" pitchFamily="34" charset="0"/>
                  <a:cs typeface="Arimo" panose="020B0604020202020204" pitchFamily="34" charset="0"/>
                </a:rPr>
                <a:t>conem est, cum que odias qui ute sanditio. Explit etur? Quid </a:t>
              </a:r>
            </a:p>
            <a:p>
              <a:pPr marR="0" algn="l" rtl="0">
                <a:lnSpc>
                  <a:spcPts val="1000"/>
                </a:lnSpc>
              </a:pPr>
              <a:r>
                <a:rPr lang="en-US" sz="800" b="0" i="0" u="none" strike="noStrike" spc="50" dirty="0">
                  <a:latin typeface="Arimo" panose="020B0604020202020204" pitchFamily="34" charset="0"/>
                  <a:ea typeface="Arimo" panose="020B0604020202020204" pitchFamily="34" charset="0"/>
                  <a:cs typeface="Arimo" panose="020B0604020202020204" pitchFamily="34" charset="0"/>
                </a:rPr>
                <a:t>exerum que perferupta eictatquo volupti</a:t>
              </a:r>
            </a:p>
          </p:txBody>
        </p:sp>
        <p:grpSp>
          <p:nvGrpSpPr>
            <p:cNvPr id="95" name="Group 94">
              <a:extLst>
                <a:ext uri="{FF2B5EF4-FFF2-40B4-BE49-F238E27FC236}">
                  <a16:creationId xmlns:a16="http://schemas.microsoft.com/office/drawing/2014/main" id="{7E05DA91-C0C1-3E59-CCBF-0EB2C0A8692A}"/>
                </a:ext>
              </a:extLst>
            </p:cNvPr>
            <p:cNvGrpSpPr/>
            <p:nvPr/>
          </p:nvGrpSpPr>
          <p:grpSpPr>
            <a:xfrm>
              <a:off x="1462287" y="5103603"/>
              <a:ext cx="3697287" cy="714365"/>
              <a:chOff x="1462287" y="5003019"/>
              <a:chExt cx="3697287" cy="714365"/>
            </a:xfrm>
          </p:grpSpPr>
          <p:sp>
            <p:nvSpPr>
              <p:cNvPr id="96" name="TextBox 95">
                <a:extLst>
                  <a:ext uri="{FF2B5EF4-FFF2-40B4-BE49-F238E27FC236}">
                    <a16:creationId xmlns:a16="http://schemas.microsoft.com/office/drawing/2014/main" id="{7D934FD1-2187-4963-4994-3A46627D10A2}"/>
                  </a:ext>
                </a:extLst>
              </p:cNvPr>
              <p:cNvSpPr txBox="1"/>
              <p:nvPr/>
            </p:nvSpPr>
            <p:spPr>
              <a:xfrm>
                <a:off x="1467921" y="5075536"/>
                <a:ext cx="519828" cy="246221"/>
              </a:xfrm>
              <a:prstGeom prst="rect">
                <a:avLst/>
              </a:prstGeom>
              <a:noFill/>
              <a:ln>
                <a:noFill/>
              </a:ln>
            </p:spPr>
            <p:txBody>
              <a:bodyPr wrap="square" rtlCol="0">
                <a:spAutoFit/>
              </a:bodyPr>
              <a:lstStyle/>
              <a:p>
                <a:pPr marR="0" algn="l" rtl="0">
                  <a:lnSpc>
                    <a:spcPts val="1300"/>
                  </a:lnSpc>
                </a:pPr>
                <a:r>
                  <a:rPr lang="en-US" sz="900" b="1" i="0" u="none" strike="noStrike" dirty="0">
                    <a:latin typeface="Arimo" panose="020B0604020202020204" pitchFamily="34" charset="0"/>
                    <a:ea typeface="Arimo" panose="020B0604020202020204" pitchFamily="34" charset="0"/>
                    <a:cs typeface="Arimo" panose="020B0604020202020204" pitchFamily="34" charset="0"/>
                  </a:rPr>
                  <a:t>CASE</a:t>
                </a:r>
              </a:p>
            </p:txBody>
          </p:sp>
          <p:sp>
            <p:nvSpPr>
              <p:cNvPr id="97" name="TextBox 96">
                <a:extLst>
                  <a:ext uri="{FF2B5EF4-FFF2-40B4-BE49-F238E27FC236}">
                    <a16:creationId xmlns:a16="http://schemas.microsoft.com/office/drawing/2014/main" id="{3CB73CCF-58CB-A1A7-A975-DE0B0241232D}"/>
                  </a:ext>
                </a:extLst>
              </p:cNvPr>
              <p:cNvSpPr txBox="1"/>
              <p:nvPr/>
            </p:nvSpPr>
            <p:spPr>
              <a:xfrm>
                <a:off x="1462287" y="5429933"/>
                <a:ext cx="699575" cy="246221"/>
              </a:xfrm>
              <a:prstGeom prst="rect">
                <a:avLst/>
              </a:prstGeom>
              <a:noFill/>
              <a:ln>
                <a:noFill/>
              </a:ln>
            </p:spPr>
            <p:txBody>
              <a:bodyPr wrap="square" rtlCol="0">
                <a:spAutoFit/>
              </a:bodyPr>
              <a:lstStyle/>
              <a:p>
                <a:pPr marR="0" algn="l" rtl="0">
                  <a:lnSpc>
                    <a:spcPts val="1300"/>
                  </a:lnSpc>
                </a:pPr>
                <a:r>
                  <a:rPr lang="en-US" sz="900" b="1" i="0" u="none" strike="noStrike" dirty="0">
                    <a:latin typeface="Arimo" panose="020B0604020202020204" pitchFamily="34" charset="0"/>
                    <a:ea typeface="Arimo" panose="020B0604020202020204" pitchFamily="34" charset="0"/>
                    <a:cs typeface="Arimo" panose="020B0604020202020204" pitchFamily="34" charset="0"/>
                  </a:rPr>
                  <a:t>STUDY</a:t>
                </a:r>
              </a:p>
            </p:txBody>
          </p:sp>
          <p:sp>
            <p:nvSpPr>
              <p:cNvPr id="98" name="TextBox 97">
                <a:extLst>
                  <a:ext uri="{FF2B5EF4-FFF2-40B4-BE49-F238E27FC236}">
                    <a16:creationId xmlns:a16="http://schemas.microsoft.com/office/drawing/2014/main" id="{CD5DF904-6127-CBD4-6BCA-B08B5D1EF195}"/>
                  </a:ext>
                </a:extLst>
              </p:cNvPr>
              <p:cNvSpPr txBox="1"/>
              <p:nvPr/>
            </p:nvSpPr>
            <p:spPr>
              <a:xfrm>
                <a:off x="2658900" y="5066887"/>
                <a:ext cx="657941" cy="246221"/>
              </a:xfrm>
              <a:prstGeom prst="rect">
                <a:avLst/>
              </a:prstGeom>
              <a:noFill/>
              <a:ln>
                <a:noFill/>
              </a:ln>
            </p:spPr>
            <p:txBody>
              <a:bodyPr wrap="square" rtlCol="0">
                <a:spAutoFit/>
              </a:bodyPr>
              <a:lstStyle/>
              <a:p>
                <a:pPr marR="0" algn="l" rtl="0">
                  <a:lnSpc>
                    <a:spcPts val="1300"/>
                  </a:lnSpc>
                </a:pPr>
                <a:r>
                  <a:rPr lang="en-US" sz="900" b="1" i="0" u="none" strike="noStrike" dirty="0">
                    <a:latin typeface="Arimo" panose="020B0604020202020204" pitchFamily="34" charset="0"/>
                    <a:ea typeface="Arimo" panose="020B0604020202020204" pitchFamily="34" charset="0"/>
                    <a:cs typeface="Arimo" panose="020B0604020202020204" pitchFamily="34" charset="0"/>
                  </a:rPr>
                  <a:t>00.000</a:t>
                </a:r>
              </a:p>
            </p:txBody>
          </p:sp>
          <p:sp>
            <p:nvSpPr>
              <p:cNvPr id="99" name="TextBox 98">
                <a:extLst>
                  <a:ext uri="{FF2B5EF4-FFF2-40B4-BE49-F238E27FC236}">
                    <a16:creationId xmlns:a16="http://schemas.microsoft.com/office/drawing/2014/main" id="{35FAF239-7EB2-7082-AD7C-0E41C8C44B2A}"/>
                  </a:ext>
                </a:extLst>
              </p:cNvPr>
              <p:cNvSpPr txBox="1"/>
              <p:nvPr/>
            </p:nvSpPr>
            <p:spPr>
              <a:xfrm>
                <a:off x="3786814" y="5068433"/>
                <a:ext cx="1099356" cy="246221"/>
              </a:xfrm>
              <a:prstGeom prst="rect">
                <a:avLst/>
              </a:prstGeom>
              <a:noFill/>
              <a:ln>
                <a:noFill/>
              </a:ln>
            </p:spPr>
            <p:txBody>
              <a:bodyPr wrap="square" rtlCol="0">
                <a:spAutoFit/>
              </a:bodyPr>
              <a:lstStyle/>
              <a:p>
                <a:pPr marR="0" algn="r" rtl="0">
                  <a:lnSpc>
                    <a:spcPts val="1300"/>
                  </a:lnSpc>
                </a:pPr>
                <a:r>
                  <a:rPr lang="en-US" sz="900" b="1" i="0" u="none" strike="noStrike" dirty="0">
                    <a:latin typeface="Arimo" panose="020B0604020202020204" pitchFamily="34" charset="0"/>
                    <a:ea typeface="Arimo" panose="020B0604020202020204" pitchFamily="34" charset="0"/>
                    <a:cs typeface="Arimo" panose="020B0604020202020204" pitchFamily="34" charset="0"/>
                  </a:rPr>
                  <a:t>JAN 1 25</a:t>
                </a:r>
              </a:p>
            </p:txBody>
          </p:sp>
          <p:sp>
            <p:nvSpPr>
              <p:cNvPr id="100" name="TextBox 99">
                <a:extLst>
                  <a:ext uri="{FF2B5EF4-FFF2-40B4-BE49-F238E27FC236}">
                    <a16:creationId xmlns:a16="http://schemas.microsoft.com/office/drawing/2014/main" id="{5B870BA1-DC1B-D3BC-C69F-0252EAE05CCA}"/>
                  </a:ext>
                </a:extLst>
              </p:cNvPr>
              <p:cNvSpPr txBox="1"/>
              <p:nvPr/>
            </p:nvSpPr>
            <p:spPr>
              <a:xfrm>
                <a:off x="2646200" y="5424077"/>
                <a:ext cx="657941" cy="246221"/>
              </a:xfrm>
              <a:prstGeom prst="rect">
                <a:avLst/>
              </a:prstGeom>
              <a:noFill/>
              <a:ln>
                <a:noFill/>
              </a:ln>
            </p:spPr>
            <p:txBody>
              <a:bodyPr wrap="square" rtlCol="0">
                <a:spAutoFit/>
              </a:bodyPr>
              <a:lstStyle/>
              <a:p>
                <a:pPr marR="0" algn="l" rtl="0">
                  <a:lnSpc>
                    <a:spcPts val="1300"/>
                  </a:lnSpc>
                </a:pPr>
                <a:r>
                  <a:rPr lang="en-US" sz="900" b="1" i="0" u="none" strike="noStrike" dirty="0">
                    <a:latin typeface="Arimo" panose="020B0604020202020204" pitchFamily="34" charset="0"/>
                    <a:ea typeface="Arimo" panose="020B0604020202020204" pitchFamily="34" charset="0"/>
                    <a:cs typeface="Arimo" panose="020B0604020202020204" pitchFamily="34" charset="0"/>
                  </a:rPr>
                  <a:t>00.000</a:t>
                </a:r>
              </a:p>
            </p:txBody>
          </p:sp>
          <p:sp>
            <p:nvSpPr>
              <p:cNvPr id="101" name="TextBox 100">
                <a:extLst>
                  <a:ext uri="{FF2B5EF4-FFF2-40B4-BE49-F238E27FC236}">
                    <a16:creationId xmlns:a16="http://schemas.microsoft.com/office/drawing/2014/main" id="{3B2087A0-A6FF-183C-FF07-C1BCF99B4BF2}"/>
                  </a:ext>
                </a:extLst>
              </p:cNvPr>
              <p:cNvSpPr txBox="1"/>
              <p:nvPr/>
            </p:nvSpPr>
            <p:spPr>
              <a:xfrm>
                <a:off x="3956335" y="5421617"/>
                <a:ext cx="929835" cy="243593"/>
              </a:xfrm>
              <a:prstGeom prst="rect">
                <a:avLst/>
              </a:prstGeom>
              <a:noFill/>
              <a:ln>
                <a:noFill/>
              </a:ln>
            </p:spPr>
            <p:txBody>
              <a:bodyPr wrap="square" rtlCol="0">
                <a:spAutoFit/>
              </a:bodyPr>
              <a:lstStyle/>
              <a:p>
                <a:pPr marR="0" algn="r" rtl="0">
                  <a:lnSpc>
                    <a:spcPts val="1300"/>
                  </a:lnSpc>
                </a:pPr>
                <a:r>
                  <a:rPr lang="en-US" sz="900" b="1" i="0" u="none" strike="noStrike" dirty="0">
                    <a:latin typeface="Arimo" panose="020B0604020202020204" pitchFamily="34" charset="0"/>
                    <a:ea typeface="Arimo" panose="020B0604020202020204" pitchFamily="34" charset="0"/>
                    <a:cs typeface="Arimo" panose="020B0604020202020204" pitchFamily="34" charset="0"/>
                  </a:rPr>
                  <a:t>DEC 12 25</a:t>
                </a:r>
              </a:p>
            </p:txBody>
          </p:sp>
          <p:cxnSp>
            <p:nvCxnSpPr>
              <p:cNvPr id="102" name="Straight Connector 101">
                <a:extLst>
                  <a:ext uri="{FF2B5EF4-FFF2-40B4-BE49-F238E27FC236}">
                    <a16:creationId xmlns:a16="http://schemas.microsoft.com/office/drawing/2014/main" id="{0C304BA3-2629-4856-A380-A42DAECFF3F5}"/>
                  </a:ext>
                </a:extLst>
              </p:cNvPr>
              <p:cNvCxnSpPr/>
              <p:nvPr/>
            </p:nvCxnSpPr>
            <p:spPr>
              <a:xfrm>
                <a:off x="1535311" y="5003019"/>
                <a:ext cx="3624263"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F97A3D23-7B38-5A40-6613-721BB62E695E}"/>
                  </a:ext>
                </a:extLst>
              </p:cNvPr>
              <p:cNvCxnSpPr/>
              <p:nvPr/>
            </p:nvCxnSpPr>
            <p:spPr>
              <a:xfrm>
                <a:off x="1535311" y="5360204"/>
                <a:ext cx="3624263"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2F278EE6-5E52-0CEF-6776-BD894BCF9689}"/>
                  </a:ext>
                </a:extLst>
              </p:cNvPr>
              <p:cNvCxnSpPr/>
              <p:nvPr/>
            </p:nvCxnSpPr>
            <p:spPr>
              <a:xfrm>
                <a:off x="1535311" y="5717384"/>
                <a:ext cx="3624263"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grpSp>
      <p:sp>
        <p:nvSpPr>
          <p:cNvPr id="89" name="TextBox 88">
            <a:extLst>
              <a:ext uri="{FF2B5EF4-FFF2-40B4-BE49-F238E27FC236}">
                <a16:creationId xmlns:a16="http://schemas.microsoft.com/office/drawing/2014/main" id="{56D16F17-37AC-1FA9-D82B-77BE92E0823B}"/>
              </a:ext>
            </a:extLst>
          </p:cNvPr>
          <p:cNvSpPr txBox="1"/>
          <p:nvPr/>
        </p:nvSpPr>
        <p:spPr>
          <a:xfrm>
            <a:off x="7698339" y="5358912"/>
            <a:ext cx="1475702" cy="340093"/>
          </a:xfrm>
          <a:prstGeom prst="rect">
            <a:avLst/>
          </a:prstGeom>
          <a:noFill/>
        </p:spPr>
        <p:txBody>
          <a:bodyPr wrap="square" rtlCol="0">
            <a:spAutoFit/>
          </a:bodyPr>
          <a:lstStyle/>
          <a:p>
            <a:pPr marR="0"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Proposal</a:t>
            </a:r>
          </a:p>
          <a:p>
            <a:pPr marR="0"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Case Study Idea</a:t>
            </a:r>
            <a:endParaRPr lang="en-US" sz="800"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90" name="TextBox 89">
            <a:extLst>
              <a:ext uri="{FF2B5EF4-FFF2-40B4-BE49-F238E27FC236}">
                <a16:creationId xmlns:a16="http://schemas.microsoft.com/office/drawing/2014/main" id="{E9CEDD4F-9550-F408-5C76-74EAE93C694F}"/>
              </a:ext>
            </a:extLst>
          </p:cNvPr>
          <p:cNvSpPr txBox="1"/>
          <p:nvPr/>
        </p:nvSpPr>
        <p:spPr>
          <a:xfrm>
            <a:off x="7692250" y="2122276"/>
            <a:ext cx="1397566" cy="553998"/>
          </a:xfrm>
          <a:prstGeom prst="rect">
            <a:avLst/>
          </a:prstGeom>
          <a:noFill/>
        </p:spPr>
        <p:txBody>
          <a:bodyPr wrap="square" rtlCol="0">
            <a:spAutoFit/>
          </a:bodyPr>
          <a:lstStyle/>
          <a:p>
            <a:pPr>
              <a:lnSpc>
                <a:spcPts val="900"/>
              </a:lnSpc>
            </a:pPr>
            <a:r>
              <a:rPr lang="en-US" sz="800" dirty="0">
                <a:latin typeface="Galderglynn Titling Rg" panose="020B0503040000020004" pitchFamily="34" charset="77"/>
              </a:rPr>
              <a:t>A New York State Initiative or A Division of (Agency Name) </a:t>
            </a:r>
            <a:endParaRPr lang="en-US" sz="800" spc="50" dirty="0">
              <a:latin typeface="Galderglynn Titling Rg" panose="020B0503040000020004" pitchFamily="34" charset="77"/>
              <a:ea typeface="Arimo" panose="020B0604020202020204" pitchFamily="34" charset="0"/>
              <a:cs typeface="Arimo" panose="020B0604020202020204" pitchFamily="34" charset="0"/>
            </a:endParaRPr>
          </a:p>
        </p:txBody>
      </p:sp>
      <p:sp>
        <p:nvSpPr>
          <p:cNvPr id="105" name="Oval 104">
            <a:extLst>
              <a:ext uri="{FF2B5EF4-FFF2-40B4-BE49-F238E27FC236}">
                <a16:creationId xmlns:a16="http://schemas.microsoft.com/office/drawing/2014/main" id="{A94E1A06-51A3-E4D1-839F-1CB2F011D4FF}"/>
              </a:ext>
            </a:extLst>
          </p:cNvPr>
          <p:cNvSpPr/>
          <p:nvPr/>
        </p:nvSpPr>
        <p:spPr>
          <a:xfrm>
            <a:off x="284471" y="4662836"/>
            <a:ext cx="1477423" cy="1477423"/>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6" name="Oval 105">
            <a:extLst>
              <a:ext uri="{FF2B5EF4-FFF2-40B4-BE49-F238E27FC236}">
                <a16:creationId xmlns:a16="http://schemas.microsoft.com/office/drawing/2014/main" id="{7C0AD98C-9592-3F4C-EAEB-31F91CAB16CA}"/>
              </a:ext>
            </a:extLst>
          </p:cNvPr>
          <p:cNvSpPr/>
          <p:nvPr/>
        </p:nvSpPr>
        <p:spPr>
          <a:xfrm>
            <a:off x="1045133" y="4662836"/>
            <a:ext cx="1477423" cy="1477423"/>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 name="Picture Placeholder 2">
            <a:extLst>
              <a:ext uri="{FF2B5EF4-FFF2-40B4-BE49-F238E27FC236}">
                <a16:creationId xmlns:a16="http://schemas.microsoft.com/office/drawing/2014/main" id="{982A52DF-4CF4-B647-2C12-CADE5F0A082A}"/>
              </a:ext>
            </a:extLst>
          </p:cNvPr>
          <p:cNvSpPr>
            <a:spLocks noGrp="1"/>
          </p:cNvSpPr>
          <p:nvPr>
            <p:ph type="pic" sz="quarter" idx="22"/>
          </p:nvPr>
        </p:nvSpPr>
        <p:spPr/>
      </p:sp>
    </p:spTree>
    <p:extLst>
      <p:ext uri="{BB962C8B-B14F-4D97-AF65-F5344CB8AC3E}">
        <p14:creationId xmlns:p14="http://schemas.microsoft.com/office/powerpoint/2010/main" val="41410567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Rectangle 103">
            <a:extLst>
              <a:ext uri="{FF2B5EF4-FFF2-40B4-BE49-F238E27FC236}">
                <a16:creationId xmlns:a16="http://schemas.microsoft.com/office/drawing/2014/main" id="{A525C9D8-DE1B-9E4E-FB29-B52BD67D4D86}"/>
              </a:ext>
            </a:extLst>
          </p:cNvPr>
          <p:cNvSpPr/>
          <p:nvPr/>
        </p:nvSpPr>
        <p:spPr>
          <a:xfrm>
            <a:off x="0" y="0"/>
            <a:ext cx="12192000" cy="68580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F68E3D66-3ADB-DDF7-BD46-F7BF28AF3E03}"/>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81" name="TextBox 80">
            <a:extLst>
              <a:ext uri="{FF2B5EF4-FFF2-40B4-BE49-F238E27FC236}">
                <a16:creationId xmlns:a16="http://schemas.microsoft.com/office/drawing/2014/main" id="{47BE4172-2E05-32E7-1750-711F4377040D}"/>
              </a:ext>
            </a:extLst>
          </p:cNvPr>
          <p:cNvSpPr txBox="1"/>
          <p:nvPr/>
        </p:nvSpPr>
        <p:spPr>
          <a:xfrm>
            <a:off x="19438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Project</a:t>
            </a:r>
          </a:p>
        </p:txBody>
      </p:sp>
      <p:sp>
        <p:nvSpPr>
          <p:cNvPr id="82" name="TextBox 81">
            <a:extLst>
              <a:ext uri="{FF2B5EF4-FFF2-40B4-BE49-F238E27FC236}">
                <a16:creationId xmlns:a16="http://schemas.microsoft.com/office/drawing/2014/main" id="{ABAD0064-7E59-B475-699D-F6EE2098EACD}"/>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65" name="TextBox 64">
            <a:extLst>
              <a:ext uri="{FF2B5EF4-FFF2-40B4-BE49-F238E27FC236}">
                <a16:creationId xmlns:a16="http://schemas.microsoft.com/office/drawing/2014/main" id="{1A1D8726-7B7F-49E9-AFF7-D4EDFE58C38B}"/>
              </a:ext>
            </a:extLst>
          </p:cNvPr>
          <p:cNvSpPr txBox="1"/>
          <p:nvPr/>
        </p:nvSpPr>
        <p:spPr>
          <a:xfrm>
            <a:off x="194386" y="2608144"/>
            <a:ext cx="344635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66" name="TextBox 65">
            <a:extLst>
              <a:ext uri="{FF2B5EF4-FFF2-40B4-BE49-F238E27FC236}">
                <a16:creationId xmlns:a16="http://schemas.microsoft.com/office/drawing/2014/main" id="{5266ACE4-EDDC-E336-F94F-0C04E808A641}"/>
              </a:ext>
            </a:extLst>
          </p:cNvPr>
          <p:cNvSpPr txBox="1"/>
          <p:nvPr/>
        </p:nvSpPr>
        <p:spPr>
          <a:xfrm>
            <a:off x="192934" y="3968239"/>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68" name="TextBox 67">
            <a:extLst>
              <a:ext uri="{FF2B5EF4-FFF2-40B4-BE49-F238E27FC236}">
                <a16:creationId xmlns:a16="http://schemas.microsoft.com/office/drawing/2014/main" id="{9DAAE0E9-52EB-3CB5-AF38-0D10C557D0C7}"/>
              </a:ext>
            </a:extLst>
          </p:cNvPr>
          <p:cNvSpPr txBox="1"/>
          <p:nvPr/>
        </p:nvSpPr>
        <p:spPr>
          <a:xfrm>
            <a:off x="194386" y="5161903"/>
            <a:ext cx="981344" cy="297517"/>
          </a:xfrm>
          <a:prstGeom prst="rect">
            <a:avLst/>
          </a:prstGeom>
          <a:noFill/>
        </p:spPr>
        <p:txBody>
          <a:bodyPr wrap="square" rtlCol="0">
            <a:spAutoFit/>
          </a:bodyPr>
          <a:lstStyle/>
          <a:p>
            <a:pPr>
              <a:lnSpc>
                <a:spcPts val="800"/>
              </a:lnSpc>
            </a:pPr>
            <a:r>
              <a:rPr lang="en-US" sz="800" spc="50" dirty="0">
                <a:solidFill>
                  <a:schemeClr val="tx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sp>
        <p:nvSpPr>
          <p:cNvPr id="69" name="TextBox 68">
            <a:extLst>
              <a:ext uri="{FF2B5EF4-FFF2-40B4-BE49-F238E27FC236}">
                <a16:creationId xmlns:a16="http://schemas.microsoft.com/office/drawing/2014/main" id="{0C6444E4-FB00-1624-A107-46956CA97C70}"/>
              </a:ext>
            </a:extLst>
          </p:cNvPr>
          <p:cNvSpPr txBox="1"/>
          <p:nvPr/>
        </p:nvSpPr>
        <p:spPr>
          <a:xfrm>
            <a:off x="6002199" y="2846085"/>
            <a:ext cx="1804833" cy="669414"/>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70" name="TextBox 69">
            <a:extLst>
              <a:ext uri="{FF2B5EF4-FFF2-40B4-BE49-F238E27FC236}">
                <a16:creationId xmlns:a16="http://schemas.microsoft.com/office/drawing/2014/main" id="{B5A1A691-FB92-F73D-1CF6-ADC9C8475F4D}"/>
              </a:ext>
            </a:extLst>
          </p:cNvPr>
          <p:cNvSpPr txBox="1"/>
          <p:nvPr/>
        </p:nvSpPr>
        <p:spPr>
          <a:xfrm>
            <a:off x="6002199" y="2013310"/>
            <a:ext cx="991633" cy="784830"/>
          </a:xfrm>
          <a:prstGeom prst="rect">
            <a:avLst/>
          </a:prstGeom>
          <a:noFill/>
        </p:spPr>
        <p:txBody>
          <a:bodyPr wrap="square" rtlCol="0">
            <a:spAutoFit/>
          </a:bodyPr>
          <a:lstStyle/>
          <a:p>
            <a:pPr>
              <a:lnSpc>
                <a:spcPts val="900"/>
              </a:lnSpc>
            </a:pPr>
            <a:r>
              <a:rPr lang="en-US" sz="800" dirty="0">
                <a:solidFill>
                  <a:schemeClr val="tx1">
                    <a:alpha val="80000"/>
                  </a:schemeClr>
                </a:solidFill>
                <a:latin typeface="Galderglynn Titling Rg" panose="020B0503040000020004" pitchFamily="34" charset="77"/>
              </a:rPr>
              <a:t>A New York State Initiative or A Division of (Agency Name) </a:t>
            </a:r>
            <a:endParaRPr lang="en-US" sz="800" spc="50" dirty="0">
              <a:solidFill>
                <a:schemeClr val="tx1">
                  <a:alpha val="80000"/>
                </a:schemeClr>
              </a:solidFill>
              <a:latin typeface="Galderglynn Titling Rg" panose="020B0503040000020004" pitchFamily="34" charset="77"/>
              <a:ea typeface="Arimo" panose="020B0604020202020204" pitchFamily="34" charset="0"/>
              <a:cs typeface="Arimo" panose="020B0604020202020204" pitchFamily="34" charset="0"/>
            </a:endParaRPr>
          </a:p>
        </p:txBody>
      </p:sp>
      <p:sp>
        <p:nvSpPr>
          <p:cNvPr id="76" name="TextBox 75">
            <a:extLst>
              <a:ext uri="{FF2B5EF4-FFF2-40B4-BE49-F238E27FC236}">
                <a16:creationId xmlns:a16="http://schemas.microsoft.com/office/drawing/2014/main" id="{A2C635E2-FB19-FD2E-39AE-37249D9CF654}"/>
              </a:ext>
            </a:extLst>
          </p:cNvPr>
          <p:cNvSpPr txBox="1"/>
          <p:nvPr/>
        </p:nvSpPr>
        <p:spPr>
          <a:xfrm>
            <a:off x="8205579" y="2846085"/>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80" name="TextBox 79">
            <a:extLst>
              <a:ext uri="{FF2B5EF4-FFF2-40B4-BE49-F238E27FC236}">
                <a16:creationId xmlns:a16="http://schemas.microsoft.com/office/drawing/2014/main" id="{46A4E995-5D79-A793-9D89-2B1124CB1850}"/>
              </a:ext>
            </a:extLst>
          </p:cNvPr>
          <p:cNvSpPr txBox="1"/>
          <p:nvPr/>
        </p:nvSpPr>
        <p:spPr>
          <a:xfrm>
            <a:off x="8205579" y="2013310"/>
            <a:ext cx="991633" cy="784830"/>
          </a:xfrm>
          <a:prstGeom prst="rect">
            <a:avLst/>
          </a:prstGeom>
          <a:noFill/>
        </p:spPr>
        <p:txBody>
          <a:bodyPr wrap="square" rtlCol="0">
            <a:spAutoFit/>
          </a:bodyPr>
          <a:lstStyle/>
          <a:p>
            <a:pPr>
              <a:lnSpc>
                <a:spcPts val="900"/>
              </a:lnSpc>
            </a:pPr>
            <a:r>
              <a:rPr lang="en-US" sz="800" dirty="0">
                <a:solidFill>
                  <a:schemeClr val="tx1">
                    <a:alpha val="80000"/>
                  </a:schemeClr>
                </a:solidFill>
                <a:latin typeface="Galderglynn Titling Rg" panose="020B0503040000020004" pitchFamily="34" charset="77"/>
              </a:rPr>
              <a:t>A New York State Initiative or A Division of (Agency Name) </a:t>
            </a:r>
            <a:endParaRPr lang="en-US" sz="800" spc="50" dirty="0">
              <a:solidFill>
                <a:schemeClr val="tx1">
                  <a:alpha val="80000"/>
                </a:schemeClr>
              </a:solidFill>
              <a:latin typeface="Galderglynn Titling Rg" panose="020B0503040000020004" pitchFamily="34" charset="77"/>
              <a:ea typeface="Arimo" panose="020B0604020202020204" pitchFamily="34" charset="0"/>
              <a:cs typeface="Arimo" panose="020B0604020202020204" pitchFamily="34" charset="0"/>
            </a:endParaRPr>
          </a:p>
        </p:txBody>
      </p:sp>
      <p:sp>
        <p:nvSpPr>
          <p:cNvPr id="84" name="TextBox 83">
            <a:extLst>
              <a:ext uri="{FF2B5EF4-FFF2-40B4-BE49-F238E27FC236}">
                <a16:creationId xmlns:a16="http://schemas.microsoft.com/office/drawing/2014/main" id="{F2D87B94-2AA4-2F58-621F-B5A82D0F9DBB}"/>
              </a:ext>
            </a:extLst>
          </p:cNvPr>
          <p:cNvSpPr txBox="1"/>
          <p:nvPr/>
        </p:nvSpPr>
        <p:spPr>
          <a:xfrm>
            <a:off x="6002200" y="4170715"/>
            <a:ext cx="1377834" cy="553998"/>
          </a:xfrm>
          <a:prstGeom prst="rect">
            <a:avLst/>
          </a:prstGeom>
          <a:noFill/>
        </p:spPr>
        <p:txBody>
          <a:bodyPr wrap="square" rtlCol="0">
            <a:spAutoFit/>
          </a:bodyPr>
          <a:lstStyle/>
          <a:p>
            <a:r>
              <a:rPr lang="en-US" sz="3000" dirty="0">
                <a:latin typeface="Andreas" pitchFamily="2" charset="77"/>
                <a:ea typeface="Arimo" panose="020B0604020202020204" pitchFamily="34" charset="0"/>
                <a:cs typeface="Arimo" panose="020B0604020202020204" pitchFamily="34" charset="0"/>
              </a:rPr>
              <a:t>10k</a:t>
            </a:r>
          </a:p>
        </p:txBody>
      </p:sp>
      <p:sp>
        <p:nvSpPr>
          <p:cNvPr id="94" name="TextBox 93">
            <a:extLst>
              <a:ext uri="{FF2B5EF4-FFF2-40B4-BE49-F238E27FC236}">
                <a16:creationId xmlns:a16="http://schemas.microsoft.com/office/drawing/2014/main" id="{385E7EDF-213C-03E8-B33E-47CCBC8C9387}"/>
              </a:ext>
            </a:extLst>
          </p:cNvPr>
          <p:cNvSpPr txBox="1"/>
          <p:nvPr/>
        </p:nvSpPr>
        <p:spPr>
          <a:xfrm>
            <a:off x="6002200" y="4632661"/>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Brand Case Study</a:t>
            </a:r>
          </a:p>
        </p:txBody>
      </p:sp>
      <p:sp>
        <p:nvSpPr>
          <p:cNvPr id="95" name="TextBox 94">
            <a:extLst>
              <a:ext uri="{FF2B5EF4-FFF2-40B4-BE49-F238E27FC236}">
                <a16:creationId xmlns:a16="http://schemas.microsoft.com/office/drawing/2014/main" id="{C11E6D1E-AE32-A195-B74E-B01DC57F818B}"/>
              </a:ext>
            </a:extLst>
          </p:cNvPr>
          <p:cNvSpPr txBox="1"/>
          <p:nvPr/>
        </p:nvSpPr>
        <p:spPr>
          <a:xfrm>
            <a:off x="6019954" y="4955725"/>
            <a:ext cx="1476392" cy="553998"/>
          </a:xfrm>
          <a:prstGeom prst="rect">
            <a:avLst/>
          </a:prstGeom>
          <a:noFill/>
        </p:spPr>
        <p:txBody>
          <a:bodyPr wrap="square" rtlCol="0">
            <a:spAutoFit/>
          </a:bodyPr>
          <a:lstStyle/>
          <a:p>
            <a:pPr>
              <a:lnSpc>
                <a:spcPts val="900"/>
              </a:lnSpc>
            </a:pP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THE OTHER BRANDING GUIDELINES.</a:t>
            </a:r>
          </a:p>
        </p:txBody>
      </p:sp>
      <p:sp>
        <p:nvSpPr>
          <p:cNvPr id="96" name="TextBox 95">
            <a:extLst>
              <a:ext uri="{FF2B5EF4-FFF2-40B4-BE49-F238E27FC236}">
                <a16:creationId xmlns:a16="http://schemas.microsoft.com/office/drawing/2014/main" id="{80351517-5BD3-B967-C3B7-40BAC9A413D0}"/>
              </a:ext>
            </a:extLst>
          </p:cNvPr>
          <p:cNvSpPr txBox="1"/>
          <p:nvPr/>
        </p:nvSpPr>
        <p:spPr>
          <a:xfrm>
            <a:off x="8205579" y="4170715"/>
            <a:ext cx="1377834" cy="553998"/>
          </a:xfrm>
          <a:prstGeom prst="rect">
            <a:avLst/>
          </a:prstGeom>
          <a:noFill/>
        </p:spPr>
        <p:txBody>
          <a:bodyPr wrap="square" rtlCol="0">
            <a:spAutoFit/>
          </a:bodyPr>
          <a:lstStyle/>
          <a:p>
            <a:r>
              <a:rPr lang="en-US" sz="3000" dirty="0">
                <a:latin typeface="Andreas" pitchFamily="2" charset="77"/>
                <a:ea typeface="Arimo" panose="020B0604020202020204" pitchFamily="34" charset="0"/>
                <a:cs typeface="Arimo" panose="020B0604020202020204" pitchFamily="34" charset="0"/>
              </a:rPr>
              <a:t>2m</a:t>
            </a:r>
          </a:p>
        </p:txBody>
      </p:sp>
      <p:sp>
        <p:nvSpPr>
          <p:cNvPr id="97" name="TextBox 96">
            <a:extLst>
              <a:ext uri="{FF2B5EF4-FFF2-40B4-BE49-F238E27FC236}">
                <a16:creationId xmlns:a16="http://schemas.microsoft.com/office/drawing/2014/main" id="{03C8B9B8-9639-04D1-96AE-B58D8F106AF0}"/>
              </a:ext>
            </a:extLst>
          </p:cNvPr>
          <p:cNvSpPr txBox="1"/>
          <p:nvPr/>
        </p:nvSpPr>
        <p:spPr>
          <a:xfrm>
            <a:off x="8205579" y="4632661"/>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Brand Case Study</a:t>
            </a:r>
          </a:p>
        </p:txBody>
      </p:sp>
      <p:sp>
        <p:nvSpPr>
          <p:cNvPr id="98" name="TextBox 97">
            <a:extLst>
              <a:ext uri="{FF2B5EF4-FFF2-40B4-BE49-F238E27FC236}">
                <a16:creationId xmlns:a16="http://schemas.microsoft.com/office/drawing/2014/main" id="{724AF93B-87AC-7126-C081-D279E343BD7E}"/>
              </a:ext>
            </a:extLst>
          </p:cNvPr>
          <p:cNvSpPr txBox="1"/>
          <p:nvPr/>
        </p:nvSpPr>
        <p:spPr>
          <a:xfrm>
            <a:off x="8205578" y="4955725"/>
            <a:ext cx="1519617" cy="553998"/>
          </a:xfrm>
          <a:prstGeom prst="rect">
            <a:avLst/>
          </a:prstGeom>
          <a:noFill/>
        </p:spPr>
        <p:txBody>
          <a:bodyPr wrap="square" rtlCol="0">
            <a:spAutoFit/>
          </a:bodyPr>
          <a:lstStyle/>
          <a:p>
            <a:pPr>
              <a:lnSpc>
                <a:spcPts val="900"/>
              </a:lnSpc>
            </a:pP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WITH THE FOLLOWING OTHER BRANDING GUIDELINES.</a:t>
            </a:r>
          </a:p>
        </p:txBody>
      </p:sp>
      <p:sp>
        <p:nvSpPr>
          <p:cNvPr id="99" name="TextBox 98">
            <a:extLst>
              <a:ext uri="{FF2B5EF4-FFF2-40B4-BE49-F238E27FC236}">
                <a16:creationId xmlns:a16="http://schemas.microsoft.com/office/drawing/2014/main" id="{0EDF6E3B-29B1-4927-8600-4D4B314BF524}"/>
              </a:ext>
            </a:extLst>
          </p:cNvPr>
          <p:cNvSpPr txBox="1"/>
          <p:nvPr/>
        </p:nvSpPr>
        <p:spPr>
          <a:xfrm>
            <a:off x="6002200" y="5671733"/>
            <a:ext cx="1582878" cy="553998"/>
          </a:xfrm>
          <a:prstGeom prst="rect">
            <a:avLst/>
          </a:prstGeom>
          <a:noFill/>
        </p:spPr>
        <p:txBody>
          <a:bodyPr wrap="square" rtlCol="0">
            <a:spAutoFit/>
          </a:bodyPr>
          <a:lstStyle/>
          <a:p>
            <a:pPr>
              <a:lnSpc>
                <a:spcPts val="900"/>
              </a:lnSpc>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a:lnSpc>
                <a:spcPts val="900"/>
              </a:lnSpc>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a:lnSpc>
                <a:spcPts val="900"/>
              </a:lnSpc>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a:lnSpc>
                <a:spcPts val="900"/>
              </a:lnSpc>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100" name="TextBox 99">
            <a:extLst>
              <a:ext uri="{FF2B5EF4-FFF2-40B4-BE49-F238E27FC236}">
                <a16:creationId xmlns:a16="http://schemas.microsoft.com/office/drawing/2014/main" id="{063A480C-313F-E1C3-AF49-80B082393438}"/>
              </a:ext>
            </a:extLst>
          </p:cNvPr>
          <p:cNvSpPr txBox="1"/>
          <p:nvPr/>
        </p:nvSpPr>
        <p:spPr>
          <a:xfrm>
            <a:off x="8205580" y="5671733"/>
            <a:ext cx="1582878" cy="438582"/>
          </a:xfrm>
          <a:prstGeom prst="rect">
            <a:avLst/>
          </a:prstGeom>
          <a:noFill/>
        </p:spPr>
        <p:txBody>
          <a:bodyPr wrap="square" rtlCol="0">
            <a:spAutoFit/>
          </a:bodyPr>
          <a:lstStyle/>
          <a:p>
            <a:pPr>
              <a:lnSpc>
                <a:spcPts val="900"/>
              </a:lnSpc>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a:lnSpc>
                <a:spcPts val="900"/>
              </a:lnSpc>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a:lnSpc>
                <a:spcPts val="900"/>
              </a:lnSpc>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101" name="TextBox 100">
            <a:extLst>
              <a:ext uri="{FF2B5EF4-FFF2-40B4-BE49-F238E27FC236}">
                <a16:creationId xmlns:a16="http://schemas.microsoft.com/office/drawing/2014/main" id="{1B19707E-F28D-11D1-A59C-21A8F2B94A6A}"/>
              </a:ext>
            </a:extLst>
          </p:cNvPr>
          <p:cNvSpPr txBox="1"/>
          <p:nvPr/>
        </p:nvSpPr>
        <p:spPr>
          <a:xfrm>
            <a:off x="257656" y="4148525"/>
            <a:ext cx="5059054" cy="2400657"/>
          </a:xfrm>
          <a:prstGeom prst="rect">
            <a:avLst/>
          </a:prstGeom>
          <a:noFill/>
        </p:spPr>
        <p:txBody>
          <a:bodyPr wrap="square" rtlCol="0">
            <a:spAutoFit/>
          </a:bodyPr>
          <a:lstStyle/>
          <a:p>
            <a:pPr algn="r"/>
            <a:r>
              <a:rPr lang="en-US" sz="15000" spc="-1000" dirty="0">
                <a:solidFill>
                  <a:schemeClr val="tx1">
                    <a:alpha val="79659"/>
                  </a:schemeClr>
                </a:solidFill>
                <a:latin typeface="Galderglynn Titling Rg" panose="020B0503040000020004" pitchFamily="34" charset="77"/>
                <a:ea typeface="Arimo" panose="020B0604020202020204" pitchFamily="34" charset="0"/>
                <a:cs typeface="Arimo" panose="020B0604020202020204" pitchFamily="34" charset="0"/>
              </a:rPr>
              <a:t>XPR</a:t>
            </a:r>
          </a:p>
        </p:txBody>
      </p:sp>
      <p:sp>
        <p:nvSpPr>
          <p:cNvPr id="6" name="TextBox 5">
            <a:extLst>
              <a:ext uri="{FF2B5EF4-FFF2-40B4-BE49-F238E27FC236}">
                <a16:creationId xmlns:a16="http://schemas.microsoft.com/office/drawing/2014/main" id="{3688FD82-22E0-593E-40B4-5F574179F00B}"/>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HOW WE WORK</a:t>
            </a:r>
          </a:p>
        </p:txBody>
      </p:sp>
      <p:grpSp>
        <p:nvGrpSpPr>
          <p:cNvPr id="7" name="Group 6">
            <a:extLst>
              <a:ext uri="{FF2B5EF4-FFF2-40B4-BE49-F238E27FC236}">
                <a16:creationId xmlns:a16="http://schemas.microsoft.com/office/drawing/2014/main" id="{3F3BD443-DE67-B4F7-286D-C0AC5E1E8B1A}"/>
              </a:ext>
            </a:extLst>
          </p:cNvPr>
          <p:cNvGrpSpPr/>
          <p:nvPr/>
        </p:nvGrpSpPr>
        <p:grpSpPr>
          <a:xfrm>
            <a:off x="6002199" y="217803"/>
            <a:ext cx="6000845" cy="215444"/>
            <a:chOff x="6002199" y="217803"/>
            <a:chExt cx="6000845" cy="215444"/>
          </a:xfrm>
        </p:grpSpPr>
        <p:sp>
          <p:nvSpPr>
            <p:cNvPr id="12" name="TextBox 11">
              <a:extLst>
                <a:ext uri="{FF2B5EF4-FFF2-40B4-BE49-F238E27FC236}">
                  <a16:creationId xmlns:a16="http://schemas.microsoft.com/office/drawing/2014/main" id="{2C9FC524-21D8-AC9D-9374-2DAC7948012E}"/>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4" name="TextBox 13">
              <a:extLst>
                <a:ext uri="{FF2B5EF4-FFF2-40B4-BE49-F238E27FC236}">
                  <a16:creationId xmlns:a16="http://schemas.microsoft.com/office/drawing/2014/main" id="{D71E94C8-AC8C-A3D1-3072-F7A5C2DCFC4D}"/>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17" name="TextBox 16">
              <a:extLst>
                <a:ext uri="{FF2B5EF4-FFF2-40B4-BE49-F238E27FC236}">
                  <a16:creationId xmlns:a16="http://schemas.microsoft.com/office/drawing/2014/main" id="{2E178190-744E-B972-88AC-85F648F5CBB4}"/>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18" name="TextBox 17">
            <a:extLst>
              <a:ext uri="{FF2B5EF4-FFF2-40B4-BE49-F238E27FC236}">
                <a16:creationId xmlns:a16="http://schemas.microsoft.com/office/drawing/2014/main" id="{9833D50B-D9C7-3F5D-7DB7-5DDDAAF75D6E}"/>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0" name="Straight Connector 19">
            <a:extLst>
              <a:ext uri="{FF2B5EF4-FFF2-40B4-BE49-F238E27FC236}">
                <a16:creationId xmlns:a16="http://schemas.microsoft.com/office/drawing/2014/main" id="{4A470EA3-83C2-0C5E-A627-82410F06D36B}"/>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A14D894-8FAF-BA60-55D1-23C13FD962D1}"/>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E79775D-2D0B-396E-EE4C-06DC688E4BD8}"/>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3" name="TextBox 22">
            <a:extLst>
              <a:ext uri="{FF2B5EF4-FFF2-40B4-BE49-F238E27FC236}">
                <a16:creationId xmlns:a16="http://schemas.microsoft.com/office/drawing/2014/main" id="{DD0EF1D1-BF75-4053-EF45-C5837D9AACE3}"/>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24" name="Straight Connector 23">
            <a:extLst>
              <a:ext uri="{FF2B5EF4-FFF2-40B4-BE49-F238E27FC236}">
                <a16:creationId xmlns:a16="http://schemas.microsoft.com/office/drawing/2014/main" id="{D6C6E5F0-9849-549A-ECEE-9E47D5C33A6E}"/>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83660A0-C9B8-624F-C9C9-B0B48A858699}"/>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FD7673B0-56C0-C776-5600-FD18A153DA88}"/>
              </a:ext>
            </a:extLst>
          </p:cNvPr>
          <p:cNvGrpSpPr/>
          <p:nvPr/>
        </p:nvGrpSpPr>
        <p:grpSpPr>
          <a:xfrm>
            <a:off x="6071755" y="1344836"/>
            <a:ext cx="1333735" cy="293923"/>
            <a:chOff x="6071755" y="1344836"/>
            <a:chExt cx="1333735" cy="293923"/>
          </a:xfrm>
        </p:grpSpPr>
        <p:sp>
          <p:nvSpPr>
            <p:cNvPr id="27" name="TextBox 26">
              <a:extLst>
                <a:ext uri="{FF2B5EF4-FFF2-40B4-BE49-F238E27FC236}">
                  <a16:creationId xmlns:a16="http://schemas.microsoft.com/office/drawing/2014/main" id="{6795B224-A429-B7EC-04C8-2CE50565C701}"/>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28" name="Rounded Rectangle 27">
              <a:extLst>
                <a:ext uri="{FF2B5EF4-FFF2-40B4-BE49-F238E27FC236}">
                  <a16:creationId xmlns:a16="http://schemas.microsoft.com/office/drawing/2014/main" id="{0D7A2F4A-44B4-9D45-19C3-E513E594711C}"/>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6DDC820F-EBCD-BDD8-49FE-19A8CE190DA9}"/>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177C5BA4-82A4-AAF7-76AF-6969896B0BEA}"/>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89E2820-9AC7-297E-2C55-C7339F323C59}"/>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DDE46AE0-DBD1-6F98-5B2E-6E92A8BC744F}"/>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33" name="TextBox 32">
              <a:extLst>
                <a:ext uri="{FF2B5EF4-FFF2-40B4-BE49-F238E27FC236}">
                  <a16:creationId xmlns:a16="http://schemas.microsoft.com/office/drawing/2014/main" id="{CCF3F136-AB36-C84F-2705-6A1CDE7003C0}"/>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34" name="TextBox 33">
              <a:extLst>
                <a:ext uri="{FF2B5EF4-FFF2-40B4-BE49-F238E27FC236}">
                  <a16:creationId xmlns:a16="http://schemas.microsoft.com/office/drawing/2014/main" id="{B1C0DCF3-EF69-B6C8-25B6-7F30C252A84E}"/>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35" name="Group 34">
            <a:extLst>
              <a:ext uri="{FF2B5EF4-FFF2-40B4-BE49-F238E27FC236}">
                <a16:creationId xmlns:a16="http://schemas.microsoft.com/office/drawing/2014/main" id="{48BD3273-A404-BC2F-67C0-2E50BE08D0AF}"/>
              </a:ext>
            </a:extLst>
          </p:cNvPr>
          <p:cNvGrpSpPr/>
          <p:nvPr/>
        </p:nvGrpSpPr>
        <p:grpSpPr>
          <a:xfrm>
            <a:off x="6002199" y="6424746"/>
            <a:ext cx="3168567" cy="215444"/>
            <a:chOff x="3346704" y="3321278"/>
            <a:chExt cx="3168567" cy="215444"/>
          </a:xfrm>
        </p:grpSpPr>
        <p:sp>
          <p:nvSpPr>
            <p:cNvPr id="36" name="TextBox 35">
              <a:extLst>
                <a:ext uri="{FF2B5EF4-FFF2-40B4-BE49-F238E27FC236}">
                  <a16:creationId xmlns:a16="http://schemas.microsoft.com/office/drawing/2014/main" id="{B0D570E2-7B7A-7F66-C50B-08C76038821F}"/>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37" name="TextBox 36">
              <a:extLst>
                <a:ext uri="{FF2B5EF4-FFF2-40B4-BE49-F238E27FC236}">
                  <a16:creationId xmlns:a16="http://schemas.microsoft.com/office/drawing/2014/main" id="{F4318894-C344-E1C6-11FD-5715D3A10F27}"/>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38" name="TextBox 37">
              <a:extLst>
                <a:ext uri="{FF2B5EF4-FFF2-40B4-BE49-F238E27FC236}">
                  <a16:creationId xmlns:a16="http://schemas.microsoft.com/office/drawing/2014/main" id="{6FED6C64-643E-4DB8-D5AA-5023F291B58E}"/>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39" name="Straight Connector 38">
            <a:extLst>
              <a:ext uri="{FF2B5EF4-FFF2-40B4-BE49-F238E27FC236}">
                <a16:creationId xmlns:a16="http://schemas.microsoft.com/office/drawing/2014/main" id="{E330AD7F-86BD-CDD6-13E5-2065256932A7}"/>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E128579-E222-81C8-2441-697EADECF3A1}"/>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28B28E6-B91A-2352-83E9-3FCCA6A1253A}"/>
              </a:ext>
            </a:extLst>
          </p:cNvPr>
          <p:cNvCxnSpPr>
            <a:cxnSpLocks/>
          </p:cNvCxnSpPr>
          <p:nvPr/>
        </p:nvCxnSpPr>
        <p:spPr>
          <a:xfrm>
            <a:off x="6096000" y="4091780"/>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416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77AB4E0-FD93-0C73-819A-E06C8D09CA3B}"/>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7" name="Rectangle 6">
            <a:extLst>
              <a:ext uri="{FF2B5EF4-FFF2-40B4-BE49-F238E27FC236}">
                <a16:creationId xmlns:a16="http://schemas.microsoft.com/office/drawing/2014/main" id="{C5AB9EB6-7A1D-DE27-5E8B-ACD9476D9F2B}"/>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a:extLst>
              <a:ext uri="{FF2B5EF4-FFF2-40B4-BE49-F238E27FC236}">
                <a16:creationId xmlns:a16="http://schemas.microsoft.com/office/drawing/2014/main" id="{86CCB384-5380-EE58-6050-F31FCA680434}"/>
              </a:ext>
            </a:extLst>
          </p:cNvPr>
          <p:cNvGrpSpPr/>
          <p:nvPr/>
        </p:nvGrpSpPr>
        <p:grpSpPr>
          <a:xfrm>
            <a:off x="194386" y="2013704"/>
            <a:ext cx="4471304" cy="3934479"/>
            <a:chOff x="6756237" y="2013704"/>
            <a:chExt cx="4471304" cy="3934479"/>
          </a:xfrm>
        </p:grpSpPr>
        <p:sp>
          <p:nvSpPr>
            <p:cNvPr id="26" name="TextBox 25">
              <a:extLst>
                <a:ext uri="{FF2B5EF4-FFF2-40B4-BE49-F238E27FC236}">
                  <a16:creationId xmlns:a16="http://schemas.microsoft.com/office/drawing/2014/main" id="{1D79DD1D-A5BE-4EAE-59FE-D9D7ACDA1CCD}"/>
                </a:ext>
              </a:extLst>
            </p:cNvPr>
            <p:cNvSpPr txBox="1"/>
            <p:nvPr/>
          </p:nvSpPr>
          <p:spPr>
            <a:xfrm>
              <a:off x="675623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Project</a:t>
              </a:r>
            </a:p>
          </p:txBody>
        </p:sp>
        <p:sp>
          <p:nvSpPr>
            <p:cNvPr id="28" name="TextBox 27">
              <a:extLst>
                <a:ext uri="{FF2B5EF4-FFF2-40B4-BE49-F238E27FC236}">
                  <a16:creationId xmlns:a16="http://schemas.microsoft.com/office/drawing/2014/main" id="{0C73B8EC-F90A-0E2D-B91D-A58B72D64770}"/>
                </a:ext>
              </a:extLst>
            </p:cNvPr>
            <p:cNvSpPr txBox="1"/>
            <p:nvPr/>
          </p:nvSpPr>
          <p:spPr>
            <a:xfrm>
              <a:off x="6756237"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29" name="TextBox 28">
              <a:extLst>
                <a:ext uri="{FF2B5EF4-FFF2-40B4-BE49-F238E27FC236}">
                  <a16:creationId xmlns:a16="http://schemas.microsoft.com/office/drawing/2014/main" id="{1D33BEC6-A587-7285-4978-798D10BFF6C4}"/>
                </a:ext>
              </a:extLst>
            </p:cNvPr>
            <p:cNvSpPr txBox="1"/>
            <p:nvPr/>
          </p:nvSpPr>
          <p:spPr>
            <a:xfrm>
              <a:off x="6756237" y="2608144"/>
              <a:ext cx="344635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30" name="TextBox 29">
              <a:extLst>
                <a:ext uri="{FF2B5EF4-FFF2-40B4-BE49-F238E27FC236}">
                  <a16:creationId xmlns:a16="http://schemas.microsoft.com/office/drawing/2014/main" id="{3404EA7F-1F42-0315-32A5-002F87869FB0}"/>
                </a:ext>
              </a:extLst>
            </p:cNvPr>
            <p:cNvSpPr txBox="1"/>
            <p:nvPr/>
          </p:nvSpPr>
          <p:spPr>
            <a:xfrm>
              <a:off x="6756237" y="3968239"/>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grpSp>
          <p:nvGrpSpPr>
            <p:cNvPr id="86" name="Group 85">
              <a:extLst>
                <a:ext uri="{FF2B5EF4-FFF2-40B4-BE49-F238E27FC236}">
                  <a16:creationId xmlns:a16="http://schemas.microsoft.com/office/drawing/2014/main" id="{E74DCB98-1D05-EBFD-258A-CB8740BF4BC8}"/>
                </a:ext>
              </a:extLst>
            </p:cNvPr>
            <p:cNvGrpSpPr/>
            <p:nvPr/>
          </p:nvGrpSpPr>
          <p:grpSpPr>
            <a:xfrm>
              <a:off x="6756237" y="4917133"/>
              <a:ext cx="1347857" cy="1031050"/>
              <a:chOff x="6756237" y="4851817"/>
              <a:chExt cx="1347857" cy="1031050"/>
            </a:xfrm>
          </p:grpSpPr>
          <p:sp>
            <p:nvSpPr>
              <p:cNvPr id="81" name="TextBox 80">
                <a:extLst>
                  <a:ext uri="{FF2B5EF4-FFF2-40B4-BE49-F238E27FC236}">
                    <a16:creationId xmlns:a16="http://schemas.microsoft.com/office/drawing/2014/main" id="{C16D08A8-7057-5748-2335-583A7F15CCBB}"/>
                  </a:ext>
                </a:extLst>
              </p:cNvPr>
              <p:cNvSpPr txBox="1"/>
              <p:nvPr/>
            </p:nvSpPr>
            <p:spPr>
              <a:xfrm>
                <a:off x="6756237" y="4851817"/>
                <a:ext cx="1347857" cy="246221"/>
              </a:xfrm>
              <a:prstGeom prst="rect">
                <a:avLst/>
              </a:prstGeom>
              <a:noFill/>
            </p:spPr>
            <p:txBody>
              <a:bodyPr wrap="square" rtlCol="0">
                <a:spAutoFit/>
              </a:bodyPr>
              <a:lstStyle/>
              <a:p>
                <a:r>
                  <a:rPr lang="en-US" sz="1000" b="1" dirty="0">
                    <a:latin typeface="Arimo" panose="020B0604020202020204" pitchFamily="34" charset="0"/>
                    <a:ea typeface="Arimo" panose="020B0604020202020204" pitchFamily="34" charset="0"/>
                    <a:cs typeface="Arimo" panose="020B0604020202020204" pitchFamily="34" charset="0"/>
                  </a:rPr>
                  <a:t>@Product One</a:t>
                </a:r>
              </a:p>
            </p:txBody>
          </p:sp>
          <p:sp>
            <p:nvSpPr>
              <p:cNvPr id="83" name="TextBox 82">
                <a:extLst>
                  <a:ext uri="{FF2B5EF4-FFF2-40B4-BE49-F238E27FC236}">
                    <a16:creationId xmlns:a16="http://schemas.microsoft.com/office/drawing/2014/main" id="{CD58B4D5-E6A0-5297-7FC7-3098372B9EAD}"/>
                  </a:ext>
                </a:extLst>
              </p:cNvPr>
              <p:cNvSpPr txBox="1"/>
              <p:nvPr/>
            </p:nvSpPr>
            <p:spPr>
              <a:xfrm>
                <a:off x="6756238" y="5098037"/>
                <a:ext cx="1014701" cy="784830"/>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to individuals— the architecture retain their integrity. </a:t>
                </a:r>
              </a:p>
            </p:txBody>
          </p:sp>
        </p:grpSp>
        <p:grpSp>
          <p:nvGrpSpPr>
            <p:cNvPr id="87" name="Group 86">
              <a:extLst>
                <a:ext uri="{FF2B5EF4-FFF2-40B4-BE49-F238E27FC236}">
                  <a16:creationId xmlns:a16="http://schemas.microsoft.com/office/drawing/2014/main" id="{0844B1F1-A884-1F2F-6C3F-9B9690095E5A}"/>
                </a:ext>
              </a:extLst>
            </p:cNvPr>
            <p:cNvGrpSpPr/>
            <p:nvPr/>
          </p:nvGrpSpPr>
          <p:grpSpPr>
            <a:xfrm>
              <a:off x="8317961" y="4917132"/>
              <a:ext cx="1347857" cy="915635"/>
              <a:chOff x="8521185" y="4851816"/>
              <a:chExt cx="1347857" cy="915635"/>
            </a:xfrm>
          </p:grpSpPr>
          <p:sp>
            <p:nvSpPr>
              <p:cNvPr id="82" name="TextBox 81">
                <a:extLst>
                  <a:ext uri="{FF2B5EF4-FFF2-40B4-BE49-F238E27FC236}">
                    <a16:creationId xmlns:a16="http://schemas.microsoft.com/office/drawing/2014/main" id="{D6C49DF4-C43E-BBB3-6C98-231FC384A921}"/>
                  </a:ext>
                </a:extLst>
              </p:cNvPr>
              <p:cNvSpPr txBox="1"/>
              <p:nvPr/>
            </p:nvSpPr>
            <p:spPr>
              <a:xfrm>
                <a:off x="8521185" y="4851816"/>
                <a:ext cx="1347857" cy="246221"/>
              </a:xfrm>
              <a:prstGeom prst="rect">
                <a:avLst/>
              </a:prstGeom>
              <a:noFill/>
            </p:spPr>
            <p:txBody>
              <a:bodyPr wrap="square" rtlCol="0">
                <a:spAutoFit/>
              </a:bodyPr>
              <a:lstStyle/>
              <a:p>
                <a:r>
                  <a:rPr lang="en-US" sz="1000" b="1" dirty="0">
                    <a:latin typeface="Arimo" panose="020B0604020202020204" pitchFamily="34" charset="0"/>
                    <a:ea typeface="Arimo" panose="020B0604020202020204" pitchFamily="34" charset="0"/>
                    <a:cs typeface="Arimo" panose="020B0604020202020204" pitchFamily="34" charset="0"/>
                  </a:rPr>
                  <a:t>@Product Two</a:t>
                </a:r>
              </a:p>
            </p:txBody>
          </p:sp>
          <p:sp>
            <p:nvSpPr>
              <p:cNvPr id="84" name="TextBox 83">
                <a:extLst>
                  <a:ext uri="{FF2B5EF4-FFF2-40B4-BE49-F238E27FC236}">
                    <a16:creationId xmlns:a16="http://schemas.microsoft.com/office/drawing/2014/main" id="{C3A62F87-7F28-6A18-B071-C3875F87F058}"/>
                  </a:ext>
                </a:extLst>
              </p:cNvPr>
              <p:cNvSpPr txBox="1"/>
              <p:nvPr/>
            </p:nvSpPr>
            <p:spPr>
              <a:xfrm>
                <a:off x="8521185" y="5098037"/>
                <a:ext cx="1138555" cy="669414"/>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initiative will use or create its own logo with the following</a:t>
                </a:r>
              </a:p>
            </p:txBody>
          </p:sp>
        </p:grpSp>
        <p:grpSp>
          <p:nvGrpSpPr>
            <p:cNvPr id="88" name="Group 87">
              <a:extLst>
                <a:ext uri="{FF2B5EF4-FFF2-40B4-BE49-F238E27FC236}">
                  <a16:creationId xmlns:a16="http://schemas.microsoft.com/office/drawing/2014/main" id="{668958B8-ADAF-E42B-5104-812F5A168F6C}"/>
                </a:ext>
              </a:extLst>
            </p:cNvPr>
            <p:cNvGrpSpPr/>
            <p:nvPr/>
          </p:nvGrpSpPr>
          <p:grpSpPr>
            <a:xfrm>
              <a:off x="9879684" y="4917132"/>
              <a:ext cx="1347857" cy="915635"/>
              <a:chOff x="8521185" y="4851816"/>
              <a:chExt cx="1347857" cy="915635"/>
            </a:xfrm>
          </p:grpSpPr>
          <p:sp>
            <p:nvSpPr>
              <p:cNvPr id="89" name="TextBox 88">
                <a:extLst>
                  <a:ext uri="{FF2B5EF4-FFF2-40B4-BE49-F238E27FC236}">
                    <a16:creationId xmlns:a16="http://schemas.microsoft.com/office/drawing/2014/main" id="{36E5A863-461E-CA40-8440-E4DC63945F24}"/>
                  </a:ext>
                </a:extLst>
              </p:cNvPr>
              <p:cNvSpPr txBox="1"/>
              <p:nvPr/>
            </p:nvSpPr>
            <p:spPr>
              <a:xfrm>
                <a:off x="8521185" y="4851816"/>
                <a:ext cx="1347857" cy="246221"/>
              </a:xfrm>
              <a:prstGeom prst="rect">
                <a:avLst/>
              </a:prstGeom>
              <a:noFill/>
            </p:spPr>
            <p:txBody>
              <a:bodyPr wrap="square" rtlCol="0">
                <a:spAutoFit/>
              </a:bodyPr>
              <a:lstStyle/>
              <a:p>
                <a:r>
                  <a:rPr lang="en-US" sz="1000" b="1" dirty="0">
                    <a:latin typeface="Arimo" panose="020B0604020202020204" pitchFamily="34" charset="0"/>
                    <a:ea typeface="Arimo" panose="020B0604020202020204" pitchFamily="34" charset="0"/>
                    <a:cs typeface="Arimo" panose="020B0604020202020204" pitchFamily="34" charset="0"/>
                  </a:rPr>
                  <a:t>@Product Three</a:t>
                </a:r>
              </a:p>
            </p:txBody>
          </p:sp>
          <p:sp>
            <p:nvSpPr>
              <p:cNvPr id="90" name="TextBox 89">
                <a:extLst>
                  <a:ext uri="{FF2B5EF4-FFF2-40B4-BE49-F238E27FC236}">
                    <a16:creationId xmlns:a16="http://schemas.microsoft.com/office/drawing/2014/main" id="{4874EC74-E887-6196-A551-3175AEFD7DB8}"/>
                  </a:ext>
                </a:extLst>
              </p:cNvPr>
              <p:cNvSpPr txBox="1"/>
              <p:nvPr/>
            </p:nvSpPr>
            <p:spPr>
              <a:xfrm>
                <a:off x="8521185" y="5098037"/>
                <a:ext cx="1014701" cy="669414"/>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to individuals— the architecture integrity. </a:t>
                </a:r>
              </a:p>
            </p:txBody>
          </p:sp>
        </p:grpSp>
      </p:grpSp>
      <p:sp>
        <p:nvSpPr>
          <p:cNvPr id="6" name="TextBox 5">
            <a:extLst>
              <a:ext uri="{FF2B5EF4-FFF2-40B4-BE49-F238E27FC236}">
                <a16:creationId xmlns:a16="http://schemas.microsoft.com/office/drawing/2014/main" id="{B8C7B530-105B-963C-9625-23D67C813F75}"/>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HOW WE WORK</a:t>
            </a:r>
          </a:p>
        </p:txBody>
      </p:sp>
      <p:grpSp>
        <p:nvGrpSpPr>
          <p:cNvPr id="12" name="Group 11">
            <a:extLst>
              <a:ext uri="{FF2B5EF4-FFF2-40B4-BE49-F238E27FC236}">
                <a16:creationId xmlns:a16="http://schemas.microsoft.com/office/drawing/2014/main" id="{E158FC9A-6D9F-B780-ABA5-AC823FD8CB50}"/>
              </a:ext>
            </a:extLst>
          </p:cNvPr>
          <p:cNvGrpSpPr/>
          <p:nvPr/>
        </p:nvGrpSpPr>
        <p:grpSpPr>
          <a:xfrm>
            <a:off x="6002199" y="217803"/>
            <a:ext cx="6000845" cy="215444"/>
            <a:chOff x="6002199" y="217803"/>
            <a:chExt cx="6000845" cy="215444"/>
          </a:xfrm>
        </p:grpSpPr>
        <p:sp>
          <p:nvSpPr>
            <p:cNvPr id="17" name="TextBox 16">
              <a:extLst>
                <a:ext uri="{FF2B5EF4-FFF2-40B4-BE49-F238E27FC236}">
                  <a16:creationId xmlns:a16="http://schemas.microsoft.com/office/drawing/2014/main" id="{41D86274-965F-049A-ECC7-9DFAB60FEF55}"/>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8" name="TextBox 17">
              <a:extLst>
                <a:ext uri="{FF2B5EF4-FFF2-40B4-BE49-F238E27FC236}">
                  <a16:creationId xmlns:a16="http://schemas.microsoft.com/office/drawing/2014/main" id="{85630D28-FBD1-7C67-6891-1B1628ADE5C4}"/>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20" name="TextBox 19">
              <a:extLst>
                <a:ext uri="{FF2B5EF4-FFF2-40B4-BE49-F238E27FC236}">
                  <a16:creationId xmlns:a16="http://schemas.microsoft.com/office/drawing/2014/main" id="{45778B02-B3A4-F1C7-41DE-990D571DBA61}"/>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1" name="TextBox 20">
            <a:extLst>
              <a:ext uri="{FF2B5EF4-FFF2-40B4-BE49-F238E27FC236}">
                <a16:creationId xmlns:a16="http://schemas.microsoft.com/office/drawing/2014/main" id="{0B89FDD5-0BFE-8347-3BC3-191399EB1354}"/>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3" name="Straight Connector 22">
            <a:extLst>
              <a:ext uri="{FF2B5EF4-FFF2-40B4-BE49-F238E27FC236}">
                <a16:creationId xmlns:a16="http://schemas.microsoft.com/office/drawing/2014/main" id="{8808E251-65BC-3CFB-06C3-94B23BC19FD2}"/>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48B5B8-8243-C727-BC6F-4C5B9D637C7D}"/>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D9E9BE2-FAE8-9536-D786-C16DAE0B9690}"/>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7" name="TextBox 26">
            <a:extLst>
              <a:ext uri="{FF2B5EF4-FFF2-40B4-BE49-F238E27FC236}">
                <a16:creationId xmlns:a16="http://schemas.microsoft.com/office/drawing/2014/main" id="{E61E152F-484C-DBAC-23C0-844E1D686547}"/>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41" name="Straight Connector 40">
            <a:extLst>
              <a:ext uri="{FF2B5EF4-FFF2-40B4-BE49-F238E27FC236}">
                <a16:creationId xmlns:a16="http://schemas.microsoft.com/office/drawing/2014/main" id="{09CC6704-5AFE-1504-4A5C-319591578A00}"/>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413159B-1222-7806-3800-3C7E23DABEB9}"/>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316B04E4-389D-54A9-4D51-CC00E5CA56EF}"/>
              </a:ext>
            </a:extLst>
          </p:cNvPr>
          <p:cNvGrpSpPr/>
          <p:nvPr/>
        </p:nvGrpSpPr>
        <p:grpSpPr>
          <a:xfrm>
            <a:off x="6071755" y="1344836"/>
            <a:ext cx="1333735" cy="293923"/>
            <a:chOff x="6071755" y="1344836"/>
            <a:chExt cx="1333735" cy="293923"/>
          </a:xfrm>
        </p:grpSpPr>
        <p:sp>
          <p:nvSpPr>
            <p:cNvPr id="45" name="TextBox 44">
              <a:extLst>
                <a:ext uri="{FF2B5EF4-FFF2-40B4-BE49-F238E27FC236}">
                  <a16:creationId xmlns:a16="http://schemas.microsoft.com/office/drawing/2014/main" id="{1166A07F-3ACA-7E10-325E-B7E6140ADB86}"/>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46" name="Rounded Rectangle 45">
              <a:extLst>
                <a:ext uri="{FF2B5EF4-FFF2-40B4-BE49-F238E27FC236}">
                  <a16:creationId xmlns:a16="http://schemas.microsoft.com/office/drawing/2014/main" id="{E36E13F7-CEA8-B5E0-FF01-D717C7B813C1}"/>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807CC404-78E6-5A44-D59E-440F9829D6A2}"/>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63DE50ED-90E3-3A76-1DC8-5A5FF126639C}"/>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3624468F-2BF7-694A-766B-C97A88D97325}"/>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666CE6B-C528-1C73-C22E-E2505538187A}"/>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51" name="TextBox 50">
              <a:extLst>
                <a:ext uri="{FF2B5EF4-FFF2-40B4-BE49-F238E27FC236}">
                  <a16:creationId xmlns:a16="http://schemas.microsoft.com/office/drawing/2014/main" id="{10216947-4F9E-DE9B-E880-B9764FBB5E06}"/>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52" name="TextBox 51">
              <a:extLst>
                <a:ext uri="{FF2B5EF4-FFF2-40B4-BE49-F238E27FC236}">
                  <a16:creationId xmlns:a16="http://schemas.microsoft.com/office/drawing/2014/main" id="{9ECE90CD-D42A-B0CF-5758-1A65E0801C17}"/>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53" name="Group 52">
            <a:extLst>
              <a:ext uri="{FF2B5EF4-FFF2-40B4-BE49-F238E27FC236}">
                <a16:creationId xmlns:a16="http://schemas.microsoft.com/office/drawing/2014/main" id="{3CEB6BE5-A633-2F3A-3EE9-A6E806D2190E}"/>
              </a:ext>
            </a:extLst>
          </p:cNvPr>
          <p:cNvGrpSpPr/>
          <p:nvPr/>
        </p:nvGrpSpPr>
        <p:grpSpPr>
          <a:xfrm>
            <a:off x="6002199" y="6424746"/>
            <a:ext cx="3168567" cy="215444"/>
            <a:chOff x="3346704" y="3321278"/>
            <a:chExt cx="3168567" cy="215444"/>
          </a:xfrm>
        </p:grpSpPr>
        <p:sp>
          <p:nvSpPr>
            <p:cNvPr id="54" name="TextBox 53">
              <a:extLst>
                <a:ext uri="{FF2B5EF4-FFF2-40B4-BE49-F238E27FC236}">
                  <a16:creationId xmlns:a16="http://schemas.microsoft.com/office/drawing/2014/main" id="{E2AE3410-D6B6-33B9-64B7-8FD8A45F7D44}"/>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55" name="TextBox 54">
              <a:extLst>
                <a:ext uri="{FF2B5EF4-FFF2-40B4-BE49-F238E27FC236}">
                  <a16:creationId xmlns:a16="http://schemas.microsoft.com/office/drawing/2014/main" id="{04FF8C04-75A7-24A4-1853-F213D1F692A6}"/>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57" name="TextBox 56">
              <a:extLst>
                <a:ext uri="{FF2B5EF4-FFF2-40B4-BE49-F238E27FC236}">
                  <a16:creationId xmlns:a16="http://schemas.microsoft.com/office/drawing/2014/main" id="{57BE8279-DA03-E534-D8BE-0B69507B1FF9}"/>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58" name="Straight Connector 57">
            <a:extLst>
              <a:ext uri="{FF2B5EF4-FFF2-40B4-BE49-F238E27FC236}">
                <a16:creationId xmlns:a16="http://schemas.microsoft.com/office/drawing/2014/main" id="{5355E91F-47A8-F551-9C8F-56AA92C7EC27}"/>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F300A530-054F-8538-12E9-EE6BD647E29E}"/>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13642230-EE15-6270-B781-1980F1E804A9}"/>
              </a:ext>
            </a:extLst>
          </p:cNvPr>
          <p:cNvCxnSpPr>
            <a:cxnSpLocks/>
          </p:cNvCxnSpPr>
          <p:nvPr/>
        </p:nvCxnSpPr>
        <p:spPr>
          <a:xfrm>
            <a:off x="284471" y="4693052"/>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90179137-EE3D-1194-EBAB-D505DD05ACFD}"/>
              </a:ext>
            </a:extLst>
          </p:cNvPr>
          <p:cNvSpPr txBox="1"/>
          <p:nvPr/>
        </p:nvSpPr>
        <p:spPr>
          <a:xfrm>
            <a:off x="8467834" y="1969352"/>
            <a:ext cx="3439693" cy="1447704"/>
          </a:xfrm>
          <a:prstGeom prst="rect">
            <a:avLst/>
          </a:prstGeom>
          <a:noFill/>
        </p:spPr>
        <p:txBody>
          <a:bodyPr wrap="square" rtlCol="0">
            <a:spAutoFit/>
          </a:bodyPr>
          <a:lstStyle/>
          <a:p>
            <a:pPr marR="0" algn="ctr" rtl="0">
              <a:lnSpc>
                <a:spcPts val="11500"/>
              </a:lnSpc>
            </a:pPr>
            <a:r>
              <a:rPr lang="en-US" sz="8000" u="none" strike="noStrike" dirty="0">
                <a:solidFill>
                  <a:schemeClr val="accent2">
                    <a:alpha val="80000"/>
                  </a:schemeClr>
                </a:solidFill>
                <a:latin typeface="Galderglynn Titling Lt" panose="020B0403040000020004" pitchFamily="34" charset="77"/>
              </a:rPr>
              <a:t>XPR</a:t>
            </a:r>
          </a:p>
        </p:txBody>
      </p:sp>
      <p:grpSp>
        <p:nvGrpSpPr>
          <p:cNvPr id="142" name="Group 141">
            <a:extLst>
              <a:ext uri="{FF2B5EF4-FFF2-40B4-BE49-F238E27FC236}">
                <a16:creationId xmlns:a16="http://schemas.microsoft.com/office/drawing/2014/main" id="{8B7E0E0A-7B1A-63FA-5969-407C4DEFC72C}"/>
              </a:ext>
            </a:extLst>
          </p:cNvPr>
          <p:cNvGrpSpPr/>
          <p:nvPr/>
        </p:nvGrpSpPr>
        <p:grpSpPr>
          <a:xfrm>
            <a:off x="8467835" y="3524698"/>
            <a:ext cx="3439693" cy="2271450"/>
            <a:chOff x="8317647" y="3524698"/>
            <a:chExt cx="3589882" cy="2271450"/>
          </a:xfrm>
        </p:grpSpPr>
        <p:cxnSp>
          <p:nvCxnSpPr>
            <p:cNvPr id="116" name="Straight Connector 115">
              <a:extLst>
                <a:ext uri="{FF2B5EF4-FFF2-40B4-BE49-F238E27FC236}">
                  <a16:creationId xmlns:a16="http://schemas.microsoft.com/office/drawing/2014/main" id="{4264A0BB-F43C-5DE2-466F-DF41EF5A8B45}"/>
                </a:ext>
              </a:extLst>
            </p:cNvPr>
            <p:cNvCxnSpPr>
              <a:cxnSpLocks/>
            </p:cNvCxnSpPr>
            <p:nvPr/>
          </p:nvCxnSpPr>
          <p:spPr>
            <a:xfrm>
              <a:off x="8317647" y="3978988"/>
              <a:ext cx="3589882"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5C24DAC6-20E9-35CF-F2F1-5164BC5D0182}"/>
                </a:ext>
              </a:extLst>
            </p:cNvPr>
            <p:cNvCxnSpPr>
              <a:cxnSpLocks/>
            </p:cNvCxnSpPr>
            <p:nvPr/>
          </p:nvCxnSpPr>
          <p:spPr>
            <a:xfrm>
              <a:off x="8317647" y="4433278"/>
              <a:ext cx="3589882"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BF39B922-82A9-5FAA-73E8-FBA704F8A9B5}"/>
                </a:ext>
              </a:extLst>
            </p:cNvPr>
            <p:cNvCxnSpPr>
              <a:cxnSpLocks/>
            </p:cNvCxnSpPr>
            <p:nvPr/>
          </p:nvCxnSpPr>
          <p:spPr>
            <a:xfrm>
              <a:off x="8317647" y="4887568"/>
              <a:ext cx="3589882"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87559C8A-15CF-3BBF-BE06-6E101D69A3BE}"/>
                </a:ext>
              </a:extLst>
            </p:cNvPr>
            <p:cNvCxnSpPr>
              <a:cxnSpLocks/>
            </p:cNvCxnSpPr>
            <p:nvPr/>
          </p:nvCxnSpPr>
          <p:spPr>
            <a:xfrm>
              <a:off x="8317647" y="5341858"/>
              <a:ext cx="3589882"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3F74A6CC-9FCF-E196-83D4-F1F65180851F}"/>
                </a:ext>
              </a:extLst>
            </p:cNvPr>
            <p:cNvCxnSpPr>
              <a:cxnSpLocks/>
            </p:cNvCxnSpPr>
            <p:nvPr/>
          </p:nvCxnSpPr>
          <p:spPr>
            <a:xfrm>
              <a:off x="8317647" y="5796148"/>
              <a:ext cx="3589882"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5ED616B0-90FD-E026-3570-ABB34D99C465}"/>
                </a:ext>
              </a:extLst>
            </p:cNvPr>
            <p:cNvCxnSpPr>
              <a:cxnSpLocks/>
            </p:cNvCxnSpPr>
            <p:nvPr/>
          </p:nvCxnSpPr>
          <p:spPr>
            <a:xfrm>
              <a:off x="8317647" y="3524698"/>
              <a:ext cx="3589882"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sp>
        <p:nvSpPr>
          <p:cNvPr id="122" name="TextBox 121">
            <a:extLst>
              <a:ext uri="{FF2B5EF4-FFF2-40B4-BE49-F238E27FC236}">
                <a16:creationId xmlns:a16="http://schemas.microsoft.com/office/drawing/2014/main" id="{C14B356E-EBCB-0D04-5E4D-378BB2617C7D}"/>
              </a:ext>
            </a:extLst>
          </p:cNvPr>
          <p:cNvSpPr txBox="1"/>
          <p:nvPr/>
        </p:nvSpPr>
        <p:spPr>
          <a:xfrm>
            <a:off x="9072727" y="3655137"/>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PROPOSAL IDEA</a:t>
            </a:r>
          </a:p>
        </p:txBody>
      </p:sp>
      <p:sp>
        <p:nvSpPr>
          <p:cNvPr id="123" name="TextBox 122">
            <a:extLst>
              <a:ext uri="{FF2B5EF4-FFF2-40B4-BE49-F238E27FC236}">
                <a16:creationId xmlns:a16="http://schemas.microsoft.com/office/drawing/2014/main" id="{AE6483B5-9D97-13BF-8AF2-290337480C81}"/>
              </a:ext>
            </a:extLst>
          </p:cNvPr>
          <p:cNvSpPr txBox="1"/>
          <p:nvPr/>
        </p:nvSpPr>
        <p:spPr>
          <a:xfrm>
            <a:off x="9072727" y="4099455"/>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CLEAN</a:t>
            </a:r>
          </a:p>
        </p:txBody>
      </p:sp>
      <p:sp>
        <p:nvSpPr>
          <p:cNvPr id="124" name="TextBox 123">
            <a:extLst>
              <a:ext uri="{FF2B5EF4-FFF2-40B4-BE49-F238E27FC236}">
                <a16:creationId xmlns:a16="http://schemas.microsoft.com/office/drawing/2014/main" id="{52BD2246-AECD-3D27-1727-157FA414B7CC}"/>
              </a:ext>
            </a:extLst>
          </p:cNvPr>
          <p:cNvSpPr txBox="1"/>
          <p:nvPr/>
        </p:nvSpPr>
        <p:spPr>
          <a:xfrm>
            <a:off x="9072727" y="4553480"/>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AWESOME</a:t>
            </a:r>
          </a:p>
        </p:txBody>
      </p:sp>
      <p:sp>
        <p:nvSpPr>
          <p:cNvPr id="125" name="TextBox 124">
            <a:extLst>
              <a:ext uri="{FF2B5EF4-FFF2-40B4-BE49-F238E27FC236}">
                <a16:creationId xmlns:a16="http://schemas.microsoft.com/office/drawing/2014/main" id="{B348AF97-9385-D5E0-4C09-0E013023F44F}"/>
              </a:ext>
            </a:extLst>
          </p:cNvPr>
          <p:cNvSpPr txBox="1"/>
          <p:nvPr/>
        </p:nvSpPr>
        <p:spPr>
          <a:xfrm>
            <a:off x="9072727" y="5001155"/>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IDEA</a:t>
            </a:r>
          </a:p>
        </p:txBody>
      </p:sp>
      <p:sp>
        <p:nvSpPr>
          <p:cNvPr id="126" name="TextBox 125">
            <a:extLst>
              <a:ext uri="{FF2B5EF4-FFF2-40B4-BE49-F238E27FC236}">
                <a16:creationId xmlns:a16="http://schemas.microsoft.com/office/drawing/2014/main" id="{AD5BB1D0-3824-91FD-C6C0-C14BC38423C0}"/>
              </a:ext>
            </a:extLst>
          </p:cNvPr>
          <p:cNvSpPr txBox="1"/>
          <p:nvPr/>
        </p:nvSpPr>
        <p:spPr>
          <a:xfrm>
            <a:off x="9072727" y="5445655"/>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CREATIVE DESIGN</a:t>
            </a:r>
          </a:p>
        </p:txBody>
      </p:sp>
      <p:sp>
        <p:nvSpPr>
          <p:cNvPr id="127" name="TextBox 126">
            <a:extLst>
              <a:ext uri="{FF2B5EF4-FFF2-40B4-BE49-F238E27FC236}">
                <a16:creationId xmlns:a16="http://schemas.microsoft.com/office/drawing/2014/main" id="{139EDED8-9882-1C08-959A-3E8B8BAE6761}"/>
              </a:ext>
            </a:extLst>
          </p:cNvPr>
          <p:cNvSpPr txBox="1"/>
          <p:nvPr/>
        </p:nvSpPr>
        <p:spPr>
          <a:xfrm>
            <a:off x="9072727" y="5909205"/>
            <a:ext cx="2229906" cy="230832"/>
          </a:xfrm>
          <a:prstGeom prst="rect">
            <a:avLst/>
          </a:prstGeom>
          <a:noFill/>
        </p:spPr>
        <p:txBody>
          <a:bodyPr wrap="square" rtlCol="0">
            <a:spAutoFit/>
          </a:bodyPr>
          <a:lstStyle/>
          <a:p>
            <a:pPr marR="0" algn="ctr" rtl="0"/>
            <a:r>
              <a:rPr lang="en-US" sz="900" i="0" u="none" strike="noStrike" dirty="0">
                <a:solidFill>
                  <a:srgbClr val="000000"/>
                </a:solidFill>
                <a:latin typeface="Galderglynn Titling Rg" panose="020B0603040000020004" pitchFamily="34" charset="0"/>
              </a:rPr>
              <a:t>PROJECT</a:t>
            </a:r>
          </a:p>
        </p:txBody>
      </p:sp>
      <p:sp>
        <p:nvSpPr>
          <p:cNvPr id="3" name="Picture Placeholder 2">
            <a:extLst>
              <a:ext uri="{FF2B5EF4-FFF2-40B4-BE49-F238E27FC236}">
                <a16:creationId xmlns:a16="http://schemas.microsoft.com/office/drawing/2014/main" id="{220B5A80-59D4-3ACE-D8A8-F53ACBE7A2F9}"/>
              </a:ext>
            </a:extLst>
          </p:cNvPr>
          <p:cNvSpPr>
            <a:spLocks noGrp="1"/>
          </p:cNvSpPr>
          <p:nvPr>
            <p:ph type="pic" sz="quarter" idx="23"/>
          </p:nvPr>
        </p:nvSpPr>
        <p:spPr/>
      </p:sp>
      <p:sp>
        <p:nvSpPr>
          <p:cNvPr id="8" name="Picture Placeholder 7">
            <a:extLst>
              <a:ext uri="{FF2B5EF4-FFF2-40B4-BE49-F238E27FC236}">
                <a16:creationId xmlns:a16="http://schemas.microsoft.com/office/drawing/2014/main" id="{036B58A3-5E04-72FB-459C-7F3DEB1337D4}"/>
              </a:ext>
            </a:extLst>
          </p:cNvPr>
          <p:cNvSpPr>
            <a:spLocks noGrp="1"/>
          </p:cNvSpPr>
          <p:nvPr>
            <p:ph type="pic" sz="quarter" idx="22"/>
          </p:nvPr>
        </p:nvSpPr>
        <p:spPr/>
      </p:sp>
    </p:spTree>
    <p:extLst>
      <p:ext uri="{BB962C8B-B14F-4D97-AF65-F5344CB8AC3E}">
        <p14:creationId xmlns:p14="http://schemas.microsoft.com/office/powerpoint/2010/main" val="3825165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Rectangle 176">
            <a:extLst>
              <a:ext uri="{FF2B5EF4-FFF2-40B4-BE49-F238E27FC236}">
                <a16:creationId xmlns:a16="http://schemas.microsoft.com/office/drawing/2014/main" id="{46754B0B-36A1-1A70-2719-45DDE977F5E1}"/>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a:extLst>
              <a:ext uri="{FF2B5EF4-FFF2-40B4-BE49-F238E27FC236}">
                <a16:creationId xmlns:a16="http://schemas.microsoft.com/office/drawing/2014/main" id="{80C27019-0420-9ED5-0124-58A7CE13019F}"/>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grpSp>
        <p:nvGrpSpPr>
          <p:cNvPr id="2" name="Group 1">
            <a:extLst>
              <a:ext uri="{FF2B5EF4-FFF2-40B4-BE49-F238E27FC236}">
                <a16:creationId xmlns:a16="http://schemas.microsoft.com/office/drawing/2014/main" id="{1855BEE0-63C9-2DD5-149B-48AC10BFD644}"/>
              </a:ext>
            </a:extLst>
          </p:cNvPr>
          <p:cNvGrpSpPr/>
          <p:nvPr/>
        </p:nvGrpSpPr>
        <p:grpSpPr>
          <a:xfrm>
            <a:off x="6002199" y="217803"/>
            <a:ext cx="6000845" cy="710591"/>
            <a:chOff x="194386" y="217803"/>
            <a:chExt cx="6000845" cy="710591"/>
          </a:xfrm>
        </p:grpSpPr>
        <p:grpSp>
          <p:nvGrpSpPr>
            <p:cNvPr id="3" name="Group 2">
              <a:extLst>
                <a:ext uri="{FF2B5EF4-FFF2-40B4-BE49-F238E27FC236}">
                  <a16:creationId xmlns:a16="http://schemas.microsoft.com/office/drawing/2014/main" id="{99BE57EB-266D-34D8-A23A-00A6E7E57A81}"/>
                </a:ext>
              </a:extLst>
            </p:cNvPr>
            <p:cNvGrpSpPr/>
            <p:nvPr/>
          </p:nvGrpSpPr>
          <p:grpSpPr>
            <a:xfrm>
              <a:off x="194386" y="217803"/>
              <a:ext cx="6000845" cy="215444"/>
              <a:chOff x="6002199" y="217803"/>
              <a:chExt cx="6000845" cy="215444"/>
            </a:xfrm>
          </p:grpSpPr>
          <p:sp>
            <p:nvSpPr>
              <p:cNvPr id="6" name="TextBox 5">
                <a:extLst>
                  <a:ext uri="{FF2B5EF4-FFF2-40B4-BE49-F238E27FC236}">
                    <a16:creationId xmlns:a16="http://schemas.microsoft.com/office/drawing/2014/main" id="{2A4729D2-05E9-A798-D4EB-53FC3C6E1C7B}"/>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7" name="TextBox 6">
                <a:extLst>
                  <a:ext uri="{FF2B5EF4-FFF2-40B4-BE49-F238E27FC236}">
                    <a16:creationId xmlns:a16="http://schemas.microsoft.com/office/drawing/2014/main" id="{D3C644BB-A13C-4900-B597-37F07B855EF3}"/>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8" name="TextBox 7">
                <a:extLst>
                  <a:ext uri="{FF2B5EF4-FFF2-40B4-BE49-F238E27FC236}">
                    <a16:creationId xmlns:a16="http://schemas.microsoft.com/office/drawing/2014/main" id="{86E0DB49-4297-3D55-CA14-62D920EFCC74}"/>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4" name="TextBox 3">
              <a:extLst>
                <a:ext uri="{FF2B5EF4-FFF2-40B4-BE49-F238E27FC236}">
                  <a16:creationId xmlns:a16="http://schemas.microsoft.com/office/drawing/2014/main" id="{753DED53-87CE-4C85-DD81-682542324571}"/>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9" name="Straight Connector 8">
            <a:extLst>
              <a:ext uri="{FF2B5EF4-FFF2-40B4-BE49-F238E27FC236}">
                <a16:creationId xmlns:a16="http://schemas.microsoft.com/office/drawing/2014/main" id="{B9A1A896-405D-8AF2-4560-EDB05F1F1EE2}"/>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810A1FA-AC4D-92B9-EB2C-931A01FB6D44}"/>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02DEF68D-906E-BA59-0637-A5E0CF6D4DF8}"/>
              </a:ext>
            </a:extLst>
          </p:cNvPr>
          <p:cNvGrpSpPr/>
          <p:nvPr/>
        </p:nvGrpSpPr>
        <p:grpSpPr>
          <a:xfrm>
            <a:off x="194386" y="217803"/>
            <a:ext cx="5246807" cy="215444"/>
            <a:chOff x="194386" y="217803"/>
            <a:chExt cx="5246807" cy="215444"/>
          </a:xfrm>
        </p:grpSpPr>
        <p:sp>
          <p:nvSpPr>
            <p:cNvPr id="14" name="TextBox 13">
              <a:extLst>
                <a:ext uri="{FF2B5EF4-FFF2-40B4-BE49-F238E27FC236}">
                  <a16:creationId xmlns:a16="http://schemas.microsoft.com/office/drawing/2014/main" id="{79A13F6D-DD63-2E51-0795-B04A6B105B09}"/>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15" name="TextBox 14">
              <a:extLst>
                <a:ext uri="{FF2B5EF4-FFF2-40B4-BE49-F238E27FC236}">
                  <a16:creationId xmlns:a16="http://schemas.microsoft.com/office/drawing/2014/main" id="{C402AC0D-E050-67F8-BF5B-49DB8200EFD8}"/>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cxnSp>
        <p:nvCxnSpPr>
          <p:cNvPr id="16" name="Straight Connector 15">
            <a:extLst>
              <a:ext uri="{FF2B5EF4-FFF2-40B4-BE49-F238E27FC236}">
                <a16:creationId xmlns:a16="http://schemas.microsoft.com/office/drawing/2014/main" id="{08669000-D3B1-5002-7F61-366D442F51C3}"/>
              </a:ext>
            </a:extLst>
          </p:cNvPr>
          <p:cNvCxnSpPr>
            <a:cxnSpLocks/>
          </p:cNvCxnSpPr>
          <p:nvPr/>
        </p:nvCxnSpPr>
        <p:spPr>
          <a:xfrm>
            <a:off x="284471" y="1758805"/>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DA80C20-EB05-C4ED-6D29-E65545047A76}"/>
              </a:ext>
            </a:extLst>
          </p:cNvPr>
          <p:cNvCxnSpPr>
            <a:cxnSpLocks/>
          </p:cNvCxnSpPr>
          <p:nvPr/>
        </p:nvCxnSpPr>
        <p:spPr>
          <a:xfrm>
            <a:off x="6096000" y="1758805"/>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888AEF20-8CB3-989D-FDBD-3496558ABF90}"/>
              </a:ext>
            </a:extLst>
          </p:cNvPr>
          <p:cNvGrpSpPr/>
          <p:nvPr/>
        </p:nvGrpSpPr>
        <p:grpSpPr>
          <a:xfrm>
            <a:off x="6071755" y="1344836"/>
            <a:ext cx="1333735" cy="293923"/>
            <a:chOff x="4086328" y="1344836"/>
            <a:chExt cx="1333735" cy="293923"/>
          </a:xfrm>
        </p:grpSpPr>
        <p:sp>
          <p:nvSpPr>
            <p:cNvPr id="24" name="TextBox 23">
              <a:extLst>
                <a:ext uri="{FF2B5EF4-FFF2-40B4-BE49-F238E27FC236}">
                  <a16:creationId xmlns:a16="http://schemas.microsoft.com/office/drawing/2014/main" id="{F3FAC19F-45BC-A17E-A9C9-90341834C8A2}"/>
                </a:ext>
              </a:extLst>
            </p:cNvPr>
            <p:cNvSpPr txBox="1"/>
            <p:nvPr/>
          </p:nvSpPr>
          <p:spPr>
            <a:xfrm>
              <a:off x="4741479"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25" name="Rounded Rectangle 24">
              <a:extLst>
                <a:ext uri="{FF2B5EF4-FFF2-40B4-BE49-F238E27FC236}">
                  <a16:creationId xmlns:a16="http://schemas.microsoft.com/office/drawing/2014/main" id="{93F355CB-3AE6-8682-73F2-1AE75B0D48E7}"/>
                </a:ext>
              </a:extLst>
            </p:cNvPr>
            <p:cNvSpPr/>
            <p:nvPr/>
          </p:nvSpPr>
          <p:spPr>
            <a:xfrm>
              <a:off x="4815964" y="1395742"/>
              <a:ext cx="527295" cy="206181"/>
            </a:xfrm>
            <a:prstGeom prst="roundRect">
              <a:avLst>
                <a:gd name="adj" fmla="val 26316"/>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CCAF3DBD-964F-9DC4-B55F-9FFC07603F5D}"/>
                </a:ext>
              </a:extLst>
            </p:cNvPr>
            <p:cNvSpPr/>
            <p:nvPr/>
          </p:nvSpPr>
          <p:spPr>
            <a:xfrm>
              <a:off x="458083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6D7E538C-8EB6-D4B1-DE2A-2E9D3E50F8FA}"/>
                </a:ext>
              </a:extLst>
            </p:cNvPr>
            <p:cNvSpPr/>
            <p:nvPr/>
          </p:nvSpPr>
          <p:spPr>
            <a:xfrm>
              <a:off x="434570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3070C87-0487-5F68-5113-59776B0D4AB8}"/>
                </a:ext>
              </a:extLst>
            </p:cNvPr>
            <p:cNvSpPr/>
            <p:nvPr/>
          </p:nvSpPr>
          <p:spPr>
            <a:xfrm>
              <a:off x="411057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DF71F688-DB24-DD8F-59E7-847BB404D298}"/>
                </a:ext>
              </a:extLst>
            </p:cNvPr>
            <p:cNvSpPr txBox="1"/>
            <p:nvPr/>
          </p:nvSpPr>
          <p:spPr>
            <a:xfrm>
              <a:off x="4086328"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30" name="TextBox 29">
              <a:extLst>
                <a:ext uri="{FF2B5EF4-FFF2-40B4-BE49-F238E27FC236}">
                  <a16:creationId xmlns:a16="http://schemas.microsoft.com/office/drawing/2014/main" id="{0ACAD742-550A-EB22-B048-B69859FC3819}"/>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31" name="TextBox 30">
              <a:extLst>
                <a:ext uri="{FF2B5EF4-FFF2-40B4-BE49-F238E27FC236}">
                  <a16:creationId xmlns:a16="http://schemas.microsoft.com/office/drawing/2014/main" id="{243071D6-532D-A220-79D6-B7995BE26257}"/>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sp>
        <p:nvSpPr>
          <p:cNvPr id="32" name="TextBox 31">
            <a:extLst>
              <a:ext uri="{FF2B5EF4-FFF2-40B4-BE49-F238E27FC236}">
                <a16:creationId xmlns:a16="http://schemas.microsoft.com/office/drawing/2014/main" id="{83B05E6E-DFC8-14BE-30E3-9B55EAC7BA00}"/>
              </a:ext>
            </a:extLst>
          </p:cNvPr>
          <p:cNvSpPr txBox="1"/>
          <p:nvPr/>
        </p:nvSpPr>
        <p:spPr>
          <a:xfrm>
            <a:off x="194386" y="1291743"/>
            <a:ext cx="3982991" cy="400110"/>
          </a:xfrm>
          <a:prstGeom prst="rect">
            <a:avLst/>
          </a:prstGeom>
          <a:noFill/>
        </p:spPr>
        <p:txBody>
          <a:bodyPr wrap="square" rtlCol="0">
            <a:spAutoFit/>
          </a:bodyPr>
          <a:lstStyle/>
          <a:p>
            <a:r>
              <a:rPr lang="en-US" sz="20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ESTIMATE IDEA</a:t>
            </a:r>
          </a:p>
        </p:txBody>
      </p:sp>
      <p:sp>
        <p:nvSpPr>
          <p:cNvPr id="33" name="TextBox 32">
            <a:extLst>
              <a:ext uri="{FF2B5EF4-FFF2-40B4-BE49-F238E27FC236}">
                <a16:creationId xmlns:a16="http://schemas.microsoft.com/office/drawing/2014/main" id="{69A6588C-F083-831C-0BC6-6EA19D9706BE}"/>
              </a:ext>
            </a:extLst>
          </p:cNvPr>
          <p:cNvSpPr txBox="1"/>
          <p:nvPr/>
        </p:nvSpPr>
        <p:spPr>
          <a:xfrm>
            <a:off x="7011833"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34" name="TextBox 33">
            <a:extLst>
              <a:ext uri="{FF2B5EF4-FFF2-40B4-BE49-F238E27FC236}">
                <a16:creationId xmlns:a16="http://schemas.microsoft.com/office/drawing/2014/main" id="{B37422CF-5E9A-8569-F3C3-7522DCDCF437}"/>
              </a:ext>
            </a:extLst>
          </p:cNvPr>
          <p:cNvSpPr txBox="1"/>
          <p:nvPr/>
        </p:nvSpPr>
        <p:spPr>
          <a:xfrm>
            <a:off x="6002199"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35" name="TextBox 34">
            <a:extLst>
              <a:ext uri="{FF2B5EF4-FFF2-40B4-BE49-F238E27FC236}">
                <a16:creationId xmlns:a16="http://schemas.microsoft.com/office/drawing/2014/main" id="{EDE6C69F-2097-0AFB-157E-E4910F5EB963}"/>
              </a:ext>
            </a:extLst>
          </p:cNvPr>
          <p:cNvSpPr txBox="1"/>
          <p:nvPr/>
        </p:nvSpPr>
        <p:spPr>
          <a:xfrm>
            <a:off x="8055108"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cxnSp>
        <p:nvCxnSpPr>
          <p:cNvPr id="36" name="Straight Connector 35">
            <a:extLst>
              <a:ext uri="{FF2B5EF4-FFF2-40B4-BE49-F238E27FC236}">
                <a16:creationId xmlns:a16="http://schemas.microsoft.com/office/drawing/2014/main" id="{EF7F439B-CBC9-8FAC-E6B2-29886AEACB01}"/>
              </a:ext>
            </a:extLst>
          </p:cNvPr>
          <p:cNvCxnSpPr>
            <a:cxnSpLocks/>
          </p:cNvCxnSpPr>
          <p:nvPr/>
        </p:nvCxnSpPr>
        <p:spPr>
          <a:xfrm>
            <a:off x="6096000" y="6424754"/>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1959DF9-059C-2B9D-7335-538B0C3AFA44}"/>
              </a:ext>
            </a:extLst>
          </p:cNvPr>
          <p:cNvCxnSpPr>
            <a:cxnSpLocks/>
          </p:cNvCxnSpPr>
          <p:nvPr/>
        </p:nvCxnSpPr>
        <p:spPr>
          <a:xfrm>
            <a:off x="284471" y="6424754"/>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89" name="Group 88">
            <a:extLst>
              <a:ext uri="{FF2B5EF4-FFF2-40B4-BE49-F238E27FC236}">
                <a16:creationId xmlns:a16="http://schemas.microsoft.com/office/drawing/2014/main" id="{59719F35-ADA1-71CB-8B6A-80F5A7E0196E}"/>
              </a:ext>
            </a:extLst>
          </p:cNvPr>
          <p:cNvGrpSpPr/>
          <p:nvPr/>
        </p:nvGrpSpPr>
        <p:grpSpPr>
          <a:xfrm>
            <a:off x="2813998" y="2149897"/>
            <a:ext cx="2529528" cy="3990127"/>
            <a:chOff x="9377991" y="2149897"/>
            <a:chExt cx="2529528" cy="3990127"/>
          </a:xfrm>
        </p:grpSpPr>
        <p:sp>
          <p:nvSpPr>
            <p:cNvPr id="90" name="Rectangle 89">
              <a:extLst>
                <a:ext uri="{FF2B5EF4-FFF2-40B4-BE49-F238E27FC236}">
                  <a16:creationId xmlns:a16="http://schemas.microsoft.com/office/drawing/2014/main" id="{9D8BE53E-82E7-FAE4-B204-635AF46F5500}"/>
                </a:ext>
              </a:extLst>
            </p:cNvPr>
            <p:cNvSpPr/>
            <p:nvPr/>
          </p:nvSpPr>
          <p:spPr>
            <a:xfrm flipH="1">
              <a:off x="9377991" y="2608144"/>
              <a:ext cx="2529528" cy="353188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1" name="Straight Connector 90">
              <a:extLst>
                <a:ext uri="{FF2B5EF4-FFF2-40B4-BE49-F238E27FC236}">
                  <a16:creationId xmlns:a16="http://schemas.microsoft.com/office/drawing/2014/main" id="{3D3C8E20-17B8-7D53-78C3-B019B2A7BE4F}"/>
                </a:ext>
              </a:extLst>
            </p:cNvPr>
            <p:cNvCxnSpPr>
              <a:cxnSpLocks/>
            </p:cNvCxnSpPr>
            <p:nvPr/>
          </p:nvCxnSpPr>
          <p:spPr>
            <a:xfrm>
              <a:off x="9377991" y="3719708"/>
              <a:ext cx="2529527"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E948ABFF-0A3E-A5CD-9802-3A14407ED351}"/>
                </a:ext>
              </a:extLst>
            </p:cNvPr>
            <p:cNvCxnSpPr>
              <a:cxnSpLocks/>
            </p:cNvCxnSpPr>
            <p:nvPr/>
          </p:nvCxnSpPr>
          <p:spPr>
            <a:xfrm>
              <a:off x="9377991" y="4176908"/>
              <a:ext cx="2529527"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A9B0035-D019-2FB1-6273-EFC9DB13E993}"/>
                </a:ext>
              </a:extLst>
            </p:cNvPr>
            <p:cNvCxnSpPr>
              <a:cxnSpLocks/>
            </p:cNvCxnSpPr>
            <p:nvPr/>
          </p:nvCxnSpPr>
          <p:spPr>
            <a:xfrm>
              <a:off x="9377991" y="4627758"/>
              <a:ext cx="2529527"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E8E7C8C7-956F-DDB3-CCCE-39619A7EDE36}"/>
                </a:ext>
              </a:extLst>
            </p:cNvPr>
            <p:cNvCxnSpPr>
              <a:cxnSpLocks/>
            </p:cNvCxnSpPr>
            <p:nvPr/>
          </p:nvCxnSpPr>
          <p:spPr>
            <a:xfrm>
              <a:off x="9377991" y="5078608"/>
              <a:ext cx="2529527"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FD6D370B-E614-A97F-E35D-B16248A6D88C}"/>
                </a:ext>
              </a:extLst>
            </p:cNvPr>
            <p:cNvCxnSpPr>
              <a:cxnSpLocks/>
            </p:cNvCxnSpPr>
            <p:nvPr/>
          </p:nvCxnSpPr>
          <p:spPr>
            <a:xfrm>
              <a:off x="9377991" y="5529458"/>
              <a:ext cx="2529527"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0813C14B-8708-0718-6003-EB9B70133D58}"/>
                </a:ext>
              </a:extLst>
            </p:cNvPr>
            <p:cNvSpPr txBox="1"/>
            <p:nvPr/>
          </p:nvSpPr>
          <p:spPr>
            <a:xfrm>
              <a:off x="9631425" y="3441175"/>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PROPOSAL IDEA</a:t>
              </a:r>
            </a:p>
          </p:txBody>
        </p:sp>
        <p:sp>
          <p:nvSpPr>
            <p:cNvPr id="97" name="TextBox 96">
              <a:extLst>
                <a:ext uri="{FF2B5EF4-FFF2-40B4-BE49-F238E27FC236}">
                  <a16:creationId xmlns:a16="http://schemas.microsoft.com/office/drawing/2014/main" id="{53119708-A144-5862-0207-6D202FF9002D}"/>
                </a:ext>
              </a:extLst>
            </p:cNvPr>
            <p:cNvSpPr txBox="1"/>
            <p:nvPr/>
          </p:nvSpPr>
          <p:spPr>
            <a:xfrm>
              <a:off x="9631425" y="3885493"/>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CLEAN</a:t>
              </a:r>
            </a:p>
          </p:txBody>
        </p:sp>
        <p:sp>
          <p:nvSpPr>
            <p:cNvPr id="98" name="TextBox 97">
              <a:extLst>
                <a:ext uri="{FF2B5EF4-FFF2-40B4-BE49-F238E27FC236}">
                  <a16:creationId xmlns:a16="http://schemas.microsoft.com/office/drawing/2014/main" id="{1F6B8638-DCFD-448E-290C-2AC9E69DBAAC}"/>
                </a:ext>
              </a:extLst>
            </p:cNvPr>
            <p:cNvSpPr txBox="1"/>
            <p:nvPr/>
          </p:nvSpPr>
          <p:spPr>
            <a:xfrm>
              <a:off x="9631425" y="4339518"/>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AWESOME</a:t>
              </a:r>
            </a:p>
          </p:txBody>
        </p:sp>
        <p:sp>
          <p:nvSpPr>
            <p:cNvPr id="99" name="TextBox 98">
              <a:extLst>
                <a:ext uri="{FF2B5EF4-FFF2-40B4-BE49-F238E27FC236}">
                  <a16:creationId xmlns:a16="http://schemas.microsoft.com/office/drawing/2014/main" id="{9450ADDA-56FA-DCD4-9880-FDC4A2E2751F}"/>
                </a:ext>
              </a:extLst>
            </p:cNvPr>
            <p:cNvSpPr txBox="1"/>
            <p:nvPr/>
          </p:nvSpPr>
          <p:spPr>
            <a:xfrm>
              <a:off x="9631425" y="4787193"/>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IDEA</a:t>
              </a:r>
            </a:p>
          </p:txBody>
        </p:sp>
        <p:sp>
          <p:nvSpPr>
            <p:cNvPr id="100" name="TextBox 99">
              <a:extLst>
                <a:ext uri="{FF2B5EF4-FFF2-40B4-BE49-F238E27FC236}">
                  <a16:creationId xmlns:a16="http://schemas.microsoft.com/office/drawing/2014/main" id="{D2DA21B3-DB37-B843-3E52-F4F2CC577338}"/>
                </a:ext>
              </a:extLst>
            </p:cNvPr>
            <p:cNvSpPr txBox="1"/>
            <p:nvPr/>
          </p:nvSpPr>
          <p:spPr>
            <a:xfrm>
              <a:off x="9631425" y="5231693"/>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CREATIVE DESIGN</a:t>
              </a:r>
            </a:p>
          </p:txBody>
        </p:sp>
        <p:sp>
          <p:nvSpPr>
            <p:cNvPr id="101" name="TextBox 100">
              <a:extLst>
                <a:ext uri="{FF2B5EF4-FFF2-40B4-BE49-F238E27FC236}">
                  <a16:creationId xmlns:a16="http://schemas.microsoft.com/office/drawing/2014/main" id="{573F7620-1BC5-097B-7A0E-F992C34607B4}"/>
                </a:ext>
              </a:extLst>
            </p:cNvPr>
            <p:cNvSpPr txBox="1"/>
            <p:nvPr/>
          </p:nvSpPr>
          <p:spPr>
            <a:xfrm>
              <a:off x="9631425" y="5695243"/>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PROJECT</a:t>
              </a:r>
            </a:p>
          </p:txBody>
        </p:sp>
        <p:grpSp>
          <p:nvGrpSpPr>
            <p:cNvPr id="102" name="Group 101">
              <a:extLst>
                <a:ext uri="{FF2B5EF4-FFF2-40B4-BE49-F238E27FC236}">
                  <a16:creationId xmlns:a16="http://schemas.microsoft.com/office/drawing/2014/main" id="{6563024B-79E4-7DF1-6237-25CE8EAA5ABE}"/>
                </a:ext>
              </a:extLst>
            </p:cNvPr>
            <p:cNvGrpSpPr/>
            <p:nvPr/>
          </p:nvGrpSpPr>
          <p:grpSpPr>
            <a:xfrm>
              <a:off x="10192663" y="2149897"/>
              <a:ext cx="900184" cy="900184"/>
              <a:chOff x="10192663" y="2149897"/>
              <a:chExt cx="900184" cy="900184"/>
            </a:xfrm>
          </p:grpSpPr>
          <p:sp>
            <p:nvSpPr>
              <p:cNvPr id="103" name="Oval 102">
                <a:extLst>
                  <a:ext uri="{FF2B5EF4-FFF2-40B4-BE49-F238E27FC236}">
                    <a16:creationId xmlns:a16="http://schemas.microsoft.com/office/drawing/2014/main" id="{CE83C852-D568-44D2-B105-6280352D59C5}"/>
                  </a:ext>
                </a:extLst>
              </p:cNvPr>
              <p:cNvSpPr/>
              <p:nvPr/>
            </p:nvSpPr>
            <p:spPr>
              <a:xfrm>
                <a:off x="10192663" y="2149897"/>
                <a:ext cx="900184" cy="900184"/>
              </a:xfrm>
              <a:prstGeom prst="ellipse">
                <a:avLst/>
              </a:prstGeom>
              <a:solidFill>
                <a:schemeClr val="tx1">
                  <a:lumMod val="85000"/>
                  <a:lumOff val="15000"/>
                </a:schemeClr>
              </a:solidFill>
              <a:ln>
                <a:solidFill>
                  <a:schemeClr val="tx1">
                    <a:alpha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B60752EF-239E-0037-112B-7148E0E6C12A}"/>
                  </a:ext>
                </a:extLst>
              </p:cNvPr>
              <p:cNvSpPr txBox="1"/>
              <p:nvPr/>
            </p:nvSpPr>
            <p:spPr>
              <a:xfrm>
                <a:off x="10246046" y="2361430"/>
                <a:ext cx="793419" cy="468333"/>
              </a:xfrm>
              <a:prstGeom prst="rect">
                <a:avLst/>
              </a:prstGeom>
              <a:noFill/>
            </p:spPr>
            <p:txBody>
              <a:bodyPr wrap="square" rtlCol="0">
                <a:spAutoFit/>
              </a:bodyPr>
              <a:lstStyle/>
              <a:p>
                <a:pPr marR="0" algn="ctr" rtl="0">
                  <a:lnSpc>
                    <a:spcPts val="1000"/>
                  </a:lnSpc>
                </a:pPr>
                <a:r>
                  <a:rPr lang="en-US" sz="800" b="0" i="0" u="none" strike="noStrike"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rPr>
                  <a:t>Proposal</a:t>
                </a:r>
              </a:p>
              <a:p>
                <a:pPr marR="0" algn="ctr" rtl="0">
                  <a:lnSpc>
                    <a:spcPts val="1000"/>
                  </a:lnSpc>
                </a:pPr>
                <a:r>
                  <a:rPr lang="en-US" sz="800" b="0" i="0" u="none" strike="noStrike"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rPr>
                  <a:t>Estimate Idea</a:t>
                </a:r>
                <a:endParaRPr lang="en-US" sz="800"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endParaRPr>
              </a:p>
            </p:txBody>
          </p:sp>
        </p:grpSp>
      </p:grpSp>
      <p:sp>
        <p:nvSpPr>
          <p:cNvPr id="108" name="TextBox 107">
            <a:extLst>
              <a:ext uri="{FF2B5EF4-FFF2-40B4-BE49-F238E27FC236}">
                <a16:creationId xmlns:a16="http://schemas.microsoft.com/office/drawing/2014/main" id="{865958C2-64D4-BFD2-DAF8-750CDBA1D511}"/>
              </a:ext>
            </a:extLst>
          </p:cNvPr>
          <p:cNvSpPr txBox="1"/>
          <p:nvPr/>
        </p:nvSpPr>
        <p:spPr>
          <a:xfrm>
            <a:off x="194387" y="2013704"/>
            <a:ext cx="1915654" cy="276999"/>
          </a:xfrm>
          <a:prstGeom prst="rect">
            <a:avLst/>
          </a:prstGeom>
          <a:noFill/>
        </p:spPr>
        <p:txBody>
          <a:bodyPr wrap="square" rtlCol="0">
            <a:spAutoFit/>
          </a:bodyPr>
          <a:lstStyle/>
          <a:p>
            <a:r>
              <a:rPr lang="en-US" sz="1200" dirty="0">
                <a:solidFill>
                  <a:schemeClr val="bg1"/>
                </a:solidFill>
                <a:latin typeface="MADE Outer Sans" panose="02000505000000020004" pitchFamily="2" charset="77"/>
                <a:ea typeface="Arimo" panose="020B0604020202020204" pitchFamily="34" charset="0"/>
                <a:cs typeface="Arimo" panose="020B0604020202020204" pitchFamily="34" charset="0"/>
              </a:rPr>
              <a:t>Slides</a:t>
            </a:r>
          </a:p>
        </p:txBody>
      </p:sp>
      <p:sp>
        <p:nvSpPr>
          <p:cNvPr id="109" name="TextBox 108">
            <a:extLst>
              <a:ext uri="{FF2B5EF4-FFF2-40B4-BE49-F238E27FC236}">
                <a16:creationId xmlns:a16="http://schemas.microsoft.com/office/drawing/2014/main" id="{C10D5995-510D-F750-1F51-2BDD992F010D}"/>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bg1"/>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110" name="TextBox 109">
            <a:extLst>
              <a:ext uri="{FF2B5EF4-FFF2-40B4-BE49-F238E27FC236}">
                <a16:creationId xmlns:a16="http://schemas.microsoft.com/office/drawing/2014/main" id="{6F41087A-2CE8-B19F-8FED-B8D6E600DA5D}"/>
              </a:ext>
            </a:extLst>
          </p:cNvPr>
          <p:cNvSpPr txBox="1"/>
          <p:nvPr/>
        </p:nvSpPr>
        <p:spPr>
          <a:xfrm>
            <a:off x="194386" y="2608144"/>
            <a:ext cx="1915655" cy="1246495"/>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112" name="TextBox 111">
            <a:extLst>
              <a:ext uri="{FF2B5EF4-FFF2-40B4-BE49-F238E27FC236}">
                <a16:creationId xmlns:a16="http://schemas.microsoft.com/office/drawing/2014/main" id="{580A63EC-B397-D0F3-D124-F808266CB932}"/>
              </a:ext>
            </a:extLst>
          </p:cNvPr>
          <p:cNvSpPr txBox="1"/>
          <p:nvPr/>
        </p:nvSpPr>
        <p:spPr>
          <a:xfrm>
            <a:off x="6000366" y="2602827"/>
            <a:ext cx="2166775" cy="2400657"/>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113" name="TextBox 112">
            <a:extLst>
              <a:ext uri="{FF2B5EF4-FFF2-40B4-BE49-F238E27FC236}">
                <a16:creationId xmlns:a16="http://schemas.microsoft.com/office/drawing/2014/main" id="{14B624E0-1815-BCFB-22C6-D6DD1A655258}"/>
              </a:ext>
            </a:extLst>
          </p:cNvPr>
          <p:cNvSpPr txBox="1"/>
          <p:nvPr/>
        </p:nvSpPr>
        <p:spPr>
          <a:xfrm>
            <a:off x="6000366" y="5409876"/>
            <a:ext cx="981344" cy="297517"/>
          </a:xfrm>
          <a:prstGeom prst="rect">
            <a:avLst/>
          </a:prstGeom>
          <a:noFill/>
        </p:spPr>
        <p:txBody>
          <a:bodyPr wrap="square" rtlCol="0">
            <a:spAutoFit/>
          </a:bodyPr>
          <a:lstStyle/>
          <a:p>
            <a:pPr>
              <a:lnSpc>
                <a:spcPts val="800"/>
              </a:lnSpc>
            </a:pPr>
            <a:r>
              <a:rPr lang="en-US" sz="800" spc="50" dirty="0">
                <a:solidFill>
                  <a:schemeClr val="bg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sp>
        <p:nvSpPr>
          <p:cNvPr id="114" name="Oval 113">
            <a:extLst>
              <a:ext uri="{FF2B5EF4-FFF2-40B4-BE49-F238E27FC236}">
                <a16:creationId xmlns:a16="http://schemas.microsoft.com/office/drawing/2014/main" id="{F04037A2-BB38-1EFB-3DE1-B4465C57D581}"/>
              </a:ext>
            </a:extLst>
          </p:cNvPr>
          <p:cNvSpPr/>
          <p:nvPr/>
        </p:nvSpPr>
        <p:spPr>
          <a:xfrm>
            <a:off x="284471"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15" name="Oval 114">
            <a:extLst>
              <a:ext uri="{FF2B5EF4-FFF2-40B4-BE49-F238E27FC236}">
                <a16:creationId xmlns:a16="http://schemas.microsoft.com/office/drawing/2014/main" id="{97877FDC-A4FA-32F6-AC2F-21CD91140BB4}"/>
              </a:ext>
            </a:extLst>
          </p:cNvPr>
          <p:cNvSpPr/>
          <p:nvPr/>
        </p:nvSpPr>
        <p:spPr>
          <a:xfrm>
            <a:off x="1045133"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Picture Placeholder 11">
            <a:extLst>
              <a:ext uri="{FF2B5EF4-FFF2-40B4-BE49-F238E27FC236}">
                <a16:creationId xmlns:a16="http://schemas.microsoft.com/office/drawing/2014/main" id="{362701AD-359F-1934-6D6E-A5C2AFB12602}"/>
              </a:ext>
            </a:extLst>
          </p:cNvPr>
          <p:cNvSpPr>
            <a:spLocks noGrp="1"/>
          </p:cNvSpPr>
          <p:nvPr>
            <p:ph type="pic" sz="quarter" idx="22"/>
          </p:nvPr>
        </p:nvSpPr>
        <p:spPr/>
      </p:sp>
    </p:spTree>
    <p:extLst>
      <p:ext uri="{BB962C8B-B14F-4D97-AF65-F5344CB8AC3E}">
        <p14:creationId xmlns:p14="http://schemas.microsoft.com/office/powerpoint/2010/main" val="3648796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77AB4E0-FD93-0C73-819A-E06C8D09CA3B}"/>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7" name="Rectangle 6">
            <a:extLst>
              <a:ext uri="{FF2B5EF4-FFF2-40B4-BE49-F238E27FC236}">
                <a16:creationId xmlns:a16="http://schemas.microsoft.com/office/drawing/2014/main" id="{C5AB9EB6-7A1D-DE27-5E8B-ACD9476D9F2B}"/>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AA74C0B0-54F3-CA22-D9DE-65E1762BF2DC}"/>
              </a:ext>
            </a:extLst>
          </p:cNvPr>
          <p:cNvCxnSpPr>
            <a:cxnSpLocks/>
          </p:cNvCxnSpPr>
          <p:nvPr/>
        </p:nvCxnSpPr>
        <p:spPr>
          <a:xfrm>
            <a:off x="2064430" y="3719708"/>
            <a:ext cx="4031570"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CA55088-54BC-D503-7F13-5EEEA0CE3FD6}"/>
              </a:ext>
            </a:extLst>
          </p:cNvPr>
          <p:cNvCxnSpPr>
            <a:cxnSpLocks/>
          </p:cNvCxnSpPr>
          <p:nvPr/>
        </p:nvCxnSpPr>
        <p:spPr>
          <a:xfrm>
            <a:off x="2064430" y="4176908"/>
            <a:ext cx="4031570"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B789D6E-F8E4-33F9-B691-A18B8F033C1F}"/>
              </a:ext>
            </a:extLst>
          </p:cNvPr>
          <p:cNvCxnSpPr>
            <a:cxnSpLocks/>
          </p:cNvCxnSpPr>
          <p:nvPr/>
        </p:nvCxnSpPr>
        <p:spPr>
          <a:xfrm>
            <a:off x="2064430" y="4627758"/>
            <a:ext cx="4031570"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41D7553-6193-6403-DD7A-B16C71C79D6E}"/>
              </a:ext>
            </a:extLst>
          </p:cNvPr>
          <p:cNvCxnSpPr>
            <a:cxnSpLocks/>
          </p:cNvCxnSpPr>
          <p:nvPr/>
        </p:nvCxnSpPr>
        <p:spPr>
          <a:xfrm>
            <a:off x="2064430" y="5078608"/>
            <a:ext cx="4031570"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494C4D1-6A50-C64D-5AA1-36770251BCEF}"/>
              </a:ext>
            </a:extLst>
          </p:cNvPr>
          <p:cNvCxnSpPr>
            <a:cxnSpLocks/>
          </p:cNvCxnSpPr>
          <p:nvPr/>
        </p:nvCxnSpPr>
        <p:spPr>
          <a:xfrm>
            <a:off x="2064430" y="5529458"/>
            <a:ext cx="4031570"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708C5A37-F824-3E3D-5F06-557ABFE31D32}"/>
              </a:ext>
            </a:extLst>
          </p:cNvPr>
          <p:cNvSpPr txBox="1"/>
          <p:nvPr/>
        </p:nvSpPr>
        <p:spPr>
          <a:xfrm>
            <a:off x="2274171" y="3413834"/>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PROPOSAL IDEA</a:t>
            </a:r>
          </a:p>
        </p:txBody>
      </p:sp>
      <p:sp>
        <p:nvSpPr>
          <p:cNvPr id="40" name="TextBox 39">
            <a:extLst>
              <a:ext uri="{FF2B5EF4-FFF2-40B4-BE49-F238E27FC236}">
                <a16:creationId xmlns:a16="http://schemas.microsoft.com/office/drawing/2014/main" id="{27628DC2-60FE-3527-05E4-C32D299050FF}"/>
              </a:ext>
            </a:extLst>
          </p:cNvPr>
          <p:cNvSpPr txBox="1"/>
          <p:nvPr/>
        </p:nvSpPr>
        <p:spPr>
          <a:xfrm>
            <a:off x="2274171" y="3858152"/>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CLEAN</a:t>
            </a:r>
          </a:p>
        </p:txBody>
      </p:sp>
      <p:sp>
        <p:nvSpPr>
          <p:cNvPr id="41" name="TextBox 40">
            <a:extLst>
              <a:ext uri="{FF2B5EF4-FFF2-40B4-BE49-F238E27FC236}">
                <a16:creationId xmlns:a16="http://schemas.microsoft.com/office/drawing/2014/main" id="{2A619D87-F7CC-026C-E1D4-1CBB14DC0E9C}"/>
              </a:ext>
            </a:extLst>
          </p:cNvPr>
          <p:cNvSpPr txBox="1"/>
          <p:nvPr/>
        </p:nvSpPr>
        <p:spPr>
          <a:xfrm>
            <a:off x="2274171" y="4312177"/>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AWESOME</a:t>
            </a:r>
          </a:p>
        </p:txBody>
      </p:sp>
      <p:sp>
        <p:nvSpPr>
          <p:cNvPr id="42" name="TextBox 41">
            <a:extLst>
              <a:ext uri="{FF2B5EF4-FFF2-40B4-BE49-F238E27FC236}">
                <a16:creationId xmlns:a16="http://schemas.microsoft.com/office/drawing/2014/main" id="{ABC7CA71-8BF3-ECBB-6D1E-ECE37CA4A771}"/>
              </a:ext>
            </a:extLst>
          </p:cNvPr>
          <p:cNvSpPr txBox="1"/>
          <p:nvPr/>
        </p:nvSpPr>
        <p:spPr>
          <a:xfrm>
            <a:off x="2274171" y="4759852"/>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IDEA</a:t>
            </a:r>
          </a:p>
        </p:txBody>
      </p:sp>
      <p:sp>
        <p:nvSpPr>
          <p:cNvPr id="43" name="TextBox 42">
            <a:extLst>
              <a:ext uri="{FF2B5EF4-FFF2-40B4-BE49-F238E27FC236}">
                <a16:creationId xmlns:a16="http://schemas.microsoft.com/office/drawing/2014/main" id="{545CA9AC-63FD-A3D2-58CE-6D55FEFC6A2E}"/>
              </a:ext>
            </a:extLst>
          </p:cNvPr>
          <p:cNvSpPr txBox="1"/>
          <p:nvPr/>
        </p:nvSpPr>
        <p:spPr>
          <a:xfrm>
            <a:off x="2274171" y="5204352"/>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CREATIVE DESIGN</a:t>
            </a:r>
          </a:p>
        </p:txBody>
      </p:sp>
      <p:sp>
        <p:nvSpPr>
          <p:cNvPr id="44" name="TextBox 43">
            <a:extLst>
              <a:ext uri="{FF2B5EF4-FFF2-40B4-BE49-F238E27FC236}">
                <a16:creationId xmlns:a16="http://schemas.microsoft.com/office/drawing/2014/main" id="{9EDBE343-F7C5-5F2C-F145-8D918E96E3DA}"/>
              </a:ext>
            </a:extLst>
          </p:cNvPr>
          <p:cNvSpPr txBox="1"/>
          <p:nvPr/>
        </p:nvSpPr>
        <p:spPr>
          <a:xfrm>
            <a:off x="2274171" y="5667902"/>
            <a:ext cx="2229906" cy="230832"/>
          </a:xfrm>
          <a:prstGeom prst="rect">
            <a:avLst/>
          </a:prstGeom>
          <a:noFill/>
        </p:spPr>
        <p:txBody>
          <a:bodyPr wrap="square" rtlCol="0">
            <a:spAutoFit/>
          </a:bodyPr>
          <a:lstStyle/>
          <a:p>
            <a:pPr marR="0" rtl="0"/>
            <a:r>
              <a:rPr lang="en-US" sz="900" i="0" u="none" strike="noStrike" dirty="0">
                <a:solidFill>
                  <a:srgbClr val="000000"/>
                </a:solidFill>
                <a:latin typeface="Galderglynn Titling Rg" panose="020B0603040000020004" pitchFamily="34" charset="0"/>
              </a:rPr>
              <a:t>PROJECT</a:t>
            </a:r>
          </a:p>
        </p:txBody>
      </p:sp>
      <p:sp>
        <p:nvSpPr>
          <p:cNvPr id="51" name="TextBox 50">
            <a:extLst>
              <a:ext uri="{FF2B5EF4-FFF2-40B4-BE49-F238E27FC236}">
                <a16:creationId xmlns:a16="http://schemas.microsoft.com/office/drawing/2014/main" id="{740E8192-921A-DCC4-E878-FA0FBF53AACC}"/>
              </a:ext>
            </a:extLst>
          </p:cNvPr>
          <p:cNvSpPr txBox="1"/>
          <p:nvPr/>
        </p:nvSpPr>
        <p:spPr>
          <a:xfrm>
            <a:off x="2274171" y="2092939"/>
            <a:ext cx="1010854" cy="340093"/>
          </a:xfrm>
          <a:prstGeom prst="rect">
            <a:avLst/>
          </a:prstGeom>
          <a:noFill/>
        </p:spPr>
        <p:txBody>
          <a:bodyPr wrap="square" rtlCol="0">
            <a:spAutoFit/>
          </a:bodyPr>
          <a:lstStyle/>
          <a:p>
            <a:pPr marR="0"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Brand</a:t>
            </a:r>
          </a:p>
          <a:p>
            <a:pPr marR="0"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Proposal Setting</a:t>
            </a:r>
            <a:endParaRPr lang="en-US" sz="800"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12" name="TextBox 11">
            <a:extLst>
              <a:ext uri="{FF2B5EF4-FFF2-40B4-BE49-F238E27FC236}">
                <a16:creationId xmlns:a16="http://schemas.microsoft.com/office/drawing/2014/main" id="{70E7FA4D-8B50-94FE-4134-815A93FF9BA4}"/>
              </a:ext>
            </a:extLst>
          </p:cNvPr>
          <p:cNvSpPr txBox="1"/>
          <p:nvPr/>
        </p:nvSpPr>
        <p:spPr>
          <a:xfrm>
            <a:off x="3732716" y="2087502"/>
            <a:ext cx="1931105" cy="669414"/>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branding guidelines.</a:t>
            </a:r>
          </a:p>
        </p:txBody>
      </p:sp>
      <p:sp>
        <p:nvSpPr>
          <p:cNvPr id="48" name="TextBox 47">
            <a:extLst>
              <a:ext uri="{FF2B5EF4-FFF2-40B4-BE49-F238E27FC236}">
                <a16:creationId xmlns:a16="http://schemas.microsoft.com/office/drawing/2014/main" id="{62B4D77F-1011-A9E5-5498-7609A03F97B4}"/>
              </a:ext>
            </a:extLst>
          </p:cNvPr>
          <p:cNvSpPr txBox="1"/>
          <p:nvPr/>
        </p:nvSpPr>
        <p:spPr>
          <a:xfrm>
            <a:off x="675623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Project</a:t>
            </a:r>
          </a:p>
        </p:txBody>
      </p:sp>
      <p:sp>
        <p:nvSpPr>
          <p:cNvPr id="49" name="TextBox 48">
            <a:extLst>
              <a:ext uri="{FF2B5EF4-FFF2-40B4-BE49-F238E27FC236}">
                <a16:creationId xmlns:a16="http://schemas.microsoft.com/office/drawing/2014/main" id="{13B5C5D4-341A-2491-728A-DB37FA28958E}"/>
              </a:ext>
            </a:extLst>
          </p:cNvPr>
          <p:cNvSpPr txBox="1"/>
          <p:nvPr/>
        </p:nvSpPr>
        <p:spPr>
          <a:xfrm>
            <a:off x="6756237" y="2268363"/>
            <a:ext cx="2379163" cy="230832"/>
          </a:xfrm>
          <a:prstGeom prst="rect">
            <a:avLst/>
          </a:prstGeom>
          <a:noFill/>
        </p:spPr>
        <p:txBody>
          <a:bodyPr wrap="square" rtlCol="0">
            <a:spAutoFit/>
          </a:bodyPr>
          <a:lstStyle/>
          <a:p>
            <a:r>
              <a:rPr lang="en-US" sz="900" dirty="0">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50" name="TextBox 49">
            <a:extLst>
              <a:ext uri="{FF2B5EF4-FFF2-40B4-BE49-F238E27FC236}">
                <a16:creationId xmlns:a16="http://schemas.microsoft.com/office/drawing/2014/main" id="{E9C847E5-6B79-25C0-6790-3FF408658D90}"/>
              </a:ext>
            </a:extLst>
          </p:cNvPr>
          <p:cNvSpPr txBox="1"/>
          <p:nvPr/>
        </p:nvSpPr>
        <p:spPr>
          <a:xfrm>
            <a:off x="6756237" y="2608144"/>
            <a:ext cx="4655950" cy="438582"/>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p:txBody>
      </p:sp>
      <p:sp>
        <p:nvSpPr>
          <p:cNvPr id="56" name="TextBox 55">
            <a:extLst>
              <a:ext uri="{FF2B5EF4-FFF2-40B4-BE49-F238E27FC236}">
                <a16:creationId xmlns:a16="http://schemas.microsoft.com/office/drawing/2014/main" id="{5FE6ED22-D486-7C99-724B-26201BFCC897}"/>
              </a:ext>
            </a:extLst>
          </p:cNvPr>
          <p:cNvSpPr txBox="1"/>
          <p:nvPr/>
        </p:nvSpPr>
        <p:spPr>
          <a:xfrm rot="16200000">
            <a:off x="645747" y="3787653"/>
            <a:ext cx="1057408" cy="340093"/>
          </a:xfrm>
          <a:prstGeom prst="rect">
            <a:avLst/>
          </a:prstGeom>
          <a:noFill/>
        </p:spPr>
        <p:txBody>
          <a:bodyPr wrap="square" rtlCol="0">
            <a:spAutoFit/>
          </a:bodyPr>
          <a:lstStyle/>
          <a:p>
            <a:pPr marR="0" algn="ctr"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Proposal</a:t>
            </a:r>
          </a:p>
          <a:p>
            <a:pPr marR="0" algn="ctr" rtl="0">
              <a:lnSpc>
                <a:spcPts val="1000"/>
              </a:lnSpc>
            </a:pPr>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Estimate Idea</a:t>
            </a:r>
            <a:endParaRPr lang="en-US" sz="800"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65" name="TextBox 64">
            <a:extLst>
              <a:ext uri="{FF2B5EF4-FFF2-40B4-BE49-F238E27FC236}">
                <a16:creationId xmlns:a16="http://schemas.microsoft.com/office/drawing/2014/main" id="{7FD5A5E8-59A2-513C-EED5-FB3EF5B85D3A}"/>
              </a:ext>
            </a:extLst>
          </p:cNvPr>
          <p:cNvSpPr txBox="1"/>
          <p:nvPr/>
        </p:nvSpPr>
        <p:spPr>
          <a:xfrm>
            <a:off x="6750075" y="3050452"/>
            <a:ext cx="3377495" cy="784830"/>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p:txBody>
      </p:sp>
      <p:cxnSp>
        <p:nvCxnSpPr>
          <p:cNvPr id="95" name="Straight Connector 94">
            <a:extLst>
              <a:ext uri="{FF2B5EF4-FFF2-40B4-BE49-F238E27FC236}">
                <a16:creationId xmlns:a16="http://schemas.microsoft.com/office/drawing/2014/main" id="{FA3DAA9F-006F-72B3-B103-968A6757111A}"/>
              </a:ext>
            </a:extLst>
          </p:cNvPr>
          <p:cNvCxnSpPr>
            <a:cxnSpLocks/>
          </p:cNvCxnSpPr>
          <p:nvPr/>
        </p:nvCxnSpPr>
        <p:spPr>
          <a:xfrm>
            <a:off x="2064427" y="1758802"/>
            <a:ext cx="0" cy="4665944"/>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BBBFBF0-0D79-CBAC-214A-E06AA84657A6}"/>
              </a:ext>
            </a:extLst>
          </p:cNvPr>
          <p:cNvCxnSpPr>
            <a:cxnSpLocks/>
          </p:cNvCxnSpPr>
          <p:nvPr/>
        </p:nvCxnSpPr>
        <p:spPr>
          <a:xfrm>
            <a:off x="284471" y="1758802"/>
            <a:ext cx="0" cy="4665944"/>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6294D037-6C6B-8646-C8B6-D7C6F278E4F1}"/>
              </a:ext>
            </a:extLst>
          </p:cNvPr>
          <p:cNvCxnSpPr>
            <a:cxnSpLocks/>
          </p:cNvCxnSpPr>
          <p:nvPr/>
        </p:nvCxnSpPr>
        <p:spPr>
          <a:xfrm>
            <a:off x="6095998" y="1758802"/>
            <a:ext cx="0" cy="4665944"/>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98" name="Oval 97">
            <a:extLst>
              <a:ext uri="{FF2B5EF4-FFF2-40B4-BE49-F238E27FC236}">
                <a16:creationId xmlns:a16="http://schemas.microsoft.com/office/drawing/2014/main" id="{77587DEA-398D-EACA-4F9E-B2BEA8426ABF}"/>
              </a:ext>
            </a:extLst>
          </p:cNvPr>
          <p:cNvSpPr/>
          <p:nvPr/>
        </p:nvSpPr>
        <p:spPr>
          <a:xfrm>
            <a:off x="724357" y="3512001"/>
            <a:ext cx="900184" cy="900184"/>
          </a:xfrm>
          <a:prstGeom prst="ellipse">
            <a:avLst/>
          </a:prstGeom>
          <a:solidFill>
            <a:schemeClr val="tx1">
              <a:lumMod val="85000"/>
              <a:lumOff val="15000"/>
            </a:schemeClr>
          </a:solidFill>
          <a:ln>
            <a:solidFill>
              <a:schemeClr val="tx1">
                <a:alpha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ACDC45C-098A-2348-D73D-B4AA40FAD8F7}"/>
              </a:ext>
            </a:extLst>
          </p:cNvPr>
          <p:cNvSpPr txBox="1"/>
          <p:nvPr/>
        </p:nvSpPr>
        <p:spPr>
          <a:xfrm>
            <a:off x="777740" y="3723534"/>
            <a:ext cx="793419" cy="468333"/>
          </a:xfrm>
          <a:prstGeom prst="rect">
            <a:avLst/>
          </a:prstGeom>
          <a:noFill/>
        </p:spPr>
        <p:txBody>
          <a:bodyPr wrap="square" rtlCol="0">
            <a:spAutoFit/>
          </a:bodyPr>
          <a:lstStyle/>
          <a:p>
            <a:pPr marR="0" algn="ctr" rtl="0">
              <a:lnSpc>
                <a:spcPts val="1000"/>
              </a:lnSpc>
            </a:pPr>
            <a:r>
              <a:rPr lang="en-US" sz="800" b="0" i="0" u="none" strike="noStrike"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rPr>
              <a:t>Proposal</a:t>
            </a:r>
          </a:p>
          <a:p>
            <a:pPr marR="0" algn="ctr" rtl="0">
              <a:lnSpc>
                <a:spcPts val="1000"/>
              </a:lnSpc>
            </a:pPr>
            <a:r>
              <a:rPr lang="en-US" sz="800" b="0" i="0" u="none" strike="noStrike"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rPr>
              <a:t>Estimate Idea</a:t>
            </a:r>
            <a:endParaRPr lang="en-US" sz="800" dirty="0">
              <a:solidFill>
                <a:schemeClr val="bg1">
                  <a:alpha val="65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101" name="TextBox 100">
            <a:extLst>
              <a:ext uri="{FF2B5EF4-FFF2-40B4-BE49-F238E27FC236}">
                <a16:creationId xmlns:a16="http://schemas.microsoft.com/office/drawing/2014/main" id="{0DDC6607-7777-65FB-B9F9-915C6C20FC69}"/>
              </a:ext>
            </a:extLst>
          </p:cNvPr>
          <p:cNvSpPr txBox="1"/>
          <p:nvPr/>
        </p:nvSpPr>
        <p:spPr>
          <a:xfrm rot="16200000">
            <a:off x="645747" y="5260807"/>
            <a:ext cx="1057408" cy="215444"/>
          </a:xfrm>
          <a:prstGeom prst="rect">
            <a:avLst/>
          </a:prstGeom>
          <a:noFill/>
        </p:spPr>
        <p:txBody>
          <a:bodyPr wrap="square" rtlCol="0">
            <a:spAutoFit/>
          </a:bodyPr>
          <a:lstStyle/>
          <a:p>
            <a:pPr marR="0" rtl="0"/>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www.</a:t>
            </a:r>
          </a:p>
        </p:txBody>
      </p:sp>
      <p:sp>
        <p:nvSpPr>
          <p:cNvPr id="102" name="TextBox 101">
            <a:extLst>
              <a:ext uri="{FF2B5EF4-FFF2-40B4-BE49-F238E27FC236}">
                <a16:creationId xmlns:a16="http://schemas.microsoft.com/office/drawing/2014/main" id="{DCC5B3D8-C1C2-0939-25A0-8970358C77A3}"/>
              </a:ext>
            </a:extLst>
          </p:cNvPr>
          <p:cNvSpPr txBox="1"/>
          <p:nvPr/>
        </p:nvSpPr>
        <p:spPr>
          <a:xfrm rot="16200000">
            <a:off x="645747" y="4567926"/>
            <a:ext cx="1057408" cy="215444"/>
          </a:xfrm>
          <a:prstGeom prst="rect">
            <a:avLst/>
          </a:prstGeom>
          <a:noFill/>
        </p:spPr>
        <p:txBody>
          <a:bodyPr wrap="square" rtlCol="0">
            <a:spAutoFit/>
          </a:bodyPr>
          <a:lstStyle/>
          <a:p>
            <a:pPr marR="0" rtl="0"/>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XPR</a:t>
            </a:r>
          </a:p>
        </p:txBody>
      </p:sp>
      <p:sp>
        <p:nvSpPr>
          <p:cNvPr id="103" name="TextBox 102">
            <a:extLst>
              <a:ext uri="{FF2B5EF4-FFF2-40B4-BE49-F238E27FC236}">
                <a16:creationId xmlns:a16="http://schemas.microsoft.com/office/drawing/2014/main" id="{D2D294CF-7546-3624-6491-8E3E53BB8E68}"/>
              </a:ext>
            </a:extLst>
          </p:cNvPr>
          <p:cNvSpPr txBox="1"/>
          <p:nvPr/>
        </p:nvSpPr>
        <p:spPr>
          <a:xfrm rot="16200000">
            <a:off x="645747" y="2394490"/>
            <a:ext cx="1057408" cy="215444"/>
          </a:xfrm>
          <a:prstGeom prst="rect">
            <a:avLst/>
          </a:prstGeom>
          <a:noFill/>
        </p:spPr>
        <p:txBody>
          <a:bodyPr wrap="square" rtlCol="0">
            <a:spAutoFit/>
          </a:bodyPr>
          <a:lstStyle/>
          <a:p>
            <a:pPr marR="0" algn="r" rtl="0"/>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com.</a:t>
            </a:r>
          </a:p>
        </p:txBody>
      </p:sp>
      <p:sp>
        <p:nvSpPr>
          <p:cNvPr id="104" name="TextBox 103">
            <a:extLst>
              <a:ext uri="{FF2B5EF4-FFF2-40B4-BE49-F238E27FC236}">
                <a16:creationId xmlns:a16="http://schemas.microsoft.com/office/drawing/2014/main" id="{851591FC-CBD9-26EB-8F48-511BD37014DE}"/>
              </a:ext>
            </a:extLst>
          </p:cNvPr>
          <p:cNvSpPr txBox="1"/>
          <p:nvPr/>
        </p:nvSpPr>
        <p:spPr>
          <a:xfrm rot="16200000">
            <a:off x="645747" y="3019565"/>
            <a:ext cx="1057408" cy="215444"/>
          </a:xfrm>
          <a:prstGeom prst="rect">
            <a:avLst/>
          </a:prstGeom>
          <a:noFill/>
        </p:spPr>
        <p:txBody>
          <a:bodyPr wrap="square" rtlCol="0">
            <a:spAutoFit/>
          </a:bodyPr>
          <a:lstStyle/>
          <a:p>
            <a:pPr marR="0" algn="r" rtl="0"/>
            <a:r>
              <a:rPr lang="en-US" sz="800" b="0" i="0" u="none" strike="noStrike" dirty="0">
                <a:solidFill>
                  <a:schemeClr val="tx1">
                    <a:alpha val="65000"/>
                  </a:schemeClr>
                </a:solidFill>
                <a:latin typeface="Arimo" panose="020B0604020202020204" pitchFamily="34" charset="0"/>
                <a:ea typeface="Arimo" panose="020B0604020202020204" pitchFamily="34" charset="0"/>
                <a:cs typeface="Arimo" panose="020B0604020202020204" pitchFamily="34" charset="0"/>
              </a:rPr>
              <a:t>brand</a:t>
            </a:r>
          </a:p>
        </p:txBody>
      </p:sp>
      <p:cxnSp>
        <p:nvCxnSpPr>
          <p:cNvPr id="111" name="Straight Connector 110">
            <a:extLst>
              <a:ext uri="{FF2B5EF4-FFF2-40B4-BE49-F238E27FC236}">
                <a16:creationId xmlns:a16="http://schemas.microsoft.com/office/drawing/2014/main" id="{F00B034A-F6B6-60D2-B15B-0D1629EBA255}"/>
              </a:ext>
            </a:extLst>
          </p:cNvPr>
          <p:cNvCxnSpPr>
            <a:cxnSpLocks/>
          </p:cNvCxnSpPr>
          <p:nvPr/>
        </p:nvCxnSpPr>
        <p:spPr>
          <a:xfrm>
            <a:off x="2064430" y="3226223"/>
            <a:ext cx="4031570" cy="0"/>
          </a:xfrm>
          <a:prstGeom prst="line">
            <a:avLst/>
          </a:prstGeom>
          <a:ln w="127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028087B-B587-2350-B54A-6297F35AA387}"/>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HOW WE WORK</a:t>
            </a:r>
          </a:p>
        </p:txBody>
      </p:sp>
      <p:grpSp>
        <p:nvGrpSpPr>
          <p:cNvPr id="11" name="Group 10">
            <a:extLst>
              <a:ext uri="{FF2B5EF4-FFF2-40B4-BE49-F238E27FC236}">
                <a16:creationId xmlns:a16="http://schemas.microsoft.com/office/drawing/2014/main" id="{EF24656E-1B36-30A5-6A2E-1719FEC4F974}"/>
              </a:ext>
            </a:extLst>
          </p:cNvPr>
          <p:cNvGrpSpPr/>
          <p:nvPr/>
        </p:nvGrpSpPr>
        <p:grpSpPr>
          <a:xfrm>
            <a:off x="6002199" y="217803"/>
            <a:ext cx="6000845" cy="215444"/>
            <a:chOff x="6002199" y="217803"/>
            <a:chExt cx="6000845" cy="215444"/>
          </a:xfrm>
        </p:grpSpPr>
        <p:sp>
          <p:nvSpPr>
            <p:cNvPr id="17" name="TextBox 16">
              <a:extLst>
                <a:ext uri="{FF2B5EF4-FFF2-40B4-BE49-F238E27FC236}">
                  <a16:creationId xmlns:a16="http://schemas.microsoft.com/office/drawing/2014/main" id="{B7ECC55F-9C36-7BF1-AF28-8770F69903B9}"/>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8" name="TextBox 17">
              <a:extLst>
                <a:ext uri="{FF2B5EF4-FFF2-40B4-BE49-F238E27FC236}">
                  <a16:creationId xmlns:a16="http://schemas.microsoft.com/office/drawing/2014/main" id="{06CC4E21-0622-E04A-6E74-DBB0C57D75C0}"/>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20" name="TextBox 19">
              <a:extLst>
                <a:ext uri="{FF2B5EF4-FFF2-40B4-BE49-F238E27FC236}">
                  <a16:creationId xmlns:a16="http://schemas.microsoft.com/office/drawing/2014/main" id="{34421146-6117-3EE0-96EB-BF44970A39A2}"/>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1" name="TextBox 20">
            <a:extLst>
              <a:ext uri="{FF2B5EF4-FFF2-40B4-BE49-F238E27FC236}">
                <a16:creationId xmlns:a16="http://schemas.microsoft.com/office/drawing/2014/main" id="{5FA4D8F7-5C22-F2CF-E6F4-221B6CA08145}"/>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2" name="Straight Connector 21">
            <a:extLst>
              <a:ext uri="{FF2B5EF4-FFF2-40B4-BE49-F238E27FC236}">
                <a16:creationId xmlns:a16="http://schemas.microsoft.com/office/drawing/2014/main" id="{C49C796D-4A6C-9164-1FA7-02395EBD7C25}"/>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D7C9CBD-8A13-EE43-3463-7ED80A4E1FB9}"/>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C9CEDD5-03B2-F46C-D483-04B6CB980EF0}"/>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5" name="TextBox 24">
            <a:extLst>
              <a:ext uri="{FF2B5EF4-FFF2-40B4-BE49-F238E27FC236}">
                <a16:creationId xmlns:a16="http://schemas.microsoft.com/office/drawing/2014/main" id="{1E9EA5EC-F7EF-6C24-CCC9-2D2D2D11DDD1}"/>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26" name="Straight Connector 25">
            <a:extLst>
              <a:ext uri="{FF2B5EF4-FFF2-40B4-BE49-F238E27FC236}">
                <a16:creationId xmlns:a16="http://schemas.microsoft.com/office/drawing/2014/main" id="{E9980B09-715A-A431-7172-594C97FDF9E1}"/>
              </a:ext>
            </a:extLst>
          </p:cNvPr>
          <p:cNvCxnSpPr>
            <a:cxnSpLocks/>
          </p:cNvCxnSpPr>
          <p:nvPr/>
        </p:nvCxnSpPr>
        <p:spPr>
          <a:xfrm>
            <a:off x="284471" y="1758805"/>
            <a:ext cx="578728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80CADB2-63CD-36DB-2722-E7AD02C43DA1}"/>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A3A1DDA1-5748-2791-6C80-A8AE61C50B58}"/>
              </a:ext>
            </a:extLst>
          </p:cNvPr>
          <p:cNvGrpSpPr/>
          <p:nvPr/>
        </p:nvGrpSpPr>
        <p:grpSpPr>
          <a:xfrm>
            <a:off x="6071755" y="1344836"/>
            <a:ext cx="1333735" cy="293923"/>
            <a:chOff x="6071755" y="1344836"/>
            <a:chExt cx="1333735" cy="293923"/>
          </a:xfrm>
        </p:grpSpPr>
        <p:sp>
          <p:nvSpPr>
            <p:cNvPr id="35" name="TextBox 34">
              <a:extLst>
                <a:ext uri="{FF2B5EF4-FFF2-40B4-BE49-F238E27FC236}">
                  <a16:creationId xmlns:a16="http://schemas.microsoft.com/office/drawing/2014/main" id="{0ED08F85-98A1-45D6-8A20-032532740659}"/>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36" name="Rounded Rectangle 35">
              <a:extLst>
                <a:ext uri="{FF2B5EF4-FFF2-40B4-BE49-F238E27FC236}">
                  <a16:creationId xmlns:a16="http://schemas.microsoft.com/office/drawing/2014/main" id="{6C9D55D4-53FB-C8A3-479C-E0500833F4F6}"/>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5D7CC60F-F0D5-A294-2154-B3E078023630}"/>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2B6E26BF-1295-0398-5421-DAC94BD14EA7}"/>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CE0D9618-DA88-32F8-2FD4-3D72A3C8E923}"/>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E4C581EC-E9AF-D3F3-3904-AD1A871C82F1}"/>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53" name="TextBox 52">
              <a:extLst>
                <a:ext uri="{FF2B5EF4-FFF2-40B4-BE49-F238E27FC236}">
                  <a16:creationId xmlns:a16="http://schemas.microsoft.com/office/drawing/2014/main" id="{4B85BD1D-A2A1-B27A-8074-837E8D5070F6}"/>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55" name="TextBox 54">
              <a:extLst>
                <a:ext uri="{FF2B5EF4-FFF2-40B4-BE49-F238E27FC236}">
                  <a16:creationId xmlns:a16="http://schemas.microsoft.com/office/drawing/2014/main" id="{A4A1795A-DA10-21F1-5FE5-3C9435F87A5F}"/>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58" name="Group 57">
            <a:extLst>
              <a:ext uri="{FF2B5EF4-FFF2-40B4-BE49-F238E27FC236}">
                <a16:creationId xmlns:a16="http://schemas.microsoft.com/office/drawing/2014/main" id="{B55EA742-B651-C695-4855-248ED8A7B6C6}"/>
              </a:ext>
            </a:extLst>
          </p:cNvPr>
          <p:cNvGrpSpPr/>
          <p:nvPr/>
        </p:nvGrpSpPr>
        <p:grpSpPr>
          <a:xfrm>
            <a:off x="6002199" y="6424746"/>
            <a:ext cx="3168567" cy="215444"/>
            <a:chOff x="3346704" y="3321278"/>
            <a:chExt cx="3168567" cy="215444"/>
          </a:xfrm>
        </p:grpSpPr>
        <p:sp>
          <p:nvSpPr>
            <p:cNvPr id="59" name="TextBox 58">
              <a:extLst>
                <a:ext uri="{FF2B5EF4-FFF2-40B4-BE49-F238E27FC236}">
                  <a16:creationId xmlns:a16="http://schemas.microsoft.com/office/drawing/2014/main" id="{3DB48D4E-E22E-95C1-40F9-AFC66E478BF9}"/>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60" name="TextBox 59">
              <a:extLst>
                <a:ext uri="{FF2B5EF4-FFF2-40B4-BE49-F238E27FC236}">
                  <a16:creationId xmlns:a16="http://schemas.microsoft.com/office/drawing/2014/main" id="{A3419431-AD12-6445-5687-F45E5A1D2060}"/>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61" name="TextBox 60">
              <a:extLst>
                <a:ext uri="{FF2B5EF4-FFF2-40B4-BE49-F238E27FC236}">
                  <a16:creationId xmlns:a16="http://schemas.microsoft.com/office/drawing/2014/main" id="{F721B9C7-900F-D79E-0008-1A036981D047}"/>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62" name="Straight Connector 61">
            <a:extLst>
              <a:ext uri="{FF2B5EF4-FFF2-40B4-BE49-F238E27FC236}">
                <a16:creationId xmlns:a16="http://schemas.microsoft.com/office/drawing/2014/main" id="{EE24F64C-1F0C-E4DA-E7FF-807411A8A349}"/>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E748ADC-0626-AA2F-3151-0AC2C95FFB05}"/>
              </a:ext>
            </a:extLst>
          </p:cNvPr>
          <p:cNvCxnSpPr>
            <a:cxnSpLocks/>
          </p:cNvCxnSpPr>
          <p:nvPr/>
        </p:nvCxnSpPr>
        <p:spPr>
          <a:xfrm>
            <a:off x="284471" y="6424754"/>
            <a:ext cx="5811527"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83FCD4FF-DB67-2991-2EAE-C657CE619D70}"/>
              </a:ext>
            </a:extLst>
          </p:cNvPr>
          <p:cNvSpPr>
            <a:spLocks noGrp="1"/>
          </p:cNvSpPr>
          <p:nvPr>
            <p:ph type="pic" sz="quarter" idx="19"/>
          </p:nvPr>
        </p:nvSpPr>
        <p:spPr/>
      </p:sp>
      <p:sp>
        <p:nvSpPr>
          <p:cNvPr id="8" name="Picture Placeholder 7">
            <a:extLst>
              <a:ext uri="{FF2B5EF4-FFF2-40B4-BE49-F238E27FC236}">
                <a16:creationId xmlns:a16="http://schemas.microsoft.com/office/drawing/2014/main" id="{F329DF30-822F-49D6-1B78-1AAC0D4EBD7E}"/>
              </a:ext>
            </a:extLst>
          </p:cNvPr>
          <p:cNvSpPr>
            <a:spLocks noGrp="1"/>
          </p:cNvSpPr>
          <p:nvPr>
            <p:ph type="pic" sz="quarter" idx="20"/>
          </p:nvPr>
        </p:nvSpPr>
        <p:spPr/>
      </p:sp>
    </p:spTree>
    <p:extLst>
      <p:ext uri="{BB962C8B-B14F-4D97-AF65-F5344CB8AC3E}">
        <p14:creationId xmlns:p14="http://schemas.microsoft.com/office/powerpoint/2010/main" val="1852502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7EAD68-9383-47C7-3299-2A244F6C32D5}"/>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F8C1E16-707B-5263-8D2F-BE0EA70D6C86}"/>
              </a:ext>
            </a:extLst>
          </p:cNvPr>
          <p:cNvSpPr/>
          <p:nvPr/>
        </p:nvSpPr>
        <p:spPr>
          <a:xfrm>
            <a:off x="0" y="-3"/>
            <a:ext cx="12192000" cy="6858006"/>
          </a:xfrm>
          <a:prstGeom prst="rect">
            <a:avLst/>
          </a:prstGeom>
          <a:blipFill dpi="0" rotWithShape="1">
            <a:blip r:embed="rId2">
              <a:alphaModFix amt="4618"/>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7F6A81BF-146A-9922-2701-E3FDF1C1F91B}"/>
              </a:ext>
            </a:extLst>
          </p:cNvPr>
          <p:cNvSpPr>
            <a:spLocks noGrp="1"/>
          </p:cNvSpPr>
          <p:nvPr>
            <p:ph type="pic" sz="quarter" idx="21"/>
          </p:nvPr>
        </p:nvSpPr>
        <p:spPr/>
      </p:sp>
      <p:grpSp>
        <p:nvGrpSpPr>
          <p:cNvPr id="53" name="Group 52">
            <a:extLst>
              <a:ext uri="{FF2B5EF4-FFF2-40B4-BE49-F238E27FC236}">
                <a16:creationId xmlns:a16="http://schemas.microsoft.com/office/drawing/2014/main" id="{ECB77C8D-BDD0-A7BE-7131-52D50825F453}"/>
              </a:ext>
            </a:extLst>
          </p:cNvPr>
          <p:cNvGrpSpPr/>
          <p:nvPr/>
        </p:nvGrpSpPr>
        <p:grpSpPr>
          <a:xfrm>
            <a:off x="6002199" y="217803"/>
            <a:ext cx="6000845" cy="710591"/>
            <a:chOff x="194386" y="217803"/>
            <a:chExt cx="6000845" cy="710591"/>
          </a:xfrm>
        </p:grpSpPr>
        <p:grpSp>
          <p:nvGrpSpPr>
            <p:cNvPr id="17" name="Group 16">
              <a:extLst>
                <a:ext uri="{FF2B5EF4-FFF2-40B4-BE49-F238E27FC236}">
                  <a16:creationId xmlns:a16="http://schemas.microsoft.com/office/drawing/2014/main" id="{A7AD9190-9D65-9191-FD90-397DEDA319BB}"/>
                </a:ext>
              </a:extLst>
            </p:cNvPr>
            <p:cNvGrpSpPr/>
            <p:nvPr/>
          </p:nvGrpSpPr>
          <p:grpSpPr>
            <a:xfrm>
              <a:off x="194386" y="217803"/>
              <a:ext cx="6000845" cy="215444"/>
              <a:chOff x="6002199" y="217803"/>
              <a:chExt cx="6000845" cy="215444"/>
            </a:xfrm>
          </p:grpSpPr>
          <p:sp>
            <p:nvSpPr>
              <p:cNvPr id="13" name="TextBox 12">
                <a:extLst>
                  <a:ext uri="{FF2B5EF4-FFF2-40B4-BE49-F238E27FC236}">
                    <a16:creationId xmlns:a16="http://schemas.microsoft.com/office/drawing/2014/main" id="{A96A5949-A196-5CE8-D59B-6F03C00D8442}"/>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5" name="TextBox 14">
                <a:extLst>
                  <a:ext uri="{FF2B5EF4-FFF2-40B4-BE49-F238E27FC236}">
                    <a16:creationId xmlns:a16="http://schemas.microsoft.com/office/drawing/2014/main" id="{2D0D34A3-2F98-B5D8-9023-749B621234CA}"/>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16" name="TextBox 15">
                <a:extLst>
                  <a:ext uri="{FF2B5EF4-FFF2-40B4-BE49-F238E27FC236}">
                    <a16:creationId xmlns:a16="http://schemas.microsoft.com/office/drawing/2014/main" id="{1CF025EB-2F35-49C2-C1AD-7AD1B649A781}"/>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2" name="TextBox 21">
              <a:extLst>
                <a:ext uri="{FF2B5EF4-FFF2-40B4-BE49-F238E27FC236}">
                  <a16:creationId xmlns:a16="http://schemas.microsoft.com/office/drawing/2014/main" id="{7FCB3AB4-2D8F-F8DA-4D35-34BF417E938C}"/>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sp>
        <p:nvSpPr>
          <p:cNvPr id="28" name="TextBox 27">
            <a:extLst>
              <a:ext uri="{FF2B5EF4-FFF2-40B4-BE49-F238E27FC236}">
                <a16:creationId xmlns:a16="http://schemas.microsoft.com/office/drawing/2014/main" id="{5FC8FFD0-4F64-7260-029A-4B4AE47D76B9}"/>
              </a:ext>
            </a:extLst>
          </p:cNvPr>
          <p:cNvSpPr txBox="1"/>
          <p:nvPr/>
        </p:nvSpPr>
        <p:spPr>
          <a:xfrm>
            <a:off x="115361" y="2954880"/>
            <a:ext cx="10848456" cy="1938992"/>
          </a:xfrm>
          <a:prstGeom prst="rect">
            <a:avLst/>
          </a:prstGeom>
          <a:noFill/>
        </p:spPr>
        <p:txBody>
          <a:bodyPr wrap="square" rtlCol="0">
            <a:spAutoFit/>
          </a:bodyPr>
          <a:lstStyle/>
          <a:p>
            <a:r>
              <a:rPr lang="en-US" sz="12000" spc="-5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PROPO</a:t>
            </a:r>
          </a:p>
        </p:txBody>
      </p:sp>
      <p:cxnSp>
        <p:nvCxnSpPr>
          <p:cNvPr id="51" name="Straight Connector 50">
            <a:extLst>
              <a:ext uri="{FF2B5EF4-FFF2-40B4-BE49-F238E27FC236}">
                <a16:creationId xmlns:a16="http://schemas.microsoft.com/office/drawing/2014/main" id="{EC4DBF95-F877-AC3A-4A91-2528D9D7D03B}"/>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465128E-D3A5-DFC6-F346-6149F08865CC}"/>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FEC2CBAC-AA24-F430-9E5A-61AECB05A52D}"/>
              </a:ext>
            </a:extLst>
          </p:cNvPr>
          <p:cNvGrpSpPr/>
          <p:nvPr/>
        </p:nvGrpSpPr>
        <p:grpSpPr>
          <a:xfrm>
            <a:off x="194386" y="217803"/>
            <a:ext cx="5246807" cy="215444"/>
            <a:chOff x="194386" y="217803"/>
            <a:chExt cx="5246807" cy="215444"/>
          </a:xfrm>
        </p:grpSpPr>
        <p:sp>
          <p:nvSpPr>
            <p:cNvPr id="55" name="TextBox 54">
              <a:extLst>
                <a:ext uri="{FF2B5EF4-FFF2-40B4-BE49-F238E27FC236}">
                  <a16:creationId xmlns:a16="http://schemas.microsoft.com/office/drawing/2014/main" id="{923D2CCF-0BB4-6392-1397-441131230554}"/>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56" name="TextBox 55">
              <a:extLst>
                <a:ext uri="{FF2B5EF4-FFF2-40B4-BE49-F238E27FC236}">
                  <a16:creationId xmlns:a16="http://schemas.microsoft.com/office/drawing/2014/main" id="{42377209-0771-1D17-C46C-80BB1371A261}"/>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sp>
        <p:nvSpPr>
          <p:cNvPr id="70" name="TextBox 69">
            <a:extLst>
              <a:ext uri="{FF2B5EF4-FFF2-40B4-BE49-F238E27FC236}">
                <a16:creationId xmlns:a16="http://schemas.microsoft.com/office/drawing/2014/main" id="{082471A2-89BB-EC8F-353E-D27A9B7C1D64}"/>
              </a:ext>
            </a:extLst>
          </p:cNvPr>
          <p:cNvSpPr txBox="1"/>
          <p:nvPr/>
        </p:nvSpPr>
        <p:spPr>
          <a:xfrm>
            <a:off x="194385" y="6403971"/>
            <a:ext cx="1693745"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www.example.com</a:t>
            </a:r>
          </a:p>
        </p:txBody>
      </p:sp>
      <p:sp>
        <p:nvSpPr>
          <p:cNvPr id="23" name="TextBox 22">
            <a:extLst>
              <a:ext uri="{FF2B5EF4-FFF2-40B4-BE49-F238E27FC236}">
                <a16:creationId xmlns:a16="http://schemas.microsoft.com/office/drawing/2014/main" id="{DDF79489-60FA-65ED-01E3-97146866836C}"/>
              </a:ext>
            </a:extLst>
          </p:cNvPr>
          <p:cNvSpPr txBox="1"/>
          <p:nvPr/>
        </p:nvSpPr>
        <p:spPr>
          <a:xfrm>
            <a:off x="194386" y="172562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[ 001 ]</a:t>
            </a:r>
          </a:p>
        </p:txBody>
      </p:sp>
      <p:grpSp>
        <p:nvGrpSpPr>
          <p:cNvPr id="6" name="Group 5">
            <a:extLst>
              <a:ext uri="{FF2B5EF4-FFF2-40B4-BE49-F238E27FC236}">
                <a16:creationId xmlns:a16="http://schemas.microsoft.com/office/drawing/2014/main" id="{873629E2-F2D0-4781-A4A6-D9A3DE826DD1}"/>
              </a:ext>
            </a:extLst>
          </p:cNvPr>
          <p:cNvGrpSpPr/>
          <p:nvPr/>
        </p:nvGrpSpPr>
        <p:grpSpPr>
          <a:xfrm>
            <a:off x="6002199" y="1725626"/>
            <a:ext cx="3168567" cy="215444"/>
            <a:chOff x="3346704" y="3321278"/>
            <a:chExt cx="3168567" cy="215444"/>
          </a:xfrm>
        </p:grpSpPr>
        <p:sp>
          <p:nvSpPr>
            <p:cNvPr id="7" name="TextBox 6">
              <a:extLst>
                <a:ext uri="{FF2B5EF4-FFF2-40B4-BE49-F238E27FC236}">
                  <a16:creationId xmlns:a16="http://schemas.microsoft.com/office/drawing/2014/main" id="{999FA901-40E5-BDCF-71EF-B3F48C64CE0A}"/>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9" name="TextBox 8">
              <a:extLst>
                <a:ext uri="{FF2B5EF4-FFF2-40B4-BE49-F238E27FC236}">
                  <a16:creationId xmlns:a16="http://schemas.microsoft.com/office/drawing/2014/main" id="{91452DF0-02E5-1732-E24D-5AC5483251AF}"/>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12" name="TextBox 11">
              <a:extLst>
                <a:ext uri="{FF2B5EF4-FFF2-40B4-BE49-F238E27FC236}">
                  <a16:creationId xmlns:a16="http://schemas.microsoft.com/office/drawing/2014/main" id="{56FE035F-0211-AF60-6755-93FF1862D0F9}"/>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sp>
        <p:nvSpPr>
          <p:cNvPr id="112" name="TextBox 111">
            <a:extLst>
              <a:ext uri="{FF2B5EF4-FFF2-40B4-BE49-F238E27FC236}">
                <a16:creationId xmlns:a16="http://schemas.microsoft.com/office/drawing/2014/main" id="{889218E5-AD61-7357-DD70-775A566031BF}"/>
              </a:ext>
            </a:extLst>
          </p:cNvPr>
          <p:cNvSpPr txBox="1"/>
          <p:nvPr/>
        </p:nvSpPr>
        <p:spPr>
          <a:xfrm>
            <a:off x="2079321" y="2110118"/>
            <a:ext cx="8884496" cy="1631216"/>
          </a:xfrm>
          <a:prstGeom prst="rect">
            <a:avLst/>
          </a:prstGeom>
          <a:noFill/>
        </p:spPr>
        <p:txBody>
          <a:bodyPr wrap="square" rtlCol="0">
            <a:spAutoFit/>
          </a:bodyPr>
          <a:lstStyle/>
          <a:p>
            <a:r>
              <a:rPr lang="en-US" sz="10000" spc="-500" dirty="0">
                <a:solidFill>
                  <a:schemeClr val="accent2"/>
                </a:solidFill>
                <a:latin typeface="Brittany Signature" pitchFamily="2" charset="0"/>
                <a:ea typeface="Arimo" panose="020B0604020202020204" pitchFamily="34" charset="0"/>
                <a:cs typeface="Arimo" panose="020B0604020202020204" pitchFamily="34" charset="0"/>
              </a:rPr>
              <a:t>brand</a:t>
            </a:r>
          </a:p>
        </p:txBody>
      </p:sp>
      <p:sp>
        <p:nvSpPr>
          <p:cNvPr id="99" name="TextBox 98">
            <a:extLst>
              <a:ext uri="{FF2B5EF4-FFF2-40B4-BE49-F238E27FC236}">
                <a16:creationId xmlns:a16="http://schemas.microsoft.com/office/drawing/2014/main" id="{0FDA73FD-BE9D-E43D-EDA2-07E9BB6DEF68}"/>
              </a:ext>
            </a:extLst>
          </p:cNvPr>
          <p:cNvSpPr txBox="1"/>
          <p:nvPr/>
        </p:nvSpPr>
        <p:spPr>
          <a:xfrm>
            <a:off x="3850105" y="3986167"/>
            <a:ext cx="7113712" cy="1938992"/>
          </a:xfrm>
          <a:prstGeom prst="rect">
            <a:avLst/>
          </a:prstGeom>
          <a:noFill/>
        </p:spPr>
        <p:txBody>
          <a:bodyPr wrap="square" rtlCol="0">
            <a:spAutoFit/>
          </a:bodyPr>
          <a:lstStyle/>
          <a:p>
            <a:r>
              <a:rPr lang="en-US" sz="12000" spc="-5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a:t>
            </a:r>
            <a:r>
              <a:rPr lang="en-US" sz="12000" spc="-500" dirty="0">
                <a:solidFill>
                  <a:schemeClr val="bg1"/>
                </a:solidFill>
                <a:latin typeface="Exmouth" pitchFamily="2" charset="0"/>
                <a:ea typeface="Arimo" panose="020B0604020202020204" pitchFamily="34" charset="0"/>
                <a:cs typeface="Arimo" panose="020B0604020202020204" pitchFamily="34" charset="0"/>
              </a:rPr>
              <a:t>S</a:t>
            </a:r>
            <a:r>
              <a:rPr lang="en-US" sz="12000" spc="-5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AL</a:t>
            </a:r>
          </a:p>
        </p:txBody>
      </p:sp>
      <p:sp>
        <p:nvSpPr>
          <p:cNvPr id="32" name="Rectangle 31">
            <a:extLst>
              <a:ext uri="{FF2B5EF4-FFF2-40B4-BE49-F238E27FC236}">
                <a16:creationId xmlns:a16="http://schemas.microsoft.com/office/drawing/2014/main" id="{8BE3C2BE-F391-124C-AA98-AF29BFBC53B5}"/>
              </a:ext>
            </a:extLst>
          </p:cNvPr>
          <p:cNvSpPr/>
          <p:nvPr/>
        </p:nvSpPr>
        <p:spPr>
          <a:xfrm>
            <a:off x="11798027" y="5646886"/>
            <a:ext cx="393973" cy="121111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1993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Rectangle 176">
            <a:extLst>
              <a:ext uri="{FF2B5EF4-FFF2-40B4-BE49-F238E27FC236}">
                <a16:creationId xmlns:a16="http://schemas.microsoft.com/office/drawing/2014/main" id="{46754B0B-36A1-1A70-2719-45DDE977F5E1}"/>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a:extLst>
              <a:ext uri="{FF2B5EF4-FFF2-40B4-BE49-F238E27FC236}">
                <a16:creationId xmlns:a16="http://schemas.microsoft.com/office/drawing/2014/main" id="{80C27019-0420-9ED5-0124-58A7CE13019F}"/>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67" name="TextBox 66">
            <a:extLst>
              <a:ext uri="{FF2B5EF4-FFF2-40B4-BE49-F238E27FC236}">
                <a16:creationId xmlns:a16="http://schemas.microsoft.com/office/drawing/2014/main" id="{4C1ACF34-F5D8-0FD5-B51D-C9817DFAD2B4}"/>
              </a:ext>
            </a:extLst>
          </p:cNvPr>
          <p:cNvSpPr txBox="1"/>
          <p:nvPr/>
        </p:nvSpPr>
        <p:spPr>
          <a:xfrm>
            <a:off x="6002199" y="2013704"/>
            <a:ext cx="1915654" cy="276999"/>
          </a:xfrm>
          <a:prstGeom prst="rect">
            <a:avLst/>
          </a:prstGeom>
          <a:noFill/>
        </p:spPr>
        <p:txBody>
          <a:bodyPr wrap="square" rtlCol="0">
            <a:spAutoFit/>
          </a:bodyPr>
          <a:lstStyle/>
          <a:p>
            <a:r>
              <a:rPr lang="en-US" sz="1200" dirty="0">
                <a:solidFill>
                  <a:schemeClr val="bg1"/>
                </a:solidFill>
                <a:latin typeface="MADE Outer Sans" panose="02000505000000020004" pitchFamily="2" charset="77"/>
                <a:ea typeface="Arimo" panose="020B0604020202020204" pitchFamily="34" charset="0"/>
                <a:cs typeface="Arimo" panose="020B0604020202020204" pitchFamily="34" charset="0"/>
              </a:rPr>
              <a:t>Project</a:t>
            </a:r>
          </a:p>
        </p:txBody>
      </p:sp>
      <p:sp>
        <p:nvSpPr>
          <p:cNvPr id="68" name="TextBox 67">
            <a:extLst>
              <a:ext uri="{FF2B5EF4-FFF2-40B4-BE49-F238E27FC236}">
                <a16:creationId xmlns:a16="http://schemas.microsoft.com/office/drawing/2014/main" id="{217FD542-40D4-EBE9-A29D-0297013A5716}"/>
              </a:ext>
            </a:extLst>
          </p:cNvPr>
          <p:cNvSpPr txBox="1"/>
          <p:nvPr/>
        </p:nvSpPr>
        <p:spPr>
          <a:xfrm>
            <a:off x="6002199" y="2268363"/>
            <a:ext cx="2379163" cy="230832"/>
          </a:xfrm>
          <a:prstGeom prst="rect">
            <a:avLst/>
          </a:prstGeom>
          <a:noFill/>
        </p:spPr>
        <p:txBody>
          <a:bodyPr wrap="square" rtlCol="0">
            <a:spAutoFit/>
          </a:bodyPr>
          <a:lstStyle/>
          <a:p>
            <a:r>
              <a:rPr lang="en-US" sz="900" dirty="0">
                <a:solidFill>
                  <a:schemeClr val="bg1"/>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69" name="TextBox 68">
            <a:extLst>
              <a:ext uri="{FF2B5EF4-FFF2-40B4-BE49-F238E27FC236}">
                <a16:creationId xmlns:a16="http://schemas.microsoft.com/office/drawing/2014/main" id="{C5E21078-3C9C-B684-D727-48371282BAE8}"/>
              </a:ext>
            </a:extLst>
          </p:cNvPr>
          <p:cNvSpPr txBox="1"/>
          <p:nvPr/>
        </p:nvSpPr>
        <p:spPr>
          <a:xfrm>
            <a:off x="6002199" y="2608144"/>
            <a:ext cx="4640309" cy="438582"/>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p:txBody>
      </p:sp>
      <p:grpSp>
        <p:nvGrpSpPr>
          <p:cNvPr id="7" name="Group 6">
            <a:extLst>
              <a:ext uri="{FF2B5EF4-FFF2-40B4-BE49-F238E27FC236}">
                <a16:creationId xmlns:a16="http://schemas.microsoft.com/office/drawing/2014/main" id="{CD685EA1-84F5-1E92-A284-C040C7BA66D9}"/>
              </a:ext>
            </a:extLst>
          </p:cNvPr>
          <p:cNvGrpSpPr/>
          <p:nvPr/>
        </p:nvGrpSpPr>
        <p:grpSpPr>
          <a:xfrm>
            <a:off x="6002199" y="3448854"/>
            <a:ext cx="3703608" cy="796019"/>
            <a:chOff x="7949459" y="2368217"/>
            <a:chExt cx="3703608" cy="796019"/>
          </a:xfrm>
        </p:grpSpPr>
        <p:sp>
          <p:nvSpPr>
            <p:cNvPr id="8" name="TextBox 7">
              <a:extLst>
                <a:ext uri="{FF2B5EF4-FFF2-40B4-BE49-F238E27FC236}">
                  <a16:creationId xmlns:a16="http://schemas.microsoft.com/office/drawing/2014/main" id="{6D54B26F-7C52-BEBA-363A-85DE9310A3B5}"/>
                </a:ext>
              </a:extLst>
            </p:cNvPr>
            <p:cNvSpPr txBox="1"/>
            <p:nvPr/>
          </p:nvSpPr>
          <p:spPr>
            <a:xfrm>
              <a:off x="7949459" y="2368217"/>
              <a:ext cx="2514491" cy="255006"/>
            </a:xfrm>
            <a:prstGeom prst="rect">
              <a:avLst/>
            </a:prstGeom>
            <a:noFill/>
          </p:spPr>
          <p:txBody>
            <a:bodyPr wrap="square" rtlCol="0">
              <a:spAutoFit/>
            </a:bodyPr>
            <a:lstStyle/>
            <a:p>
              <a:pPr marR="0" algn="l" rtl="0">
                <a:lnSpc>
                  <a:spcPts val="1400"/>
                </a:lnSpc>
              </a:pPr>
              <a:r>
                <a:rPr lang="en-US" sz="900" i="0" u="none" strike="noStrike" dirty="0">
                  <a:solidFill>
                    <a:schemeClr val="bg1"/>
                  </a:solidFill>
                  <a:latin typeface="Galderglynn Titling Rg" panose="020B0603040000020004" pitchFamily="34" charset="0"/>
                </a:rPr>
                <a:t>CONTACT</a:t>
              </a:r>
            </a:p>
          </p:txBody>
        </p:sp>
        <p:sp>
          <p:nvSpPr>
            <p:cNvPr id="9" name="TextBox 8">
              <a:extLst>
                <a:ext uri="{FF2B5EF4-FFF2-40B4-BE49-F238E27FC236}">
                  <a16:creationId xmlns:a16="http://schemas.microsoft.com/office/drawing/2014/main" id="{90D600B8-0C5D-A846-5A07-8EBE00508C8A}"/>
                </a:ext>
              </a:extLst>
            </p:cNvPr>
            <p:cNvSpPr txBox="1"/>
            <p:nvPr/>
          </p:nvSpPr>
          <p:spPr>
            <a:xfrm>
              <a:off x="7961299" y="2579461"/>
              <a:ext cx="3691768" cy="584775"/>
            </a:xfrm>
            <a:prstGeom prst="rect">
              <a:avLst/>
            </a:prstGeom>
            <a:noFill/>
          </p:spPr>
          <p:txBody>
            <a:bodyPr wrap="square" rtlCol="0">
              <a:spAutoFit/>
            </a:bodyPr>
            <a:lstStyle/>
            <a:p>
              <a:pPr marR="0" algn="l" rtl="0"/>
              <a:r>
                <a:rPr lang="en-US" sz="800" b="0" i="0" u="none" strike="noStrike" spc="50" dirty="0">
                  <a:solidFill>
                    <a:schemeClr val="bg1">
                      <a:alpha val="50000"/>
                    </a:schemeClr>
                  </a:solidFill>
                  <a:latin typeface="Arimo" panose="020B0604020202020204" pitchFamily="34" charset="0"/>
                  <a:ea typeface="Arimo" panose="020B0604020202020204" pitchFamily="34" charset="0"/>
                  <a:cs typeface="Arimo" panose="020B0604020202020204" pitchFamily="34" charset="0"/>
                </a:rPr>
                <a:t>Antiam Diorerum Repudiandit, Sitiatio Debit Voluptiunt Eos Aut Ut Quiberon Pos Ape In Cones Sundae Dolores Dignum ASCIIs Chisum Eos Tempos Abor Aut Et Accabor Ectus, exerts as sum lout id magnis am ex et valor auteur mos.</a:t>
              </a:r>
            </a:p>
          </p:txBody>
        </p:sp>
      </p:grpSp>
      <p:grpSp>
        <p:nvGrpSpPr>
          <p:cNvPr id="10" name="Group 9">
            <a:extLst>
              <a:ext uri="{FF2B5EF4-FFF2-40B4-BE49-F238E27FC236}">
                <a16:creationId xmlns:a16="http://schemas.microsoft.com/office/drawing/2014/main" id="{52927651-92CD-3581-D4BF-8C0192D51A6A}"/>
              </a:ext>
            </a:extLst>
          </p:cNvPr>
          <p:cNvGrpSpPr/>
          <p:nvPr/>
        </p:nvGrpSpPr>
        <p:grpSpPr>
          <a:xfrm>
            <a:off x="6002199" y="4647001"/>
            <a:ext cx="3859724" cy="796019"/>
            <a:chOff x="7949459" y="2368217"/>
            <a:chExt cx="3859724" cy="796019"/>
          </a:xfrm>
        </p:grpSpPr>
        <p:sp>
          <p:nvSpPr>
            <p:cNvPr id="13" name="TextBox 12">
              <a:extLst>
                <a:ext uri="{FF2B5EF4-FFF2-40B4-BE49-F238E27FC236}">
                  <a16:creationId xmlns:a16="http://schemas.microsoft.com/office/drawing/2014/main" id="{DCD23E7D-89D3-1B74-B892-7603B5A1D6C8}"/>
                </a:ext>
              </a:extLst>
            </p:cNvPr>
            <p:cNvSpPr txBox="1"/>
            <p:nvPr/>
          </p:nvSpPr>
          <p:spPr>
            <a:xfrm>
              <a:off x="7949459" y="2368217"/>
              <a:ext cx="2514491" cy="255006"/>
            </a:xfrm>
            <a:prstGeom prst="rect">
              <a:avLst/>
            </a:prstGeom>
            <a:noFill/>
          </p:spPr>
          <p:txBody>
            <a:bodyPr wrap="square" rtlCol="0">
              <a:spAutoFit/>
            </a:bodyPr>
            <a:lstStyle/>
            <a:p>
              <a:pPr marR="0" algn="l" rtl="0">
                <a:lnSpc>
                  <a:spcPts val="1400"/>
                </a:lnSpc>
              </a:pPr>
              <a:r>
                <a:rPr lang="en-US" sz="900" i="0" u="none" strike="noStrike" dirty="0">
                  <a:solidFill>
                    <a:schemeClr val="bg1"/>
                  </a:solidFill>
                  <a:latin typeface="Galderglynn Titling Rg" panose="020B0603040000020004" pitchFamily="34" charset="0"/>
                </a:rPr>
                <a:t>PROPOSAL DETAILS</a:t>
              </a:r>
            </a:p>
          </p:txBody>
        </p:sp>
        <p:sp>
          <p:nvSpPr>
            <p:cNvPr id="14" name="TextBox 13">
              <a:extLst>
                <a:ext uri="{FF2B5EF4-FFF2-40B4-BE49-F238E27FC236}">
                  <a16:creationId xmlns:a16="http://schemas.microsoft.com/office/drawing/2014/main" id="{4B41343B-25DC-6F15-989B-2373357D225D}"/>
                </a:ext>
              </a:extLst>
            </p:cNvPr>
            <p:cNvSpPr txBox="1"/>
            <p:nvPr/>
          </p:nvSpPr>
          <p:spPr>
            <a:xfrm>
              <a:off x="7961299" y="2579461"/>
              <a:ext cx="3847884" cy="584775"/>
            </a:xfrm>
            <a:prstGeom prst="rect">
              <a:avLst/>
            </a:prstGeom>
            <a:noFill/>
          </p:spPr>
          <p:txBody>
            <a:bodyPr wrap="square" rtlCol="0">
              <a:spAutoFit/>
            </a:bodyPr>
            <a:lstStyle/>
            <a:p>
              <a:pPr marR="0" algn="l" rtl="0"/>
              <a:r>
                <a:rPr lang="en-US" sz="800" b="0" i="0" u="none" strike="noStrike" spc="50" dirty="0">
                  <a:solidFill>
                    <a:schemeClr val="bg1">
                      <a:alpha val="50000"/>
                    </a:schemeClr>
                  </a:solidFill>
                  <a:latin typeface="Arimo" panose="020B0604020202020204" pitchFamily="34" charset="0"/>
                  <a:ea typeface="Arimo" panose="020B0604020202020204" pitchFamily="34" charset="0"/>
                  <a:cs typeface="Arimo" panose="020B0604020202020204" pitchFamily="34" charset="0"/>
                </a:rPr>
                <a:t>Antiam Diorerum Repudiandit, Sitiatio Debit Voluptiunt Eos Aut Ut Quiberon Pos Ape In Cones Sundae Dolores Dignum ASCIIs Chisum Eos Tempos Abor Aut Et Accabor Ectus, exerts as sum lout id magnis am ex et valor auteur mos.</a:t>
              </a:r>
            </a:p>
          </p:txBody>
        </p:sp>
      </p:grpSp>
      <p:sp>
        <p:nvSpPr>
          <p:cNvPr id="31" name="TextBox 30">
            <a:extLst>
              <a:ext uri="{FF2B5EF4-FFF2-40B4-BE49-F238E27FC236}">
                <a16:creationId xmlns:a16="http://schemas.microsoft.com/office/drawing/2014/main" id="{B1486390-4C2D-C4FE-8730-8E0FF4F1BFDE}"/>
              </a:ext>
            </a:extLst>
          </p:cNvPr>
          <p:cNvSpPr txBox="1"/>
          <p:nvPr/>
        </p:nvSpPr>
        <p:spPr>
          <a:xfrm>
            <a:off x="194386" y="2013704"/>
            <a:ext cx="1674820" cy="1477328"/>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a:t>
            </a:r>
          </a:p>
        </p:txBody>
      </p:sp>
      <p:sp>
        <p:nvSpPr>
          <p:cNvPr id="33" name="TextBox 32">
            <a:extLst>
              <a:ext uri="{FF2B5EF4-FFF2-40B4-BE49-F238E27FC236}">
                <a16:creationId xmlns:a16="http://schemas.microsoft.com/office/drawing/2014/main" id="{9459384A-6A25-18BA-5598-2EE56F9208CC}"/>
              </a:ext>
            </a:extLst>
          </p:cNvPr>
          <p:cNvSpPr txBox="1"/>
          <p:nvPr/>
        </p:nvSpPr>
        <p:spPr>
          <a:xfrm>
            <a:off x="194386" y="3703860"/>
            <a:ext cx="1377834" cy="553998"/>
          </a:xfrm>
          <a:prstGeom prst="rect">
            <a:avLst/>
          </a:prstGeom>
          <a:noFill/>
        </p:spPr>
        <p:txBody>
          <a:bodyPr wrap="square" rtlCol="0">
            <a:spAutoFit/>
          </a:bodyPr>
          <a:lstStyle/>
          <a:p>
            <a:r>
              <a:rPr lang="en-US" sz="3000" dirty="0">
                <a:solidFill>
                  <a:schemeClr val="bg1"/>
                </a:solidFill>
                <a:latin typeface="Andreas" pitchFamily="2" charset="77"/>
                <a:ea typeface="Arimo" panose="020B0604020202020204" pitchFamily="34" charset="0"/>
                <a:cs typeface="Arimo" panose="020B0604020202020204" pitchFamily="34" charset="0"/>
              </a:rPr>
              <a:t>12k</a:t>
            </a:r>
          </a:p>
        </p:txBody>
      </p:sp>
      <p:sp>
        <p:nvSpPr>
          <p:cNvPr id="34" name="TextBox 33">
            <a:extLst>
              <a:ext uri="{FF2B5EF4-FFF2-40B4-BE49-F238E27FC236}">
                <a16:creationId xmlns:a16="http://schemas.microsoft.com/office/drawing/2014/main" id="{51EFAD77-D6FC-B11A-37E6-AB6192489EAF}"/>
              </a:ext>
            </a:extLst>
          </p:cNvPr>
          <p:cNvSpPr txBox="1"/>
          <p:nvPr/>
        </p:nvSpPr>
        <p:spPr>
          <a:xfrm>
            <a:off x="194386" y="4165806"/>
            <a:ext cx="2379163" cy="230832"/>
          </a:xfrm>
          <a:prstGeom prst="rect">
            <a:avLst/>
          </a:prstGeom>
          <a:noFill/>
        </p:spPr>
        <p:txBody>
          <a:bodyPr wrap="square" rtlCol="0">
            <a:spAutoFit/>
          </a:bodyPr>
          <a:lstStyle/>
          <a:p>
            <a:r>
              <a:rPr lang="en-US" sz="90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Brand Case Study</a:t>
            </a:r>
          </a:p>
        </p:txBody>
      </p:sp>
      <p:grpSp>
        <p:nvGrpSpPr>
          <p:cNvPr id="2" name="Group 1">
            <a:extLst>
              <a:ext uri="{FF2B5EF4-FFF2-40B4-BE49-F238E27FC236}">
                <a16:creationId xmlns:a16="http://schemas.microsoft.com/office/drawing/2014/main" id="{F41F1DB0-A3A8-A9AF-A1DC-F7EAA9353C00}"/>
              </a:ext>
            </a:extLst>
          </p:cNvPr>
          <p:cNvGrpSpPr/>
          <p:nvPr/>
        </p:nvGrpSpPr>
        <p:grpSpPr>
          <a:xfrm>
            <a:off x="6002199" y="217803"/>
            <a:ext cx="6000845" cy="710591"/>
            <a:chOff x="194386" y="217803"/>
            <a:chExt cx="6000845" cy="710591"/>
          </a:xfrm>
        </p:grpSpPr>
        <p:grpSp>
          <p:nvGrpSpPr>
            <p:cNvPr id="3" name="Group 2">
              <a:extLst>
                <a:ext uri="{FF2B5EF4-FFF2-40B4-BE49-F238E27FC236}">
                  <a16:creationId xmlns:a16="http://schemas.microsoft.com/office/drawing/2014/main" id="{C15491B1-E1BF-5A41-8CDD-76C18D51587E}"/>
                </a:ext>
              </a:extLst>
            </p:cNvPr>
            <p:cNvGrpSpPr/>
            <p:nvPr/>
          </p:nvGrpSpPr>
          <p:grpSpPr>
            <a:xfrm>
              <a:off x="194386" y="217803"/>
              <a:ext cx="6000845" cy="215444"/>
              <a:chOff x="6002199" y="217803"/>
              <a:chExt cx="6000845" cy="215444"/>
            </a:xfrm>
          </p:grpSpPr>
          <p:sp>
            <p:nvSpPr>
              <p:cNvPr id="6" name="TextBox 5">
                <a:extLst>
                  <a:ext uri="{FF2B5EF4-FFF2-40B4-BE49-F238E27FC236}">
                    <a16:creationId xmlns:a16="http://schemas.microsoft.com/office/drawing/2014/main" id="{BB6425B3-F8FA-9D84-4785-4DE038E170D6}"/>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2" name="TextBox 11">
                <a:extLst>
                  <a:ext uri="{FF2B5EF4-FFF2-40B4-BE49-F238E27FC236}">
                    <a16:creationId xmlns:a16="http://schemas.microsoft.com/office/drawing/2014/main" id="{509CFEA3-2047-1528-D6A2-B71C6AE6CEB7}"/>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17" name="TextBox 16">
                <a:extLst>
                  <a:ext uri="{FF2B5EF4-FFF2-40B4-BE49-F238E27FC236}">
                    <a16:creationId xmlns:a16="http://schemas.microsoft.com/office/drawing/2014/main" id="{62B8521E-FA87-8D0E-1DD8-E622BCD11B49}"/>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4" name="TextBox 3">
              <a:extLst>
                <a:ext uri="{FF2B5EF4-FFF2-40B4-BE49-F238E27FC236}">
                  <a16:creationId xmlns:a16="http://schemas.microsoft.com/office/drawing/2014/main" id="{FB4E4E6A-C9D5-BE3E-89C3-55C494969205}"/>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18" name="Straight Connector 17">
            <a:extLst>
              <a:ext uri="{FF2B5EF4-FFF2-40B4-BE49-F238E27FC236}">
                <a16:creationId xmlns:a16="http://schemas.microsoft.com/office/drawing/2014/main" id="{4CE4B176-D0B3-0BDA-CC6E-432CEDBEE035}"/>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093B981-0950-FBB6-682E-C2F286623751}"/>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20CD4BF1-6EEE-1147-7483-A5C7A9D01CE0}"/>
              </a:ext>
            </a:extLst>
          </p:cNvPr>
          <p:cNvGrpSpPr/>
          <p:nvPr/>
        </p:nvGrpSpPr>
        <p:grpSpPr>
          <a:xfrm>
            <a:off x="194386" y="217803"/>
            <a:ext cx="5246807" cy="215444"/>
            <a:chOff x="194386" y="217803"/>
            <a:chExt cx="5246807" cy="215444"/>
          </a:xfrm>
        </p:grpSpPr>
        <p:sp>
          <p:nvSpPr>
            <p:cNvPr id="21" name="TextBox 20">
              <a:extLst>
                <a:ext uri="{FF2B5EF4-FFF2-40B4-BE49-F238E27FC236}">
                  <a16:creationId xmlns:a16="http://schemas.microsoft.com/office/drawing/2014/main" id="{D8CD06D8-7B03-77C7-EA5C-7ABEEBFD9B5E}"/>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3" name="TextBox 22">
              <a:extLst>
                <a:ext uri="{FF2B5EF4-FFF2-40B4-BE49-F238E27FC236}">
                  <a16:creationId xmlns:a16="http://schemas.microsoft.com/office/drawing/2014/main" id="{25B5FBE8-961C-728C-BF72-F30CCA02E84F}"/>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cxnSp>
        <p:nvCxnSpPr>
          <p:cNvPr id="24" name="Straight Connector 23">
            <a:extLst>
              <a:ext uri="{FF2B5EF4-FFF2-40B4-BE49-F238E27FC236}">
                <a16:creationId xmlns:a16="http://schemas.microsoft.com/office/drawing/2014/main" id="{D64A8048-9BFA-586C-F6A4-EF9A91BD347A}"/>
              </a:ext>
            </a:extLst>
          </p:cNvPr>
          <p:cNvCxnSpPr>
            <a:cxnSpLocks/>
          </p:cNvCxnSpPr>
          <p:nvPr/>
        </p:nvCxnSpPr>
        <p:spPr>
          <a:xfrm>
            <a:off x="284471" y="1758805"/>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8D5FAC7-AC44-34C9-5ED5-A4817079A423}"/>
              </a:ext>
            </a:extLst>
          </p:cNvPr>
          <p:cNvCxnSpPr>
            <a:cxnSpLocks/>
          </p:cNvCxnSpPr>
          <p:nvPr/>
        </p:nvCxnSpPr>
        <p:spPr>
          <a:xfrm>
            <a:off x="6096000" y="1758805"/>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BB895D7A-1B52-59BE-932E-E82FABEBA592}"/>
              </a:ext>
            </a:extLst>
          </p:cNvPr>
          <p:cNvGrpSpPr/>
          <p:nvPr/>
        </p:nvGrpSpPr>
        <p:grpSpPr>
          <a:xfrm>
            <a:off x="6071755" y="1344836"/>
            <a:ext cx="1333735" cy="293923"/>
            <a:chOff x="4086328" y="1344836"/>
            <a:chExt cx="1333735" cy="293923"/>
          </a:xfrm>
        </p:grpSpPr>
        <p:sp>
          <p:nvSpPr>
            <p:cNvPr id="27" name="TextBox 26">
              <a:extLst>
                <a:ext uri="{FF2B5EF4-FFF2-40B4-BE49-F238E27FC236}">
                  <a16:creationId xmlns:a16="http://schemas.microsoft.com/office/drawing/2014/main" id="{E3312B55-8C42-C63F-63B9-ED95F1B468E8}"/>
                </a:ext>
              </a:extLst>
            </p:cNvPr>
            <p:cNvSpPr txBox="1"/>
            <p:nvPr/>
          </p:nvSpPr>
          <p:spPr>
            <a:xfrm>
              <a:off x="4741479"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28" name="Rounded Rectangle 27">
              <a:extLst>
                <a:ext uri="{FF2B5EF4-FFF2-40B4-BE49-F238E27FC236}">
                  <a16:creationId xmlns:a16="http://schemas.microsoft.com/office/drawing/2014/main" id="{9316D0A7-4AA5-DC76-C1C7-9A5B5FDF9856}"/>
                </a:ext>
              </a:extLst>
            </p:cNvPr>
            <p:cNvSpPr/>
            <p:nvPr/>
          </p:nvSpPr>
          <p:spPr>
            <a:xfrm>
              <a:off x="4815964" y="1395742"/>
              <a:ext cx="527295" cy="206181"/>
            </a:xfrm>
            <a:prstGeom prst="roundRect">
              <a:avLst>
                <a:gd name="adj" fmla="val 26316"/>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9849C35-D7A2-18D7-61F9-F8B1D28A4E1D}"/>
                </a:ext>
              </a:extLst>
            </p:cNvPr>
            <p:cNvSpPr/>
            <p:nvPr/>
          </p:nvSpPr>
          <p:spPr>
            <a:xfrm>
              <a:off x="458083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54D44E2E-C71E-E834-EA38-D0FD8B0BBCC9}"/>
                </a:ext>
              </a:extLst>
            </p:cNvPr>
            <p:cNvSpPr/>
            <p:nvPr/>
          </p:nvSpPr>
          <p:spPr>
            <a:xfrm>
              <a:off x="434570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7D8B487F-14E9-65FD-24BC-444ECB7E87D8}"/>
                </a:ext>
              </a:extLst>
            </p:cNvPr>
            <p:cNvSpPr/>
            <p:nvPr/>
          </p:nvSpPr>
          <p:spPr>
            <a:xfrm>
              <a:off x="411057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5658CFB9-17A7-DCD6-D657-0839D652653B}"/>
                </a:ext>
              </a:extLst>
            </p:cNvPr>
            <p:cNvSpPr txBox="1"/>
            <p:nvPr/>
          </p:nvSpPr>
          <p:spPr>
            <a:xfrm>
              <a:off x="4086328"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37" name="TextBox 36">
              <a:extLst>
                <a:ext uri="{FF2B5EF4-FFF2-40B4-BE49-F238E27FC236}">
                  <a16:creationId xmlns:a16="http://schemas.microsoft.com/office/drawing/2014/main" id="{C2F1ACC3-D040-DCD4-372B-7C06FFA90B8D}"/>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38" name="TextBox 37">
              <a:extLst>
                <a:ext uri="{FF2B5EF4-FFF2-40B4-BE49-F238E27FC236}">
                  <a16:creationId xmlns:a16="http://schemas.microsoft.com/office/drawing/2014/main" id="{A04D653C-CA12-336D-90D5-7DB104034193}"/>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sp>
        <p:nvSpPr>
          <p:cNvPr id="39" name="TextBox 38">
            <a:extLst>
              <a:ext uri="{FF2B5EF4-FFF2-40B4-BE49-F238E27FC236}">
                <a16:creationId xmlns:a16="http://schemas.microsoft.com/office/drawing/2014/main" id="{6B2C5AB4-F9CC-1D63-30C9-1B118DCCB1A7}"/>
              </a:ext>
            </a:extLst>
          </p:cNvPr>
          <p:cNvSpPr txBox="1"/>
          <p:nvPr/>
        </p:nvSpPr>
        <p:spPr>
          <a:xfrm>
            <a:off x="194386" y="1291743"/>
            <a:ext cx="3982991" cy="400110"/>
          </a:xfrm>
          <a:prstGeom prst="rect">
            <a:avLst/>
          </a:prstGeom>
          <a:noFill/>
        </p:spPr>
        <p:txBody>
          <a:bodyPr wrap="square" rtlCol="0">
            <a:spAutoFit/>
          </a:bodyPr>
          <a:lstStyle/>
          <a:p>
            <a:r>
              <a:rPr lang="en-US" sz="20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CONTRACT</a:t>
            </a:r>
          </a:p>
        </p:txBody>
      </p:sp>
      <p:sp>
        <p:nvSpPr>
          <p:cNvPr id="40" name="TextBox 39">
            <a:extLst>
              <a:ext uri="{FF2B5EF4-FFF2-40B4-BE49-F238E27FC236}">
                <a16:creationId xmlns:a16="http://schemas.microsoft.com/office/drawing/2014/main" id="{1E2855F0-BCD8-A325-3C0F-DC254138E4EF}"/>
              </a:ext>
            </a:extLst>
          </p:cNvPr>
          <p:cNvSpPr txBox="1"/>
          <p:nvPr/>
        </p:nvSpPr>
        <p:spPr>
          <a:xfrm>
            <a:off x="7011833"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41" name="TextBox 40">
            <a:extLst>
              <a:ext uri="{FF2B5EF4-FFF2-40B4-BE49-F238E27FC236}">
                <a16:creationId xmlns:a16="http://schemas.microsoft.com/office/drawing/2014/main" id="{2E183DEE-D2B0-36A5-2065-C0C42551EFCA}"/>
              </a:ext>
            </a:extLst>
          </p:cNvPr>
          <p:cNvSpPr txBox="1"/>
          <p:nvPr/>
        </p:nvSpPr>
        <p:spPr>
          <a:xfrm>
            <a:off x="6002199"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42" name="TextBox 41">
            <a:extLst>
              <a:ext uri="{FF2B5EF4-FFF2-40B4-BE49-F238E27FC236}">
                <a16:creationId xmlns:a16="http://schemas.microsoft.com/office/drawing/2014/main" id="{733789D6-705F-E7B3-77A0-9B85FFA077FF}"/>
              </a:ext>
            </a:extLst>
          </p:cNvPr>
          <p:cNvSpPr txBox="1"/>
          <p:nvPr/>
        </p:nvSpPr>
        <p:spPr>
          <a:xfrm>
            <a:off x="8055108"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cxnSp>
        <p:nvCxnSpPr>
          <p:cNvPr id="43" name="Straight Connector 42">
            <a:extLst>
              <a:ext uri="{FF2B5EF4-FFF2-40B4-BE49-F238E27FC236}">
                <a16:creationId xmlns:a16="http://schemas.microsoft.com/office/drawing/2014/main" id="{582CA4A7-2927-95AE-4324-4E08D862BE8E}"/>
              </a:ext>
            </a:extLst>
          </p:cNvPr>
          <p:cNvCxnSpPr>
            <a:cxnSpLocks/>
          </p:cNvCxnSpPr>
          <p:nvPr/>
        </p:nvCxnSpPr>
        <p:spPr>
          <a:xfrm>
            <a:off x="6096000" y="6424754"/>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CAA5405-1349-4260-FABE-1A60E8F5DEF7}"/>
              </a:ext>
            </a:extLst>
          </p:cNvPr>
          <p:cNvCxnSpPr>
            <a:cxnSpLocks/>
          </p:cNvCxnSpPr>
          <p:nvPr/>
        </p:nvCxnSpPr>
        <p:spPr>
          <a:xfrm>
            <a:off x="284471" y="6424754"/>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161722E-E3A8-E524-B968-22D431270655}"/>
              </a:ext>
            </a:extLst>
          </p:cNvPr>
          <p:cNvCxnSpPr>
            <a:cxnSpLocks/>
          </p:cNvCxnSpPr>
          <p:nvPr/>
        </p:nvCxnSpPr>
        <p:spPr>
          <a:xfrm>
            <a:off x="6096000" y="3247790"/>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47175FF-A3DC-7C08-4BFA-CAD974FFE6B3}"/>
              </a:ext>
            </a:extLst>
          </p:cNvPr>
          <p:cNvCxnSpPr>
            <a:cxnSpLocks/>
          </p:cNvCxnSpPr>
          <p:nvPr/>
        </p:nvCxnSpPr>
        <p:spPr>
          <a:xfrm>
            <a:off x="6096000" y="444593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C54B5A31-63C4-A80D-28B3-B3038BA720C2}"/>
              </a:ext>
            </a:extLst>
          </p:cNvPr>
          <p:cNvSpPr/>
          <p:nvPr/>
        </p:nvSpPr>
        <p:spPr>
          <a:xfrm>
            <a:off x="284471"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64" name="Oval 63">
            <a:extLst>
              <a:ext uri="{FF2B5EF4-FFF2-40B4-BE49-F238E27FC236}">
                <a16:creationId xmlns:a16="http://schemas.microsoft.com/office/drawing/2014/main" id="{93D0D342-5FF6-3E8A-C51E-31C957FAB3D4}"/>
              </a:ext>
            </a:extLst>
          </p:cNvPr>
          <p:cNvSpPr/>
          <p:nvPr/>
        </p:nvSpPr>
        <p:spPr>
          <a:xfrm>
            <a:off x="1045133"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Picture Placeholder 14">
            <a:extLst>
              <a:ext uri="{FF2B5EF4-FFF2-40B4-BE49-F238E27FC236}">
                <a16:creationId xmlns:a16="http://schemas.microsoft.com/office/drawing/2014/main" id="{CBB82657-78D1-F197-3305-6483602A1D0F}"/>
              </a:ext>
            </a:extLst>
          </p:cNvPr>
          <p:cNvSpPr>
            <a:spLocks noGrp="1"/>
          </p:cNvSpPr>
          <p:nvPr>
            <p:ph type="pic" sz="quarter" idx="22"/>
          </p:nvPr>
        </p:nvSpPr>
        <p:spPr/>
      </p:sp>
    </p:spTree>
    <p:extLst>
      <p:ext uri="{BB962C8B-B14F-4D97-AF65-F5344CB8AC3E}">
        <p14:creationId xmlns:p14="http://schemas.microsoft.com/office/powerpoint/2010/main" val="2428751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3E4F56D-0F61-5ACC-934D-ECC96E765926}"/>
              </a:ext>
            </a:extLst>
          </p:cNvPr>
          <p:cNvSpPr/>
          <p:nvPr/>
        </p:nvSpPr>
        <p:spPr>
          <a:xfrm>
            <a:off x="0" y="0"/>
            <a:ext cx="12192000" cy="685800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C3F9859-23D4-95C0-23D0-0EBFDCC202FD}"/>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37F2AC3-DA17-8265-8221-77FF6F285B23}"/>
              </a:ext>
            </a:extLst>
          </p:cNvPr>
          <p:cNvSpPr>
            <a:spLocks noGrp="1"/>
          </p:cNvSpPr>
          <p:nvPr>
            <p:ph type="pic" sz="quarter" idx="19"/>
          </p:nvPr>
        </p:nvSpPr>
        <p:spPr/>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220" name="TextBox 219">
            <a:extLst>
              <a:ext uri="{FF2B5EF4-FFF2-40B4-BE49-F238E27FC236}">
                <a16:creationId xmlns:a16="http://schemas.microsoft.com/office/drawing/2014/main" id="{0A3E5101-2938-3790-B22D-B9374B0CDCF9}"/>
              </a:ext>
            </a:extLst>
          </p:cNvPr>
          <p:cNvSpPr txBox="1"/>
          <p:nvPr/>
        </p:nvSpPr>
        <p:spPr>
          <a:xfrm>
            <a:off x="19438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221" name="TextBox 220">
            <a:extLst>
              <a:ext uri="{FF2B5EF4-FFF2-40B4-BE49-F238E27FC236}">
                <a16:creationId xmlns:a16="http://schemas.microsoft.com/office/drawing/2014/main" id="{957A6654-FC42-3B97-4269-1299354B89C9}"/>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18" name="TextBox 17">
            <a:extLst>
              <a:ext uri="{FF2B5EF4-FFF2-40B4-BE49-F238E27FC236}">
                <a16:creationId xmlns:a16="http://schemas.microsoft.com/office/drawing/2014/main" id="{45B1056E-E4DC-F2AD-969E-EF937CFFC195}"/>
              </a:ext>
            </a:extLst>
          </p:cNvPr>
          <p:cNvSpPr txBox="1"/>
          <p:nvPr/>
        </p:nvSpPr>
        <p:spPr>
          <a:xfrm>
            <a:off x="6002199" y="2602827"/>
            <a:ext cx="2111316" cy="2054409"/>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20" name="TextBox 19">
            <a:extLst>
              <a:ext uri="{FF2B5EF4-FFF2-40B4-BE49-F238E27FC236}">
                <a16:creationId xmlns:a16="http://schemas.microsoft.com/office/drawing/2014/main" id="{1C008316-62F0-B7D6-4086-180B5CD054A7}"/>
              </a:ext>
            </a:extLst>
          </p:cNvPr>
          <p:cNvSpPr txBox="1"/>
          <p:nvPr/>
        </p:nvSpPr>
        <p:spPr>
          <a:xfrm>
            <a:off x="6002199"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Brand Proposal Sign Off</a:t>
            </a:r>
          </a:p>
        </p:txBody>
      </p:sp>
      <p:sp>
        <p:nvSpPr>
          <p:cNvPr id="26" name="TextBox 25">
            <a:extLst>
              <a:ext uri="{FF2B5EF4-FFF2-40B4-BE49-F238E27FC236}">
                <a16:creationId xmlns:a16="http://schemas.microsoft.com/office/drawing/2014/main" id="{3E6FF886-681E-3984-4050-C1085D5C8AAC}"/>
              </a:ext>
            </a:extLst>
          </p:cNvPr>
          <p:cNvSpPr txBox="1"/>
          <p:nvPr/>
        </p:nvSpPr>
        <p:spPr>
          <a:xfrm>
            <a:off x="6002199" y="5222585"/>
            <a:ext cx="807264" cy="255006"/>
          </a:xfrm>
          <a:prstGeom prst="rect">
            <a:avLst/>
          </a:prstGeom>
          <a:noFill/>
        </p:spPr>
        <p:txBody>
          <a:bodyPr wrap="square" rtlCol="0">
            <a:spAutoFit/>
          </a:bodyPr>
          <a:lstStyle/>
          <a:p>
            <a:pPr marR="0" rtl="0">
              <a:lnSpc>
                <a:spcPts val="1400"/>
              </a:lnSpc>
            </a:pPr>
            <a:r>
              <a:rPr lang="en-US" sz="900" i="0" u="none" strike="noStrike" dirty="0">
                <a:solidFill>
                  <a:srgbClr val="000000"/>
                </a:solidFill>
                <a:latin typeface="Galderglynn Titling Rg" panose="020B0603040000020004" pitchFamily="34" charset="0"/>
              </a:rPr>
              <a:t>SIGN</a:t>
            </a:r>
          </a:p>
        </p:txBody>
      </p:sp>
      <p:sp>
        <p:nvSpPr>
          <p:cNvPr id="27" name="TextBox 26">
            <a:extLst>
              <a:ext uri="{FF2B5EF4-FFF2-40B4-BE49-F238E27FC236}">
                <a16:creationId xmlns:a16="http://schemas.microsoft.com/office/drawing/2014/main" id="{7963A5AC-5D73-1F0F-86E2-B419892ED84E}"/>
              </a:ext>
            </a:extLst>
          </p:cNvPr>
          <p:cNvSpPr txBox="1"/>
          <p:nvPr/>
        </p:nvSpPr>
        <p:spPr>
          <a:xfrm>
            <a:off x="6002199" y="5649208"/>
            <a:ext cx="1955962" cy="596574"/>
          </a:xfrm>
          <a:prstGeom prst="rect">
            <a:avLst/>
          </a:prstGeom>
          <a:noFill/>
        </p:spPr>
        <p:txBody>
          <a:bodyPr wrap="square" rtlCol="0">
            <a:spAutoFit/>
          </a:bodyPr>
          <a:lstStyle/>
          <a:p>
            <a:pPr marR="0" rtl="0">
              <a:lnSpc>
                <a:spcPts val="1000"/>
              </a:lnSpc>
            </a:pPr>
            <a:r>
              <a:rPr lang="en-US" sz="800" b="0" i="0" u="none" strike="noStrike" dirty="0">
                <a:solidFill>
                  <a:srgbClr val="000000"/>
                </a:solidFill>
                <a:latin typeface="Arimo" panose="020B0604020202020204" pitchFamily="34" charset="0"/>
                <a:ea typeface="Arimo" panose="020B0604020202020204" pitchFamily="34" charset="0"/>
                <a:cs typeface="Arimo" panose="020B0604020202020204" pitchFamily="34" charset="0"/>
              </a:rPr>
              <a:t>Antiam Diorerum Repudiandit, Sitiatio Debit Voluptiunt Eos Aut </a:t>
            </a:r>
          </a:p>
          <a:p>
            <a:pPr marR="0" rtl="0">
              <a:lnSpc>
                <a:spcPts val="1000"/>
              </a:lnSpc>
            </a:pPr>
            <a:r>
              <a:rPr lang="en-US" sz="800" b="0" i="0" u="none" strike="noStrike" dirty="0">
                <a:solidFill>
                  <a:srgbClr val="000000"/>
                </a:solidFill>
                <a:latin typeface="Arimo" panose="020B0604020202020204" pitchFamily="34" charset="0"/>
                <a:ea typeface="Arimo" panose="020B0604020202020204" pitchFamily="34" charset="0"/>
                <a:cs typeface="Arimo" panose="020B0604020202020204" pitchFamily="34" charset="0"/>
              </a:rPr>
              <a:t>Ciptid magnis am ex et volor autatur mos</a:t>
            </a:r>
          </a:p>
        </p:txBody>
      </p:sp>
      <p:cxnSp>
        <p:nvCxnSpPr>
          <p:cNvPr id="29" name="Straight Connector 28">
            <a:extLst>
              <a:ext uri="{FF2B5EF4-FFF2-40B4-BE49-F238E27FC236}">
                <a16:creationId xmlns:a16="http://schemas.microsoft.com/office/drawing/2014/main" id="{D3AD42E2-25A1-D05A-0280-5D6EE2ED1EA7}"/>
              </a:ext>
            </a:extLst>
          </p:cNvPr>
          <p:cNvCxnSpPr>
            <a:cxnSpLocks/>
          </p:cNvCxnSpPr>
          <p:nvPr/>
        </p:nvCxnSpPr>
        <p:spPr>
          <a:xfrm>
            <a:off x="9835376" y="5350088"/>
            <a:ext cx="2072153"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4512B65-2DF0-D5CC-BDA6-4FD8D03ED5AA}"/>
              </a:ext>
            </a:extLst>
          </p:cNvPr>
          <p:cNvSpPr txBox="1"/>
          <p:nvPr/>
        </p:nvSpPr>
        <p:spPr>
          <a:xfrm>
            <a:off x="9401342" y="5222585"/>
            <a:ext cx="807264" cy="255006"/>
          </a:xfrm>
          <a:prstGeom prst="rect">
            <a:avLst/>
          </a:prstGeom>
          <a:noFill/>
        </p:spPr>
        <p:txBody>
          <a:bodyPr wrap="square" rtlCol="0">
            <a:spAutoFit/>
          </a:bodyPr>
          <a:lstStyle/>
          <a:p>
            <a:pPr marR="0" rtl="0">
              <a:lnSpc>
                <a:spcPts val="1400"/>
              </a:lnSpc>
            </a:pPr>
            <a:r>
              <a:rPr lang="en-US" sz="900" i="0" u="none" strike="noStrike" dirty="0">
                <a:solidFill>
                  <a:srgbClr val="000000"/>
                </a:solidFill>
                <a:latin typeface="Galderglynn Titling Rg" panose="020B0603040000020004" pitchFamily="34" charset="0"/>
              </a:rPr>
              <a:t>OFF</a:t>
            </a:r>
          </a:p>
        </p:txBody>
      </p:sp>
      <p:sp>
        <p:nvSpPr>
          <p:cNvPr id="35" name="TextBox 34">
            <a:extLst>
              <a:ext uri="{FF2B5EF4-FFF2-40B4-BE49-F238E27FC236}">
                <a16:creationId xmlns:a16="http://schemas.microsoft.com/office/drawing/2014/main" id="{8DB73BD0-CDDA-91EC-96C2-1C63591E8967}"/>
              </a:ext>
            </a:extLst>
          </p:cNvPr>
          <p:cNvSpPr txBox="1"/>
          <p:nvPr/>
        </p:nvSpPr>
        <p:spPr>
          <a:xfrm>
            <a:off x="194386" y="2608144"/>
            <a:ext cx="344635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36" name="TextBox 35">
            <a:extLst>
              <a:ext uri="{FF2B5EF4-FFF2-40B4-BE49-F238E27FC236}">
                <a16:creationId xmlns:a16="http://schemas.microsoft.com/office/drawing/2014/main" id="{95EF2A30-2758-C65E-25C8-E72240C51971}"/>
              </a:ext>
            </a:extLst>
          </p:cNvPr>
          <p:cNvSpPr txBox="1"/>
          <p:nvPr/>
        </p:nvSpPr>
        <p:spPr>
          <a:xfrm>
            <a:off x="192934" y="3968239"/>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cxnSp>
        <p:nvCxnSpPr>
          <p:cNvPr id="40" name="Straight Connector 39">
            <a:extLst>
              <a:ext uri="{FF2B5EF4-FFF2-40B4-BE49-F238E27FC236}">
                <a16:creationId xmlns:a16="http://schemas.microsoft.com/office/drawing/2014/main" id="{360FFAF0-8921-59A7-2C98-73A61A69CBB7}"/>
              </a:ext>
            </a:extLst>
          </p:cNvPr>
          <p:cNvCxnSpPr>
            <a:cxnSpLocks/>
          </p:cNvCxnSpPr>
          <p:nvPr/>
        </p:nvCxnSpPr>
        <p:spPr>
          <a:xfrm>
            <a:off x="6488482" y="5350088"/>
            <a:ext cx="2912860"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39C4B305-A9BE-0161-1533-C849A2464A48}"/>
              </a:ext>
            </a:extLst>
          </p:cNvPr>
          <p:cNvGrpSpPr/>
          <p:nvPr/>
        </p:nvGrpSpPr>
        <p:grpSpPr>
          <a:xfrm>
            <a:off x="6002199" y="217803"/>
            <a:ext cx="6000845" cy="215444"/>
            <a:chOff x="6002199" y="217803"/>
            <a:chExt cx="6000845" cy="215444"/>
          </a:xfrm>
        </p:grpSpPr>
        <p:sp>
          <p:nvSpPr>
            <p:cNvPr id="7" name="TextBox 6">
              <a:extLst>
                <a:ext uri="{FF2B5EF4-FFF2-40B4-BE49-F238E27FC236}">
                  <a16:creationId xmlns:a16="http://schemas.microsoft.com/office/drawing/2014/main" id="{9B70E8E1-E3D3-76CF-EFD4-2E288788CA6D}"/>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7" name="TextBox 16">
              <a:extLst>
                <a:ext uri="{FF2B5EF4-FFF2-40B4-BE49-F238E27FC236}">
                  <a16:creationId xmlns:a16="http://schemas.microsoft.com/office/drawing/2014/main" id="{B726C55F-BC31-E831-A88C-CCD8B6687E6B}"/>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22" name="TextBox 21">
              <a:extLst>
                <a:ext uri="{FF2B5EF4-FFF2-40B4-BE49-F238E27FC236}">
                  <a16:creationId xmlns:a16="http://schemas.microsoft.com/office/drawing/2014/main" id="{6BB2FC63-7F78-4564-0023-D3A938D01689}"/>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3" name="TextBox 22">
            <a:extLst>
              <a:ext uri="{FF2B5EF4-FFF2-40B4-BE49-F238E27FC236}">
                <a16:creationId xmlns:a16="http://schemas.microsoft.com/office/drawing/2014/main" id="{7AA92C56-A20B-5CFF-673D-D47BB18AB140}"/>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4" name="Straight Connector 23">
            <a:extLst>
              <a:ext uri="{FF2B5EF4-FFF2-40B4-BE49-F238E27FC236}">
                <a16:creationId xmlns:a16="http://schemas.microsoft.com/office/drawing/2014/main" id="{B2838410-AF1D-0AB2-9279-D48081A48898}"/>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B8470E3-A1C7-3EBF-8A69-D9958AD3917F}"/>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EA7ABEB-6531-F739-2937-E9A55A94F94C}"/>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32" name="TextBox 31">
            <a:extLst>
              <a:ext uri="{FF2B5EF4-FFF2-40B4-BE49-F238E27FC236}">
                <a16:creationId xmlns:a16="http://schemas.microsoft.com/office/drawing/2014/main" id="{33E28A53-D6B7-2239-B9F1-91CA055ECC3E}"/>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33" name="Straight Connector 32">
            <a:extLst>
              <a:ext uri="{FF2B5EF4-FFF2-40B4-BE49-F238E27FC236}">
                <a16:creationId xmlns:a16="http://schemas.microsoft.com/office/drawing/2014/main" id="{EA442B7D-73E6-D1E4-5A27-3409B8B27387}"/>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DBC8D6FF-886E-A906-D7A5-D40F1B3EE680}"/>
              </a:ext>
            </a:extLst>
          </p:cNvPr>
          <p:cNvGrpSpPr/>
          <p:nvPr/>
        </p:nvGrpSpPr>
        <p:grpSpPr>
          <a:xfrm>
            <a:off x="4067296" y="1344836"/>
            <a:ext cx="1373897" cy="293923"/>
            <a:chOff x="4067030" y="1344836"/>
            <a:chExt cx="1373897" cy="293923"/>
          </a:xfrm>
        </p:grpSpPr>
        <p:sp>
          <p:nvSpPr>
            <p:cNvPr id="37" name="TextBox 36">
              <a:extLst>
                <a:ext uri="{FF2B5EF4-FFF2-40B4-BE49-F238E27FC236}">
                  <a16:creationId xmlns:a16="http://schemas.microsoft.com/office/drawing/2014/main" id="{92216233-7A0F-21B3-770A-03B141E006B3}"/>
                </a:ext>
              </a:extLst>
            </p:cNvPr>
            <p:cNvSpPr txBox="1"/>
            <p:nvPr/>
          </p:nvSpPr>
          <p:spPr>
            <a:xfrm>
              <a:off x="4720615" y="1344836"/>
              <a:ext cx="72031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39" name="Rounded Rectangle 38">
              <a:extLst>
                <a:ext uri="{FF2B5EF4-FFF2-40B4-BE49-F238E27FC236}">
                  <a16:creationId xmlns:a16="http://schemas.microsoft.com/office/drawing/2014/main" id="{594F8EE6-0451-7B52-0E62-8B20E09B3F70}"/>
                </a:ext>
              </a:extLst>
            </p:cNvPr>
            <p:cNvSpPr/>
            <p:nvPr/>
          </p:nvSpPr>
          <p:spPr>
            <a:xfrm>
              <a:off x="4815964"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15C99128-64C8-AFD6-8FD3-FCE346DD1FD8}"/>
                </a:ext>
              </a:extLst>
            </p:cNvPr>
            <p:cNvSpPr/>
            <p:nvPr/>
          </p:nvSpPr>
          <p:spPr>
            <a:xfrm>
              <a:off x="458083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8014AC1D-52A8-5CC2-55EF-FE3DAF19C7D9}"/>
                </a:ext>
              </a:extLst>
            </p:cNvPr>
            <p:cNvSpPr/>
            <p:nvPr/>
          </p:nvSpPr>
          <p:spPr>
            <a:xfrm>
              <a:off x="434570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00F6A91D-A0E9-D05C-D05B-135A319C2016}"/>
                </a:ext>
              </a:extLst>
            </p:cNvPr>
            <p:cNvSpPr/>
            <p:nvPr/>
          </p:nvSpPr>
          <p:spPr>
            <a:xfrm>
              <a:off x="411057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03BAE25-5C73-E75B-E8CB-776BE725B905}"/>
                </a:ext>
              </a:extLst>
            </p:cNvPr>
            <p:cNvSpPr txBox="1"/>
            <p:nvPr/>
          </p:nvSpPr>
          <p:spPr>
            <a:xfrm>
              <a:off x="4067030" y="1346371"/>
              <a:ext cx="303168"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45" name="TextBox 44">
              <a:extLst>
                <a:ext uri="{FF2B5EF4-FFF2-40B4-BE49-F238E27FC236}">
                  <a16:creationId xmlns:a16="http://schemas.microsoft.com/office/drawing/2014/main" id="{12F323DA-58F2-ED6F-6F3F-86D0DBF5FC3E}"/>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G</a:t>
              </a:r>
            </a:p>
          </p:txBody>
        </p:sp>
        <p:sp>
          <p:nvSpPr>
            <p:cNvPr id="46" name="TextBox 45">
              <a:extLst>
                <a:ext uri="{FF2B5EF4-FFF2-40B4-BE49-F238E27FC236}">
                  <a16:creationId xmlns:a16="http://schemas.microsoft.com/office/drawing/2014/main" id="{003380BC-8833-6C73-A767-FC724155681E}"/>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cxnSp>
        <p:nvCxnSpPr>
          <p:cNvPr id="48" name="Straight Connector 47">
            <a:extLst>
              <a:ext uri="{FF2B5EF4-FFF2-40B4-BE49-F238E27FC236}">
                <a16:creationId xmlns:a16="http://schemas.microsoft.com/office/drawing/2014/main" id="{7EB5C53D-33FF-C49D-8F2C-C92BC0C771CC}"/>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E7A43E9-E257-25C8-2A44-2F4B5F538A89}"/>
              </a:ext>
            </a:extLst>
          </p:cNvPr>
          <p:cNvSpPr txBox="1"/>
          <p:nvPr/>
        </p:nvSpPr>
        <p:spPr>
          <a:xfrm>
            <a:off x="6002199"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CONSEPTS</a:t>
            </a:r>
          </a:p>
        </p:txBody>
      </p:sp>
      <p:grpSp>
        <p:nvGrpSpPr>
          <p:cNvPr id="50" name="Group 49">
            <a:extLst>
              <a:ext uri="{FF2B5EF4-FFF2-40B4-BE49-F238E27FC236}">
                <a16:creationId xmlns:a16="http://schemas.microsoft.com/office/drawing/2014/main" id="{954E87DB-3627-443E-9A6B-95F93111EB99}"/>
              </a:ext>
            </a:extLst>
          </p:cNvPr>
          <p:cNvGrpSpPr/>
          <p:nvPr/>
        </p:nvGrpSpPr>
        <p:grpSpPr>
          <a:xfrm>
            <a:off x="6002199" y="6424746"/>
            <a:ext cx="3168567" cy="215444"/>
            <a:chOff x="3346704" y="3321278"/>
            <a:chExt cx="3168567" cy="215444"/>
          </a:xfrm>
        </p:grpSpPr>
        <p:sp>
          <p:nvSpPr>
            <p:cNvPr id="51" name="TextBox 50">
              <a:extLst>
                <a:ext uri="{FF2B5EF4-FFF2-40B4-BE49-F238E27FC236}">
                  <a16:creationId xmlns:a16="http://schemas.microsoft.com/office/drawing/2014/main" id="{09353E17-361E-44F3-B12A-B60D55357F6C}"/>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52" name="TextBox 51">
              <a:extLst>
                <a:ext uri="{FF2B5EF4-FFF2-40B4-BE49-F238E27FC236}">
                  <a16:creationId xmlns:a16="http://schemas.microsoft.com/office/drawing/2014/main" id="{267826AA-33E3-9823-0F08-66F806FC78DB}"/>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53" name="TextBox 52">
              <a:extLst>
                <a:ext uri="{FF2B5EF4-FFF2-40B4-BE49-F238E27FC236}">
                  <a16:creationId xmlns:a16="http://schemas.microsoft.com/office/drawing/2014/main" id="{C6FB6D22-6464-7A56-8E51-0AB67484D410}"/>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54" name="Straight Connector 53">
            <a:extLst>
              <a:ext uri="{FF2B5EF4-FFF2-40B4-BE49-F238E27FC236}">
                <a16:creationId xmlns:a16="http://schemas.microsoft.com/office/drawing/2014/main" id="{0C582627-8F34-6D4C-CD7F-AB25F7662F43}"/>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9DC6A5F-5DEF-DCC7-F3D1-A1F1F4DEC48B}"/>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9B16E886-9CAE-1AB2-2D3A-0EB9BD11A9FA}"/>
              </a:ext>
            </a:extLst>
          </p:cNvPr>
          <p:cNvSpPr txBox="1"/>
          <p:nvPr/>
        </p:nvSpPr>
        <p:spPr>
          <a:xfrm>
            <a:off x="257656" y="4148525"/>
            <a:ext cx="5059054" cy="2400657"/>
          </a:xfrm>
          <a:prstGeom prst="rect">
            <a:avLst/>
          </a:prstGeom>
          <a:noFill/>
        </p:spPr>
        <p:txBody>
          <a:bodyPr wrap="square" rtlCol="0">
            <a:spAutoFit/>
          </a:bodyPr>
          <a:lstStyle/>
          <a:p>
            <a:pPr algn="r"/>
            <a:r>
              <a:rPr lang="en-US" sz="15000" spc="-1000" dirty="0">
                <a:solidFill>
                  <a:schemeClr val="tx1">
                    <a:alpha val="79659"/>
                  </a:schemeClr>
                </a:solidFill>
                <a:latin typeface="Galderglynn Titling Rg" panose="020B0503040000020004" pitchFamily="34" charset="77"/>
                <a:ea typeface="Arimo" panose="020B0604020202020204" pitchFamily="34" charset="0"/>
                <a:cs typeface="Arimo" panose="020B0604020202020204" pitchFamily="34" charset="0"/>
              </a:rPr>
              <a:t>XPR</a:t>
            </a:r>
          </a:p>
        </p:txBody>
      </p:sp>
      <p:sp>
        <p:nvSpPr>
          <p:cNvPr id="57" name="TextBox 56">
            <a:extLst>
              <a:ext uri="{FF2B5EF4-FFF2-40B4-BE49-F238E27FC236}">
                <a16:creationId xmlns:a16="http://schemas.microsoft.com/office/drawing/2014/main" id="{D8C15C50-D45A-F7F4-C23B-BB5CCE6F788E}"/>
              </a:ext>
            </a:extLst>
          </p:cNvPr>
          <p:cNvSpPr txBox="1"/>
          <p:nvPr/>
        </p:nvSpPr>
        <p:spPr>
          <a:xfrm>
            <a:off x="194386" y="5161903"/>
            <a:ext cx="981344" cy="297517"/>
          </a:xfrm>
          <a:prstGeom prst="rect">
            <a:avLst/>
          </a:prstGeom>
          <a:noFill/>
        </p:spPr>
        <p:txBody>
          <a:bodyPr wrap="square" rtlCol="0">
            <a:spAutoFit/>
          </a:bodyPr>
          <a:lstStyle/>
          <a:p>
            <a:pPr>
              <a:lnSpc>
                <a:spcPts val="800"/>
              </a:lnSpc>
            </a:pPr>
            <a:r>
              <a:rPr lang="en-US" sz="800" spc="50" dirty="0">
                <a:solidFill>
                  <a:schemeClr val="tx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sp>
        <p:nvSpPr>
          <p:cNvPr id="21" name="Oval 20">
            <a:extLst>
              <a:ext uri="{FF2B5EF4-FFF2-40B4-BE49-F238E27FC236}">
                <a16:creationId xmlns:a16="http://schemas.microsoft.com/office/drawing/2014/main" id="{2F4EFEA1-9087-2AB1-55F7-3113C81890FF}"/>
              </a:ext>
            </a:extLst>
          </p:cNvPr>
          <p:cNvSpPr/>
          <p:nvPr/>
        </p:nvSpPr>
        <p:spPr>
          <a:xfrm>
            <a:off x="10385648" y="4458882"/>
            <a:ext cx="619126" cy="619126"/>
          </a:xfrm>
          <a:prstGeom prst="ellipse">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28" name="TextBox 27">
            <a:extLst>
              <a:ext uri="{FF2B5EF4-FFF2-40B4-BE49-F238E27FC236}">
                <a16:creationId xmlns:a16="http://schemas.microsoft.com/office/drawing/2014/main" id="{2647B94B-1799-A350-E068-9F49ED94CD7D}"/>
              </a:ext>
            </a:extLst>
          </p:cNvPr>
          <p:cNvSpPr txBox="1"/>
          <p:nvPr/>
        </p:nvSpPr>
        <p:spPr>
          <a:xfrm>
            <a:off x="10376123" y="4638922"/>
            <a:ext cx="638176" cy="259045"/>
          </a:xfrm>
          <a:prstGeom prst="rect">
            <a:avLst/>
          </a:prstGeom>
          <a:noFill/>
        </p:spPr>
        <p:txBody>
          <a:bodyPr wrap="square" rtlCol="0">
            <a:spAutoFit/>
          </a:bodyPr>
          <a:lstStyle/>
          <a:p>
            <a:pPr marR="0" algn="ctr" rtl="0">
              <a:lnSpc>
                <a:spcPts val="1300"/>
              </a:lnSpc>
            </a:pPr>
            <a:r>
              <a:rPr lang="en-US" sz="1100" dirty="0">
                <a:solidFill>
                  <a:schemeClr val="bg1">
                    <a:alpha val="70210"/>
                  </a:schemeClr>
                </a:solidFill>
                <a:latin typeface="Galderglynn Titling Rg" panose="020B0603040000020004" pitchFamily="34" charset="0"/>
              </a:rPr>
              <a:t>1</a:t>
            </a:r>
            <a:r>
              <a:rPr lang="en-US" sz="1100" i="0" u="none" strike="noStrike" dirty="0">
                <a:solidFill>
                  <a:schemeClr val="bg1">
                    <a:alpha val="70210"/>
                  </a:schemeClr>
                </a:solidFill>
                <a:latin typeface="Galderglynn Titling Rg" panose="020B0603040000020004" pitchFamily="34" charset="0"/>
              </a:rPr>
              <a:t>st</a:t>
            </a:r>
          </a:p>
        </p:txBody>
      </p:sp>
    </p:spTree>
    <p:extLst>
      <p:ext uri="{BB962C8B-B14F-4D97-AF65-F5344CB8AC3E}">
        <p14:creationId xmlns:p14="http://schemas.microsoft.com/office/powerpoint/2010/main" val="3904170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80605675-4C6E-585E-65A9-D9DB2B42A8CA}"/>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52C9526-308C-658E-5D1C-0A9C396B5DE2}"/>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69" name="TextBox 68">
            <a:extLst>
              <a:ext uri="{FF2B5EF4-FFF2-40B4-BE49-F238E27FC236}">
                <a16:creationId xmlns:a16="http://schemas.microsoft.com/office/drawing/2014/main" id="{CF77E753-AA39-39BB-D3DA-9CEFA21BA521}"/>
              </a:ext>
            </a:extLst>
          </p:cNvPr>
          <p:cNvSpPr txBox="1"/>
          <p:nvPr/>
        </p:nvSpPr>
        <p:spPr>
          <a:xfrm>
            <a:off x="9374018" y="2602827"/>
            <a:ext cx="1861991" cy="2169825"/>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a:t>
            </a:r>
            <a:r>
              <a:rPr lang="en-US" sz="800" spc="50" dirty="0">
                <a:latin typeface="Arimo" panose="020B0604020202020204" pitchFamily="34" charset="0"/>
                <a:ea typeface="Arimo" panose="020B0604020202020204" pitchFamily="34" charset="0"/>
                <a:cs typeface="Arimo" panose="020B0604020202020204" pitchFamily="34" charset="0"/>
              </a:rPr>
              <a:t>,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70" name="TextBox 69">
            <a:extLst>
              <a:ext uri="{FF2B5EF4-FFF2-40B4-BE49-F238E27FC236}">
                <a16:creationId xmlns:a16="http://schemas.microsoft.com/office/drawing/2014/main" id="{C104FDBB-BE6D-B709-685C-C9C7928C3101}"/>
              </a:ext>
            </a:extLst>
          </p:cNvPr>
          <p:cNvSpPr txBox="1"/>
          <p:nvPr/>
        </p:nvSpPr>
        <p:spPr>
          <a:xfrm>
            <a:off x="9374017" y="2268363"/>
            <a:ext cx="1861991"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Brand Proposal</a:t>
            </a:r>
          </a:p>
        </p:txBody>
      </p:sp>
      <p:sp>
        <p:nvSpPr>
          <p:cNvPr id="76" name="TextBox 75">
            <a:extLst>
              <a:ext uri="{FF2B5EF4-FFF2-40B4-BE49-F238E27FC236}">
                <a16:creationId xmlns:a16="http://schemas.microsoft.com/office/drawing/2014/main" id="{EF9DFAB8-933B-1700-14FC-01FC3C8F26B7}"/>
              </a:ext>
            </a:extLst>
          </p:cNvPr>
          <p:cNvSpPr txBox="1"/>
          <p:nvPr/>
        </p:nvSpPr>
        <p:spPr>
          <a:xfrm>
            <a:off x="9374018" y="4819690"/>
            <a:ext cx="981344" cy="297517"/>
          </a:xfrm>
          <a:prstGeom prst="rect">
            <a:avLst/>
          </a:prstGeom>
          <a:noFill/>
        </p:spPr>
        <p:txBody>
          <a:bodyPr wrap="square" rtlCol="0">
            <a:spAutoFit/>
          </a:bodyPr>
          <a:lstStyle/>
          <a:p>
            <a:pPr>
              <a:lnSpc>
                <a:spcPts val="800"/>
              </a:lnSpc>
            </a:pPr>
            <a:r>
              <a:rPr lang="en-US" sz="800" spc="50" dirty="0">
                <a:solidFill>
                  <a:schemeClr val="bg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sp>
        <p:nvSpPr>
          <p:cNvPr id="2" name="TextBox 1">
            <a:extLst>
              <a:ext uri="{FF2B5EF4-FFF2-40B4-BE49-F238E27FC236}">
                <a16:creationId xmlns:a16="http://schemas.microsoft.com/office/drawing/2014/main" id="{12E19680-4A96-BF02-4C21-A1DCB9257042}"/>
              </a:ext>
            </a:extLst>
          </p:cNvPr>
          <p:cNvSpPr txBox="1"/>
          <p:nvPr/>
        </p:nvSpPr>
        <p:spPr>
          <a:xfrm>
            <a:off x="194386" y="1291743"/>
            <a:ext cx="3982991" cy="400110"/>
          </a:xfrm>
          <a:prstGeom prst="rect">
            <a:avLst/>
          </a:prstGeom>
          <a:noFill/>
        </p:spPr>
        <p:txBody>
          <a:bodyPr wrap="square" rtlCol="0">
            <a:spAutoFit/>
          </a:bodyPr>
          <a:lstStyle/>
          <a:p>
            <a:r>
              <a:rPr lang="en-US" sz="20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CONTENTS</a:t>
            </a:r>
          </a:p>
        </p:txBody>
      </p:sp>
      <p:grpSp>
        <p:nvGrpSpPr>
          <p:cNvPr id="3" name="Group 2">
            <a:extLst>
              <a:ext uri="{FF2B5EF4-FFF2-40B4-BE49-F238E27FC236}">
                <a16:creationId xmlns:a16="http://schemas.microsoft.com/office/drawing/2014/main" id="{6C588BB2-0036-27C2-F1A6-E35D4B9E7256}"/>
              </a:ext>
            </a:extLst>
          </p:cNvPr>
          <p:cNvGrpSpPr/>
          <p:nvPr/>
        </p:nvGrpSpPr>
        <p:grpSpPr>
          <a:xfrm>
            <a:off x="6071755" y="1344836"/>
            <a:ext cx="1333735" cy="293923"/>
            <a:chOff x="4086328" y="1344836"/>
            <a:chExt cx="1333735" cy="293923"/>
          </a:xfrm>
        </p:grpSpPr>
        <p:sp>
          <p:nvSpPr>
            <p:cNvPr id="4" name="TextBox 3">
              <a:extLst>
                <a:ext uri="{FF2B5EF4-FFF2-40B4-BE49-F238E27FC236}">
                  <a16:creationId xmlns:a16="http://schemas.microsoft.com/office/drawing/2014/main" id="{4C04C76B-0C69-200F-D6B9-80F5AC2BEF83}"/>
                </a:ext>
              </a:extLst>
            </p:cNvPr>
            <p:cNvSpPr txBox="1"/>
            <p:nvPr/>
          </p:nvSpPr>
          <p:spPr>
            <a:xfrm>
              <a:off x="4741479"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6" name="Rounded Rectangle 5">
              <a:extLst>
                <a:ext uri="{FF2B5EF4-FFF2-40B4-BE49-F238E27FC236}">
                  <a16:creationId xmlns:a16="http://schemas.microsoft.com/office/drawing/2014/main" id="{390226BD-D399-8091-DF85-12B08E81D4FF}"/>
                </a:ext>
              </a:extLst>
            </p:cNvPr>
            <p:cNvSpPr/>
            <p:nvPr/>
          </p:nvSpPr>
          <p:spPr>
            <a:xfrm>
              <a:off x="4815964" y="1395742"/>
              <a:ext cx="527295" cy="206181"/>
            </a:xfrm>
            <a:prstGeom prst="roundRect">
              <a:avLst>
                <a:gd name="adj" fmla="val 26316"/>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1E9CC597-1F56-6248-DF76-8300DB856229}"/>
                </a:ext>
              </a:extLst>
            </p:cNvPr>
            <p:cNvSpPr/>
            <p:nvPr/>
          </p:nvSpPr>
          <p:spPr>
            <a:xfrm>
              <a:off x="458083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D314E41-1603-A7DE-CB1C-123901A0593A}"/>
                </a:ext>
              </a:extLst>
            </p:cNvPr>
            <p:cNvSpPr/>
            <p:nvPr/>
          </p:nvSpPr>
          <p:spPr>
            <a:xfrm>
              <a:off x="434570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8B3FED9-D7DB-9D1D-0D2F-0E3C1C87A183}"/>
                </a:ext>
              </a:extLst>
            </p:cNvPr>
            <p:cNvSpPr/>
            <p:nvPr/>
          </p:nvSpPr>
          <p:spPr>
            <a:xfrm>
              <a:off x="411057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B641D8EE-6B8A-F286-EADC-CF0275A42943}"/>
                </a:ext>
              </a:extLst>
            </p:cNvPr>
            <p:cNvSpPr txBox="1"/>
            <p:nvPr/>
          </p:nvSpPr>
          <p:spPr>
            <a:xfrm>
              <a:off x="4086328"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11" name="TextBox 10">
              <a:extLst>
                <a:ext uri="{FF2B5EF4-FFF2-40B4-BE49-F238E27FC236}">
                  <a16:creationId xmlns:a16="http://schemas.microsoft.com/office/drawing/2014/main" id="{CC454C5C-3B0B-0195-C7BE-53BF96E6D3BF}"/>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12" name="TextBox 11">
              <a:extLst>
                <a:ext uri="{FF2B5EF4-FFF2-40B4-BE49-F238E27FC236}">
                  <a16:creationId xmlns:a16="http://schemas.microsoft.com/office/drawing/2014/main" id="{CFDB067A-1CD1-EDF9-EA43-20E564B086EC}"/>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13" name="Group 12">
            <a:extLst>
              <a:ext uri="{FF2B5EF4-FFF2-40B4-BE49-F238E27FC236}">
                <a16:creationId xmlns:a16="http://schemas.microsoft.com/office/drawing/2014/main" id="{7BE2508D-EFF4-DAEB-F831-3DFE38B7DDE1}"/>
              </a:ext>
            </a:extLst>
          </p:cNvPr>
          <p:cNvGrpSpPr/>
          <p:nvPr/>
        </p:nvGrpSpPr>
        <p:grpSpPr>
          <a:xfrm>
            <a:off x="6002199" y="217803"/>
            <a:ext cx="6000845" cy="710591"/>
            <a:chOff x="194386" y="217803"/>
            <a:chExt cx="6000845" cy="710591"/>
          </a:xfrm>
        </p:grpSpPr>
        <p:grpSp>
          <p:nvGrpSpPr>
            <p:cNvPr id="14" name="Group 13">
              <a:extLst>
                <a:ext uri="{FF2B5EF4-FFF2-40B4-BE49-F238E27FC236}">
                  <a16:creationId xmlns:a16="http://schemas.microsoft.com/office/drawing/2014/main" id="{C3E8F278-0FE1-AFF4-707A-A62DB762142D}"/>
                </a:ext>
              </a:extLst>
            </p:cNvPr>
            <p:cNvGrpSpPr/>
            <p:nvPr/>
          </p:nvGrpSpPr>
          <p:grpSpPr>
            <a:xfrm>
              <a:off x="194386" y="217803"/>
              <a:ext cx="6000845" cy="215444"/>
              <a:chOff x="6002199" y="217803"/>
              <a:chExt cx="6000845" cy="215444"/>
            </a:xfrm>
          </p:grpSpPr>
          <p:sp>
            <p:nvSpPr>
              <p:cNvPr id="16" name="TextBox 15">
                <a:extLst>
                  <a:ext uri="{FF2B5EF4-FFF2-40B4-BE49-F238E27FC236}">
                    <a16:creationId xmlns:a16="http://schemas.microsoft.com/office/drawing/2014/main" id="{54738B3B-3331-2B52-DF3F-362511B636FB}"/>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7" name="TextBox 16">
                <a:extLst>
                  <a:ext uri="{FF2B5EF4-FFF2-40B4-BE49-F238E27FC236}">
                    <a16:creationId xmlns:a16="http://schemas.microsoft.com/office/drawing/2014/main" id="{7175D5F3-092D-0ABC-10E6-09453E80F898}"/>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18" name="TextBox 17">
                <a:extLst>
                  <a:ext uri="{FF2B5EF4-FFF2-40B4-BE49-F238E27FC236}">
                    <a16:creationId xmlns:a16="http://schemas.microsoft.com/office/drawing/2014/main" id="{DEC93C83-8702-E9FC-A5D2-DF09A6A0657D}"/>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15" name="TextBox 14">
              <a:extLst>
                <a:ext uri="{FF2B5EF4-FFF2-40B4-BE49-F238E27FC236}">
                  <a16:creationId xmlns:a16="http://schemas.microsoft.com/office/drawing/2014/main" id="{EC4661F0-DD86-16CA-27BC-5F52253893D2}"/>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19" name="Straight Connector 18">
            <a:extLst>
              <a:ext uri="{FF2B5EF4-FFF2-40B4-BE49-F238E27FC236}">
                <a16:creationId xmlns:a16="http://schemas.microsoft.com/office/drawing/2014/main" id="{3FDD7C68-D247-49C7-C593-D102FFFE885D}"/>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818BD9F-8594-7798-D21C-03B72270780E}"/>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3B594193-0791-5046-53AD-DC43E2D993F3}"/>
              </a:ext>
            </a:extLst>
          </p:cNvPr>
          <p:cNvGrpSpPr/>
          <p:nvPr/>
        </p:nvGrpSpPr>
        <p:grpSpPr>
          <a:xfrm>
            <a:off x="194386" y="217803"/>
            <a:ext cx="5246807" cy="215444"/>
            <a:chOff x="194386" y="217803"/>
            <a:chExt cx="5246807" cy="215444"/>
          </a:xfrm>
        </p:grpSpPr>
        <p:sp>
          <p:nvSpPr>
            <p:cNvPr id="22" name="TextBox 21">
              <a:extLst>
                <a:ext uri="{FF2B5EF4-FFF2-40B4-BE49-F238E27FC236}">
                  <a16:creationId xmlns:a16="http://schemas.microsoft.com/office/drawing/2014/main" id="{89BAA573-AF44-01AC-BE19-A6009BE79A74}"/>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3" name="TextBox 22">
              <a:extLst>
                <a:ext uri="{FF2B5EF4-FFF2-40B4-BE49-F238E27FC236}">
                  <a16:creationId xmlns:a16="http://schemas.microsoft.com/office/drawing/2014/main" id="{31D1B551-991F-EE76-4BEC-A1732B7436BD}"/>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cxnSp>
        <p:nvCxnSpPr>
          <p:cNvPr id="24" name="Straight Connector 23">
            <a:extLst>
              <a:ext uri="{FF2B5EF4-FFF2-40B4-BE49-F238E27FC236}">
                <a16:creationId xmlns:a16="http://schemas.microsoft.com/office/drawing/2014/main" id="{601B9360-657A-4A3D-C281-1947C000B823}"/>
              </a:ext>
            </a:extLst>
          </p:cNvPr>
          <p:cNvCxnSpPr>
            <a:cxnSpLocks/>
          </p:cNvCxnSpPr>
          <p:nvPr/>
        </p:nvCxnSpPr>
        <p:spPr>
          <a:xfrm>
            <a:off x="284471" y="1758805"/>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761DBF7-6A09-64A5-4B8C-085E196C8B03}"/>
              </a:ext>
            </a:extLst>
          </p:cNvPr>
          <p:cNvCxnSpPr>
            <a:cxnSpLocks/>
          </p:cNvCxnSpPr>
          <p:nvPr/>
        </p:nvCxnSpPr>
        <p:spPr>
          <a:xfrm>
            <a:off x="6096000" y="1758805"/>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8A2D418-2052-3218-150D-C8802D49B11F}"/>
              </a:ext>
            </a:extLst>
          </p:cNvPr>
          <p:cNvSpPr txBox="1"/>
          <p:nvPr/>
        </p:nvSpPr>
        <p:spPr>
          <a:xfrm>
            <a:off x="7011833"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27" name="TextBox 26">
            <a:extLst>
              <a:ext uri="{FF2B5EF4-FFF2-40B4-BE49-F238E27FC236}">
                <a16:creationId xmlns:a16="http://schemas.microsoft.com/office/drawing/2014/main" id="{34C64FB7-A327-0B98-112D-09A6BBA985EF}"/>
              </a:ext>
            </a:extLst>
          </p:cNvPr>
          <p:cNvSpPr txBox="1"/>
          <p:nvPr/>
        </p:nvSpPr>
        <p:spPr>
          <a:xfrm>
            <a:off x="6002199"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28" name="TextBox 27">
            <a:extLst>
              <a:ext uri="{FF2B5EF4-FFF2-40B4-BE49-F238E27FC236}">
                <a16:creationId xmlns:a16="http://schemas.microsoft.com/office/drawing/2014/main" id="{65D623D9-5242-CCD0-B760-BDF1BF1B071A}"/>
              </a:ext>
            </a:extLst>
          </p:cNvPr>
          <p:cNvSpPr txBox="1"/>
          <p:nvPr/>
        </p:nvSpPr>
        <p:spPr>
          <a:xfrm>
            <a:off x="8055108"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cxnSp>
        <p:nvCxnSpPr>
          <p:cNvPr id="29" name="Straight Connector 28">
            <a:extLst>
              <a:ext uri="{FF2B5EF4-FFF2-40B4-BE49-F238E27FC236}">
                <a16:creationId xmlns:a16="http://schemas.microsoft.com/office/drawing/2014/main" id="{832EE15C-805C-E296-23E3-DC1248764C90}"/>
              </a:ext>
            </a:extLst>
          </p:cNvPr>
          <p:cNvCxnSpPr>
            <a:cxnSpLocks/>
          </p:cNvCxnSpPr>
          <p:nvPr/>
        </p:nvCxnSpPr>
        <p:spPr>
          <a:xfrm>
            <a:off x="6096000" y="6424754"/>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5C1579F-E832-F027-2E57-A885EDA62868}"/>
              </a:ext>
            </a:extLst>
          </p:cNvPr>
          <p:cNvCxnSpPr>
            <a:cxnSpLocks/>
          </p:cNvCxnSpPr>
          <p:nvPr/>
        </p:nvCxnSpPr>
        <p:spPr>
          <a:xfrm>
            <a:off x="284471" y="6424754"/>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224" name="Picture Placeholder 223">
            <a:extLst>
              <a:ext uri="{FF2B5EF4-FFF2-40B4-BE49-F238E27FC236}">
                <a16:creationId xmlns:a16="http://schemas.microsoft.com/office/drawing/2014/main" id="{C60CCC8C-DE96-9282-19A2-A585660DEC09}"/>
              </a:ext>
            </a:extLst>
          </p:cNvPr>
          <p:cNvSpPr>
            <a:spLocks noGrp="1"/>
          </p:cNvSpPr>
          <p:nvPr>
            <p:ph type="pic" sz="quarter" idx="26"/>
          </p:nvPr>
        </p:nvSpPr>
        <p:spPr/>
      </p:sp>
      <p:sp>
        <p:nvSpPr>
          <p:cNvPr id="226" name="Picture Placeholder 225">
            <a:extLst>
              <a:ext uri="{FF2B5EF4-FFF2-40B4-BE49-F238E27FC236}">
                <a16:creationId xmlns:a16="http://schemas.microsoft.com/office/drawing/2014/main" id="{E66B8A1F-D4CB-7996-11C8-AFC6ECB96D0C}"/>
              </a:ext>
            </a:extLst>
          </p:cNvPr>
          <p:cNvSpPr>
            <a:spLocks noGrp="1"/>
          </p:cNvSpPr>
          <p:nvPr>
            <p:ph type="pic" sz="quarter" idx="25"/>
          </p:nvPr>
        </p:nvSpPr>
        <p:spPr/>
      </p:sp>
      <p:sp>
        <p:nvSpPr>
          <p:cNvPr id="228" name="Picture Placeholder 227">
            <a:extLst>
              <a:ext uri="{FF2B5EF4-FFF2-40B4-BE49-F238E27FC236}">
                <a16:creationId xmlns:a16="http://schemas.microsoft.com/office/drawing/2014/main" id="{2DCCC37A-4E35-5DE1-D310-A90016CA1756}"/>
              </a:ext>
            </a:extLst>
          </p:cNvPr>
          <p:cNvSpPr>
            <a:spLocks noGrp="1"/>
          </p:cNvSpPr>
          <p:nvPr>
            <p:ph type="pic" sz="quarter" idx="24"/>
          </p:nvPr>
        </p:nvSpPr>
        <p:spPr/>
      </p:sp>
      <p:sp>
        <p:nvSpPr>
          <p:cNvPr id="230" name="Picture Placeholder 229">
            <a:extLst>
              <a:ext uri="{FF2B5EF4-FFF2-40B4-BE49-F238E27FC236}">
                <a16:creationId xmlns:a16="http://schemas.microsoft.com/office/drawing/2014/main" id="{76800696-31FC-EDA9-E813-CD964EBC535B}"/>
              </a:ext>
            </a:extLst>
          </p:cNvPr>
          <p:cNvSpPr>
            <a:spLocks noGrp="1"/>
          </p:cNvSpPr>
          <p:nvPr>
            <p:ph type="pic" sz="quarter" idx="22"/>
          </p:nvPr>
        </p:nvSpPr>
        <p:spPr/>
      </p:sp>
      <p:sp>
        <p:nvSpPr>
          <p:cNvPr id="233" name="Picture Placeholder 232">
            <a:extLst>
              <a:ext uri="{FF2B5EF4-FFF2-40B4-BE49-F238E27FC236}">
                <a16:creationId xmlns:a16="http://schemas.microsoft.com/office/drawing/2014/main" id="{2C83F342-5600-2830-DE45-EB6FC8A591B5}"/>
              </a:ext>
            </a:extLst>
          </p:cNvPr>
          <p:cNvSpPr>
            <a:spLocks noGrp="1"/>
          </p:cNvSpPr>
          <p:nvPr>
            <p:ph type="pic" sz="quarter" idx="23"/>
          </p:nvPr>
        </p:nvSpPr>
        <p:spPr/>
      </p:sp>
    </p:spTree>
    <p:extLst>
      <p:ext uri="{BB962C8B-B14F-4D97-AF65-F5344CB8AC3E}">
        <p14:creationId xmlns:p14="http://schemas.microsoft.com/office/powerpoint/2010/main" val="374894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7EAD68-9383-47C7-3299-2A244F6C32D5}"/>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F8C1E16-707B-5263-8D2F-BE0EA70D6C86}"/>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34" name="TextBox 33">
            <a:extLst>
              <a:ext uri="{FF2B5EF4-FFF2-40B4-BE49-F238E27FC236}">
                <a16:creationId xmlns:a16="http://schemas.microsoft.com/office/drawing/2014/main" id="{A3E8C24F-ED18-8668-9685-3FA1461549A7}"/>
              </a:ext>
            </a:extLst>
          </p:cNvPr>
          <p:cNvSpPr txBox="1"/>
          <p:nvPr/>
        </p:nvSpPr>
        <p:spPr>
          <a:xfrm>
            <a:off x="194386" y="4692966"/>
            <a:ext cx="1262200" cy="323165"/>
          </a:xfrm>
          <a:prstGeom prst="rect">
            <a:avLst/>
          </a:prstGeom>
          <a:noFill/>
        </p:spPr>
        <p:txBody>
          <a:bodyPr wrap="square" rtlCol="0">
            <a:spAutoFit/>
          </a:bodyPr>
          <a:lstStyle/>
          <a:p>
            <a:pPr>
              <a:lnSpc>
                <a:spcPts val="900"/>
              </a:lnSpc>
            </a:pPr>
            <a:r>
              <a:rPr lang="en-US" sz="800" spc="50" dirty="0">
                <a:solidFill>
                  <a:schemeClr val="accent2"/>
                </a:solidFill>
                <a:latin typeface="Arimo" panose="020B0604020202020204" pitchFamily="34" charset="0"/>
                <a:ea typeface="Arimo" panose="020B0604020202020204" pitchFamily="34" charset="0"/>
                <a:cs typeface="Arimo" panose="020B0604020202020204" pitchFamily="34" charset="0"/>
              </a:rPr>
              <a:t>PHONE</a:t>
            </a: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 </a:t>
            </a:r>
          </a:p>
          <a:p>
            <a:pPr>
              <a:lnSpc>
                <a:spcPts val="900"/>
              </a:lnSpc>
            </a:pPr>
            <a:r>
              <a:rPr lang="en-US" sz="800" spc="50" dirty="0">
                <a:solidFill>
                  <a:schemeClr val="bg1">
                    <a:alpha val="69865"/>
                  </a:schemeClr>
                </a:solidFill>
                <a:latin typeface="Arimo" panose="020B0604020202020204" pitchFamily="34" charset="0"/>
                <a:ea typeface="Arimo" panose="020B0604020202020204" pitchFamily="34" charset="0"/>
                <a:cs typeface="Arimo" panose="020B0604020202020204" pitchFamily="34" charset="0"/>
              </a:rPr>
              <a:t>0011-8877-2345</a:t>
            </a:r>
          </a:p>
        </p:txBody>
      </p:sp>
      <p:sp>
        <p:nvSpPr>
          <p:cNvPr id="35" name="TextBox 34">
            <a:extLst>
              <a:ext uri="{FF2B5EF4-FFF2-40B4-BE49-F238E27FC236}">
                <a16:creationId xmlns:a16="http://schemas.microsoft.com/office/drawing/2014/main" id="{6C15E649-2A9D-A54E-A529-CC403488D38A}"/>
              </a:ext>
            </a:extLst>
          </p:cNvPr>
          <p:cNvSpPr txBox="1"/>
          <p:nvPr/>
        </p:nvSpPr>
        <p:spPr>
          <a:xfrm>
            <a:off x="194386" y="4996893"/>
            <a:ext cx="1262200" cy="323165"/>
          </a:xfrm>
          <a:prstGeom prst="rect">
            <a:avLst/>
          </a:prstGeom>
          <a:noFill/>
        </p:spPr>
        <p:txBody>
          <a:bodyPr wrap="square" rtlCol="0">
            <a:spAutoFit/>
          </a:bodyPr>
          <a:lstStyle/>
          <a:p>
            <a:pPr>
              <a:lnSpc>
                <a:spcPts val="900"/>
              </a:lnSpc>
            </a:pPr>
            <a:r>
              <a:rPr lang="en-US" sz="800" spc="50" dirty="0">
                <a:solidFill>
                  <a:schemeClr val="accent2"/>
                </a:solidFill>
                <a:latin typeface="Arimo" panose="020B0604020202020204" pitchFamily="34" charset="0"/>
                <a:ea typeface="Arimo" panose="020B0604020202020204" pitchFamily="34" charset="0"/>
                <a:cs typeface="Arimo" panose="020B0604020202020204" pitchFamily="34" charset="0"/>
              </a:rPr>
              <a:t>EMAIL</a:t>
            </a: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 </a:t>
            </a:r>
          </a:p>
          <a:p>
            <a:pPr>
              <a:lnSpc>
                <a:spcPts val="900"/>
              </a:lnSpc>
            </a:pPr>
            <a:r>
              <a:rPr lang="en-US" sz="800" spc="50" dirty="0">
                <a:solidFill>
                  <a:schemeClr val="bg1">
                    <a:alpha val="70115"/>
                  </a:schemeClr>
                </a:solidFill>
                <a:latin typeface="Arimo" panose="020B0604020202020204" pitchFamily="34" charset="0"/>
                <a:ea typeface="Arimo" panose="020B0604020202020204" pitchFamily="34" charset="0"/>
                <a:cs typeface="Arimo" panose="020B0604020202020204" pitchFamily="34" charset="0"/>
              </a:rPr>
              <a:t>domain@.com</a:t>
            </a:r>
          </a:p>
        </p:txBody>
      </p:sp>
      <p:sp>
        <p:nvSpPr>
          <p:cNvPr id="36" name="TextBox 35">
            <a:extLst>
              <a:ext uri="{FF2B5EF4-FFF2-40B4-BE49-F238E27FC236}">
                <a16:creationId xmlns:a16="http://schemas.microsoft.com/office/drawing/2014/main" id="{DA50BBE5-AC5E-BCF3-58C1-FF743FD05D86}"/>
              </a:ext>
            </a:extLst>
          </p:cNvPr>
          <p:cNvSpPr txBox="1"/>
          <p:nvPr/>
        </p:nvSpPr>
        <p:spPr>
          <a:xfrm>
            <a:off x="194386" y="5300820"/>
            <a:ext cx="1262200" cy="438582"/>
          </a:xfrm>
          <a:prstGeom prst="rect">
            <a:avLst/>
          </a:prstGeom>
          <a:noFill/>
        </p:spPr>
        <p:txBody>
          <a:bodyPr wrap="square" rtlCol="0">
            <a:spAutoFit/>
          </a:bodyPr>
          <a:lstStyle/>
          <a:p>
            <a:pPr>
              <a:lnSpc>
                <a:spcPts val="900"/>
              </a:lnSpc>
            </a:pPr>
            <a:r>
              <a:rPr lang="en-US" sz="800" spc="50" dirty="0">
                <a:solidFill>
                  <a:schemeClr val="accent2"/>
                </a:solidFill>
                <a:latin typeface="Arimo" panose="020B0604020202020204" pitchFamily="34" charset="0"/>
                <a:ea typeface="Arimo" panose="020B0604020202020204" pitchFamily="34" charset="0"/>
                <a:cs typeface="Arimo" panose="020B0604020202020204" pitchFamily="34" charset="0"/>
              </a:rPr>
              <a:t>ADDRESS</a:t>
            </a: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 </a:t>
            </a:r>
          </a:p>
          <a:p>
            <a:pPr>
              <a:lnSpc>
                <a:spcPts val="900"/>
              </a:lnSpc>
            </a:pPr>
            <a:r>
              <a:rPr lang="en-US" sz="80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1 E 2nd St, New York, NY 10003, USA</a:t>
            </a:r>
            <a:endPar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37" name="TextBox 36">
            <a:extLst>
              <a:ext uri="{FF2B5EF4-FFF2-40B4-BE49-F238E27FC236}">
                <a16:creationId xmlns:a16="http://schemas.microsoft.com/office/drawing/2014/main" id="{153A663D-AFCB-D48A-A484-CAAAAF446B99}"/>
              </a:ext>
            </a:extLst>
          </p:cNvPr>
          <p:cNvSpPr txBox="1"/>
          <p:nvPr/>
        </p:nvSpPr>
        <p:spPr>
          <a:xfrm>
            <a:off x="194386" y="3837845"/>
            <a:ext cx="2166774" cy="553998"/>
          </a:xfrm>
          <a:prstGeom prst="rect">
            <a:avLst/>
          </a:prstGeom>
          <a:noFill/>
        </p:spPr>
        <p:txBody>
          <a:bodyPr wrap="square" rtlCol="0">
            <a:spAutoFit/>
          </a:bodyPr>
          <a:lstStyle/>
          <a:p>
            <a:pPr>
              <a:lnSpc>
                <a:spcPts val="900"/>
              </a:lnSpc>
            </a:pPr>
            <a:r>
              <a:rPr lang="en-US" sz="800" dirty="0">
                <a:solidFill>
                  <a:schemeClr val="accent2"/>
                </a:solidFill>
                <a:latin typeface="Arimo" panose="020B0604020202020204" pitchFamily="34" charset="0"/>
                <a:ea typeface="Arimo" panose="020B0604020202020204" pitchFamily="34" charset="0"/>
                <a:cs typeface="Arimo" panose="020B0604020202020204" pitchFamily="34" charset="0"/>
              </a:rPr>
              <a:t>As specified earlier, all other agencies, authorities, offices and programs will be rendered in D Sari Bold, locked up with the NY State brand mark.</a:t>
            </a:r>
            <a:endParaRPr lang="en-US" sz="800" spc="50" dirty="0">
              <a:solidFill>
                <a:schemeClr val="accent2"/>
              </a:solidFill>
              <a:latin typeface="Arimo" panose="020B0604020202020204" pitchFamily="34" charset="0"/>
              <a:ea typeface="Arimo" panose="020B0604020202020204" pitchFamily="34" charset="0"/>
              <a:cs typeface="Arimo" panose="020B0604020202020204" pitchFamily="34" charset="0"/>
            </a:endParaRPr>
          </a:p>
        </p:txBody>
      </p:sp>
      <p:sp>
        <p:nvSpPr>
          <p:cNvPr id="38" name="TextBox 37">
            <a:extLst>
              <a:ext uri="{FF2B5EF4-FFF2-40B4-BE49-F238E27FC236}">
                <a16:creationId xmlns:a16="http://schemas.microsoft.com/office/drawing/2014/main" id="{EF1ADAD6-AD23-EDE7-7372-C534624F6518}"/>
              </a:ext>
            </a:extLst>
          </p:cNvPr>
          <p:cNvSpPr txBox="1"/>
          <p:nvPr/>
        </p:nvSpPr>
        <p:spPr>
          <a:xfrm>
            <a:off x="194386" y="2705385"/>
            <a:ext cx="6006192" cy="1015663"/>
          </a:xfrm>
          <a:prstGeom prst="rect">
            <a:avLst/>
          </a:prstGeom>
          <a:noFill/>
        </p:spPr>
        <p:txBody>
          <a:bodyPr wrap="square" rtlCol="0">
            <a:spAutoFit/>
          </a:bodyPr>
          <a:lstStyle/>
          <a:p>
            <a:r>
              <a:rPr lang="en-US" sz="6000" dirty="0">
                <a:solidFill>
                  <a:schemeClr val="bg1">
                    <a:alpha val="90182"/>
                  </a:schemeClr>
                </a:solidFill>
                <a:latin typeface="Galderglynn Titling Rg" panose="020B0503040000020004" pitchFamily="34" charset="77"/>
                <a:ea typeface="Arimo" panose="020B0604020202020204" pitchFamily="34" charset="0"/>
                <a:cs typeface="Arimo" panose="020B0604020202020204" pitchFamily="34" charset="0"/>
              </a:rPr>
              <a:t>INFO.</a:t>
            </a:r>
          </a:p>
        </p:txBody>
      </p:sp>
      <p:grpSp>
        <p:nvGrpSpPr>
          <p:cNvPr id="53" name="Group 52">
            <a:extLst>
              <a:ext uri="{FF2B5EF4-FFF2-40B4-BE49-F238E27FC236}">
                <a16:creationId xmlns:a16="http://schemas.microsoft.com/office/drawing/2014/main" id="{BFC5C970-B32C-8B53-9E0B-2CC203651D66}"/>
              </a:ext>
            </a:extLst>
          </p:cNvPr>
          <p:cNvGrpSpPr/>
          <p:nvPr/>
        </p:nvGrpSpPr>
        <p:grpSpPr>
          <a:xfrm>
            <a:off x="6002199" y="217803"/>
            <a:ext cx="6000845" cy="710591"/>
            <a:chOff x="194386" y="217803"/>
            <a:chExt cx="6000845" cy="710591"/>
          </a:xfrm>
        </p:grpSpPr>
        <p:grpSp>
          <p:nvGrpSpPr>
            <p:cNvPr id="54" name="Group 53">
              <a:extLst>
                <a:ext uri="{FF2B5EF4-FFF2-40B4-BE49-F238E27FC236}">
                  <a16:creationId xmlns:a16="http://schemas.microsoft.com/office/drawing/2014/main" id="{FC496518-B9DA-CC0B-D82B-AD87B1E172C5}"/>
                </a:ext>
              </a:extLst>
            </p:cNvPr>
            <p:cNvGrpSpPr/>
            <p:nvPr/>
          </p:nvGrpSpPr>
          <p:grpSpPr>
            <a:xfrm>
              <a:off x="194386" y="217803"/>
              <a:ext cx="6000845" cy="215444"/>
              <a:chOff x="6002199" y="217803"/>
              <a:chExt cx="6000845" cy="215444"/>
            </a:xfrm>
          </p:grpSpPr>
          <p:sp>
            <p:nvSpPr>
              <p:cNvPr id="56" name="TextBox 55">
                <a:extLst>
                  <a:ext uri="{FF2B5EF4-FFF2-40B4-BE49-F238E27FC236}">
                    <a16:creationId xmlns:a16="http://schemas.microsoft.com/office/drawing/2014/main" id="{D5A690B8-404E-5756-26AB-D9D7F789D575}"/>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57" name="TextBox 56">
                <a:extLst>
                  <a:ext uri="{FF2B5EF4-FFF2-40B4-BE49-F238E27FC236}">
                    <a16:creationId xmlns:a16="http://schemas.microsoft.com/office/drawing/2014/main" id="{BF45A269-652F-DD29-9902-BCA609A35915}"/>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58" name="TextBox 57">
                <a:extLst>
                  <a:ext uri="{FF2B5EF4-FFF2-40B4-BE49-F238E27FC236}">
                    <a16:creationId xmlns:a16="http://schemas.microsoft.com/office/drawing/2014/main" id="{486A2284-10F5-B973-414E-22ED68E226CA}"/>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55" name="TextBox 54">
              <a:extLst>
                <a:ext uri="{FF2B5EF4-FFF2-40B4-BE49-F238E27FC236}">
                  <a16:creationId xmlns:a16="http://schemas.microsoft.com/office/drawing/2014/main" id="{5127E06E-3D93-E8BA-7650-0FDC35A6176F}"/>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59" name="Straight Connector 58">
            <a:extLst>
              <a:ext uri="{FF2B5EF4-FFF2-40B4-BE49-F238E27FC236}">
                <a16:creationId xmlns:a16="http://schemas.microsoft.com/office/drawing/2014/main" id="{3C218A9B-ECA9-384A-C08B-DEF559358AB0}"/>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0FA59353-A64B-4B0D-2107-ABC908620640}"/>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53E7DF09-5E8F-93E5-A465-2DC66383DB5B}"/>
              </a:ext>
            </a:extLst>
          </p:cNvPr>
          <p:cNvGrpSpPr/>
          <p:nvPr/>
        </p:nvGrpSpPr>
        <p:grpSpPr>
          <a:xfrm>
            <a:off x="194386" y="217803"/>
            <a:ext cx="5246807" cy="215444"/>
            <a:chOff x="194386" y="217803"/>
            <a:chExt cx="5246807" cy="215444"/>
          </a:xfrm>
        </p:grpSpPr>
        <p:sp>
          <p:nvSpPr>
            <p:cNvPr id="62" name="TextBox 61">
              <a:extLst>
                <a:ext uri="{FF2B5EF4-FFF2-40B4-BE49-F238E27FC236}">
                  <a16:creationId xmlns:a16="http://schemas.microsoft.com/office/drawing/2014/main" id="{2EB3AF5E-BDEB-CE13-7A59-762397A2B6B7}"/>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63" name="TextBox 62">
              <a:extLst>
                <a:ext uri="{FF2B5EF4-FFF2-40B4-BE49-F238E27FC236}">
                  <a16:creationId xmlns:a16="http://schemas.microsoft.com/office/drawing/2014/main" id="{2D6C9DB8-D765-338D-F09A-511B37B52347}"/>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sp>
        <p:nvSpPr>
          <p:cNvPr id="64" name="TextBox 63">
            <a:extLst>
              <a:ext uri="{FF2B5EF4-FFF2-40B4-BE49-F238E27FC236}">
                <a16:creationId xmlns:a16="http://schemas.microsoft.com/office/drawing/2014/main" id="{D4EFF4FB-1218-09BD-38DA-622B7D516D69}"/>
              </a:ext>
            </a:extLst>
          </p:cNvPr>
          <p:cNvSpPr txBox="1"/>
          <p:nvPr/>
        </p:nvSpPr>
        <p:spPr>
          <a:xfrm>
            <a:off x="194385" y="6403971"/>
            <a:ext cx="1693745"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www.example.com</a:t>
            </a:r>
          </a:p>
        </p:txBody>
      </p:sp>
      <p:sp>
        <p:nvSpPr>
          <p:cNvPr id="66" name="TextBox 65">
            <a:extLst>
              <a:ext uri="{FF2B5EF4-FFF2-40B4-BE49-F238E27FC236}">
                <a16:creationId xmlns:a16="http://schemas.microsoft.com/office/drawing/2014/main" id="{E1D32CD4-8AE4-6694-048A-C244FBC847CA}"/>
              </a:ext>
            </a:extLst>
          </p:cNvPr>
          <p:cNvSpPr txBox="1"/>
          <p:nvPr/>
        </p:nvSpPr>
        <p:spPr>
          <a:xfrm>
            <a:off x="194386" y="172562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[ 001 ]</a:t>
            </a:r>
          </a:p>
        </p:txBody>
      </p:sp>
      <p:grpSp>
        <p:nvGrpSpPr>
          <p:cNvPr id="67" name="Group 66">
            <a:extLst>
              <a:ext uri="{FF2B5EF4-FFF2-40B4-BE49-F238E27FC236}">
                <a16:creationId xmlns:a16="http://schemas.microsoft.com/office/drawing/2014/main" id="{EE528A28-BB85-AE05-5461-D0E077BC119F}"/>
              </a:ext>
            </a:extLst>
          </p:cNvPr>
          <p:cNvGrpSpPr/>
          <p:nvPr/>
        </p:nvGrpSpPr>
        <p:grpSpPr>
          <a:xfrm>
            <a:off x="6002199" y="1725626"/>
            <a:ext cx="3168567" cy="215444"/>
            <a:chOff x="3346704" y="3321278"/>
            <a:chExt cx="3168567" cy="215444"/>
          </a:xfrm>
        </p:grpSpPr>
        <p:sp>
          <p:nvSpPr>
            <p:cNvPr id="68" name="TextBox 67">
              <a:extLst>
                <a:ext uri="{FF2B5EF4-FFF2-40B4-BE49-F238E27FC236}">
                  <a16:creationId xmlns:a16="http://schemas.microsoft.com/office/drawing/2014/main" id="{90388B31-0DD0-2672-3018-2753900AB6B1}"/>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69" name="TextBox 68">
              <a:extLst>
                <a:ext uri="{FF2B5EF4-FFF2-40B4-BE49-F238E27FC236}">
                  <a16:creationId xmlns:a16="http://schemas.microsoft.com/office/drawing/2014/main" id="{8F309B9F-B5D9-D66E-A98D-1E89FF3FCA46}"/>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70" name="TextBox 69">
              <a:extLst>
                <a:ext uri="{FF2B5EF4-FFF2-40B4-BE49-F238E27FC236}">
                  <a16:creationId xmlns:a16="http://schemas.microsoft.com/office/drawing/2014/main" id="{78DBEA1D-D33C-01A8-094B-3073F7F1C4A7}"/>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sp>
        <p:nvSpPr>
          <p:cNvPr id="65" name="Rectangle 64">
            <a:extLst>
              <a:ext uri="{FF2B5EF4-FFF2-40B4-BE49-F238E27FC236}">
                <a16:creationId xmlns:a16="http://schemas.microsoft.com/office/drawing/2014/main" id="{6D2D19BC-15C5-D7F4-8B6F-15AE1421B0D3}"/>
              </a:ext>
            </a:extLst>
          </p:cNvPr>
          <p:cNvSpPr/>
          <p:nvPr/>
        </p:nvSpPr>
        <p:spPr>
          <a:xfrm>
            <a:off x="11798027" y="5646886"/>
            <a:ext cx="393973" cy="1211114"/>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20E55F7-D406-1855-3277-4922B17096CD}"/>
              </a:ext>
            </a:extLst>
          </p:cNvPr>
          <p:cNvSpPr>
            <a:spLocks noGrp="1"/>
          </p:cNvSpPr>
          <p:nvPr>
            <p:ph type="pic" sz="quarter" idx="21"/>
          </p:nvPr>
        </p:nvSpPr>
        <p:spPr/>
      </p:sp>
    </p:spTree>
    <p:extLst>
      <p:ext uri="{BB962C8B-B14F-4D97-AF65-F5344CB8AC3E}">
        <p14:creationId xmlns:p14="http://schemas.microsoft.com/office/powerpoint/2010/main" val="4015402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86ADFA-2C2E-B0FD-65A3-5D8831F2B272}"/>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7716FE0-98B8-47DD-DB63-4EEC1F300B42}"/>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735C14AA-AC42-4C20-1B27-C011597B80AA}"/>
              </a:ext>
            </a:extLst>
          </p:cNvPr>
          <p:cNvGrpSpPr/>
          <p:nvPr/>
        </p:nvGrpSpPr>
        <p:grpSpPr>
          <a:xfrm>
            <a:off x="6002199" y="217803"/>
            <a:ext cx="6000845" cy="215444"/>
            <a:chOff x="6002199" y="217803"/>
            <a:chExt cx="6000845" cy="215444"/>
          </a:xfrm>
        </p:grpSpPr>
        <p:sp>
          <p:nvSpPr>
            <p:cNvPr id="5" name="TextBox 4">
              <a:extLst>
                <a:ext uri="{FF2B5EF4-FFF2-40B4-BE49-F238E27FC236}">
                  <a16:creationId xmlns:a16="http://schemas.microsoft.com/office/drawing/2014/main" id="{AA9B3589-B185-6EAB-BD3F-86A668F151F0}"/>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6" name="TextBox 5">
              <a:extLst>
                <a:ext uri="{FF2B5EF4-FFF2-40B4-BE49-F238E27FC236}">
                  <a16:creationId xmlns:a16="http://schemas.microsoft.com/office/drawing/2014/main" id="{219B2F6B-7088-A2FC-0A86-140643FBAD7C}"/>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7" name="TextBox 6">
              <a:extLst>
                <a:ext uri="{FF2B5EF4-FFF2-40B4-BE49-F238E27FC236}">
                  <a16:creationId xmlns:a16="http://schemas.microsoft.com/office/drawing/2014/main" id="{C466A12F-1948-A7B2-0E70-913014F5788B}"/>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8" name="TextBox 7">
            <a:extLst>
              <a:ext uri="{FF2B5EF4-FFF2-40B4-BE49-F238E27FC236}">
                <a16:creationId xmlns:a16="http://schemas.microsoft.com/office/drawing/2014/main" id="{83B32B9C-FD7A-A34D-5566-8EF2CF9B95AD}"/>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9" name="Straight Connector 8">
            <a:extLst>
              <a:ext uri="{FF2B5EF4-FFF2-40B4-BE49-F238E27FC236}">
                <a16:creationId xmlns:a16="http://schemas.microsoft.com/office/drawing/2014/main" id="{7BB991B6-98B1-F645-0BBA-F64154B14455}"/>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B6E5628-7FE1-75D9-CC42-39D18D0C8494}"/>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F327694-D156-4790-C01F-A5D0092BF40E}"/>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12" name="TextBox 11">
            <a:extLst>
              <a:ext uri="{FF2B5EF4-FFF2-40B4-BE49-F238E27FC236}">
                <a16:creationId xmlns:a16="http://schemas.microsoft.com/office/drawing/2014/main" id="{2B124C12-8FAE-FF2D-829C-25074516CC31}"/>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33" name="Straight Connector 32">
            <a:extLst>
              <a:ext uri="{FF2B5EF4-FFF2-40B4-BE49-F238E27FC236}">
                <a16:creationId xmlns:a16="http://schemas.microsoft.com/office/drawing/2014/main" id="{59DD2B18-D114-CAC3-65EE-C8BE8E2A60BA}"/>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65CBB376-B063-D5BC-DA4B-A3DD8B87E6A6}"/>
              </a:ext>
            </a:extLst>
          </p:cNvPr>
          <p:cNvGrpSpPr/>
          <p:nvPr/>
        </p:nvGrpSpPr>
        <p:grpSpPr>
          <a:xfrm>
            <a:off x="6002199" y="1291743"/>
            <a:ext cx="3982991" cy="4288115"/>
            <a:chOff x="194386" y="1291743"/>
            <a:chExt cx="3982991" cy="4288115"/>
          </a:xfrm>
        </p:grpSpPr>
        <p:sp>
          <p:nvSpPr>
            <p:cNvPr id="36" name="TextBox 35">
              <a:extLst>
                <a:ext uri="{FF2B5EF4-FFF2-40B4-BE49-F238E27FC236}">
                  <a16:creationId xmlns:a16="http://schemas.microsoft.com/office/drawing/2014/main" id="{4E997BF1-44FB-87F8-E6BD-76E48C006CBA}"/>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MESSAGE</a:t>
              </a:r>
            </a:p>
          </p:txBody>
        </p:sp>
        <p:sp>
          <p:nvSpPr>
            <p:cNvPr id="37" name="TextBox 36">
              <a:extLst>
                <a:ext uri="{FF2B5EF4-FFF2-40B4-BE49-F238E27FC236}">
                  <a16:creationId xmlns:a16="http://schemas.microsoft.com/office/drawing/2014/main" id="{9EEF3504-7A57-D4E4-6B07-9739B6977BA2}"/>
                </a:ext>
              </a:extLst>
            </p:cNvPr>
            <p:cNvSpPr txBox="1"/>
            <p:nvPr/>
          </p:nvSpPr>
          <p:spPr>
            <a:xfrm>
              <a:off x="19438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Welcome</a:t>
              </a:r>
            </a:p>
          </p:txBody>
        </p:sp>
        <p:sp>
          <p:nvSpPr>
            <p:cNvPr id="38" name="TextBox 37">
              <a:extLst>
                <a:ext uri="{FF2B5EF4-FFF2-40B4-BE49-F238E27FC236}">
                  <a16:creationId xmlns:a16="http://schemas.microsoft.com/office/drawing/2014/main" id="{B73B8FB9-123D-C989-D2F0-B261F29CD53C}"/>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Message From New York ] </a:t>
              </a:r>
            </a:p>
          </p:txBody>
        </p:sp>
        <p:sp>
          <p:nvSpPr>
            <p:cNvPr id="39" name="TextBox 38">
              <a:extLst>
                <a:ext uri="{FF2B5EF4-FFF2-40B4-BE49-F238E27FC236}">
                  <a16:creationId xmlns:a16="http://schemas.microsoft.com/office/drawing/2014/main" id="{8DF58A5D-C2C6-0AAF-8F69-1F8740AE5396}"/>
                </a:ext>
              </a:extLst>
            </p:cNvPr>
            <p:cNvSpPr txBox="1"/>
            <p:nvPr/>
          </p:nvSpPr>
          <p:spPr>
            <a:xfrm>
              <a:off x="194387" y="4029821"/>
              <a:ext cx="1915654" cy="438582"/>
            </a:xfrm>
            <a:prstGeom prst="rect">
              <a:avLst/>
            </a:prstGeom>
            <a:noFill/>
          </p:spPr>
          <p:txBody>
            <a:bodyPr wrap="square" rtlCol="0">
              <a:spAutoFit/>
            </a:bodyPr>
            <a:lstStyle/>
            <a:p>
              <a:pPr>
                <a:lnSpc>
                  <a:spcPts val="900"/>
                </a:lnSpc>
              </a:pPr>
              <a:r>
                <a:rPr lang="en-US" sz="800" spc="50" dirty="0">
                  <a:effectLst/>
                  <a:latin typeface="MADE Outer Sans" panose="02000505000000020004" pitchFamily="2" charset="77"/>
                  <a:ea typeface="Arimo" panose="020B0604020202020204" pitchFamily="34" charset="0"/>
                  <a:cs typeface="Arimo" panose="020B0604020202020204" pitchFamily="34" charset="0"/>
                </a:rPr>
                <a:t>PRINTING AND </a:t>
              </a:r>
            </a:p>
            <a:p>
              <a:pPr>
                <a:lnSpc>
                  <a:spcPts val="900"/>
                </a:lnSpc>
              </a:pPr>
              <a:r>
                <a:rPr lang="en-US" sz="800" spc="50" dirty="0">
                  <a:effectLst/>
                  <a:latin typeface="MADE Outer Sans" panose="02000505000000020004" pitchFamily="2" charset="77"/>
                  <a:ea typeface="Arimo" panose="020B0604020202020204" pitchFamily="34" charset="0"/>
                  <a:cs typeface="Arimo" panose="020B0604020202020204" pitchFamily="34" charset="0"/>
                </a:rPr>
                <a:t>TYPESETTING INDUSTRY. </a:t>
              </a:r>
            </a:p>
            <a:p>
              <a:pPr>
                <a:lnSpc>
                  <a:spcPts val="900"/>
                </a:lnSpc>
              </a:pPr>
              <a:r>
                <a:rPr lang="en-US" sz="800" spc="50" dirty="0">
                  <a:effectLst/>
                  <a:latin typeface="MADE Outer Sans" panose="02000505000000020004" pitchFamily="2" charset="77"/>
                  <a:ea typeface="Arimo" panose="020B0604020202020204" pitchFamily="34" charset="0"/>
                  <a:cs typeface="Arimo" panose="020B0604020202020204" pitchFamily="34" charset="0"/>
                </a:rPr>
                <a:t>LOREM IPSUM</a:t>
              </a:r>
              <a:endParaRPr lang="en-US" sz="800" spc="50" dirty="0">
                <a:latin typeface="MADE Outer Sans" panose="02000505000000020004" pitchFamily="2" charset="77"/>
                <a:ea typeface="Arimo" panose="020B0604020202020204" pitchFamily="34" charset="0"/>
                <a:cs typeface="Arimo" panose="020B0604020202020204" pitchFamily="34" charset="0"/>
              </a:endParaRPr>
            </a:p>
          </p:txBody>
        </p:sp>
        <p:grpSp>
          <p:nvGrpSpPr>
            <p:cNvPr id="40" name="Group 39">
              <a:extLst>
                <a:ext uri="{FF2B5EF4-FFF2-40B4-BE49-F238E27FC236}">
                  <a16:creationId xmlns:a16="http://schemas.microsoft.com/office/drawing/2014/main" id="{23BF6A8B-2FB1-6F32-E3F6-A5D96964732B}"/>
                </a:ext>
              </a:extLst>
            </p:cNvPr>
            <p:cNvGrpSpPr/>
            <p:nvPr/>
          </p:nvGrpSpPr>
          <p:grpSpPr>
            <a:xfrm>
              <a:off x="194386" y="4835382"/>
              <a:ext cx="2081048" cy="436701"/>
              <a:chOff x="6380207" y="3945506"/>
              <a:chExt cx="2081048" cy="436701"/>
            </a:xfrm>
          </p:grpSpPr>
          <p:sp>
            <p:nvSpPr>
              <p:cNvPr id="43" name="TextBox 42">
                <a:extLst>
                  <a:ext uri="{FF2B5EF4-FFF2-40B4-BE49-F238E27FC236}">
                    <a16:creationId xmlns:a16="http://schemas.microsoft.com/office/drawing/2014/main" id="{7939C2E8-D9DE-FD3A-8704-1F97ABEB694C}"/>
                  </a:ext>
                </a:extLst>
              </p:cNvPr>
              <p:cNvSpPr txBox="1"/>
              <p:nvPr/>
            </p:nvSpPr>
            <p:spPr>
              <a:xfrm>
                <a:off x="6380207" y="3945506"/>
                <a:ext cx="2081048" cy="276999"/>
              </a:xfrm>
              <a:prstGeom prst="rect">
                <a:avLst/>
              </a:prstGeom>
              <a:noFill/>
            </p:spPr>
            <p:txBody>
              <a:bodyPr wrap="square" rtlCol="0">
                <a:spAutoFit/>
              </a:bodyPr>
              <a:lstStyle/>
              <a:p>
                <a:r>
                  <a:rPr lang="en-US" sz="1200" dirty="0">
                    <a:latin typeface="MADEOUTERSANS-LIGHT" panose="02000505000000020004" pitchFamily="2" charset="77"/>
                    <a:ea typeface="Arimo" panose="020B0604020202020204" pitchFamily="34" charset="0"/>
                    <a:cs typeface="Arimo" panose="020B0604020202020204" pitchFamily="34" charset="0"/>
                  </a:rPr>
                  <a:t>Jennifer</a:t>
                </a:r>
              </a:p>
            </p:txBody>
          </p:sp>
          <p:sp>
            <p:nvSpPr>
              <p:cNvPr id="44" name="TextBox 43">
                <a:extLst>
                  <a:ext uri="{FF2B5EF4-FFF2-40B4-BE49-F238E27FC236}">
                    <a16:creationId xmlns:a16="http://schemas.microsoft.com/office/drawing/2014/main" id="{9EBFD97C-5D07-9855-2D72-D7858A408549}"/>
                  </a:ext>
                </a:extLst>
              </p:cNvPr>
              <p:cNvSpPr txBox="1"/>
              <p:nvPr/>
            </p:nvSpPr>
            <p:spPr>
              <a:xfrm>
                <a:off x="6380207" y="4166763"/>
                <a:ext cx="1866494" cy="215444"/>
              </a:xfrm>
              <a:prstGeom prst="rect">
                <a:avLst/>
              </a:prstGeom>
              <a:noFill/>
            </p:spPr>
            <p:txBody>
              <a:bodyPr wrap="square" rtlCol="0">
                <a:spAutoFit/>
              </a:bodyPr>
              <a:lstStyle/>
              <a:p>
                <a:r>
                  <a:rPr lang="en-US" sz="800" dirty="0">
                    <a:solidFill>
                      <a:schemeClr val="tx1">
                        <a:alpha val="69736"/>
                      </a:schemeClr>
                    </a:solidFill>
                    <a:latin typeface="Arimo" panose="020B0604020202020204" pitchFamily="34" charset="0"/>
                    <a:ea typeface="Arimo" panose="020B0604020202020204" pitchFamily="34" charset="0"/>
                    <a:cs typeface="Arimo" panose="020B0604020202020204" pitchFamily="34" charset="0"/>
                  </a:rPr>
                  <a:t>CEO</a:t>
                </a:r>
              </a:p>
            </p:txBody>
          </p:sp>
        </p:grpSp>
        <p:pic>
          <p:nvPicPr>
            <p:cNvPr id="41" name="Graphic 40">
              <a:extLst>
                <a:ext uri="{FF2B5EF4-FFF2-40B4-BE49-F238E27FC236}">
                  <a16:creationId xmlns:a16="http://schemas.microsoft.com/office/drawing/2014/main" id="{6922B87B-543D-C2A2-AFE9-3D6EEBAA94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7" y="5338558"/>
              <a:ext cx="1016000" cy="241300"/>
            </a:xfrm>
            <a:prstGeom prst="rect">
              <a:avLst/>
            </a:prstGeom>
          </p:spPr>
        </p:pic>
        <p:sp>
          <p:nvSpPr>
            <p:cNvPr id="42" name="TextBox 41">
              <a:extLst>
                <a:ext uri="{FF2B5EF4-FFF2-40B4-BE49-F238E27FC236}">
                  <a16:creationId xmlns:a16="http://schemas.microsoft.com/office/drawing/2014/main" id="{AA48A03F-4374-8FC2-0EEF-CD289186A0C2}"/>
                </a:ext>
              </a:extLst>
            </p:cNvPr>
            <p:cNvSpPr txBox="1"/>
            <p:nvPr/>
          </p:nvSpPr>
          <p:spPr>
            <a:xfrm>
              <a:off x="194386" y="2608144"/>
              <a:ext cx="379642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grpSp>
      <p:grpSp>
        <p:nvGrpSpPr>
          <p:cNvPr id="45" name="Group 44">
            <a:extLst>
              <a:ext uri="{FF2B5EF4-FFF2-40B4-BE49-F238E27FC236}">
                <a16:creationId xmlns:a16="http://schemas.microsoft.com/office/drawing/2014/main" id="{3D7843AE-6CFA-7E27-58B1-094408161302}"/>
              </a:ext>
            </a:extLst>
          </p:cNvPr>
          <p:cNvGrpSpPr/>
          <p:nvPr/>
        </p:nvGrpSpPr>
        <p:grpSpPr>
          <a:xfrm>
            <a:off x="4067296" y="1344836"/>
            <a:ext cx="1373897" cy="293923"/>
            <a:chOff x="4067030" y="1344836"/>
            <a:chExt cx="1373897" cy="293923"/>
          </a:xfrm>
        </p:grpSpPr>
        <p:sp>
          <p:nvSpPr>
            <p:cNvPr id="46" name="TextBox 45">
              <a:extLst>
                <a:ext uri="{FF2B5EF4-FFF2-40B4-BE49-F238E27FC236}">
                  <a16:creationId xmlns:a16="http://schemas.microsoft.com/office/drawing/2014/main" id="{6CA7A297-8A02-AED9-F72F-37A0FB5FEC5B}"/>
                </a:ext>
              </a:extLst>
            </p:cNvPr>
            <p:cNvSpPr txBox="1"/>
            <p:nvPr/>
          </p:nvSpPr>
          <p:spPr>
            <a:xfrm>
              <a:off x="4720615" y="1344836"/>
              <a:ext cx="72031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47" name="Rounded Rectangle 46">
              <a:extLst>
                <a:ext uri="{FF2B5EF4-FFF2-40B4-BE49-F238E27FC236}">
                  <a16:creationId xmlns:a16="http://schemas.microsoft.com/office/drawing/2014/main" id="{F9C19A75-9D12-8337-A4F7-8B49ECC8031E}"/>
                </a:ext>
              </a:extLst>
            </p:cNvPr>
            <p:cNvSpPr/>
            <p:nvPr/>
          </p:nvSpPr>
          <p:spPr>
            <a:xfrm>
              <a:off x="4815964"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612E006D-67B2-7FB5-B3D8-45A74412F85A}"/>
                </a:ext>
              </a:extLst>
            </p:cNvPr>
            <p:cNvSpPr/>
            <p:nvPr/>
          </p:nvSpPr>
          <p:spPr>
            <a:xfrm>
              <a:off x="458083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F4989136-4E4B-7E26-50CD-78BF9A88D245}"/>
                </a:ext>
              </a:extLst>
            </p:cNvPr>
            <p:cNvSpPr/>
            <p:nvPr/>
          </p:nvSpPr>
          <p:spPr>
            <a:xfrm>
              <a:off x="434570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220B10B0-022B-94C4-BFB7-C3E95BDC6639}"/>
                </a:ext>
              </a:extLst>
            </p:cNvPr>
            <p:cNvSpPr/>
            <p:nvPr/>
          </p:nvSpPr>
          <p:spPr>
            <a:xfrm>
              <a:off x="4110573"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FED09AC8-DA3A-6BA5-66F4-CB71CDEE59E9}"/>
                </a:ext>
              </a:extLst>
            </p:cNvPr>
            <p:cNvSpPr txBox="1"/>
            <p:nvPr/>
          </p:nvSpPr>
          <p:spPr>
            <a:xfrm>
              <a:off x="4067030" y="1346371"/>
              <a:ext cx="303168"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52" name="TextBox 51">
              <a:extLst>
                <a:ext uri="{FF2B5EF4-FFF2-40B4-BE49-F238E27FC236}">
                  <a16:creationId xmlns:a16="http://schemas.microsoft.com/office/drawing/2014/main" id="{FB3C7D92-186E-55E0-AAA2-D4272D58EEF3}"/>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G</a:t>
              </a:r>
            </a:p>
          </p:txBody>
        </p:sp>
        <p:sp>
          <p:nvSpPr>
            <p:cNvPr id="53" name="TextBox 52">
              <a:extLst>
                <a:ext uri="{FF2B5EF4-FFF2-40B4-BE49-F238E27FC236}">
                  <a16:creationId xmlns:a16="http://schemas.microsoft.com/office/drawing/2014/main" id="{866A4E63-6BB4-E253-342A-BC3B6FA8E6B2}"/>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cxnSp>
        <p:nvCxnSpPr>
          <p:cNvPr id="54" name="Straight Connector 53">
            <a:extLst>
              <a:ext uri="{FF2B5EF4-FFF2-40B4-BE49-F238E27FC236}">
                <a16:creationId xmlns:a16="http://schemas.microsoft.com/office/drawing/2014/main" id="{3FE11A24-6C26-509A-0961-6C70D74C5F34}"/>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871880DE-D65A-410B-56A9-08FFE233FF5B}"/>
              </a:ext>
            </a:extLst>
          </p:cNvPr>
          <p:cNvGrpSpPr/>
          <p:nvPr/>
        </p:nvGrpSpPr>
        <p:grpSpPr>
          <a:xfrm>
            <a:off x="6002199" y="6424746"/>
            <a:ext cx="3168567" cy="215444"/>
            <a:chOff x="3346704" y="3321278"/>
            <a:chExt cx="3168567" cy="215444"/>
          </a:xfrm>
        </p:grpSpPr>
        <p:sp>
          <p:nvSpPr>
            <p:cNvPr id="59" name="TextBox 58">
              <a:extLst>
                <a:ext uri="{FF2B5EF4-FFF2-40B4-BE49-F238E27FC236}">
                  <a16:creationId xmlns:a16="http://schemas.microsoft.com/office/drawing/2014/main" id="{4289A241-DD84-7FE7-927B-959F16FCB62C}"/>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60" name="TextBox 59">
              <a:extLst>
                <a:ext uri="{FF2B5EF4-FFF2-40B4-BE49-F238E27FC236}">
                  <a16:creationId xmlns:a16="http://schemas.microsoft.com/office/drawing/2014/main" id="{A93E5361-70DB-0CE2-0ECA-A83F68845219}"/>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61" name="TextBox 60">
              <a:extLst>
                <a:ext uri="{FF2B5EF4-FFF2-40B4-BE49-F238E27FC236}">
                  <a16:creationId xmlns:a16="http://schemas.microsoft.com/office/drawing/2014/main" id="{3372207E-2024-2C6D-CD64-7C4A819E4736}"/>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63" name="Straight Connector 62">
            <a:extLst>
              <a:ext uri="{FF2B5EF4-FFF2-40B4-BE49-F238E27FC236}">
                <a16:creationId xmlns:a16="http://schemas.microsoft.com/office/drawing/2014/main" id="{0F658905-9BF8-F9B4-6736-494FFE0F57DB}"/>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E2658C4-9805-43B9-8411-DBC3983BFA0D}"/>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7225C965-7B67-ACF5-6874-AC8D0B8C87D0}"/>
              </a:ext>
            </a:extLst>
          </p:cNvPr>
          <p:cNvSpPr/>
          <p:nvPr/>
        </p:nvSpPr>
        <p:spPr>
          <a:xfrm>
            <a:off x="284472" y="2043132"/>
            <a:ext cx="1915654" cy="1915654"/>
          </a:xfrm>
          <a:prstGeom prst="ellipse">
            <a:avLst/>
          </a:prstGeom>
          <a:noFill/>
          <a:ln w="6350">
            <a:solidFill>
              <a:schemeClr val="accent1">
                <a:shade val="15000"/>
                <a:alpha val="15479"/>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71F4080F-9B08-F16F-F9BC-F635FB4CD89B}"/>
              </a:ext>
            </a:extLst>
          </p:cNvPr>
          <p:cNvSpPr/>
          <p:nvPr/>
        </p:nvSpPr>
        <p:spPr>
          <a:xfrm>
            <a:off x="284472" y="4224610"/>
            <a:ext cx="1915654" cy="1915654"/>
          </a:xfrm>
          <a:prstGeom prst="ellipse">
            <a:avLst/>
          </a:prstGeom>
          <a:noFill/>
          <a:ln w="6350">
            <a:solidFill>
              <a:schemeClr val="accent1">
                <a:shade val="15000"/>
                <a:alpha val="15479"/>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9B67A881-457B-A180-3A52-E242599EA42A}"/>
              </a:ext>
            </a:extLst>
          </p:cNvPr>
          <p:cNvSpPr/>
          <p:nvPr/>
        </p:nvSpPr>
        <p:spPr>
          <a:xfrm>
            <a:off x="284472" y="3133941"/>
            <a:ext cx="1915654" cy="1915654"/>
          </a:xfrm>
          <a:prstGeom prst="ellipse">
            <a:avLst/>
          </a:prstGeom>
          <a:noFill/>
          <a:ln w="6350">
            <a:solidFill>
              <a:schemeClr val="accent1">
                <a:shade val="15000"/>
                <a:alpha val="15479"/>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4B33AF59-3825-A48A-274A-7525153BC3DE}"/>
              </a:ext>
            </a:extLst>
          </p:cNvPr>
          <p:cNvSpPr>
            <a:spLocks noGrp="1"/>
          </p:cNvSpPr>
          <p:nvPr>
            <p:ph type="pic" sz="quarter" idx="21"/>
          </p:nvPr>
        </p:nvSpPr>
        <p:spPr/>
      </p:sp>
    </p:spTree>
    <p:extLst>
      <p:ext uri="{BB962C8B-B14F-4D97-AF65-F5344CB8AC3E}">
        <p14:creationId xmlns:p14="http://schemas.microsoft.com/office/powerpoint/2010/main" val="1296488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C4B7DA-E2DA-047D-A3DB-16B05B14F30E}"/>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DD64D22-763C-F436-4FEC-45C10817A02D}"/>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sp>
        <p:nvSpPr>
          <p:cNvPr id="38" name="TextBox 37">
            <a:extLst>
              <a:ext uri="{FF2B5EF4-FFF2-40B4-BE49-F238E27FC236}">
                <a16:creationId xmlns:a16="http://schemas.microsoft.com/office/drawing/2014/main" id="{45B483AD-7B06-3883-60F2-ABB349E2F2CF}"/>
              </a:ext>
            </a:extLst>
          </p:cNvPr>
          <p:cNvSpPr txBox="1"/>
          <p:nvPr/>
        </p:nvSpPr>
        <p:spPr>
          <a:xfrm>
            <a:off x="194386" y="1291743"/>
            <a:ext cx="3982991" cy="400110"/>
          </a:xfrm>
          <a:prstGeom prst="rect">
            <a:avLst/>
          </a:prstGeom>
          <a:noFill/>
        </p:spPr>
        <p:txBody>
          <a:bodyPr wrap="square" rtlCol="0">
            <a:spAutoFit/>
          </a:bodyPr>
          <a:lstStyle/>
          <a:p>
            <a:r>
              <a:rPr lang="en-US" sz="20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CONTENTS</a:t>
            </a:r>
          </a:p>
        </p:txBody>
      </p:sp>
      <p:sp>
        <p:nvSpPr>
          <p:cNvPr id="48" name="TextBox 47">
            <a:extLst>
              <a:ext uri="{FF2B5EF4-FFF2-40B4-BE49-F238E27FC236}">
                <a16:creationId xmlns:a16="http://schemas.microsoft.com/office/drawing/2014/main" id="{AB3782E7-D6EA-64F2-5818-7BE83344DEE9}"/>
              </a:ext>
            </a:extLst>
          </p:cNvPr>
          <p:cNvSpPr txBox="1"/>
          <p:nvPr/>
        </p:nvSpPr>
        <p:spPr>
          <a:xfrm>
            <a:off x="963813" y="2506730"/>
            <a:ext cx="3700369" cy="3170099"/>
          </a:xfrm>
          <a:prstGeom prst="rect">
            <a:avLst/>
          </a:prstGeom>
          <a:noFill/>
        </p:spPr>
        <p:txBody>
          <a:bodyPr wrap="square" rtlCol="0">
            <a:spAutoFit/>
          </a:bodyPr>
          <a:lstStyle/>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Cover</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Message</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Contents</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Deliverable</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Objectives</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Our Goals</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Schedule</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How we work</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Case study</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Packages</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Mood</a:t>
            </a:r>
          </a:p>
          <a:p>
            <a:pPr algn="ctr">
              <a:lnSpc>
                <a:spcPts val="2000"/>
              </a:lnSpc>
            </a:pPr>
            <a:r>
              <a:rPr lang="en-US" spc="100" dirty="0">
                <a:solidFill>
                  <a:schemeClr val="bg1">
                    <a:alpha val="79659"/>
                  </a:schemeClr>
                </a:solidFill>
                <a:latin typeface="Galderglynn Titling Rg" panose="020B0503040000020004" pitchFamily="34" charset="77"/>
                <a:ea typeface="Arimo" panose="020B0604020202020204" pitchFamily="34" charset="0"/>
                <a:cs typeface="Arimo" panose="020B0604020202020204" pitchFamily="34" charset="0"/>
              </a:rPr>
              <a:t>Contact</a:t>
            </a:r>
          </a:p>
        </p:txBody>
      </p:sp>
      <p:sp>
        <p:nvSpPr>
          <p:cNvPr id="56" name="TextBox 55">
            <a:extLst>
              <a:ext uri="{FF2B5EF4-FFF2-40B4-BE49-F238E27FC236}">
                <a16:creationId xmlns:a16="http://schemas.microsoft.com/office/drawing/2014/main" id="{D5604271-DBC2-4A4E-32DE-16B5F988525F}"/>
              </a:ext>
            </a:extLst>
          </p:cNvPr>
          <p:cNvSpPr txBox="1"/>
          <p:nvPr/>
        </p:nvSpPr>
        <p:spPr>
          <a:xfrm>
            <a:off x="8055108" y="4411135"/>
            <a:ext cx="960361" cy="669414"/>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Printing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And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Typesetting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Industry.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Ipsum</a:t>
            </a:r>
            <a:endParaRPr lang="en-US" sz="800" spc="50" dirty="0">
              <a:solidFill>
                <a:schemeClr val="bg1">
                  <a:alpha val="79845"/>
                </a:schemeClr>
              </a:solidFill>
              <a:latin typeface="Arimo" panose="020B0604020202020204" pitchFamily="34" charset="0"/>
              <a:ea typeface="Arimo" panose="020B0604020202020204" pitchFamily="34" charset="0"/>
              <a:cs typeface="Arimo" panose="020B0604020202020204" pitchFamily="34" charset="0"/>
            </a:endParaRPr>
          </a:p>
        </p:txBody>
      </p:sp>
      <p:grpSp>
        <p:nvGrpSpPr>
          <p:cNvPr id="25" name="Group 24">
            <a:extLst>
              <a:ext uri="{FF2B5EF4-FFF2-40B4-BE49-F238E27FC236}">
                <a16:creationId xmlns:a16="http://schemas.microsoft.com/office/drawing/2014/main" id="{A345DAA7-8F3A-301E-F571-A70C8C36634A}"/>
              </a:ext>
            </a:extLst>
          </p:cNvPr>
          <p:cNvGrpSpPr/>
          <p:nvPr/>
        </p:nvGrpSpPr>
        <p:grpSpPr>
          <a:xfrm>
            <a:off x="6071755" y="1344836"/>
            <a:ext cx="1333735" cy="293923"/>
            <a:chOff x="4086328" y="1344836"/>
            <a:chExt cx="1333735" cy="293923"/>
          </a:xfrm>
        </p:grpSpPr>
        <p:sp>
          <p:nvSpPr>
            <p:cNvPr id="26" name="TextBox 25">
              <a:extLst>
                <a:ext uri="{FF2B5EF4-FFF2-40B4-BE49-F238E27FC236}">
                  <a16:creationId xmlns:a16="http://schemas.microsoft.com/office/drawing/2014/main" id="{F513A557-282C-EF46-398E-DCC47FADF8F0}"/>
                </a:ext>
              </a:extLst>
            </p:cNvPr>
            <p:cNvSpPr txBox="1"/>
            <p:nvPr/>
          </p:nvSpPr>
          <p:spPr>
            <a:xfrm>
              <a:off x="4741479"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27" name="Rounded Rectangle 26">
              <a:extLst>
                <a:ext uri="{FF2B5EF4-FFF2-40B4-BE49-F238E27FC236}">
                  <a16:creationId xmlns:a16="http://schemas.microsoft.com/office/drawing/2014/main" id="{A3E15023-4E27-7749-300B-533F39090DCB}"/>
                </a:ext>
              </a:extLst>
            </p:cNvPr>
            <p:cNvSpPr/>
            <p:nvPr/>
          </p:nvSpPr>
          <p:spPr>
            <a:xfrm>
              <a:off x="4815964" y="1395742"/>
              <a:ext cx="527295" cy="206181"/>
            </a:xfrm>
            <a:prstGeom prst="roundRect">
              <a:avLst>
                <a:gd name="adj" fmla="val 26316"/>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0D5ABF4-7198-7D97-CE7F-9602E71DA62D}"/>
                </a:ext>
              </a:extLst>
            </p:cNvPr>
            <p:cNvSpPr/>
            <p:nvPr/>
          </p:nvSpPr>
          <p:spPr>
            <a:xfrm>
              <a:off x="458083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445060A-9E31-27F7-777F-252F6CCE3576}"/>
                </a:ext>
              </a:extLst>
            </p:cNvPr>
            <p:cNvSpPr/>
            <p:nvPr/>
          </p:nvSpPr>
          <p:spPr>
            <a:xfrm>
              <a:off x="434570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FEC5FAA7-3337-D82F-93A9-1ED3B2A16CBF}"/>
                </a:ext>
              </a:extLst>
            </p:cNvPr>
            <p:cNvSpPr/>
            <p:nvPr/>
          </p:nvSpPr>
          <p:spPr>
            <a:xfrm>
              <a:off x="411057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B1FEDD75-EB3A-5ED6-C319-04BDBB154F06}"/>
                </a:ext>
              </a:extLst>
            </p:cNvPr>
            <p:cNvSpPr txBox="1"/>
            <p:nvPr/>
          </p:nvSpPr>
          <p:spPr>
            <a:xfrm>
              <a:off x="4086328"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32" name="TextBox 31">
              <a:extLst>
                <a:ext uri="{FF2B5EF4-FFF2-40B4-BE49-F238E27FC236}">
                  <a16:creationId xmlns:a16="http://schemas.microsoft.com/office/drawing/2014/main" id="{7499A03C-837A-48CC-8024-07049AB37BFC}"/>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33" name="TextBox 32">
              <a:extLst>
                <a:ext uri="{FF2B5EF4-FFF2-40B4-BE49-F238E27FC236}">
                  <a16:creationId xmlns:a16="http://schemas.microsoft.com/office/drawing/2014/main" id="{5C176AB7-F5DD-CE66-89B6-055D8C36E65A}"/>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sp>
        <p:nvSpPr>
          <p:cNvPr id="36" name="TextBox 35">
            <a:extLst>
              <a:ext uri="{FF2B5EF4-FFF2-40B4-BE49-F238E27FC236}">
                <a16:creationId xmlns:a16="http://schemas.microsoft.com/office/drawing/2014/main" id="{477F7002-8A85-5300-984A-E1BD8F23A41E}"/>
              </a:ext>
            </a:extLst>
          </p:cNvPr>
          <p:cNvSpPr txBox="1"/>
          <p:nvPr/>
        </p:nvSpPr>
        <p:spPr>
          <a:xfrm>
            <a:off x="6002199" y="2013704"/>
            <a:ext cx="1915654" cy="276999"/>
          </a:xfrm>
          <a:prstGeom prst="rect">
            <a:avLst/>
          </a:prstGeom>
          <a:noFill/>
        </p:spPr>
        <p:txBody>
          <a:bodyPr wrap="square" rtlCol="0">
            <a:spAutoFit/>
          </a:bodyPr>
          <a:lstStyle/>
          <a:p>
            <a:r>
              <a:rPr lang="en-US" sz="1200" dirty="0">
                <a:solidFill>
                  <a:schemeClr val="bg1"/>
                </a:solidFill>
                <a:latin typeface="MADE Outer Sans" panose="02000505000000020004" pitchFamily="2" charset="77"/>
                <a:ea typeface="Arimo" panose="020B0604020202020204" pitchFamily="34" charset="0"/>
                <a:cs typeface="Arimo" panose="020B0604020202020204" pitchFamily="34" charset="0"/>
              </a:rPr>
              <a:t>Tropic</a:t>
            </a:r>
          </a:p>
        </p:txBody>
      </p:sp>
      <p:sp>
        <p:nvSpPr>
          <p:cNvPr id="37" name="TextBox 36">
            <a:extLst>
              <a:ext uri="{FF2B5EF4-FFF2-40B4-BE49-F238E27FC236}">
                <a16:creationId xmlns:a16="http://schemas.microsoft.com/office/drawing/2014/main" id="{A9D87715-7B47-BB0A-2557-574E562BB4FE}"/>
              </a:ext>
            </a:extLst>
          </p:cNvPr>
          <p:cNvSpPr txBox="1"/>
          <p:nvPr/>
        </p:nvSpPr>
        <p:spPr>
          <a:xfrm>
            <a:off x="6002199"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Proposal Special Tropic ] </a:t>
            </a:r>
          </a:p>
        </p:txBody>
      </p:sp>
      <p:sp>
        <p:nvSpPr>
          <p:cNvPr id="49" name="TextBox 48">
            <a:extLst>
              <a:ext uri="{FF2B5EF4-FFF2-40B4-BE49-F238E27FC236}">
                <a16:creationId xmlns:a16="http://schemas.microsoft.com/office/drawing/2014/main" id="{74FBE861-7FD9-1019-7D59-31B628594EE1}"/>
              </a:ext>
            </a:extLst>
          </p:cNvPr>
          <p:cNvSpPr txBox="1"/>
          <p:nvPr/>
        </p:nvSpPr>
        <p:spPr>
          <a:xfrm>
            <a:off x="6002199" y="2608144"/>
            <a:ext cx="3796428" cy="1246495"/>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50" name="TextBox 49">
            <a:extLst>
              <a:ext uri="{FF2B5EF4-FFF2-40B4-BE49-F238E27FC236}">
                <a16:creationId xmlns:a16="http://schemas.microsoft.com/office/drawing/2014/main" id="{F0BF42F9-4638-28C2-6359-76FB841C6DFC}"/>
              </a:ext>
            </a:extLst>
          </p:cNvPr>
          <p:cNvSpPr txBox="1"/>
          <p:nvPr/>
        </p:nvSpPr>
        <p:spPr>
          <a:xfrm>
            <a:off x="6002199" y="3963588"/>
            <a:ext cx="981344" cy="297517"/>
          </a:xfrm>
          <a:prstGeom prst="rect">
            <a:avLst/>
          </a:prstGeom>
          <a:noFill/>
        </p:spPr>
        <p:txBody>
          <a:bodyPr wrap="square" rtlCol="0">
            <a:spAutoFit/>
          </a:bodyPr>
          <a:lstStyle/>
          <a:p>
            <a:pPr>
              <a:lnSpc>
                <a:spcPts val="800"/>
              </a:lnSpc>
            </a:pPr>
            <a:r>
              <a:rPr lang="en-US" sz="800" spc="50" dirty="0">
                <a:solidFill>
                  <a:schemeClr val="bg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grpSp>
        <p:nvGrpSpPr>
          <p:cNvPr id="2" name="Group 1">
            <a:extLst>
              <a:ext uri="{FF2B5EF4-FFF2-40B4-BE49-F238E27FC236}">
                <a16:creationId xmlns:a16="http://schemas.microsoft.com/office/drawing/2014/main" id="{6A1BF7B4-3D87-92EA-D580-BDDE8F88364E}"/>
              </a:ext>
            </a:extLst>
          </p:cNvPr>
          <p:cNvGrpSpPr/>
          <p:nvPr/>
        </p:nvGrpSpPr>
        <p:grpSpPr>
          <a:xfrm>
            <a:off x="6002199" y="217803"/>
            <a:ext cx="6000845" cy="710591"/>
            <a:chOff x="194386" y="217803"/>
            <a:chExt cx="6000845" cy="710591"/>
          </a:xfrm>
        </p:grpSpPr>
        <p:grpSp>
          <p:nvGrpSpPr>
            <p:cNvPr id="3" name="Group 2">
              <a:extLst>
                <a:ext uri="{FF2B5EF4-FFF2-40B4-BE49-F238E27FC236}">
                  <a16:creationId xmlns:a16="http://schemas.microsoft.com/office/drawing/2014/main" id="{6682A6E1-39CD-862E-26A3-3C7B62F40686}"/>
                </a:ext>
              </a:extLst>
            </p:cNvPr>
            <p:cNvGrpSpPr/>
            <p:nvPr/>
          </p:nvGrpSpPr>
          <p:grpSpPr>
            <a:xfrm>
              <a:off x="194386" y="217803"/>
              <a:ext cx="6000845" cy="215444"/>
              <a:chOff x="6002199" y="217803"/>
              <a:chExt cx="6000845" cy="215444"/>
            </a:xfrm>
          </p:grpSpPr>
          <p:sp>
            <p:nvSpPr>
              <p:cNvPr id="6" name="TextBox 5">
                <a:extLst>
                  <a:ext uri="{FF2B5EF4-FFF2-40B4-BE49-F238E27FC236}">
                    <a16:creationId xmlns:a16="http://schemas.microsoft.com/office/drawing/2014/main" id="{CF79E220-372C-3BC4-084D-AACBAD905479}"/>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8" name="TextBox 7">
                <a:extLst>
                  <a:ext uri="{FF2B5EF4-FFF2-40B4-BE49-F238E27FC236}">
                    <a16:creationId xmlns:a16="http://schemas.microsoft.com/office/drawing/2014/main" id="{6237BB56-9DE0-1525-F211-498279D8FE11}"/>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9" name="TextBox 8">
                <a:extLst>
                  <a:ext uri="{FF2B5EF4-FFF2-40B4-BE49-F238E27FC236}">
                    <a16:creationId xmlns:a16="http://schemas.microsoft.com/office/drawing/2014/main" id="{F25491CF-4FC5-5E56-D2E5-F3F96EA8AC69}"/>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4" name="TextBox 3">
              <a:extLst>
                <a:ext uri="{FF2B5EF4-FFF2-40B4-BE49-F238E27FC236}">
                  <a16:creationId xmlns:a16="http://schemas.microsoft.com/office/drawing/2014/main" id="{D56DA785-5F3F-0540-D796-F50092C49C1D}"/>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10" name="Straight Connector 9">
            <a:extLst>
              <a:ext uri="{FF2B5EF4-FFF2-40B4-BE49-F238E27FC236}">
                <a16:creationId xmlns:a16="http://schemas.microsoft.com/office/drawing/2014/main" id="{3A9CCBCB-7185-9A82-F5F9-9D50867E21B8}"/>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CFE6807-B80B-E79F-45AE-96F73FB84642}"/>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3AEEDFA9-082E-A02F-7AA1-F6C0EFDB8289}"/>
              </a:ext>
            </a:extLst>
          </p:cNvPr>
          <p:cNvGrpSpPr/>
          <p:nvPr/>
        </p:nvGrpSpPr>
        <p:grpSpPr>
          <a:xfrm>
            <a:off x="194386" y="217803"/>
            <a:ext cx="5246807" cy="215444"/>
            <a:chOff x="194386" y="217803"/>
            <a:chExt cx="5246807" cy="215444"/>
          </a:xfrm>
        </p:grpSpPr>
        <p:sp>
          <p:nvSpPr>
            <p:cNvPr id="34" name="TextBox 33">
              <a:extLst>
                <a:ext uri="{FF2B5EF4-FFF2-40B4-BE49-F238E27FC236}">
                  <a16:creationId xmlns:a16="http://schemas.microsoft.com/office/drawing/2014/main" id="{EE1CDF31-44C4-E615-1E3F-5AD70A7313A9}"/>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35" name="TextBox 34">
              <a:extLst>
                <a:ext uri="{FF2B5EF4-FFF2-40B4-BE49-F238E27FC236}">
                  <a16:creationId xmlns:a16="http://schemas.microsoft.com/office/drawing/2014/main" id="{A28DE407-105A-82A8-3952-75F0DD4C60D1}"/>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cxnSp>
        <p:nvCxnSpPr>
          <p:cNvPr id="39" name="Straight Connector 38">
            <a:extLst>
              <a:ext uri="{FF2B5EF4-FFF2-40B4-BE49-F238E27FC236}">
                <a16:creationId xmlns:a16="http://schemas.microsoft.com/office/drawing/2014/main" id="{7FD7BAF9-6DCA-EA2D-603C-F5A45AC2C8EA}"/>
              </a:ext>
            </a:extLst>
          </p:cNvPr>
          <p:cNvCxnSpPr>
            <a:cxnSpLocks/>
          </p:cNvCxnSpPr>
          <p:nvPr/>
        </p:nvCxnSpPr>
        <p:spPr>
          <a:xfrm>
            <a:off x="284471" y="1758805"/>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A8DFB04-8D35-7257-D74A-195B6425B067}"/>
              </a:ext>
            </a:extLst>
          </p:cNvPr>
          <p:cNvCxnSpPr>
            <a:cxnSpLocks/>
          </p:cNvCxnSpPr>
          <p:nvPr/>
        </p:nvCxnSpPr>
        <p:spPr>
          <a:xfrm>
            <a:off x="6096000" y="1758805"/>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118B260-2B50-C99F-D64F-3BC140BBBB38}"/>
              </a:ext>
            </a:extLst>
          </p:cNvPr>
          <p:cNvSpPr txBox="1"/>
          <p:nvPr/>
        </p:nvSpPr>
        <p:spPr>
          <a:xfrm>
            <a:off x="7011833"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43" name="TextBox 42">
            <a:extLst>
              <a:ext uri="{FF2B5EF4-FFF2-40B4-BE49-F238E27FC236}">
                <a16:creationId xmlns:a16="http://schemas.microsoft.com/office/drawing/2014/main" id="{CDCB6A5F-FA00-2FBC-D984-DE627D8B29BB}"/>
              </a:ext>
            </a:extLst>
          </p:cNvPr>
          <p:cNvSpPr txBox="1"/>
          <p:nvPr/>
        </p:nvSpPr>
        <p:spPr>
          <a:xfrm>
            <a:off x="6002199"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44" name="TextBox 43">
            <a:extLst>
              <a:ext uri="{FF2B5EF4-FFF2-40B4-BE49-F238E27FC236}">
                <a16:creationId xmlns:a16="http://schemas.microsoft.com/office/drawing/2014/main" id="{F52668EE-1C48-DB33-9BFD-2D78310B334E}"/>
              </a:ext>
            </a:extLst>
          </p:cNvPr>
          <p:cNvSpPr txBox="1"/>
          <p:nvPr/>
        </p:nvSpPr>
        <p:spPr>
          <a:xfrm>
            <a:off x="8055108"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cxnSp>
        <p:nvCxnSpPr>
          <p:cNvPr id="45" name="Straight Connector 44">
            <a:extLst>
              <a:ext uri="{FF2B5EF4-FFF2-40B4-BE49-F238E27FC236}">
                <a16:creationId xmlns:a16="http://schemas.microsoft.com/office/drawing/2014/main" id="{E85E604C-1884-DF64-8158-4FF41BCEA0AD}"/>
              </a:ext>
            </a:extLst>
          </p:cNvPr>
          <p:cNvCxnSpPr>
            <a:cxnSpLocks/>
          </p:cNvCxnSpPr>
          <p:nvPr/>
        </p:nvCxnSpPr>
        <p:spPr>
          <a:xfrm>
            <a:off x="6096000" y="6424754"/>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667D5AD-9458-C432-E2EF-9F4F0E83556B}"/>
              </a:ext>
            </a:extLst>
          </p:cNvPr>
          <p:cNvCxnSpPr>
            <a:cxnSpLocks/>
          </p:cNvCxnSpPr>
          <p:nvPr/>
        </p:nvCxnSpPr>
        <p:spPr>
          <a:xfrm>
            <a:off x="284471" y="6424754"/>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00435FD9-360E-9F58-D199-4371ED85C4FA}"/>
              </a:ext>
            </a:extLst>
          </p:cNvPr>
          <p:cNvSpPr/>
          <p:nvPr/>
        </p:nvSpPr>
        <p:spPr>
          <a:xfrm>
            <a:off x="481979" y="1758804"/>
            <a:ext cx="4664038" cy="4664038"/>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BFCCF508-C44A-AFDB-7A8F-1A4AF7CD6106}"/>
              </a:ext>
            </a:extLst>
          </p:cNvPr>
          <p:cNvSpPr>
            <a:spLocks noGrp="1"/>
          </p:cNvSpPr>
          <p:nvPr>
            <p:ph type="pic" sz="quarter" idx="21"/>
          </p:nvPr>
        </p:nvSpPr>
        <p:spPr/>
      </p:sp>
    </p:spTree>
    <p:extLst>
      <p:ext uri="{BB962C8B-B14F-4D97-AF65-F5344CB8AC3E}">
        <p14:creationId xmlns:p14="http://schemas.microsoft.com/office/powerpoint/2010/main" val="382911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77AB4E0-FD93-0C73-819A-E06C8D09CA3B}"/>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5AB9EB6-7A1D-DE27-5E8B-ACD9476D9F2B}"/>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6797A87-8102-0CCD-E6BE-49059A31F4EA}"/>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OVERVIEW</a:t>
            </a:r>
          </a:p>
        </p:txBody>
      </p:sp>
      <p:sp>
        <p:nvSpPr>
          <p:cNvPr id="12" name="TextBox 11">
            <a:extLst>
              <a:ext uri="{FF2B5EF4-FFF2-40B4-BE49-F238E27FC236}">
                <a16:creationId xmlns:a16="http://schemas.microsoft.com/office/drawing/2014/main" id="{9AD1795E-6609-CA38-0D38-39AD742AE054}"/>
              </a:ext>
            </a:extLst>
          </p:cNvPr>
          <p:cNvSpPr txBox="1"/>
          <p:nvPr/>
        </p:nvSpPr>
        <p:spPr>
          <a:xfrm>
            <a:off x="19438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38" name="TextBox 37">
            <a:extLst>
              <a:ext uri="{FF2B5EF4-FFF2-40B4-BE49-F238E27FC236}">
                <a16:creationId xmlns:a16="http://schemas.microsoft.com/office/drawing/2014/main" id="{3B5A2A89-16E2-92E6-69E0-D53F59CF22B9}"/>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65" name="TextBox 64">
            <a:extLst>
              <a:ext uri="{FF2B5EF4-FFF2-40B4-BE49-F238E27FC236}">
                <a16:creationId xmlns:a16="http://schemas.microsoft.com/office/drawing/2014/main" id="{51898EEC-DC6D-6075-442D-F2CA860CC16A}"/>
              </a:ext>
            </a:extLst>
          </p:cNvPr>
          <p:cNvSpPr txBox="1"/>
          <p:nvPr/>
        </p:nvSpPr>
        <p:spPr>
          <a:xfrm>
            <a:off x="194386" y="2608144"/>
            <a:ext cx="1915655"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17" name="TextBox 16">
            <a:extLst>
              <a:ext uri="{FF2B5EF4-FFF2-40B4-BE49-F238E27FC236}">
                <a16:creationId xmlns:a16="http://schemas.microsoft.com/office/drawing/2014/main" id="{44744513-394C-AB6D-CDBA-EE1F78CC98FB}"/>
              </a:ext>
            </a:extLst>
          </p:cNvPr>
          <p:cNvSpPr txBox="1"/>
          <p:nvPr/>
        </p:nvSpPr>
        <p:spPr>
          <a:xfrm>
            <a:off x="194386" y="5409876"/>
            <a:ext cx="981344" cy="297517"/>
          </a:xfrm>
          <a:prstGeom prst="rect">
            <a:avLst/>
          </a:prstGeom>
          <a:noFill/>
        </p:spPr>
        <p:txBody>
          <a:bodyPr wrap="square" rtlCol="0">
            <a:spAutoFit/>
          </a:bodyPr>
          <a:lstStyle/>
          <a:p>
            <a:pPr>
              <a:lnSpc>
                <a:spcPts val="800"/>
              </a:lnSpc>
            </a:pPr>
            <a:r>
              <a:rPr lang="en-US" sz="800" spc="50" dirty="0">
                <a:solidFill>
                  <a:schemeClr val="tx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grpSp>
        <p:nvGrpSpPr>
          <p:cNvPr id="18" name="Group 17">
            <a:extLst>
              <a:ext uri="{FF2B5EF4-FFF2-40B4-BE49-F238E27FC236}">
                <a16:creationId xmlns:a16="http://schemas.microsoft.com/office/drawing/2014/main" id="{56D3BDBA-1A2E-A245-83E4-B01CA903E2A9}"/>
              </a:ext>
            </a:extLst>
          </p:cNvPr>
          <p:cNvGrpSpPr/>
          <p:nvPr/>
        </p:nvGrpSpPr>
        <p:grpSpPr>
          <a:xfrm>
            <a:off x="6002199" y="217803"/>
            <a:ext cx="6000845" cy="215444"/>
            <a:chOff x="6002199" y="217803"/>
            <a:chExt cx="6000845" cy="215444"/>
          </a:xfrm>
        </p:grpSpPr>
        <p:sp>
          <p:nvSpPr>
            <p:cNvPr id="20" name="TextBox 19">
              <a:extLst>
                <a:ext uri="{FF2B5EF4-FFF2-40B4-BE49-F238E27FC236}">
                  <a16:creationId xmlns:a16="http://schemas.microsoft.com/office/drawing/2014/main" id="{8943CDDB-2857-D265-C137-8EAD7AE184C5}"/>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21" name="TextBox 20">
              <a:extLst>
                <a:ext uri="{FF2B5EF4-FFF2-40B4-BE49-F238E27FC236}">
                  <a16:creationId xmlns:a16="http://schemas.microsoft.com/office/drawing/2014/main" id="{760BED78-1A7B-12FF-EC11-0670BD189C6E}"/>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22" name="TextBox 21">
              <a:extLst>
                <a:ext uri="{FF2B5EF4-FFF2-40B4-BE49-F238E27FC236}">
                  <a16:creationId xmlns:a16="http://schemas.microsoft.com/office/drawing/2014/main" id="{EED86289-8320-C67C-9C36-2B2FD9D63AAE}"/>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3" name="TextBox 22">
            <a:extLst>
              <a:ext uri="{FF2B5EF4-FFF2-40B4-BE49-F238E27FC236}">
                <a16:creationId xmlns:a16="http://schemas.microsoft.com/office/drawing/2014/main" id="{AFEB68A7-6303-FB39-6D83-D47C6E093EB6}"/>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5" name="Straight Connector 24">
            <a:extLst>
              <a:ext uri="{FF2B5EF4-FFF2-40B4-BE49-F238E27FC236}">
                <a16:creationId xmlns:a16="http://schemas.microsoft.com/office/drawing/2014/main" id="{023BA90D-75A5-B6BA-04A5-514063EA49F0}"/>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B16CC72-57B9-2938-370E-1603C922576A}"/>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8CBC650-4C03-99D6-688D-A7EBC95CBD14}"/>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9" name="TextBox 28">
            <a:extLst>
              <a:ext uri="{FF2B5EF4-FFF2-40B4-BE49-F238E27FC236}">
                <a16:creationId xmlns:a16="http://schemas.microsoft.com/office/drawing/2014/main" id="{4A7DE59C-66BF-0C9F-656E-585DD8D675AC}"/>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30" name="Straight Connector 29">
            <a:extLst>
              <a:ext uri="{FF2B5EF4-FFF2-40B4-BE49-F238E27FC236}">
                <a16:creationId xmlns:a16="http://schemas.microsoft.com/office/drawing/2014/main" id="{38512F8B-6D42-4884-BFBF-26A965BA6364}"/>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AAFE3D1F-CA0C-FDEA-92EF-0CC75829A414}"/>
              </a:ext>
            </a:extLst>
          </p:cNvPr>
          <p:cNvGrpSpPr/>
          <p:nvPr/>
        </p:nvGrpSpPr>
        <p:grpSpPr>
          <a:xfrm>
            <a:off x="5679738" y="2602827"/>
            <a:ext cx="4085190" cy="3562550"/>
            <a:chOff x="1990296" y="2602827"/>
            <a:chExt cx="4085190" cy="3562550"/>
          </a:xfrm>
        </p:grpSpPr>
        <p:sp>
          <p:nvSpPr>
            <p:cNvPr id="37" name="TextBox 36">
              <a:extLst>
                <a:ext uri="{FF2B5EF4-FFF2-40B4-BE49-F238E27FC236}">
                  <a16:creationId xmlns:a16="http://schemas.microsoft.com/office/drawing/2014/main" id="{D4198A79-BF07-6042-ED3E-773D263574FA}"/>
                </a:ext>
              </a:extLst>
            </p:cNvPr>
            <p:cNvSpPr txBox="1"/>
            <p:nvPr/>
          </p:nvSpPr>
          <p:spPr>
            <a:xfrm>
              <a:off x="2310924" y="2602827"/>
              <a:ext cx="3377495" cy="1592744"/>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p:txBody>
        </p:sp>
        <p:graphicFrame>
          <p:nvGraphicFramePr>
            <p:cNvPr id="40" name="Chart 39">
              <a:extLst>
                <a:ext uri="{FF2B5EF4-FFF2-40B4-BE49-F238E27FC236}">
                  <a16:creationId xmlns:a16="http://schemas.microsoft.com/office/drawing/2014/main" id="{F28C1881-E493-9D3E-3FA2-201017600544}"/>
                </a:ext>
              </a:extLst>
            </p:cNvPr>
            <p:cNvGraphicFramePr/>
            <p:nvPr>
              <p:extLst>
                <p:ext uri="{D42A27DB-BD31-4B8C-83A1-F6EECF244321}">
                  <p14:modId xmlns:p14="http://schemas.microsoft.com/office/powerpoint/2010/main" val="1713551850"/>
                </p:ext>
              </p:extLst>
            </p:nvPr>
          </p:nvGraphicFramePr>
          <p:xfrm>
            <a:off x="1990296" y="4182348"/>
            <a:ext cx="4085190" cy="1983029"/>
          </p:xfrm>
          <a:graphic>
            <a:graphicData uri="http://schemas.openxmlformats.org/drawingml/2006/chart">
              <c:chart xmlns:c="http://schemas.openxmlformats.org/drawingml/2006/chart" xmlns:r="http://schemas.openxmlformats.org/officeDocument/2006/relationships" r:id="rId3"/>
            </a:graphicData>
          </a:graphic>
        </p:graphicFrame>
        <p:sp>
          <p:nvSpPr>
            <p:cNvPr id="42" name="TextBox 41">
              <a:extLst>
                <a:ext uri="{FF2B5EF4-FFF2-40B4-BE49-F238E27FC236}">
                  <a16:creationId xmlns:a16="http://schemas.microsoft.com/office/drawing/2014/main" id="{CEAD77BD-1C32-051C-A06E-34CAFD04BBAE}"/>
                </a:ext>
              </a:extLst>
            </p:cNvPr>
            <p:cNvSpPr txBox="1"/>
            <p:nvPr/>
          </p:nvSpPr>
          <p:spPr>
            <a:xfrm>
              <a:off x="2310924" y="4212022"/>
              <a:ext cx="981344" cy="502702"/>
            </a:xfrm>
            <a:prstGeom prst="rect">
              <a:avLst/>
            </a:prstGeom>
            <a:noFill/>
          </p:spPr>
          <p:txBody>
            <a:bodyPr wrap="square" rtlCol="0">
              <a:spAutoFit/>
            </a:bodyPr>
            <a:lstStyle/>
            <a:p>
              <a:pPr>
                <a:lnSpc>
                  <a:spcPts val="800"/>
                </a:lnSpc>
              </a:pPr>
              <a:r>
                <a:rPr lang="en-US" sz="800" spc="50" dirty="0">
                  <a:latin typeface="Arimo" panose="020B0604020202020204" pitchFamily="34" charset="0"/>
                  <a:ea typeface="Arimo" panose="020B0604020202020204" pitchFamily="34" charset="0"/>
                  <a:cs typeface="Arimo" panose="020B0604020202020204" pitchFamily="34" charset="0"/>
                </a:rPr>
                <a:t>10% GROWTH</a:t>
              </a:r>
            </a:p>
            <a:p>
              <a:pPr>
                <a:lnSpc>
                  <a:spcPts val="800"/>
                </a:lnSpc>
              </a:pPr>
              <a:r>
                <a:rPr lang="en-US" sz="800" spc="50" dirty="0">
                  <a:latin typeface="Arimo" panose="020B0604020202020204" pitchFamily="34" charset="0"/>
                  <a:ea typeface="Arimo" panose="020B0604020202020204" pitchFamily="34" charset="0"/>
                  <a:cs typeface="Arimo" panose="020B0604020202020204" pitchFamily="34" charset="0"/>
                </a:rPr>
                <a:t>40%      ||</a:t>
              </a:r>
              <a:br>
                <a:rPr lang="en-US" sz="800" spc="50" dirty="0">
                  <a:latin typeface="Arimo" panose="020B0604020202020204" pitchFamily="34" charset="0"/>
                  <a:ea typeface="Arimo" panose="020B0604020202020204" pitchFamily="34" charset="0"/>
                  <a:cs typeface="Arimo" panose="020B0604020202020204" pitchFamily="34" charset="0"/>
                </a:rPr>
              </a:br>
              <a:r>
                <a:rPr lang="en-US" sz="800" spc="50" dirty="0">
                  <a:latin typeface="Arimo" panose="020B0604020202020204" pitchFamily="34" charset="0"/>
                  <a:ea typeface="Arimo" panose="020B0604020202020204" pitchFamily="34" charset="0"/>
                  <a:cs typeface="Arimo" panose="020B0604020202020204" pitchFamily="34" charset="0"/>
                </a:rPr>
                <a:t>60%      ||</a:t>
              </a:r>
              <a:br>
                <a:rPr lang="en-US" sz="800" spc="50" dirty="0">
                  <a:latin typeface="Arimo" panose="020B0604020202020204" pitchFamily="34" charset="0"/>
                  <a:ea typeface="Arimo" panose="020B0604020202020204" pitchFamily="34" charset="0"/>
                  <a:cs typeface="Arimo" panose="020B0604020202020204" pitchFamily="34" charset="0"/>
                </a:rPr>
              </a:br>
              <a:r>
                <a:rPr lang="en-US" sz="800" spc="50" dirty="0">
                  <a:latin typeface="Arimo" panose="020B0604020202020204" pitchFamily="34" charset="0"/>
                  <a:ea typeface="Arimo" panose="020B0604020202020204" pitchFamily="34" charset="0"/>
                  <a:cs typeface="Arimo" panose="020B0604020202020204" pitchFamily="34" charset="0"/>
                </a:rPr>
                <a:t>TOTAL VIEW</a:t>
              </a:r>
            </a:p>
          </p:txBody>
        </p:sp>
      </p:grpSp>
      <p:cxnSp>
        <p:nvCxnSpPr>
          <p:cNvPr id="45" name="Straight Connector 44">
            <a:extLst>
              <a:ext uri="{FF2B5EF4-FFF2-40B4-BE49-F238E27FC236}">
                <a16:creationId xmlns:a16="http://schemas.microsoft.com/office/drawing/2014/main" id="{50DA5EDC-660B-8BBA-A23E-8E2C93F43F3B}"/>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6E3328B7-BB4D-F19A-F3D5-7006436B0E8C}"/>
              </a:ext>
            </a:extLst>
          </p:cNvPr>
          <p:cNvGrpSpPr/>
          <p:nvPr/>
        </p:nvGrpSpPr>
        <p:grpSpPr>
          <a:xfrm>
            <a:off x="6071755" y="1344836"/>
            <a:ext cx="1333735" cy="293923"/>
            <a:chOff x="6071755" y="1344836"/>
            <a:chExt cx="1333735" cy="293923"/>
          </a:xfrm>
        </p:grpSpPr>
        <p:sp>
          <p:nvSpPr>
            <p:cNvPr id="48" name="TextBox 47">
              <a:extLst>
                <a:ext uri="{FF2B5EF4-FFF2-40B4-BE49-F238E27FC236}">
                  <a16:creationId xmlns:a16="http://schemas.microsoft.com/office/drawing/2014/main" id="{BABCE78B-338F-9222-E6B5-E2B8360FFCD3}"/>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49" name="Rounded Rectangle 48">
              <a:extLst>
                <a:ext uri="{FF2B5EF4-FFF2-40B4-BE49-F238E27FC236}">
                  <a16:creationId xmlns:a16="http://schemas.microsoft.com/office/drawing/2014/main" id="{FDAED4EC-4257-5FDB-F736-5B3175690256}"/>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035F04C7-7E7A-F24A-8C21-5345D7149382}"/>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B3594116-39AF-459E-DB11-C1D14AF2AF48}"/>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37DD16D2-174D-69E0-1B15-8EE24C368B0C}"/>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B3CE1DDF-5739-9753-B03E-32897C4D2243}"/>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54" name="TextBox 53">
              <a:extLst>
                <a:ext uri="{FF2B5EF4-FFF2-40B4-BE49-F238E27FC236}">
                  <a16:creationId xmlns:a16="http://schemas.microsoft.com/office/drawing/2014/main" id="{DFF163E9-E882-C680-18A0-EFF8AFE3334E}"/>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55" name="TextBox 54">
              <a:extLst>
                <a:ext uri="{FF2B5EF4-FFF2-40B4-BE49-F238E27FC236}">
                  <a16:creationId xmlns:a16="http://schemas.microsoft.com/office/drawing/2014/main" id="{C9CEFA32-0CC0-E569-53FD-DE858C1C11B0}"/>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58" name="Group 57">
            <a:extLst>
              <a:ext uri="{FF2B5EF4-FFF2-40B4-BE49-F238E27FC236}">
                <a16:creationId xmlns:a16="http://schemas.microsoft.com/office/drawing/2014/main" id="{7D6730A2-D940-EEAF-8B48-863474444689}"/>
              </a:ext>
            </a:extLst>
          </p:cNvPr>
          <p:cNvGrpSpPr/>
          <p:nvPr/>
        </p:nvGrpSpPr>
        <p:grpSpPr>
          <a:xfrm>
            <a:off x="6002199" y="6424746"/>
            <a:ext cx="3168567" cy="215444"/>
            <a:chOff x="3346704" y="3321278"/>
            <a:chExt cx="3168567" cy="215444"/>
          </a:xfrm>
        </p:grpSpPr>
        <p:sp>
          <p:nvSpPr>
            <p:cNvPr id="59" name="TextBox 58">
              <a:extLst>
                <a:ext uri="{FF2B5EF4-FFF2-40B4-BE49-F238E27FC236}">
                  <a16:creationId xmlns:a16="http://schemas.microsoft.com/office/drawing/2014/main" id="{3A3F568C-C133-B695-093E-6A379596C632}"/>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60" name="TextBox 59">
              <a:extLst>
                <a:ext uri="{FF2B5EF4-FFF2-40B4-BE49-F238E27FC236}">
                  <a16:creationId xmlns:a16="http://schemas.microsoft.com/office/drawing/2014/main" id="{BE780612-5B02-8338-268E-47785EFBA531}"/>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61" name="TextBox 60">
              <a:extLst>
                <a:ext uri="{FF2B5EF4-FFF2-40B4-BE49-F238E27FC236}">
                  <a16:creationId xmlns:a16="http://schemas.microsoft.com/office/drawing/2014/main" id="{0D1716A6-1AB2-A4C8-1102-5CEE0CBA162B}"/>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63" name="Straight Connector 62">
            <a:extLst>
              <a:ext uri="{FF2B5EF4-FFF2-40B4-BE49-F238E27FC236}">
                <a16:creationId xmlns:a16="http://schemas.microsoft.com/office/drawing/2014/main" id="{6DBC9378-D892-AE3D-46DF-ED0B2630D4A5}"/>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B26E9FB-EE60-DB46-174B-96684F6872D4}"/>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E1D264B6-AC2B-4D4A-2B58-E0DEB4A26077}"/>
              </a:ext>
            </a:extLst>
          </p:cNvPr>
          <p:cNvSpPr/>
          <p:nvPr/>
        </p:nvSpPr>
        <p:spPr>
          <a:xfrm>
            <a:off x="3427871" y="2043132"/>
            <a:ext cx="1915654" cy="1915654"/>
          </a:xfrm>
          <a:prstGeom prst="ellipse">
            <a:avLst/>
          </a:prstGeom>
          <a:noFill/>
          <a:ln w="6350">
            <a:solidFill>
              <a:schemeClr val="accent1">
                <a:shade val="15000"/>
                <a:alpha val="15479"/>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61418E11-2F0F-EBD4-EDEB-D5760541B24C}"/>
              </a:ext>
            </a:extLst>
          </p:cNvPr>
          <p:cNvSpPr/>
          <p:nvPr/>
        </p:nvSpPr>
        <p:spPr>
          <a:xfrm>
            <a:off x="3427871" y="4224610"/>
            <a:ext cx="1915654" cy="1915654"/>
          </a:xfrm>
          <a:prstGeom prst="ellipse">
            <a:avLst/>
          </a:prstGeom>
          <a:noFill/>
          <a:ln w="6350">
            <a:solidFill>
              <a:schemeClr val="accent1">
                <a:shade val="15000"/>
                <a:alpha val="15479"/>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D09F4CB4-C9C5-04E6-2E6A-B114E9D59097}"/>
              </a:ext>
            </a:extLst>
          </p:cNvPr>
          <p:cNvSpPr>
            <a:spLocks noGrp="1"/>
          </p:cNvSpPr>
          <p:nvPr>
            <p:ph type="pic" sz="quarter" idx="21"/>
          </p:nvPr>
        </p:nvSpPr>
        <p:spPr/>
      </p:sp>
    </p:spTree>
    <p:extLst>
      <p:ext uri="{BB962C8B-B14F-4D97-AF65-F5344CB8AC3E}">
        <p14:creationId xmlns:p14="http://schemas.microsoft.com/office/powerpoint/2010/main" val="1643904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C4B7DA-E2DA-047D-A3DB-16B05B14F30E}"/>
              </a:ext>
            </a:extLst>
          </p:cNvPr>
          <p:cNvSpPr/>
          <p:nvPr/>
        </p:nvSpPr>
        <p:spPr>
          <a:xfrm>
            <a:off x="0" y="0"/>
            <a:ext cx="12192000" cy="6858006"/>
          </a:xfrm>
          <a:prstGeom prst="rect">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DD64D22-763C-F436-4FEC-45C10817A02D}"/>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477F7002-8A85-5300-984A-E1BD8F23A41E}"/>
              </a:ext>
            </a:extLst>
          </p:cNvPr>
          <p:cNvSpPr txBox="1"/>
          <p:nvPr/>
        </p:nvSpPr>
        <p:spPr>
          <a:xfrm>
            <a:off x="6002199" y="2013704"/>
            <a:ext cx="1915654" cy="276999"/>
          </a:xfrm>
          <a:prstGeom prst="rect">
            <a:avLst/>
          </a:prstGeom>
          <a:noFill/>
        </p:spPr>
        <p:txBody>
          <a:bodyPr wrap="square" rtlCol="0">
            <a:spAutoFit/>
          </a:bodyPr>
          <a:lstStyle/>
          <a:p>
            <a:r>
              <a:rPr lang="en-US" sz="1200" dirty="0">
                <a:solidFill>
                  <a:schemeClr val="bg1"/>
                </a:solidFill>
                <a:latin typeface="MADE Outer Sans" panose="02000505000000020004" pitchFamily="2" charset="77"/>
                <a:ea typeface="Arimo" panose="020B0604020202020204" pitchFamily="34" charset="0"/>
                <a:cs typeface="Arimo" panose="020B0604020202020204" pitchFamily="34" charset="0"/>
              </a:rPr>
              <a:t>Slides</a:t>
            </a:r>
          </a:p>
        </p:txBody>
      </p:sp>
      <p:sp>
        <p:nvSpPr>
          <p:cNvPr id="37" name="TextBox 36">
            <a:extLst>
              <a:ext uri="{FF2B5EF4-FFF2-40B4-BE49-F238E27FC236}">
                <a16:creationId xmlns:a16="http://schemas.microsoft.com/office/drawing/2014/main" id="{A9D87715-7B47-BB0A-2557-574E562BB4FE}"/>
              </a:ext>
            </a:extLst>
          </p:cNvPr>
          <p:cNvSpPr txBox="1"/>
          <p:nvPr/>
        </p:nvSpPr>
        <p:spPr>
          <a:xfrm>
            <a:off x="6002199"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Proposal Special Tropic ] </a:t>
            </a:r>
          </a:p>
        </p:txBody>
      </p:sp>
      <p:sp>
        <p:nvSpPr>
          <p:cNvPr id="49" name="TextBox 48">
            <a:extLst>
              <a:ext uri="{FF2B5EF4-FFF2-40B4-BE49-F238E27FC236}">
                <a16:creationId xmlns:a16="http://schemas.microsoft.com/office/drawing/2014/main" id="{74FBE861-7FD9-1019-7D59-31B628594EE1}"/>
              </a:ext>
            </a:extLst>
          </p:cNvPr>
          <p:cNvSpPr txBox="1"/>
          <p:nvPr/>
        </p:nvSpPr>
        <p:spPr>
          <a:xfrm>
            <a:off x="6002199" y="2608144"/>
            <a:ext cx="3796428" cy="1246495"/>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50" name="TextBox 49">
            <a:extLst>
              <a:ext uri="{FF2B5EF4-FFF2-40B4-BE49-F238E27FC236}">
                <a16:creationId xmlns:a16="http://schemas.microsoft.com/office/drawing/2014/main" id="{F0BF42F9-4638-28C2-6359-76FB841C6DFC}"/>
              </a:ext>
            </a:extLst>
          </p:cNvPr>
          <p:cNvSpPr txBox="1"/>
          <p:nvPr/>
        </p:nvSpPr>
        <p:spPr>
          <a:xfrm>
            <a:off x="6002199" y="3963588"/>
            <a:ext cx="981344" cy="297517"/>
          </a:xfrm>
          <a:prstGeom prst="rect">
            <a:avLst/>
          </a:prstGeom>
          <a:noFill/>
        </p:spPr>
        <p:txBody>
          <a:bodyPr wrap="square" rtlCol="0">
            <a:spAutoFit/>
          </a:bodyPr>
          <a:lstStyle/>
          <a:p>
            <a:pPr>
              <a:lnSpc>
                <a:spcPts val="800"/>
              </a:lnSpc>
            </a:pPr>
            <a:r>
              <a:rPr lang="en-US" sz="800" spc="50" dirty="0">
                <a:solidFill>
                  <a:schemeClr val="bg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grpSp>
        <p:nvGrpSpPr>
          <p:cNvPr id="3" name="Group 2">
            <a:extLst>
              <a:ext uri="{FF2B5EF4-FFF2-40B4-BE49-F238E27FC236}">
                <a16:creationId xmlns:a16="http://schemas.microsoft.com/office/drawing/2014/main" id="{8DEA08F8-DD63-109D-FBA7-410ED7633480}"/>
              </a:ext>
            </a:extLst>
          </p:cNvPr>
          <p:cNvGrpSpPr/>
          <p:nvPr/>
        </p:nvGrpSpPr>
        <p:grpSpPr>
          <a:xfrm>
            <a:off x="4086594" y="1344836"/>
            <a:ext cx="1348718" cy="293923"/>
            <a:chOff x="4086328" y="1344836"/>
            <a:chExt cx="1348718" cy="293923"/>
          </a:xfrm>
        </p:grpSpPr>
        <p:sp>
          <p:nvSpPr>
            <p:cNvPr id="4" name="TextBox 3">
              <a:extLst>
                <a:ext uri="{FF2B5EF4-FFF2-40B4-BE49-F238E27FC236}">
                  <a16:creationId xmlns:a16="http://schemas.microsoft.com/office/drawing/2014/main" id="{BB2F70BF-32AE-DD67-9433-E589F34D4480}"/>
                </a:ext>
              </a:extLst>
            </p:cNvPr>
            <p:cNvSpPr txBox="1"/>
            <p:nvPr/>
          </p:nvSpPr>
          <p:spPr>
            <a:xfrm>
              <a:off x="4726496" y="1344836"/>
              <a:ext cx="708550"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6" name="Rounded Rectangle 5">
              <a:extLst>
                <a:ext uri="{FF2B5EF4-FFF2-40B4-BE49-F238E27FC236}">
                  <a16:creationId xmlns:a16="http://schemas.microsoft.com/office/drawing/2014/main" id="{56A9518A-0D3F-A7D3-62F3-D3E99EEBFF38}"/>
                </a:ext>
              </a:extLst>
            </p:cNvPr>
            <p:cNvSpPr/>
            <p:nvPr/>
          </p:nvSpPr>
          <p:spPr>
            <a:xfrm>
              <a:off x="4815964" y="1395742"/>
              <a:ext cx="527295" cy="206181"/>
            </a:xfrm>
            <a:prstGeom prst="roundRect">
              <a:avLst>
                <a:gd name="adj" fmla="val 26316"/>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4F5B1C41-AA94-51FB-1BE2-1B3503644BB4}"/>
                </a:ext>
              </a:extLst>
            </p:cNvPr>
            <p:cNvSpPr/>
            <p:nvPr/>
          </p:nvSpPr>
          <p:spPr>
            <a:xfrm>
              <a:off x="458083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34EF665F-78D9-8417-24DC-A6A3520F227B}"/>
                </a:ext>
              </a:extLst>
            </p:cNvPr>
            <p:cNvSpPr/>
            <p:nvPr/>
          </p:nvSpPr>
          <p:spPr>
            <a:xfrm>
              <a:off x="434570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3A2E154-E0DC-6BA6-3CCF-49FDD7AB39D6}"/>
                </a:ext>
              </a:extLst>
            </p:cNvPr>
            <p:cNvSpPr/>
            <p:nvPr/>
          </p:nvSpPr>
          <p:spPr>
            <a:xfrm>
              <a:off x="411057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60B8527-649D-4ED9-E7A7-62A0D27672F8}"/>
                </a:ext>
              </a:extLst>
            </p:cNvPr>
            <p:cNvSpPr txBox="1"/>
            <p:nvPr/>
          </p:nvSpPr>
          <p:spPr>
            <a:xfrm>
              <a:off x="4086328"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12" name="TextBox 11">
              <a:extLst>
                <a:ext uri="{FF2B5EF4-FFF2-40B4-BE49-F238E27FC236}">
                  <a16:creationId xmlns:a16="http://schemas.microsoft.com/office/drawing/2014/main" id="{3719D033-E59D-4BBF-4988-7A0E01A2839D}"/>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24" name="TextBox 23">
              <a:extLst>
                <a:ext uri="{FF2B5EF4-FFF2-40B4-BE49-F238E27FC236}">
                  <a16:creationId xmlns:a16="http://schemas.microsoft.com/office/drawing/2014/main" id="{130E9917-B6F5-282B-76B1-DF2F7E4B0A7A}"/>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25" name="Group 24">
            <a:extLst>
              <a:ext uri="{FF2B5EF4-FFF2-40B4-BE49-F238E27FC236}">
                <a16:creationId xmlns:a16="http://schemas.microsoft.com/office/drawing/2014/main" id="{48E4F9B0-517E-1E83-5D42-DC72665559FB}"/>
              </a:ext>
            </a:extLst>
          </p:cNvPr>
          <p:cNvGrpSpPr/>
          <p:nvPr/>
        </p:nvGrpSpPr>
        <p:grpSpPr>
          <a:xfrm>
            <a:off x="6002199" y="217803"/>
            <a:ext cx="6000845" cy="710591"/>
            <a:chOff x="194386" y="217803"/>
            <a:chExt cx="6000845" cy="710591"/>
          </a:xfrm>
        </p:grpSpPr>
        <p:grpSp>
          <p:nvGrpSpPr>
            <p:cNvPr id="26" name="Group 25">
              <a:extLst>
                <a:ext uri="{FF2B5EF4-FFF2-40B4-BE49-F238E27FC236}">
                  <a16:creationId xmlns:a16="http://schemas.microsoft.com/office/drawing/2014/main" id="{7EE81A44-18FD-28E6-6F39-A2C94994E24B}"/>
                </a:ext>
              </a:extLst>
            </p:cNvPr>
            <p:cNvGrpSpPr/>
            <p:nvPr/>
          </p:nvGrpSpPr>
          <p:grpSpPr>
            <a:xfrm>
              <a:off x="194386" y="217803"/>
              <a:ext cx="6000845" cy="215444"/>
              <a:chOff x="6002199" y="217803"/>
              <a:chExt cx="6000845" cy="215444"/>
            </a:xfrm>
          </p:grpSpPr>
          <p:sp>
            <p:nvSpPr>
              <p:cNvPr id="28" name="TextBox 27">
                <a:extLst>
                  <a:ext uri="{FF2B5EF4-FFF2-40B4-BE49-F238E27FC236}">
                    <a16:creationId xmlns:a16="http://schemas.microsoft.com/office/drawing/2014/main" id="{D7C22FBB-330D-F326-5B81-F3F7502EE4F0}"/>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29" name="TextBox 28">
                <a:extLst>
                  <a:ext uri="{FF2B5EF4-FFF2-40B4-BE49-F238E27FC236}">
                    <a16:creationId xmlns:a16="http://schemas.microsoft.com/office/drawing/2014/main" id="{CE2156AB-F014-206B-0B88-9F62D7390B12}"/>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30" name="TextBox 29">
                <a:extLst>
                  <a:ext uri="{FF2B5EF4-FFF2-40B4-BE49-F238E27FC236}">
                    <a16:creationId xmlns:a16="http://schemas.microsoft.com/office/drawing/2014/main" id="{6A8210B4-0B83-D84F-330B-45D1A1D6D1AA}"/>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7" name="TextBox 26">
              <a:extLst>
                <a:ext uri="{FF2B5EF4-FFF2-40B4-BE49-F238E27FC236}">
                  <a16:creationId xmlns:a16="http://schemas.microsoft.com/office/drawing/2014/main" id="{8F3B8D79-95F2-B38D-9163-23A740F1BDB4}"/>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31" name="Straight Connector 30">
            <a:extLst>
              <a:ext uri="{FF2B5EF4-FFF2-40B4-BE49-F238E27FC236}">
                <a16:creationId xmlns:a16="http://schemas.microsoft.com/office/drawing/2014/main" id="{5DADA143-CB40-2D9F-A267-ED25CD73CF1D}"/>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B0347FE-6307-CCE7-45E9-FF9AAE4E260B}"/>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1717DFF8-08BA-86CC-349C-659F25907F00}"/>
              </a:ext>
            </a:extLst>
          </p:cNvPr>
          <p:cNvGrpSpPr/>
          <p:nvPr/>
        </p:nvGrpSpPr>
        <p:grpSpPr>
          <a:xfrm>
            <a:off x="194386" y="217803"/>
            <a:ext cx="5246807" cy="215444"/>
            <a:chOff x="194386" y="217803"/>
            <a:chExt cx="5246807" cy="215444"/>
          </a:xfrm>
        </p:grpSpPr>
        <p:sp>
          <p:nvSpPr>
            <p:cNvPr id="34" name="TextBox 33">
              <a:extLst>
                <a:ext uri="{FF2B5EF4-FFF2-40B4-BE49-F238E27FC236}">
                  <a16:creationId xmlns:a16="http://schemas.microsoft.com/office/drawing/2014/main" id="{43DB521E-4171-19BD-21B5-1B32C84CFD41}"/>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35" name="TextBox 34">
              <a:extLst>
                <a:ext uri="{FF2B5EF4-FFF2-40B4-BE49-F238E27FC236}">
                  <a16:creationId xmlns:a16="http://schemas.microsoft.com/office/drawing/2014/main" id="{77543A03-4CA0-3629-1BB1-4E3801A513CA}"/>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cxnSp>
        <p:nvCxnSpPr>
          <p:cNvPr id="38" name="Straight Connector 37">
            <a:extLst>
              <a:ext uri="{FF2B5EF4-FFF2-40B4-BE49-F238E27FC236}">
                <a16:creationId xmlns:a16="http://schemas.microsoft.com/office/drawing/2014/main" id="{70347DAF-5D8D-6911-7639-CAD8CBBACD05}"/>
              </a:ext>
            </a:extLst>
          </p:cNvPr>
          <p:cNvCxnSpPr>
            <a:cxnSpLocks/>
          </p:cNvCxnSpPr>
          <p:nvPr/>
        </p:nvCxnSpPr>
        <p:spPr>
          <a:xfrm>
            <a:off x="284471" y="1758805"/>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FFEC5A6-BD09-0E44-B195-55F39790D468}"/>
              </a:ext>
            </a:extLst>
          </p:cNvPr>
          <p:cNvCxnSpPr>
            <a:cxnSpLocks/>
          </p:cNvCxnSpPr>
          <p:nvPr/>
        </p:nvCxnSpPr>
        <p:spPr>
          <a:xfrm>
            <a:off x="6096000" y="1758805"/>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71C3E22F-1CE9-6361-BC10-4AD13C266B14}"/>
              </a:ext>
            </a:extLst>
          </p:cNvPr>
          <p:cNvSpPr txBox="1"/>
          <p:nvPr/>
        </p:nvSpPr>
        <p:spPr>
          <a:xfrm>
            <a:off x="7011833"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48" name="TextBox 47">
            <a:extLst>
              <a:ext uri="{FF2B5EF4-FFF2-40B4-BE49-F238E27FC236}">
                <a16:creationId xmlns:a16="http://schemas.microsoft.com/office/drawing/2014/main" id="{937F1277-58EE-8214-B772-A7F54D1932AF}"/>
              </a:ext>
            </a:extLst>
          </p:cNvPr>
          <p:cNvSpPr txBox="1"/>
          <p:nvPr/>
        </p:nvSpPr>
        <p:spPr>
          <a:xfrm>
            <a:off x="6002199"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51" name="TextBox 50">
            <a:extLst>
              <a:ext uri="{FF2B5EF4-FFF2-40B4-BE49-F238E27FC236}">
                <a16:creationId xmlns:a16="http://schemas.microsoft.com/office/drawing/2014/main" id="{C77CF056-641D-42B9-B98F-D95BB77CC882}"/>
              </a:ext>
            </a:extLst>
          </p:cNvPr>
          <p:cNvSpPr txBox="1"/>
          <p:nvPr/>
        </p:nvSpPr>
        <p:spPr>
          <a:xfrm>
            <a:off x="8055108"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cxnSp>
        <p:nvCxnSpPr>
          <p:cNvPr id="52" name="Straight Connector 51">
            <a:extLst>
              <a:ext uri="{FF2B5EF4-FFF2-40B4-BE49-F238E27FC236}">
                <a16:creationId xmlns:a16="http://schemas.microsoft.com/office/drawing/2014/main" id="{20F92439-23FD-360B-ACE5-4DC81004121B}"/>
              </a:ext>
            </a:extLst>
          </p:cNvPr>
          <p:cNvCxnSpPr>
            <a:cxnSpLocks/>
          </p:cNvCxnSpPr>
          <p:nvPr/>
        </p:nvCxnSpPr>
        <p:spPr>
          <a:xfrm>
            <a:off x="6096000" y="6424754"/>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E3878A5-21CB-964C-F368-6DEA64E29651}"/>
              </a:ext>
            </a:extLst>
          </p:cNvPr>
          <p:cNvCxnSpPr>
            <a:cxnSpLocks/>
          </p:cNvCxnSpPr>
          <p:nvPr/>
        </p:nvCxnSpPr>
        <p:spPr>
          <a:xfrm>
            <a:off x="284471" y="6424754"/>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42B1C2F5-140C-E647-3874-3C563F2E1F7B}"/>
              </a:ext>
            </a:extLst>
          </p:cNvPr>
          <p:cNvSpPr txBox="1"/>
          <p:nvPr/>
        </p:nvSpPr>
        <p:spPr>
          <a:xfrm>
            <a:off x="6002199" y="1291743"/>
            <a:ext cx="3982991" cy="400110"/>
          </a:xfrm>
          <a:prstGeom prst="rect">
            <a:avLst/>
          </a:prstGeom>
          <a:noFill/>
        </p:spPr>
        <p:txBody>
          <a:bodyPr wrap="square" rtlCol="0">
            <a:spAutoFit/>
          </a:bodyPr>
          <a:lstStyle/>
          <a:p>
            <a:r>
              <a:rPr lang="en-US" sz="20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WHO WE ARE</a:t>
            </a:r>
          </a:p>
        </p:txBody>
      </p:sp>
      <p:sp>
        <p:nvSpPr>
          <p:cNvPr id="135" name="Oval 134">
            <a:extLst>
              <a:ext uri="{FF2B5EF4-FFF2-40B4-BE49-F238E27FC236}">
                <a16:creationId xmlns:a16="http://schemas.microsoft.com/office/drawing/2014/main" id="{55E0E2F6-A61E-5952-3125-0D1009B3D2C1}"/>
              </a:ext>
            </a:extLst>
          </p:cNvPr>
          <p:cNvSpPr/>
          <p:nvPr/>
        </p:nvSpPr>
        <p:spPr>
          <a:xfrm>
            <a:off x="7882722"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a:extLst>
              <a:ext uri="{FF2B5EF4-FFF2-40B4-BE49-F238E27FC236}">
                <a16:creationId xmlns:a16="http://schemas.microsoft.com/office/drawing/2014/main" id="{A8F0BFAD-EB7A-3370-5B8C-C1E537243E86}"/>
              </a:ext>
            </a:extLst>
          </p:cNvPr>
          <p:cNvSpPr/>
          <p:nvPr/>
        </p:nvSpPr>
        <p:spPr>
          <a:xfrm>
            <a:off x="8643384" y="4662836"/>
            <a:ext cx="1477423" cy="1477423"/>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EAB7BB7B-8BD9-E4D4-A1EC-2D5C9B7AC88F}"/>
              </a:ext>
            </a:extLst>
          </p:cNvPr>
          <p:cNvSpPr>
            <a:spLocks noGrp="1"/>
          </p:cNvSpPr>
          <p:nvPr>
            <p:ph type="pic" sz="quarter" idx="21"/>
          </p:nvPr>
        </p:nvSpPr>
        <p:spPr/>
      </p:sp>
      <p:sp>
        <p:nvSpPr>
          <p:cNvPr id="14" name="Picture Placeholder 13">
            <a:extLst>
              <a:ext uri="{FF2B5EF4-FFF2-40B4-BE49-F238E27FC236}">
                <a16:creationId xmlns:a16="http://schemas.microsoft.com/office/drawing/2014/main" id="{FF094A66-E870-08A0-CB06-F428AA6DECC7}"/>
              </a:ext>
            </a:extLst>
          </p:cNvPr>
          <p:cNvSpPr>
            <a:spLocks noGrp="1"/>
          </p:cNvSpPr>
          <p:nvPr>
            <p:ph type="pic" sz="quarter" idx="22"/>
          </p:nvPr>
        </p:nvSpPr>
        <p:spPr/>
      </p:sp>
      <p:sp>
        <p:nvSpPr>
          <p:cNvPr id="17" name="Picture Placeholder 16">
            <a:extLst>
              <a:ext uri="{FF2B5EF4-FFF2-40B4-BE49-F238E27FC236}">
                <a16:creationId xmlns:a16="http://schemas.microsoft.com/office/drawing/2014/main" id="{C63B03CD-4C46-C970-D2AB-96BCFB77040E}"/>
              </a:ext>
            </a:extLst>
          </p:cNvPr>
          <p:cNvSpPr>
            <a:spLocks noGrp="1"/>
          </p:cNvSpPr>
          <p:nvPr>
            <p:ph type="pic" sz="quarter" idx="23"/>
          </p:nvPr>
        </p:nvSpPr>
        <p:spPr/>
      </p:sp>
    </p:spTree>
    <p:extLst>
      <p:ext uri="{BB962C8B-B14F-4D97-AF65-F5344CB8AC3E}">
        <p14:creationId xmlns:p14="http://schemas.microsoft.com/office/powerpoint/2010/main" val="3994518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77AB4E0-FD93-0C73-819A-E06C8D09CA3B}"/>
              </a:ext>
            </a:extLst>
          </p:cNvPr>
          <p:cNvSpPr/>
          <p:nvPr/>
        </p:nvSpPr>
        <p:spPr>
          <a:xfrm>
            <a:off x="0" y="0"/>
            <a:ext cx="12192000" cy="6858006"/>
          </a:xfrm>
          <a:prstGeom prst="rect">
            <a:avLst/>
          </a:prstGeom>
          <a:solidFill>
            <a:schemeClr val="accent4">
              <a:alpha val="54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5AB9EB6-7A1D-DE27-5E8B-ACD9476D9F2B}"/>
              </a:ext>
            </a:extLst>
          </p:cNvPr>
          <p:cNvSpPr/>
          <p:nvPr/>
        </p:nvSpPr>
        <p:spPr>
          <a:xfrm>
            <a:off x="0" y="-3"/>
            <a:ext cx="12192000" cy="6858006"/>
          </a:xfrm>
          <a:prstGeom prst="rect">
            <a:avLst/>
          </a:prstGeom>
          <a:blipFill dpi="0" rotWithShape="1">
            <a:blip r:embed="rId2">
              <a:alphaModFix amt="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FDCBD59-7F37-7849-C51B-33F074F4E5B9}"/>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DELIVERABLES</a:t>
            </a:r>
          </a:p>
        </p:txBody>
      </p:sp>
      <p:grpSp>
        <p:nvGrpSpPr>
          <p:cNvPr id="12" name="Group 11">
            <a:extLst>
              <a:ext uri="{FF2B5EF4-FFF2-40B4-BE49-F238E27FC236}">
                <a16:creationId xmlns:a16="http://schemas.microsoft.com/office/drawing/2014/main" id="{F8BA8A63-F5E3-49DD-EE14-1E34996F15F1}"/>
              </a:ext>
            </a:extLst>
          </p:cNvPr>
          <p:cNvGrpSpPr/>
          <p:nvPr/>
        </p:nvGrpSpPr>
        <p:grpSpPr>
          <a:xfrm>
            <a:off x="6002199" y="217803"/>
            <a:ext cx="6000845" cy="215444"/>
            <a:chOff x="6002199" y="217803"/>
            <a:chExt cx="6000845" cy="215444"/>
          </a:xfrm>
        </p:grpSpPr>
        <p:sp>
          <p:nvSpPr>
            <p:cNvPr id="17" name="TextBox 16">
              <a:extLst>
                <a:ext uri="{FF2B5EF4-FFF2-40B4-BE49-F238E27FC236}">
                  <a16:creationId xmlns:a16="http://schemas.microsoft.com/office/drawing/2014/main" id="{AC0925E1-A121-EDF1-5466-C52C6B5DE82F}"/>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18" name="TextBox 17">
              <a:extLst>
                <a:ext uri="{FF2B5EF4-FFF2-40B4-BE49-F238E27FC236}">
                  <a16:creationId xmlns:a16="http://schemas.microsoft.com/office/drawing/2014/main" id="{13FA08DC-0128-935A-7626-3EBF8514DEA0}"/>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20" name="TextBox 19">
              <a:extLst>
                <a:ext uri="{FF2B5EF4-FFF2-40B4-BE49-F238E27FC236}">
                  <a16:creationId xmlns:a16="http://schemas.microsoft.com/office/drawing/2014/main" id="{3DBD91B6-BFC1-1EA2-B1A7-D3773D2FB480}"/>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1" name="TextBox 20">
            <a:extLst>
              <a:ext uri="{FF2B5EF4-FFF2-40B4-BE49-F238E27FC236}">
                <a16:creationId xmlns:a16="http://schemas.microsoft.com/office/drawing/2014/main" id="{9958FD89-9903-AE8B-4924-9AA04A9A0D94}"/>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2" name="Straight Connector 21">
            <a:extLst>
              <a:ext uri="{FF2B5EF4-FFF2-40B4-BE49-F238E27FC236}">
                <a16:creationId xmlns:a16="http://schemas.microsoft.com/office/drawing/2014/main" id="{7CB1422B-2E06-EFC7-4E8A-1ABCACEFC24A}"/>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54B0B9D-6B5A-7707-E4D7-4E02EC13A6B9}"/>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B9631A9E-3FF5-F8DF-5BD8-8A1BE6F48350}"/>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25" name="TextBox 24">
            <a:extLst>
              <a:ext uri="{FF2B5EF4-FFF2-40B4-BE49-F238E27FC236}">
                <a16:creationId xmlns:a16="http://schemas.microsoft.com/office/drawing/2014/main" id="{02E545CD-E0B5-5F65-7E69-1FED6749C6AA}"/>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26" name="Straight Connector 25">
            <a:extLst>
              <a:ext uri="{FF2B5EF4-FFF2-40B4-BE49-F238E27FC236}">
                <a16:creationId xmlns:a16="http://schemas.microsoft.com/office/drawing/2014/main" id="{84A75603-B6B0-CFB3-F293-7138A4096489}"/>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7E50974-B1E0-523A-74C4-08780EA62C90}"/>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0B67A047-150B-5229-7B6D-27101B8C5386}"/>
              </a:ext>
            </a:extLst>
          </p:cNvPr>
          <p:cNvGrpSpPr/>
          <p:nvPr/>
        </p:nvGrpSpPr>
        <p:grpSpPr>
          <a:xfrm>
            <a:off x="6071755" y="1344836"/>
            <a:ext cx="1333735" cy="293923"/>
            <a:chOff x="6071755" y="1344836"/>
            <a:chExt cx="1333735" cy="293923"/>
          </a:xfrm>
        </p:grpSpPr>
        <p:sp>
          <p:nvSpPr>
            <p:cNvPr id="29" name="TextBox 28">
              <a:extLst>
                <a:ext uri="{FF2B5EF4-FFF2-40B4-BE49-F238E27FC236}">
                  <a16:creationId xmlns:a16="http://schemas.microsoft.com/office/drawing/2014/main" id="{729CD183-3332-F11B-A597-4CB3752DECF1}"/>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30" name="Rounded Rectangle 29">
              <a:extLst>
                <a:ext uri="{FF2B5EF4-FFF2-40B4-BE49-F238E27FC236}">
                  <a16:creationId xmlns:a16="http://schemas.microsoft.com/office/drawing/2014/main" id="{183C6A2B-FBC8-5B60-4A85-A3C206499D6B}"/>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385E4762-B571-0F35-09DA-76C8387ADDAD}"/>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E188DE33-50E8-05F0-8D0E-7A0C66A06380}"/>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842F86C8-A758-73BC-41D2-93E2FD2EB20E}"/>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0662000-1549-556F-94C1-0FE87B46BE67}"/>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35" name="TextBox 34">
              <a:extLst>
                <a:ext uri="{FF2B5EF4-FFF2-40B4-BE49-F238E27FC236}">
                  <a16:creationId xmlns:a16="http://schemas.microsoft.com/office/drawing/2014/main" id="{C6A47EB6-C504-E0BF-0A66-42A3D337F62C}"/>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36" name="TextBox 35">
              <a:extLst>
                <a:ext uri="{FF2B5EF4-FFF2-40B4-BE49-F238E27FC236}">
                  <a16:creationId xmlns:a16="http://schemas.microsoft.com/office/drawing/2014/main" id="{9545D005-9C46-7067-A6BA-7CB3EBAE7A13}"/>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43" name="Group 42">
            <a:extLst>
              <a:ext uri="{FF2B5EF4-FFF2-40B4-BE49-F238E27FC236}">
                <a16:creationId xmlns:a16="http://schemas.microsoft.com/office/drawing/2014/main" id="{9FA5117B-9485-DA7E-4ADD-DF24D01B28E9}"/>
              </a:ext>
            </a:extLst>
          </p:cNvPr>
          <p:cNvGrpSpPr/>
          <p:nvPr/>
        </p:nvGrpSpPr>
        <p:grpSpPr>
          <a:xfrm>
            <a:off x="6002199" y="6424746"/>
            <a:ext cx="3168567" cy="215444"/>
            <a:chOff x="3346704" y="3321278"/>
            <a:chExt cx="3168567" cy="215444"/>
          </a:xfrm>
        </p:grpSpPr>
        <p:sp>
          <p:nvSpPr>
            <p:cNvPr id="44" name="TextBox 43">
              <a:extLst>
                <a:ext uri="{FF2B5EF4-FFF2-40B4-BE49-F238E27FC236}">
                  <a16:creationId xmlns:a16="http://schemas.microsoft.com/office/drawing/2014/main" id="{A191520B-4E5C-E929-8BF4-CF49D86DD68A}"/>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45" name="TextBox 44">
              <a:extLst>
                <a:ext uri="{FF2B5EF4-FFF2-40B4-BE49-F238E27FC236}">
                  <a16:creationId xmlns:a16="http://schemas.microsoft.com/office/drawing/2014/main" id="{26093A68-63A5-318C-C841-5B13F7C6827B}"/>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46" name="TextBox 45">
              <a:extLst>
                <a:ext uri="{FF2B5EF4-FFF2-40B4-BE49-F238E27FC236}">
                  <a16:creationId xmlns:a16="http://schemas.microsoft.com/office/drawing/2014/main" id="{C7387EDD-9745-A6EC-9C5E-AE5C8A57B65D}"/>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47" name="Straight Connector 46">
            <a:extLst>
              <a:ext uri="{FF2B5EF4-FFF2-40B4-BE49-F238E27FC236}">
                <a16:creationId xmlns:a16="http://schemas.microsoft.com/office/drawing/2014/main" id="{48A52414-DE5A-520D-E2B5-EB70A1856182}"/>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6010FC8-5993-A106-0A64-82F8957B2D4B}"/>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0D505A2C-D9FD-B1A4-B68B-16F5D041F3B4}"/>
              </a:ext>
            </a:extLst>
          </p:cNvPr>
          <p:cNvSpPr txBox="1"/>
          <p:nvPr/>
        </p:nvSpPr>
        <p:spPr>
          <a:xfrm>
            <a:off x="6002199" y="2846085"/>
            <a:ext cx="1804833" cy="669414"/>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50" name="TextBox 49">
            <a:extLst>
              <a:ext uri="{FF2B5EF4-FFF2-40B4-BE49-F238E27FC236}">
                <a16:creationId xmlns:a16="http://schemas.microsoft.com/office/drawing/2014/main" id="{F192E766-6DC1-85C5-8C18-6896E4BF2AB3}"/>
              </a:ext>
            </a:extLst>
          </p:cNvPr>
          <p:cNvSpPr txBox="1"/>
          <p:nvPr/>
        </p:nvSpPr>
        <p:spPr>
          <a:xfrm>
            <a:off x="6002199" y="2013310"/>
            <a:ext cx="991633" cy="784830"/>
          </a:xfrm>
          <a:prstGeom prst="rect">
            <a:avLst/>
          </a:prstGeom>
          <a:noFill/>
        </p:spPr>
        <p:txBody>
          <a:bodyPr wrap="square" rtlCol="0">
            <a:spAutoFit/>
          </a:bodyPr>
          <a:lstStyle/>
          <a:p>
            <a:pPr>
              <a:lnSpc>
                <a:spcPts val="900"/>
              </a:lnSpc>
            </a:pPr>
            <a:r>
              <a:rPr lang="en-US" sz="800" dirty="0">
                <a:solidFill>
                  <a:schemeClr val="tx1">
                    <a:alpha val="80000"/>
                  </a:schemeClr>
                </a:solidFill>
                <a:latin typeface="Galderglynn Titling Rg" panose="020B0503040000020004" pitchFamily="34" charset="77"/>
              </a:rPr>
              <a:t>A New York State Initiative or A Division of (Agency Name) </a:t>
            </a:r>
            <a:endParaRPr lang="en-US" sz="800" spc="50" dirty="0">
              <a:solidFill>
                <a:schemeClr val="tx1">
                  <a:alpha val="80000"/>
                </a:schemeClr>
              </a:solidFill>
              <a:latin typeface="Galderglynn Titling Rg" panose="020B0503040000020004" pitchFamily="34" charset="77"/>
              <a:ea typeface="Arimo" panose="020B0604020202020204" pitchFamily="34" charset="0"/>
              <a:cs typeface="Arimo" panose="020B0604020202020204" pitchFamily="34" charset="0"/>
            </a:endParaRPr>
          </a:p>
        </p:txBody>
      </p:sp>
      <p:sp>
        <p:nvSpPr>
          <p:cNvPr id="51" name="TextBox 50">
            <a:extLst>
              <a:ext uri="{FF2B5EF4-FFF2-40B4-BE49-F238E27FC236}">
                <a16:creationId xmlns:a16="http://schemas.microsoft.com/office/drawing/2014/main" id="{6BE1EBA9-D410-5828-ACE7-70FA22432FD9}"/>
              </a:ext>
            </a:extLst>
          </p:cNvPr>
          <p:cNvSpPr txBox="1"/>
          <p:nvPr/>
        </p:nvSpPr>
        <p:spPr>
          <a:xfrm>
            <a:off x="8205579" y="2846085"/>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52" name="TextBox 51">
            <a:extLst>
              <a:ext uri="{FF2B5EF4-FFF2-40B4-BE49-F238E27FC236}">
                <a16:creationId xmlns:a16="http://schemas.microsoft.com/office/drawing/2014/main" id="{A446D7CA-6BAD-28A5-5554-74E66C563E60}"/>
              </a:ext>
            </a:extLst>
          </p:cNvPr>
          <p:cNvSpPr txBox="1"/>
          <p:nvPr/>
        </p:nvSpPr>
        <p:spPr>
          <a:xfrm>
            <a:off x="8205579" y="2013310"/>
            <a:ext cx="991633" cy="784830"/>
          </a:xfrm>
          <a:prstGeom prst="rect">
            <a:avLst/>
          </a:prstGeom>
          <a:noFill/>
        </p:spPr>
        <p:txBody>
          <a:bodyPr wrap="square" rtlCol="0">
            <a:spAutoFit/>
          </a:bodyPr>
          <a:lstStyle/>
          <a:p>
            <a:pPr>
              <a:lnSpc>
                <a:spcPts val="900"/>
              </a:lnSpc>
            </a:pPr>
            <a:r>
              <a:rPr lang="en-US" sz="800" dirty="0">
                <a:solidFill>
                  <a:schemeClr val="tx1">
                    <a:alpha val="80000"/>
                  </a:schemeClr>
                </a:solidFill>
                <a:latin typeface="Galderglynn Titling Rg" panose="020B0503040000020004" pitchFamily="34" charset="77"/>
              </a:rPr>
              <a:t>A New York State Initiative or A Division of (Agency Name) </a:t>
            </a:r>
            <a:endParaRPr lang="en-US" sz="800" spc="50" dirty="0">
              <a:solidFill>
                <a:schemeClr val="tx1">
                  <a:alpha val="80000"/>
                </a:schemeClr>
              </a:solidFill>
              <a:latin typeface="Galderglynn Titling Rg" panose="020B0503040000020004" pitchFamily="34" charset="77"/>
              <a:ea typeface="Arimo" panose="020B0604020202020204" pitchFamily="34" charset="0"/>
              <a:cs typeface="Arimo" panose="020B0604020202020204" pitchFamily="34" charset="0"/>
            </a:endParaRPr>
          </a:p>
        </p:txBody>
      </p:sp>
      <p:sp>
        <p:nvSpPr>
          <p:cNvPr id="53" name="TextBox 52">
            <a:extLst>
              <a:ext uri="{FF2B5EF4-FFF2-40B4-BE49-F238E27FC236}">
                <a16:creationId xmlns:a16="http://schemas.microsoft.com/office/drawing/2014/main" id="{44CC733B-C192-DC88-8035-6F12E106D30E}"/>
              </a:ext>
            </a:extLst>
          </p:cNvPr>
          <p:cNvSpPr txBox="1"/>
          <p:nvPr/>
        </p:nvSpPr>
        <p:spPr>
          <a:xfrm>
            <a:off x="6002199" y="3604441"/>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54" name="TextBox 53">
            <a:extLst>
              <a:ext uri="{FF2B5EF4-FFF2-40B4-BE49-F238E27FC236}">
                <a16:creationId xmlns:a16="http://schemas.microsoft.com/office/drawing/2014/main" id="{56119273-C628-5A20-0AC8-471799EA7238}"/>
              </a:ext>
            </a:extLst>
          </p:cNvPr>
          <p:cNvSpPr txBox="1"/>
          <p:nvPr/>
        </p:nvSpPr>
        <p:spPr>
          <a:xfrm>
            <a:off x="8205579" y="3604441"/>
            <a:ext cx="1804833" cy="669414"/>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59" name="TextBox 58">
            <a:extLst>
              <a:ext uri="{FF2B5EF4-FFF2-40B4-BE49-F238E27FC236}">
                <a16:creationId xmlns:a16="http://schemas.microsoft.com/office/drawing/2014/main" id="{9FA04C5C-EFBE-1D94-155D-26E7E025A625}"/>
              </a:ext>
            </a:extLst>
          </p:cNvPr>
          <p:cNvSpPr txBox="1"/>
          <p:nvPr/>
        </p:nvSpPr>
        <p:spPr>
          <a:xfrm>
            <a:off x="194387"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60" name="TextBox 59">
            <a:extLst>
              <a:ext uri="{FF2B5EF4-FFF2-40B4-BE49-F238E27FC236}">
                <a16:creationId xmlns:a16="http://schemas.microsoft.com/office/drawing/2014/main" id="{64DEF9EA-2757-79B8-B37D-D2F9A78691D9}"/>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61" name="TextBox 60">
            <a:extLst>
              <a:ext uri="{FF2B5EF4-FFF2-40B4-BE49-F238E27FC236}">
                <a16:creationId xmlns:a16="http://schemas.microsoft.com/office/drawing/2014/main" id="{2F067A2A-C80D-9627-7D12-EF8413D49809}"/>
              </a:ext>
            </a:extLst>
          </p:cNvPr>
          <p:cNvSpPr txBox="1"/>
          <p:nvPr/>
        </p:nvSpPr>
        <p:spPr>
          <a:xfrm>
            <a:off x="194386" y="2608144"/>
            <a:ext cx="1915655"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62" name="TextBox 61">
            <a:extLst>
              <a:ext uri="{FF2B5EF4-FFF2-40B4-BE49-F238E27FC236}">
                <a16:creationId xmlns:a16="http://schemas.microsoft.com/office/drawing/2014/main" id="{B4669F7E-7133-A040-DF95-94D8BAB3D2C0}"/>
              </a:ext>
            </a:extLst>
          </p:cNvPr>
          <p:cNvSpPr txBox="1"/>
          <p:nvPr/>
        </p:nvSpPr>
        <p:spPr>
          <a:xfrm>
            <a:off x="194386" y="5409876"/>
            <a:ext cx="981344" cy="297517"/>
          </a:xfrm>
          <a:prstGeom prst="rect">
            <a:avLst/>
          </a:prstGeom>
          <a:noFill/>
        </p:spPr>
        <p:txBody>
          <a:bodyPr wrap="square" rtlCol="0">
            <a:spAutoFit/>
          </a:bodyPr>
          <a:lstStyle/>
          <a:p>
            <a:pPr>
              <a:lnSpc>
                <a:spcPts val="800"/>
              </a:lnSpc>
            </a:pPr>
            <a:r>
              <a:rPr lang="en-US" sz="800" spc="50" dirty="0">
                <a:solidFill>
                  <a:schemeClr val="tx1">
                    <a:alpha val="30000"/>
                  </a:schemeClr>
                </a:solidFill>
                <a:latin typeface="Arimo" panose="020B0604020202020204" pitchFamily="34" charset="0"/>
                <a:ea typeface="Arimo" panose="020B0604020202020204" pitchFamily="34" charset="0"/>
                <a:cs typeface="Arimo" panose="020B0604020202020204" pitchFamily="34" charset="0"/>
              </a:rPr>
              <a:t>XPR VISUALLY</a:t>
            </a:r>
          </a:p>
        </p:txBody>
      </p:sp>
      <p:sp>
        <p:nvSpPr>
          <p:cNvPr id="3" name="Picture Placeholder 2">
            <a:extLst>
              <a:ext uri="{FF2B5EF4-FFF2-40B4-BE49-F238E27FC236}">
                <a16:creationId xmlns:a16="http://schemas.microsoft.com/office/drawing/2014/main" id="{6A5E4BF2-C41F-AB36-C31E-FA462D982520}"/>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3DF80E57-70D5-63D9-11BA-DDDE998CCF01}"/>
              </a:ext>
            </a:extLst>
          </p:cNvPr>
          <p:cNvSpPr>
            <a:spLocks noGrp="1"/>
          </p:cNvSpPr>
          <p:nvPr>
            <p:ph type="pic" sz="quarter" idx="22"/>
          </p:nvPr>
        </p:nvSpPr>
        <p:spPr/>
      </p:sp>
      <p:sp>
        <p:nvSpPr>
          <p:cNvPr id="9" name="Picture Placeholder 8">
            <a:extLst>
              <a:ext uri="{FF2B5EF4-FFF2-40B4-BE49-F238E27FC236}">
                <a16:creationId xmlns:a16="http://schemas.microsoft.com/office/drawing/2014/main" id="{D726ED91-56F4-C3DD-886A-12DB3EA5B797}"/>
              </a:ext>
            </a:extLst>
          </p:cNvPr>
          <p:cNvSpPr>
            <a:spLocks noGrp="1"/>
          </p:cNvSpPr>
          <p:nvPr>
            <p:ph type="pic" sz="quarter" idx="23"/>
          </p:nvPr>
        </p:nvSpPr>
        <p:spPr/>
      </p:sp>
    </p:spTree>
    <p:extLst>
      <p:ext uri="{BB962C8B-B14F-4D97-AF65-F5344CB8AC3E}">
        <p14:creationId xmlns:p14="http://schemas.microsoft.com/office/powerpoint/2010/main" val="3473319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472A56C9-5523-8B44-FA04-6E263797E101}"/>
              </a:ext>
            </a:extLst>
          </p:cNvPr>
          <p:cNvSpPr txBox="1"/>
          <p:nvPr/>
        </p:nvSpPr>
        <p:spPr>
          <a:xfrm>
            <a:off x="194386" y="1291743"/>
            <a:ext cx="3982991" cy="400110"/>
          </a:xfrm>
          <a:prstGeom prst="rect">
            <a:avLst/>
          </a:prstGeom>
          <a:noFill/>
        </p:spPr>
        <p:txBody>
          <a:bodyPr wrap="square" rtlCol="0">
            <a:spAutoFit/>
          </a:bodyPr>
          <a:lstStyle/>
          <a:p>
            <a:r>
              <a:rPr lang="en-US" sz="2000" dirty="0">
                <a:latin typeface="Galderglynn Titling Rg" panose="020B0503040000020004" pitchFamily="34" charset="77"/>
                <a:ea typeface="Arimo" panose="020B0604020202020204" pitchFamily="34" charset="0"/>
                <a:cs typeface="Arimo" panose="020B0604020202020204" pitchFamily="34" charset="0"/>
              </a:rPr>
              <a:t>OBJECTIVES</a:t>
            </a:r>
          </a:p>
        </p:txBody>
      </p:sp>
      <p:grpSp>
        <p:nvGrpSpPr>
          <p:cNvPr id="22" name="Group 21">
            <a:extLst>
              <a:ext uri="{FF2B5EF4-FFF2-40B4-BE49-F238E27FC236}">
                <a16:creationId xmlns:a16="http://schemas.microsoft.com/office/drawing/2014/main" id="{B3A8DF37-499D-7AEE-36CB-2EF0243EB617}"/>
              </a:ext>
            </a:extLst>
          </p:cNvPr>
          <p:cNvGrpSpPr/>
          <p:nvPr/>
        </p:nvGrpSpPr>
        <p:grpSpPr>
          <a:xfrm>
            <a:off x="6002199" y="217803"/>
            <a:ext cx="6000845" cy="215444"/>
            <a:chOff x="6002199" y="217803"/>
            <a:chExt cx="6000845" cy="215444"/>
          </a:xfrm>
        </p:grpSpPr>
        <p:sp>
          <p:nvSpPr>
            <p:cNvPr id="23" name="TextBox 22">
              <a:extLst>
                <a:ext uri="{FF2B5EF4-FFF2-40B4-BE49-F238E27FC236}">
                  <a16:creationId xmlns:a16="http://schemas.microsoft.com/office/drawing/2014/main" id="{58D547CB-1044-A848-7C52-632D2A164674}"/>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24" name="TextBox 23">
              <a:extLst>
                <a:ext uri="{FF2B5EF4-FFF2-40B4-BE49-F238E27FC236}">
                  <a16:creationId xmlns:a16="http://schemas.microsoft.com/office/drawing/2014/main" id="{1C0D7E76-3C3F-068A-CBFB-BE7255CB7BEA}"/>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25" name="TextBox 24">
              <a:extLst>
                <a:ext uri="{FF2B5EF4-FFF2-40B4-BE49-F238E27FC236}">
                  <a16:creationId xmlns:a16="http://schemas.microsoft.com/office/drawing/2014/main" id="{B6654BA2-787B-FB14-35CA-D983A2DA2553}"/>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26" name="TextBox 25">
            <a:extLst>
              <a:ext uri="{FF2B5EF4-FFF2-40B4-BE49-F238E27FC236}">
                <a16:creationId xmlns:a16="http://schemas.microsoft.com/office/drawing/2014/main" id="{5ED0F895-4C3B-0B17-C4C2-99C667B8EDBD}"/>
              </a:ext>
            </a:extLst>
          </p:cNvPr>
          <p:cNvSpPr txBox="1"/>
          <p:nvPr/>
        </p:nvSpPr>
        <p:spPr>
          <a:xfrm>
            <a:off x="6002199" y="489812"/>
            <a:ext cx="2166774" cy="438582"/>
          </a:xfrm>
          <a:prstGeom prst="rect">
            <a:avLst/>
          </a:prstGeom>
          <a:noFill/>
        </p:spPr>
        <p:txBody>
          <a:bodyPr wrap="square" rtlCol="0">
            <a:spAutoFit/>
          </a:bodyPr>
          <a:lstStyle/>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tx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cxnSp>
        <p:nvCxnSpPr>
          <p:cNvPr id="27" name="Straight Connector 26">
            <a:extLst>
              <a:ext uri="{FF2B5EF4-FFF2-40B4-BE49-F238E27FC236}">
                <a16:creationId xmlns:a16="http://schemas.microsoft.com/office/drawing/2014/main" id="{CEE1D4D3-9746-FA68-C3C6-F8B54E35EAE4}"/>
              </a:ext>
            </a:extLst>
          </p:cNvPr>
          <p:cNvCxnSpPr>
            <a:cxnSpLocks/>
          </p:cNvCxnSpPr>
          <p:nvPr/>
        </p:nvCxnSpPr>
        <p:spPr>
          <a:xfrm>
            <a:off x="6096000" y="433247"/>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A81885A-9851-31EB-981F-7F35CBDF9465}"/>
              </a:ext>
            </a:extLst>
          </p:cNvPr>
          <p:cNvCxnSpPr>
            <a:cxnSpLocks/>
          </p:cNvCxnSpPr>
          <p:nvPr/>
        </p:nvCxnSpPr>
        <p:spPr>
          <a:xfrm>
            <a:off x="284471" y="433247"/>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804C432-79FA-78F8-CDD6-4F607667C5FF}"/>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30" name="TextBox 29">
            <a:extLst>
              <a:ext uri="{FF2B5EF4-FFF2-40B4-BE49-F238E27FC236}">
                <a16:creationId xmlns:a16="http://schemas.microsoft.com/office/drawing/2014/main" id="{D1E8A91D-462C-0550-D288-3B9861AD5264}"/>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tx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cxnSp>
        <p:nvCxnSpPr>
          <p:cNvPr id="31" name="Straight Connector 30">
            <a:extLst>
              <a:ext uri="{FF2B5EF4-FFF2-40B4-BE49-F238E27FC236}">
                <a16:creationId xmlns:a16="http://schemas.microsoft.com/office/drawing/2014/main" id="{B31E517A-3FEB-E008-1CB5-ED0520D00CCD}"/>
              </a:ext>
            </a:extLst>
          </p:cNvPr>
          <p:cNvCxnSpPr>
            <a:cxnSpLocks/>
          </p:cNvCxnSpPr>
          <p:nvPr/>
        </p:nvCxnSpPr>
        <p:spPr>
          <a:xfrm>
            <a:off x="284471" y="1758805"/>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10DB248-C08B-F515-49E9-6618E604CB80}"/>
              </a:ext>
            </a:extLst>
          </p:cNvPr>
          <p:cNvCxnSpPr>
            <a:cxnSpLocks/>
          </p:cNvCxnSpPr>
          <p:nvPr/>
        </p:nvCxnSpPr>
        <p:spPr>
          <a:xfrm>
            <a:off x="6096000" y="1758805"/>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FD8461AC-5019-F1B5-D99B-919C09343A67}"/>
              </a:ext>
            </a:extLst>
          </p:cNvPr>
          <p:cNvGrpSpPr/>
          <p:nvPr/>
        </p:nvGrpSpPr>
        <p:grpSpPr>
          <a:xfrm>
            <a:off x="6071755" y="1344836"/>
            <a:ext cx="1333735" cy="293923"/>
            <a:chOff x="6071755" y="1344836"/>
            <a:chExt cx="1333735" cy="293923"/>
          </a:xfrm>
        </p:grpSpPr>
        <p:sp>
          <p:nvSpPr>
            <p:cNvPr id="34" name="TextBox 33">
              <a:extLst>
                <a:ext uri="{FF2B5EF4-FFF2-40B4-BE49-F238E27FC236}">
                  <a16:creationId xmlns:a16="http://schemas.microsoft.com/office/drawing/2014/main" id="{D52AFCA7-AF83-ABEF-3A38-E628380DBA36}"/>
                </a:ext>
              </a:extLst>
            </p:cNvPr>
            <p:cNvSpPr txBox="1"/>
            <p:nvPr/>
          </p:nvSpPr>
          <p:spPr>
            <a:xfrm>
              <a:off x="6726906"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35" name="Rounded Rectangle 34">
              <a:extLst>
                <a:ext uri="{FF2B5EF4-FFF2-40B4-BE49-F238E27FC236}">
                  <a16:creationId xmlns:a16="http://schemas.microsoft.com/office/drawing/2014/main" id="{273B932E-E3F4-D06F-0756-68A98F5CD519}"/>
                </a:ext>
              </a:extLst>
            </p:cNvPr>
            <p:cNvSpPr/>
            <p:nvPr/>
          </p:nvSpPr>
          <p:spPr>
            <a:xfrm>
              <a:off x="6801391" y="1395742"/>
              <a:ext cx="527295" cy="206181"/>
            </a:xfrm>
            <a:prstGeom prst="roundRect">
              <a:avLst>
                <a:gd name="adj" fmla="val 26316"/>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BD5E4C7-3127-9549-ACB4-81C782F8AF95}"/>
                </a:ext>
              </a:extLst>
            </p:cNvPr>
            <p:cNvSpPr/>
            <p:nvPr/>
          </p:nvSpPr>
          <p:spPr>
            <a:xfrm>
              <a:off x="656626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711A0ACA-9864-3C6C-EA15-4483208129FF}"/>
                </a:ext>
              </a:extLst>
            </p:cNvPr>
            <p:cNvSpPr/>
            <p:nvPr/>
          </p:nvSpPr>
          <p:spPr>
            <a:xfrm>
              <a:off x="633113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03BBA4B7-1728-6022-F65D-969B48D9F896}"/>
                </a:ext>
              </a:extLst>
            </p:cNvPr>
            <p:cNvSpPr/>
            <p:nvPr/>
          </p:nvSpPr>
          <p:spPr>
            <a:xfrm>
              <a:off x="6096000" y="1393966"/>
              <a:ext cx="209732" cy="209732"/>
            </a:xfrm>
            <a:prstGeom prst="ellipse">
              <a:avLst/>
            </a:prstGeom>
            <a:noFill/>
            <a:ln w="6350">
              <a:solidFill>
                <a:schemeClr val="tx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18155B1F-492A-B83F-F6B1-9092008EF792}"/>
                </a:ext>
              </a:extLst>
            </p:cNvPr>
            <p:cNvSpPr txBox="1"/>
            <p:nvPr/>
          </p:nvSpPr>
          <p:spPr>
            <a:xfrm>
              <a:off x="6071755"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40" name="TextBox 39">
              <a:extLst>
                <a:ext uri="{FF2B5EF4-FFF2-40B4-BE49-F238E27FC236}">
                  <a16:creationId xmlns:a16="http://schemas.microsoft.com/office/drawing/2014/main" id="{D3659087-1373-6A6A-DDEC-6B0260A59F1B}"/>
                </a:ext>
              </a:extLst>
            </p:cNvPr>
            <p:cNvSpPr txBox="1"/>
            <p:nvPr/>
          </p:nvSpPr>
          <p:spPr>
            <a:xfrm>
              <a:off x="625432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41" name="TextBox 40">
              <a:extLst>
                <a:ext uri="{FF2B5EF4-FFF2-40B4-BE49-F238E27FC236}">
                  <a16:creationId xmlns:a16="http://schemas.microsoft.com/office/drawing/2014/main" id="{5B951E51-350B-65DC-70F4-0FFB372030C4}"/>
                </a:ext>
              </a:extLst>
            </p:cNvPr>
            <p:cNvSpPr txBox="1"/>
            <p:nvPr/>
          </p:nvSpPr>
          <p:spPr>
            <a:xfrm>
              <a:off x="6489455"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grpSp>
        <p:nvGrpSpPr>
          <p:cNvPr id="60" name="Group 59">
            <a:extLst>
              <a:ext uri="{FF2B5EF4-FFF2-40B4-BE49-F238E27FC236}">
                <a16:creationId xmlns:a16="http://schemas.microsoft.com/office/drawing/2014/main" id="{27B41F1C-5E02-12BF-00ED-8A38BDEC3719}"/>
              </a:ext>
            </a:extLst>
          </p:cNvPr>
          <p:cNvGrpSpPr/>
          <p:nvPr/>
        </p:nvGrpSpPr>
        <p:grpSpPr>
          <a:xfrm>
            <a:off x="194386" y="2013704"/>
            <a:ext cx="3796428" cy="1840935"/>
            <a:chOff x="6002199" y="2013704"/>
            <a:chExt cx="3796428" cy="1840935"/>
          </a:xfrm>
        </p:grpSpPr>
        <p:sp>
          <p:nvSpPr>
            <p:cNvPr id="42" name="TextBox 41">
              <a:extLst>
                <a:ext uri="{FF2B5EF4-FFF2-40B4-BE49-F238E27FC236}">
                  <a16:creationId xmlns:a16="http://schemas.microsoft.com/office/drawing/2014/main" id="{D9278667-93AD-2C8E-8F8B-CBB36EF43F59}"/>
                </a:ext>
              </a:extLst>
            </p:cNvPr>
            <p:cNvSpPr txBox="1"/>
            <p:nvPr/>
          </p:nvSpPr>
          <p:spPr>
            <a:xfrm>
              <a:off x="6002199" y="2013704"/>
              <a:ext cx="1915654" cy="276999"/>
            </a:xfrm>
            <a:prstGeom prst="rect">
              <a:avLst/>
            </a:prstGeom>
            <a:noFill/>
          </p:spPr>
          <p:txBody>
            <a:bodyPr wrap="square" rtlCol="0">
              <a:spAutoFit/>
            </a:bodyPr>
            <a:lstStyle/>
            <a:p>
              <a:r>
                <a:rPr lang="en-US" sz="1200" dirty="0">
                  <a:latin typeface="MADE Outer Sans" panose="02000505000000020004" pitchFamily="2" charset="77"/>
                  <a:ea typeface="Arimo" panose="020B0604020202020204" pitchFamily="34" charset="0"/>
                  <a:cs typeface="Arimo" panose="020B0604020202020204" pitchFamily="34" charset="0"/>
                </a:rPr>
                <a:t>Slides</a:t>
              </a:r>
            </a:p>
          </p:txBody>
        </p:sp>
        <p:sp>
          <p:nvSpPr>
            <p:cNvPr id="43" name="TextBox 42">
              <a:extLst>
                <a:ext uri="{FF2B5EF4-FFF2-40B4-BE49-F238E27FC236}">
                  <a16:creationId xmlns:a16="http://schemas.microsoft.com/office/drawing/2014/main" id="{0316F4E6-A5D6-EB8E-0729-EFAA25E931BC}"/>
                </a:ext>
              </a:extLst>
            </p:cNvPr>
            <p:cNvSpPr txBox="1"/>
            <p:nvPr/>
          </p:nvSpPr>
          <p:spPr>
            <a:xfrm>
              <a:off x="6002199"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44" name="TextBox 43">
              <a:extLst>
                <a:ext uri="{FF2B5EF4-FFF2-40B4-BE49-F238E27FC236}">
                  <a16:creationId xmlns:a16="http://schemas.microsoft.com/office/drawing/2014/main" id="{8A73CEF3-D442-DA7F-E0C9-7713CA152ED3}"/>
                </a:ext>
              </a:extLst>
            </p:cNvPr>
            <p:cNvSpPr txBox="1"/>
            <p:nvPr/>
          </p:nvSpPr>
          <p:spPr>
            <a:xfrm>
              <a:off x="6002199" y="2608144"/>
              <a:ext cx="3796428" cy="1246495"/>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grpSp>
      <p:grpSp>
        <p:nvGrpSpPr>
          <p:cNvPr id="45" name="Group 44">
            <a:extLst>
              <a:ext uri="{FF2B5EF4-FFF2-40B4-BE49-F238E27FC236}">
                <a16:creationId xmlns:a16="http://schemas.microsoft.com/office/drawing/2014/main" id="{D00B8C22-AFE6-6D04-6A3E-C4532AB819DD}"/>
              </a:ext>
            </a:extLst>
          </p:cNvPr>
          <p:cNvGrpSpPr/>
          <p:nvPr/>
        </p:nvGrpSpPr>
        <p:grpSpPr>
          <a:xfrm>
            <a:off x="6002199" y="2589217"/>
            <a:ext cx="1639177" cy="1283060"/>
            <a:chOff x="194386" y="2589217"/>
            <a:chExt cx="1639177" cy="1283060"/>
          </a:xfrm>
        </p:grpSpPr>
        <p:sp>
          <p:nvSpPr>
            <p:cNvPr id="46" name="TextBox 45">
              <a:extLst>
                <a:ext uri="{FF2B5EF4-FFF2-40B4-BE49-F238E27FC236}">
                  <a16:creationId xmlns:a16="http://schemas.microsoft.com/office/drawing/2014/main" id="{2F7738E9-3EEE-7D97-E679-6BA70DE7DE87}"/>
                </a:ext>
              </a:extLst>
            </p:cNvPr>
            <p:cNvSpPr txBox="1"/>
            <p:nvPr/>
          </p:nvSpPr>
          <p:spPr>
            <a:xfrm>
              <a:off x="197345" y="2856614"/>
              <a:ext cx="1636218" cy="1015663"/>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creativity when representing New York State and/or the entities of NY State, but rather to individuals— the New York State brand and architecture retain their integrity. </a:t>
              </a:r>
            </a:p>
          </p:txBody>
        </p:sp>
        <p:sp>
          <p:nvSpPr>
            <p:cNvPr id="47" name="TextBox 46">
              <a:extLst>
                <a:ext uri="{FF2B5EF4-FFF2-40B4-BE49-F238E27FC236}">
                  <a16:creationId xmlns:a16="http://schemas.microsoft.com/office/drawing/2014/main" id="{54CE6513-EF6A-F08D-B8F0-9F844358467B}"/>
                </a:ext>
              </a:extLst>
            </p:cNvPr>
            <p:cNvSpPr txBox="1"/>
            <p:nvPr/>
          </p:nvSpPr>
          <p:spPr>
            <a:xfrm>
              <a:off x="194386" y="2589217"/>
              <a:ext cx="1639177" cy="230832"/>
            </a:xfrm>
            <a:prstGeom prst="rect">
              <a:avLst/>
            </a:prstGeom>
            <a:noFill/>
          </p:spPr>
          <p:txBody>
            <a:bodyPr wrap="square" rtlCol="0">
              <a:spAutoFit/>
            </a:bodyPr>
            <a:lstStyle/>
            <a:p>
              <a:r>
                <a:rPr lang="en-US" sz="900" dirty="0">
                  <a:latin typeface="Arimo" panose="020B0604020202020204" pitchFamily="34" charset="0"/>
                  <a:ea typeface="Arimo" panose="020B0604020202020204" pitchFamily="34" charset="0"/>
                  <a:cs typeface="Arimo" panose="020B0604020202020204" pitchFamily="34" charset="0"/>
                </a:rPr>
                <a:t>CREATIVE</a:t>
              </a:r>
            </a:p>
          </p:txBody>
        </p:sp>
      </p:grpSp>
      <p:grpSp>
        <p:nvGrpSpPr>
          <p:cNvPr id="48" name="Group 47">
            <a:extLst>
              <a:ext uri="{FF2B5EF4-FFF2-40B4-BE49-F238E27FC236}">
                <a16:creationId xmlns:a16="http://schemas.microsoft.com/office/drawing/2014/main" id="{095D2A41-A1DF-C145-82B4-44135F2D43C9}"/>
              </a:ext>
            </a:extLst>
          </p:cNvPr>
          <p:cNvGrpSpPr/>
          <p:nvPr/>
        </p:nvGrpSpPr>
        <p:grpSpPr>
          <a:xfrm>
            <a:off x="8025730" y="2589217"/>
            <a:ext cx="1639177" cy="1398476"/>
            <a:chOff x="194386" y="2589217"/>
            <a:chExt cx="1639177" cy="1398476"/>
          </a:xfrm>
        </p:grpSpPr>
        <p:sp>
          <p:nvSpPr>
            <p:cNvPr id="49" name="TextBox 48">
              <a:extLst>
                <a:ext uri="{FF2B5EF4-FFF2-40B4-BE49-F238E27FC236}">
                  <a16:creationId xmlns:a16="http://schemas.microsoft.com/office/drawing/2014/main" id="{768A2053-3909-8C2E-ED33-B2076F6234C5}"/>
                </a:ext>
              </a:extLst>
            </p:cNvPr>
            <p:cNvSpPr txBox="1"/>
            <p:nvPr/>
          </p:nvSpPr>
          <p:spPr>
            <a:xfrm>
              <a:off x="197345" y="2856614"/>
              <a:ext cx="1636218" cy="1131079"/>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individuals— the New York State brand and architecture retain their integrity. </a:t>
              </a:r>
            </a:p>
          </p:txBody>
        </p:sp>
        <p:sp>
          <p:nvSpPr>
            <p:cNvPr id="50" name="TextBox 49">
              <a:extLst>
                <a:ext uri="{FF2B5EF4-FFF2-40B4-BE49-F238E27FC236}">
                  <a16:creationId xmlns:a16="http://schemas.microsoft.com/office/drawing/2014/main" id="{CE14B836-84F8-6AB7-6C44-AD78479BCA85}"/>
                </a:ext>
              </a:extLst>
            </p:cNvPr>
            <p:cNvSpPr txBox="1"/>
            <p:nvPr/>
          </p:nvSpPr>
          <p:spPr>
            <a:xfrm>
              <a:off x="194386" y="2589217"/>
              <a:ext cx="1639177" cy="230832"/>
            </a:xfrm>
            <a:prstGeom prst="rect">
              <a:avLst/>
            </a:prstGeom>
            <a:noFill/>
          </p:spPr>
          <p:txBody>
            <a:bodyPr wrap="square" rtlCol="0">
              <a:spAutoFit/>
            </a:bodyPr>
            <a:lstStyle/>
            <a:p>
              <a:r>
                <a:rPr lang="en-US" sz="900" dirty="0">
                  <a:latin typeface="Arimo" panose="020B0604020202020204" pitchFamily="34" charset="0"/>
                  <a:ea typeface="Arimo" panose="020B0604020202020204" pitchFamily="34" charset="0"/>
                  <a:cs typeface="Arimo" panose="020B0604020202020204" pitchFamily="34" charset="0"/>
                </a:rPr>
                <a:t>INNOVATIVE</a:t>
              </a:r>
            </a:p>
          </p:txBody>
        </p:sp>
      </p:grpSp>
      <p:grpSp>
        <p:nvGrpSpPr>
          <p:cNvPr id="51" name="Group 50">
            <a:extLst>
              <a:ext uri="{FF2B5EF4-FFF2-40B4-BE49-F238E27FC236}">
                <a16:creationId xmlns:a16="http://schemas.microsoft.com/office/drawing/2014/main" id="{9FEC9DD5-614B-A35B-EB03-97BED225C00F}"/>
              </a:ext>
            </a:extLst>
          </p:cNvPr>
          <p:cNvGrpSpPr/>
          <p:nvPr/>
        </p:nvGrpSpPr>
        <p:grpSpPr>
          <a:xfrm>
            <a:off x="10049260" y="2589217"/>
            <a:ext cx="1639177" cy="1283060"/>
            <a:chOff x="194386" y="2589217"/>
            <a:chExt cx="1639177" cy="1283060"/>
          </a:xfrm>
        </p:grpSpPr>
        <p:sp>
          <p:nvSpPr>
            <p:cNvPr id="52" name="TextBox 51">
              <a:extLst>
                <a:ext uri="{FF2B5EF4-FFF2-40B4-BE49-F238E27FC236}">
                  <a16:creationId xmlns:a16="http://schemas.microsoft.com/office/drawing/2014/main" id="{0B03A3D2-EC9B-2CA1-EB74-52ED2ECD839B}"/>
                </a:ext>
              </a:extLst>
            </p:cNvPr>
            <p:cNvSpPr txBox="1"/>
            <p:nvPr/>
          </p:nvSpPr>
          <p:spPr>
            <a:xfrm>
              <a:off x="197345" y="2856614"/>
              <a:ext cx="1636218" cy="1015663"/>
            </a:xfrm>
            <a:prstGeom prst="rect">
              <a:avLst/>
            </a:prstGeom>
            <a:noFill/>
          </p:spPr>
          <p:txBody>
            <a:bodyPr wrap="square" rtlCol="0">
              <a:spAutoFit/>
            </a:bodyPr>
            <a:lstStyle/>
            <a:p>
              <a:pPr>
                <a:lnSpc>
                  <a:spcPts val="900"/>
                </a:lnSpc>
              </a:pPr>
              <a:r>
                <a:rPr lang="en-US" sz="800" spc="50" dirty="0">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rather to individuals— the New York State brand and architecture retain their integrity. </a:t>
              </a:r>
            </a:p>
          </p:txBody>
        </p:sp>
        <p:sp>
          <p:nvSpPr>
            <p:cNvPr id="53" name="TextBox 52">
              <a:extLst>
                <a:ext uri="{FF2B5EF4-FFF2-40B4-BE49-F238E27FC236}">
                  <a16:creationId xmlns:a16="http://schemas.microsoft.com/office/drawing/2014/main" id="{657CED0B-8220-A43B-3145-AF9CC3D65859}"/>
                </a:ext>
              </a:extLst>
            </p:cNvPr>
            <p:cNvSpPr txBox="1"/>
            <p:nvPr/>
          </p:nvSpPr>
          <p:spPr>
            <a:xfrm>
              <a:off x="194386" y="2589217"/>
              <a:ext cx="1639177" cy="230832"/>
            </a:xfrm>
            <a:prstGeom prst="rect">
              <a:avLst/>
            </a:prstGeom>
            <a:noFill/>
          </p:spPr>
          <p:txBody>
            <a:bodyPr wrap="square" rtlCol="0">
              <a:spAutoFit/>
            </a:bodyPr>
            <a:lstStyle/>
            <a:p>
              <a:r>
                <a:rPr lang="en-US" sz="900" dirty="0">
                  <a:latin typeface="Arimo" panose="020B0604020202020204" pitchFamily="34" charset="0"/>
                  <a:ea typeface="Arimo" panose="020B0604020202020204" pitchFamily="34" charset="0"/>
                  <a:cs typeface="Arimo" panose="020B0604020202020204" pitchFamily="34" charset="0"/>
                </a:rPr>
                <a:t>IDEA</a:t>
              </a:r>
            </a:p>
          </p:txBody>
        </p:sp>
      </p:grpSp>
      <p:sp>
        <p:nvSpPr>
          <p:cNvPr id="55" name="TextBox 54">
            <a:extLst>
              <a:ext uri="{FF2B5EF4-FFF2-40B4-BE49-F238E27FC236}">
                <a16:creationId xmlns:a16="http://schemas.microsoft.com/office/drawing/2014/main" id="{DC3EE3A1-52DF-1196-1A00-0E251A5D5414}"/>
              </a:ext>
            </a:extLst>
          </p:cNvPr>
          <p:cNvSpPr txBox="1"/>
          <p:nvPr/>
        </p:nvSpPr>
        <p:spPr>
          <a:xfrm>
            <a:off x="6002199" y="2013704"/>
            <a:ext cx="1915654" cy="230832"/>
          </a:xfrm>
          <a:prstGeom prst="rect">
            <a:avLst/>
          </a:prstGeom>
          <a:noFill/>
        </p:spPr>
        <p:txBody>
          <a:bodyPr wrap="square" rtlCol="0">
            <a:spAutoFit/>
          </a:bodyPr>
          <a:lstStyle/>
          <a:p>
            <a:r>
              <a:rPr lang="en-US" sz="900" dirty="0">
                <a:latin typeface="Arimo" panose="020B0604020202020204" pitchFamily="34" charset="0"/>
                <a:ea typeface="Arimo" panose="020B0604020202020204" pitchFamily="34" charset="0"/>
                <a:cs typeface="Arimo" panose="020B0604020202020204" pitchFamily="34" charset="0"/>
              </a:rPr>
              <a:t>Original Objects Details</a:t>
            </a:r>
          </a:p>
        </p:txBody>
      </p:sp>
      <p:sp>
        <p:nvSpPr>
          <p:cNvPr id="56" name="TextBox 55">
            <a:extLst>
              <a:ext uri="{FF2B5EF4-FFF2-40B4-BE49-F238E27FC236}">
                <a16:creationId xmlns:a16="http://schemas.microsoft.com/office/drawing/2014/main" id="{0EB78B83-9D05-0C41-613E-B7B69C4C8B86}"/>
              </a:ext>
            </a:extLst>
          </p:cNvPr>
          <p:cNvSpPr txBox="1"/>
          <p:nvPr/>
        </p:nvSpPr>
        <p:spPr>
          <a:xfrm>
            <a:off x="6002199" y="4591887"/>
            <a:ext cx="1804833" cy="438582"/>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sp>
        <p:nvSpPr>
          <p:cNvPr id="58" name="TextBox 57">
            <a:extLst>
              <a:ext uri="{FF2B5EF4-FFF2-40B4-BE49-F238E27FC236}">
                <a16:creationId xmlns:a16="http://schemas.microsoft.com/office/drawing/2014/main" id="{6FD60991-6390-31A6-932A-CF660ED7545A}"/>
              </a:ext>
            </a:extLst>
          </p:cNvPr>
          <p:cNvSpPr txBox="1"/>
          <p:nvPr/>
        </p:nvSpPr>
        <p:spPr>
          <a:xfrm>
            <a:off x="8025730" y="4591887"/>
            <a:ext cx="1607413" cy="669414"/>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rPr>
              <a:t>T</a:t>
            </a: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ypesetting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PageMaker </a:t>
            </a:r>
          </a:p>
          <a:p>
            <a:pPr marL="171450" indent="-171450">
              <a:lnSpc>
                <a:spcPts val="900"/>
              </a:lnSpc>
              <a:buFont typeface="Arial" panose="020B0604020202020204" pitchFamily="34" charset="0"/>
              <a:buChar char="•"/>
            </a:pPr>
            <a:r>
              <a:rPr lang="en-US" sz="800" spc="50" dirty="0">
                <a:solidFill>
                  <a:schemeClr val="tx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tx1">
                  <a:alpha val="39948"/>
                </a:schemeClr>
              </a:solidFill>
              <a:latin typeface="Arimo" panose="020B0604020202020204" pitchFamily="34" charset="0"/>
              <a:ea typeface="Arimo" panose="020B0604020202020204" pitchFamily="34" charset="0"/>
              <a:cs typeface="Arimo" panose="020B0604020202020204" pitchFamily="34" charset="0"/>
            </a:endParaRPr>
          </a:p>
        </p:txBody>
      </p:sp>
      <p:cxnSp>
        <p:nvCxnSpPr>
          <p:cNvPr id="61" name="Straight Connector 60">
            <a:extLst>
              <a:ext uri="{FF2B5EF4-FFF2-40B4-BE49-F238E27FC236}">
                <a16:creationId xmlns:a16="http://schemas.microsoft.com/office/drawing/2014/main" id="{E01BD2A2-1A6A-953B-F95F-040D1F22562F}"/>
              </a:ext>
            </a:extLst>
          </p:cNvPr>
          <p:cNvCxnSpPr>
            <a:cxnSpLocks/>
          </p:cNvCxnSpPr>
          <p:nvPr/>
        </p:nvCxnSpPr>
        <p:spPr>
          <a:xfrm>
            <a:off x="6096000" y="4334012"/>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6265AC37-C537-DA4E-3635-1F7EED9562C9}"/>
              </a:ext>
            </a:extLst>
          </p:cNvPr>
          <p:cNvGrpSpPr/>
          <p:nvPr/>
        </p:nvGrpSpPr>
        <p:grpSpPr>
          <a:xfrm>
            <a:off x="6002199" y="6424746"/>
            <a:ext cx="3168567" cy="215444"/>
            <a:chOff x="3346704" y="3321278"/>
            <a:chExt cx="3168567" cy="215444"/>
          </a:xfrm>
        </p:grpSpPr>
        <p:sp>
          <p:nvSpPr>
            <p:cNvPr id="63" name="TextBox 62">
              <a:extLst>
                <a:ext uri="{FF2B5EF4-FFF2-40B4-BE49-F238E27FC236}">
                  <a16:creationId xmlns:a16="http://schemas.microsoft.com/office/drawing/2014/main" id="{FC41DC81-06EE-8323-C41E-35FB89108639}"/>
                </a:ext>
              </a:extLst>
            </p:cNvPr>
            <p:cNvSpPr txBox="1"/>
            <p:nvPr/>
          </p:nvSpPr>
          <p:spPr>
            <a:xfrm>
              <a:off x="4356338"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64" name="TextBox 63">
              <a:extLst>
                <a:ext uri="{FF2B5EF4-FFF2-40B4-BE49-F238E27FC236}">
                  <a16:creationId xmlns:a16="http://schemas.microsoft.com/office/drawing/2014/main" id="{1B6764D4-5CD0-0750-EDE7-5F1098B558B3}"/>
                </a:ext>
              </a:extLst>
            </p:cNvPr>
            <p:cNvSpPr txBox="1"/>
            <p:nvPr/>
          </p:nvSpPr>
          <p:spPr>
            <a:xfrm>
              <a:off x="3346704"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65" name="TextBox 64">
              <a:extLst>
                <a:ext uri="{FF2B5EF4-FFF2-40B4-BE49-F238E27FC236}">
                  <a16:creationId xmlns:a16="http://schemas.microsoft.com/office/drawing/2014/main" id="{5731C02C-4F50-6F4B-8E59-123B8F28D3DC}"/>
                </a:ext>
              </a:extLst>
            </p:cNvPr>
            <p:cNvSpPr txBox="1"/>
            <p:nvPr/>
          </p:nvSpPr>
          <p:spPr>
            <a:xfrm>
              <a:off x="5399613" y="3321278"/>
              <a:ext cx="1115658" cy="215444"/>
            </a:xfrm>
            <a:prstGeom prst="rect">
              <a:avLst/>
            </a:prstGeom>
            <a:noFill/>
          </p:spPr>
          <p:txBody>
            <a:bodyPr wrap="square" rtlCol="0">
              <a:spAutoFit/>
            </a:bodyPr>
            <a:lstStyle/>
            <a:p>
              <a:r>
                <a:rPr lang="en-US" sz="800" dirty="0">
                  <a:solidFill>
                    <a:schemeClr val="tx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grpSp>
      <p:cxnSp>
        <p:nvCxnSpPr>
          <p:cNvPr id="66" name="Straight Connector 65">
            <a:extLst>
              <a:ext uri="{FF2B5EF4-FFF2-40B4-BE49-F238E27FC236}">
                <a16:creationId xmlns:a16="http://schemas.microsoft.com/office/drawing/2014/main" id="{C4B887B7-D6B5-446D-16FD-3174864A6D38}"/>
              </a:ext>
            </a:extLst>
          </p:cNvPr>
          <p:cNvCxnSpPr>
            <a:cxnSpLocks/>
          </p:cNvCxnSpPr>
          <p:nvPr/>
        </p:nvCxnSpPr>
        <p:spPr>
          <a:xfrm>
            <a:off x="6096000" y="6424754"/>
            <a:ext cx="5811529"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788FDCC-212D-56E5-7649-ADE29CC795FF}"/>
              </a:ext>
            </a:extLst>
          </p:cNvPr>
          <p:cNvCxnSpPr>
            <a:cxnSpLocks/>
          </p:cNvCxnSpPr>
          <p:nvPr/>
        </p:nvCxnSpPr>
        <p:spPr>
          <a:xfrm>
            <a:off x="284471" y="6424754"/>
            <a:ext cx="5059054" cy="0"/>
          </a:xfrm>
          <a:prstGeom prst="line">
            <a:avLst/>
          </a:prstGeom>
          <a:ln>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2C7D10D8-CEC4-0B91-F05B-A82F66E0A978}"/>
              </a:ext>
            </a:extLst>
          </p:cNvPr>
          <p:cNvSpPr>
            <a:spLocks noGrp="1"/>
          </p:cNvSpPr>
          <p:nvPr>
            <p:ph type="pic" sz="quarter" idx="21"/>
          </p:nvPr>
        </p:nvSpPr>
        <p:spPr/>
      </p:sp>
    </p:spTree>
    <p:extLst>
      <p:ext uri="{BB962C8B-B14F-4D97-AF65-F5344CB8AC3E}">
        <p14:creationId xmlns:p14="http://schemas.microsoft.com/office/powerpoint/2010/main" val="3438645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28BA078B-D7F0-C58D-C931-B9489BD47BA0}"/>
              </a:ext>
            </a:extLst>
          </p:cNvPr>
          <p:cNvSpPr/>
          <p:nvPr/>
        </p:nvSpPr>
        <p:spPr>
          <a:xfrm>
            <a:off x="0" y="0"/>
            <a:ext cx="12192000" cy="6858006"/>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C289E033-8831-0217-C9FF-55D23AE86407}"/>
              </a:ext>
            </a:extLst>
          </p:cNvPr>
          <p:cNvSpPr/>
          <p:nvPr/>
        </p:nvSpPr>
        <p:spPr>
          <a:xfrm>
            <a:off x="0" y="-3"/>
            <a:ext cx="12192000" cy="6858006"/>
          </a:xfrm>
          <a:prstGeom prst="rect">
            <a:avLst/>
          </a:prstGeom>
          <a:blipFill dpi="0" rotWithShape="1">
            <a:blip r:embed="rId2">
              <a:alphaModFix amt="3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212A7EE-4D49-E247-B6E0-A7049FE2151B}"/>
              </a:ext>
            </a:extLst>
          </p:cNvPr>
          <p:cNvSpPr txBox="1"/>
          <p:nvPr/>
        </p:nvSpPr>
        <p:spPr>
          <a:xfrm>
            <a:off x="-2865863" y="-2598234"/>
            <a:ext cx="184731" cy="369332"/>
          </a:xfrm>
          <a:prstGeom prst="rect">
            <a:avLst/>
          </a:prstGeom>
          <a:noFill/>
        </p:spPr>
        <p:txBody>
          <a:bodyPr wrap="none" rtlCol="0">
            <a:spAutoFit/>
          </a:bodyPr>
          <a:lstStyle/>
          <a:p>
            <a:endParaRPr lang="en-US" dirty="0"/>
          </a:p>
        </p:txBody>
      </p:sp>
      <p:grpSp>
        <p:nvGrpSpPr>
          <p:cNvPr id="14" name="Group 13">
            <a:extLst>
              <a:ext uri="{FF2B5EF4-FFF2-40B4-BE49-F238E27FC236}">
                <a16:creationId xmlns:a16="http://schemas.microsoft.com/office/drawing/2014/main" id="{9A4BECD9-0963-3685-AE20-596CDAC88991}"/>
              </a:ext>
            </a:extLst>
          </p:cNvPr>
          <p:cNvGrpSpPr/>
          <p:nvPr/>
        </p:nvGrpSpPr>
        <p:grpSpPr>
          <a:xfrm>
            <a:off x="6002199" y="217803"/>
            <a:ext cx="6000845" cy="710591"/>
            <a:chOff x="194386" y="217803"/>
            <a:chExt cx="6000845" cy="710591"/>
          </a:xfrm>
        </p:grpSpPr>
        <p:grpSp>
          <p:nvGrpSpPr>
            <p:cNvPr id="15" name="Group 14">
              <a:extLst>
                <a:ext uri="{FF2B5EF4-FFF2-40B4-BE49-F238E27FC236}">
                  <a16:creationId xmlns:a16="http://schemas.microsoft.com/office/drawing/2014/main" id="{2C8157E0-36AD-B03B-535A-3A59C807954B}"/>
                </a:ext>
              </a:extLst>
            </p:cNvPr>
            <p:cNvGrpSpPr/>
            <p:nvPr/>
          </p:nvGrpSpPr>
          <p:grpSpPr>
            <a:xfrm>
              <a:off x="194386" y="217803"/>
              <a:ext cx="6000845" cy="215444"/>
              <a:chOff x="6002199" y="217803"/>
              <a:chExt cx="6000845" cy="215444"/>
            </a:xfrm>
          </p:grpSpPr>
          <p:sp>
            <p:nvSpPr>
              <p:cNvPr id="19" name="TextBox 18">
                <a:extLst>
                  <a:ext uri="{FF2B5EF4-FFF2-40B4-BE49-F238E27FC236}">
                    <a16:creationId xmlns:a16="http://schemas.microsoft.com/office/drawing/2014/main" id="{1902BF38-D54C-E1A3-4260-B74A8D7B81A2}"/>
                  </a:ext>
                </a:extLst>
              </p:cNvPr>
              <p:cNvSpPr txBox="1"/>
              <p:nvPr/>
            </p:nvSpPr>
            <p:spPr>
              <a:xfrm>
                <a:off x="10887386" y="217803"/>
                <a:ext cx="111565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Template</a:t>
                </a:r>
              </a:p>
            </p:txBody>
          </p:sp>
          <p:sp>
            <p:nvSpPr>
              <p:cNvPr id="37" name="TextBox 36">
                <a:extLst>
                  <a:ext uri="{FF2B5EF4-FFF2-40B4-BE49-F238E27FC236}">
                    <a16:creationId xmlns:a16="http://schemas.microsoft.com/office/drawing/2014/main" id="{3C0D1028-4D1B-B8BE-04D0-A4A1E8502EED}"/>
                  </a:ext>
                </a:extLst>
              </p:cNvPr>
              <p:cNvSpPr txBox="1"/>
              <p:nvPr/>
            </p:nvSpPr>
            <p:spPr>
              <a:xfrm>
                <a:off x="8444792" y="217803"/>
                <a:ext cx="1115658" cy="215444"/>
              </a:xfrm>
              <a:prstGeom prst="rect">
                <a:avLst/>
              </a:prstGeom>
              <a:noFill/>
            </p:spPr>
            <p:txBody>
              <a:bodyPr wrap="square" rtlCol="0">
                <a:spAutoFit/>
              </a:bodyPr>
              <a:lstStyle/>
              <a:p>
                <a:pPr algn="ct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Brand Proposal</a:t>
                </a:r>
              </a:p>
            </p:txBody>
          </p:sp>
          <p:sp>
            <p:nvSpPr>
              <p:cNvPr id="38" name="TextBox 37">
                <a:extLst>
                  <a:ext uri="{FF2B5EF4-FFF2-40B4-BE49-F238E27FC236}">
                    <a16:creationId xmlns:a16="http://schemas.microsoft.com/office/drawing/2014/main" id="{E7548240-71DE-3573-5DE2-6B699ED656E5}"/>
                  </a:ext>
                </a:extLst>
              </p:cNvPr>
              <p:cNvSpPr txBox="1"/>
              <p:nvPr/>
            </p:nvSpPr>
            <p:spPr>
              <a:xfrm>
                <a:off x="6002199" y="217803"/>
                <a:ext cx="1115658"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State</a:t>
                </a:r>
              </a:p>
            </p:txBody>
          </p:sp>
        </p:grpSp>
        <p:sp>
          <p:nvSpPr>
            <p:cNvPr id="16" name="TextBox 15">
              <a:extLst>
                <a:ext uri="{FF2B5EF4-FFF2-40B4-BE49-F238E27FC236}">
                  <a16:creationId xmlns:a16="http://schemas.microsoft.com/office/drawing/2014/main" id="{69E64D1E-F403-92FA-5C9F-E44F1EF16200}"/>
                </a:ext>
              </a:extLst>
            </p:cNvPr>
            <p:cNvSpPr txBox="1"/>
            <p:nvPr/>
          </p:nvSpPr>
          <p:spPr>
            <a:xfrm>
              <a:off x="194386" y="489812"/>
              <a:ext cx="2166774" cy="438582"/>
            </a:xfrm>
            <a:prstGeom prst="rect">
              <a:avLst/>
            </a:prstGeom>
            <a:noFill/>
          </p:spPr>
          <p:txBody>
            <a:bodyPr wrap="square" rtlCol="0">
              <a:spAutoFit/>
            </a:bodyPr>
            <a:lstStyle/>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Like design to be visually </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Powerful, intellectually elegant</a:t>
              </a:r>
            </a:p>
            <a:p>
              <a:pPr>
                <a:lnSpc>
                  <a:spcPts val="900"/>
                </a:lnSpc>
              </a:pPr>
              <a:r>
                <a:rPr lang="en-US" sz="900" dirty="0">
                  <a:solidFill>
                    <a:schemeClr val="bg1">
                      <a:alpha val="80000"/>
                    </a:schemeClr>
                  </a:solidFill>
                  <a:latin typeface="MADEOUTERSANS-LIGHT" panose="02000505000000020004" pitchFamily="2" charset="77"/>
                  <a:ea typeface="Arimo" panose="020B0604020202020204" pitchFamily="34" charset="0"/>
                  <a:cs typeface="Arimo" panose="020B0604020202020204" pitchFamily="34" charset="0"/>
                </a:rPr>
                <a:t>All timeless.</a:t>
              </a:r>
            </a:p>
          </p:txBody>
        </p:sp>
      </p:grpSp>
      <p:cxnSp>
        <p:nvCxnSpPr>
          <p:cNvPr id="39" name="Straight Connector 38">
            <a:extLst>
              <a:ext uri="{FF2B5EF4-FFF2-40B4-BE49-F238E27FC236}">
                <a16:creationId xmlns:a16="http://schemas.microsoft.com/office/drawing/2014/main" id="{5A2EFD97-9F74-1CE0-B4B2-C873C6ED1321}"/>
              </a:ext>
            </a:extLst>
          </p:cNvPr>
          <p:cNvCxnSpPr>
            <a:cxnSpLocks/>
          </p:cNvCxnSpPr>
          <p:nvPr/>
        </p:nvCxnSpPr>
        <p:spPr>
          <a:xfrm>
            <a:off x="6096000" y="433247"/>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578EA77-6F37-3357-BA26-0843C09F6DC2}"/>
              </a:ext>
            </a:extLst>
          </p:cNvPr>
          <p:cNvCxnSpPr>
            <a:cxnSpLocks/>
          </p:cNvCxnSpPr>
          <p:nvPr/>
        </p:nvCxnSpPr>
        <p:spPr>
          <a:xfrm>
            <a:off x="284471" y="433247"/>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0B762B7A-5EAA-E87C-49B0-DC2551325DD4}"/>
              </a:ext>
            </a:extLst>
          </p:cNvPr>
          <p:cNvGrpSpPr/>
          <p:nvPr/>
        </p:nvGrpSpPr>
        <p:grpSpPr>
          <a:xfrm>
            <a:off x="194386" y="217803"/>
            <a:ext cx="5246807" cy="215444"/>
            <a:chOff x="194386" y="217803"/>
            <a:chExt cx="5246807" cy="215444"/>
          </a:xfrm>
        </p:grpSpPr>
        <p:sp>
          <p:nvSpPr>
            <p:cNvPr id="42" name="TextBox 41">
              <a:extLst>
                <a:ext uri="{FF2B5EF4-FFF2-40B4-BE49-F238E27FC236}">
                  <a16:creationId xmlns:a16="http://schemas.microsoft.com/office/drawing/2014/main" id="{3F21680C-CF3C-49BD-2AC2-84A0EEDDAB24}"/>
                </a:ext>
              </a:extLst>
            </p:cNvPr>
            <p:cNvSpPr txBox="1"/>
            <p:nvPr/>
          </p:nvSpPr>
          <p:spPr>
            <a:xfrm>
              <a:off x="194386" y="217803"/>
              <a:ext cx="2274493" cy="215444"/>
            </a:xfrm>
            <a:prstGeom prst="rect">
              <a:avLst/>
            </a:prstGeom>
            <a:noFill/>
          </p:spPr>
          <p:txBody>
            <a:bodyPr wrap="square" rtlCol="0">
              <a:spAutoFit/>
            </a:bodyPr>
            <a:lstStyle/>
            <a:p>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XPR for New York</a:t>
              </a:r>
            </a:p>
          </p:txBody>
        </p:sp>
        <p:sp>
          <p:nvSpPr>
            <p:cNvPr id="43" name="TextBox 42">
              <a:extLst>
                <a:ext uri="{FF2B5EF4-FFF2-40B4-BE49-F238E27FC236}">
                  <a16:creationId xmlns:a16="http://schemas.microsoft.com/office/drawing/2014/main" id="{F46215F6-B81E-418B-395C-20C2CB100188}"/>
                </a:ext>
              </a:extLst>
            </p:cNvPr>
            <p:cNvSpPr txBox="1"/>
            <p:nvPr/>
          </p:nvSpPr>
          <p:spPr>
            <a:xfrm>
              <a:off x="4166605" y="217803"/>
              <a:ext cx="1274588" cy="215444"/>
            </a:xfrm>
            <a:prstGeom prst="rect">
              <a:avLst/>
            </a:prstGeom>
            <a:noFill/>
          </p:spPr>
          <p:txBody>
            <a:bodyPr wrap="square" rtlCol="0">
              <a:spAutoFit/>
            </a:bodyPr>
            <a:lstStyle/>
            <a:p>
              <a:pPr algn="r"/>
              <a:r>
                <a:rPr lang="en-US" sz="800" dirty="0">
                  <a:solidFill>
                    <a:schemeClr val="bg1">
                      <a:alpha val="60000"/>
                    </a:schemeClr>
                  </a:solidFill>
                  <a:latin typeface="MADEOUTERSANS-LIGHT" panose="02000505000000020004" pitchFamily="2" charset="77"/>
                  <a:ea typeface="Arimo" panose="020B0604020202020204" pitchFamily="34" charset="0"/>
                  <a:cs typeface="Arimo" panose="020B0604020202020204" pitchFamily="34" charset="0"/>
                </a:rPr>
                <a:t>[ Agencies ]</a:t>
              </a:r>
            </a:p>
          </p:txBody>
        </p:sp>
      </p:grpSp>
      <p:cxnSp>
        <p:nvCxnSpPr>
          <p:cNvPr id="44" name="Straight Connector 43">
            <a:extLst>
              <a:ext uri="{FF2B5EF4-FFF2-40B4-BE49-F238E27FC236}">
                <a16:creationId xmlns:a16="http://schemas.microsoft.com/office/drawing/2014/main" id="{DA8B64D9-AA4E-72F8-AC11-277D3D3AB81E}"/>
              </a:ext>
            </a:extLst>
          </p:cNvPr>
          <p:cNvCxnSpPr>
            <a:cxnSpLocks/>
          </p:cNvCxnSpPr>
          <p:nvPr/>
        </p:nvCxnSpPr>
        <p:spPr>
          <a:xfrm>
            <a:off x="284471" y="1758805"/>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3156974-E4E4-7123-502B-8395E2E57C19}"/>
              </a:ext>
            </a:extLst>
          </p:cNvPr>
          <p:cNvCxnSpPr>
            <a:cxnSpLocks/>
          </p:cNvCxnSpPr>
          <p:nvPr/>
        </p:nvCxnSpPr>
        <p:spPr>
          <a:xfrm>
            <a:off x="6096000" y="1758805"/>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6777E64E-2BF4-CC6A-AEDB-4A28F181A2EB}"/>
              </a:ext>
            </a:extLst>
          </p:cNvPr>
          <p:cNvGrpSpPr/>
          <p:nvPr/>
        </p:nvGrpSpPr>
        <p:grpSpPr>
          <a:xfrm>
            <a:off x="6071755" y="1344836"/>
            <a:ext cx="1333735" cy="293923"/>
            <a:chOff x="4086328" y="1344836"/>
            <a:chExt cx="1333735" cy="293923"/>
          </a:xfrm>
        </p:grpSpPr>
        <p:sp>
          <p:nvSpPr>
            <p:cNvPr id="49" name="TextBox 48">
              <a:extLst>
                <a:ext uri="{FF2B5EF4-FFF2-40B4-BE49-F238E27FC236}">
                  <a16:creationId xmlns:a16="http://schemas.microsoft.com/office/drawing/2014/main" id="{582B9989-71F7-84D7-2F3F-4AFB20D2DFAF}"/>
                </a:ext>
              </a:extLst>
            </p:cNvPr>
            <p:cNvSpPr txBox="1"/>
            <p:nvPr/>
          </p:nvSpPr>
          <p:spPr>
            <a:xfrm>
              <a:off x="4741479" y="1344836"/>
              <a:ext cx="678584"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2025</a:t>
              </a:r>
            </a:p>
          </p:txBody>
        </p:sp>
        <p:sp>
          <p:nvSpPr>
            <p:cNvPr id="50" name="Rounded Rectangle 49">
              <a:extLst>
                <a:ext uri="{FF2B5EF4-FFF2-40B4-BE49-F238E27FC236}">
                  <a16:creationId xmlns:a16="http://schemas.microsoft.com/office/drawing/2014/main" id="{F4A807C9-1D55-0152-FB47-05164DE075F2}"/>
                </a:ext>
              </a:extLst>
            </p:cNvPr>
            <p:cNvSpPr/>
            <p:nvPr/>
          </p:nvSpPr>
          <p:spPr>
            <a:xfrm>
              <a:off x="4815964" y="1395742"/>
              <a:ext cx="527295" cy="206181"/>
            </a:xfrm>
            <a:prstGeom prst="roundRect">
              <a:avLst>
                <a:gd name="adj" fmla="val 26316"/>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A0BCAD96-C4A8-2341-C433-815D3448FC34}"/>
                </a:ext>
              </a:extLst>
            </p:cNvPr>
            <p:cNvSpPr/>
            <p:nvPr/>
          </p:nvSpPr>
          <p:spPr>
            <a:xfrm>
              <a:off x="458083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F8784831-2F4F-E9D7-361A-6391EF291F94}"/>
                </a:ext>
              </a:extLst>
            </p:cNvPr>
            <p:cNvSpPr/>
            <p:nvPr/>
          </p:nvSpPr>
          <p:spPr>
            <a:xfrm>
              <a:off x="434570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2C5ECDB0-1112-C9CC-800F-CE8667028461}"/>
                </a:ext>
              </a:extLst>
            </p:cNvPr>
            <p:cNvSpPr/>
            <p:nvPr/>
          </p:nvSpPr>
          <p:spPr>
            <a:xfrm>
              <a:off x="4110573" y="1393966"/>
              <a:ext cx="209732" cy="209732"/>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4B05636B-D6FC-649C-AB70-81FF3AA3F87D}"/>
                </a:ext>
              </a:extLst>
            </p:cNvPr>
            <p:cNvSpPr txBox="1"/>
            <p:nvPr/>
          </p:nvSpPr>
          <p:spPr>
            <a:xfrm>
              <a:off x="4086328" y="1346371"/>
              <a:ext cx="26457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B</a:t>
              </a:r>
            </a:p>
          </p:txBody>
        </p:sp>
        <p:sp>
          <p:nvSpPr>
            <p:cNvPr id="55" name="TextBox 54">
              <a:extLst>
                <a:ext uri="{FF2B5EF4-FFF2-40B4-BE49-F238E27FC236}">
                  <a16:creationId xmlns:a16="http://schemas.microsoft.com/office/drawing/2014/main" id="{EED89B08-F69A-62DD-0EEB-CF9C80C86397}"/>
                </a:ext>
              </a:extLst>
            </p:cNvPr>
            <p:cNvSpPr txBox="1"/>
            <p:nvPr/>
          </p:nvSpPr>
          <p:spPr>
            <a:xfrm>
              <a:off x="426889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P</a:t>
              </a:r>
            </a:p>
          </p:txBody>
        </p:sp>
        <p:sp>
          <p:nvSpPr>
            <p:cNvPr id="56" name="TextBox 55">
              <a:extLst>
                <a:ext uri="{FF2B5EF4-FFF2-40B4-BE49-F238E27FC236}">
                  <a16:creationId xmlns:a16="http://schemas.microsoft.com/office/drawing/2014/main" id="{90C97AD9-EC4D-B66C-8B0D-F2EE58797C23}"/>
                </a:ext>
              </a:extLst>
            </p:cNvPr>
            <p:cNvSpPr txBox="1"/>
            <p:nvPr/>
          </p:nvSpPr>
          <p:spPr>
            <a:xfrm>
              <a:off x="4504028" y="1346371"/>
              <a:ext cx="369692" cy="292388"/>
            </a:xfrm>
            <a:prstGeom prst="rect">
              <a:avLst/>
            </a:prstGeom>
            <a:noFill/>
          </p:spPr>
          <p:txBody>
            <a:bodyPr wrap="square" rtlCol="0">
              <a:spAutoFit/>
            </a:bodyPr>
            <a:lstStyle/>
            <a:p>
              <a:pPr algn="ctr"/>
              <a:r>
                <a:rPr lang="en-US" sz="1300" dirty="0">
                  <a:solidFill>
                    <a:schemeClr val="accent2"/>
                  </a:solidFill>
                  <a:latin typeface="MADEOUTERSANS-LIGHT" panose="02000505000000020004" pitchFamily="2" charset="77"/>
                  <a:ea typeface="Arimo" panose="020B0604020202020204" pitchFamily="34" charset="0"/>
                  <a:cs typeface="Arimo" panose="020B0604020202020204" pitchFamily="34" charset="0"/>
                </a:rPr>
                <a:t>T</a:t>
              </a:r>
            </a:p>
          </p:txBody>
        </p:sp>
      </p:grpSp>
      <p:sp>
        <p:nvSpPr>
          <p:cNvPr id="58" name="TextBox 57">
            <a:extLst>
              <a:ext uri="{FF2B5EF4-FFF2-40B4-BE49-F238E27FC236}">
                <a16:creationId xmlns:a16="http://schemas.microsoft.com/office/drawing/2014/main" id="{B71649B0-2957-CC53-3900-4F7AE900857E}"/>
              </a:ext>
            </a:extLst>
          </p:cNvPr>
          <p:cNvSpPr txBox="1"/>
          <p:nvPr/>
        </p:nvSpPr>
        <p:spPr>
          <a:xfrm>
            <a:off x="194386" y="1291743"/>
            <a:ext cx="3982991" cy="400110"/>
          </a:xfrm>
          <a:prstGeom prst="rect">
            <a:avLst/>
          </a:prstGeom>
          <a:noFill/>
        </p:spPr>
        <p:txBody>
          <a:bodyPr wrap="square" rtlCol="0">
            <a:spAutoFit/>
          </a:bodyPr>
          <a:lstStyle/>
          <a:p>
            <a:r>
              <a:rPr lang="en-US" sz="2000" dirty="0">
                <a:solidFill>
                  <a:schemeClr val="bg1"/>
                </a:solidFill>
                <a:latin typeface="Galderglynn Titling Rg" panose="020B0503040000020004" pitchFamily="34" charset="77"/>
                <a:ea typeface="Arimo" panose="020B0604020202020204" pitchFamily="34" charset="0"/>
                <a:cs typeface="Arimo" panose="020B0604020202020204" pitchFamily="34" charset="0"/>
              </a:rPr>
              <a:t>OUR GOALS</a:t>
            </a:r>
          </a:p>
        </p:txBody>
      </p:sp>
      <p:sp>
        <p:nvSpPr>
          <p:cNvPr id="65" name="TextBox 64">
            <a:extLst>
              <a:ext uri="{FF2B5EF4-FFF2-40B4-BE49-F238E27FC236}">
                <a16:creationId xmlns:a16="http://schemas.microsoft.com/office/drawing/2014/main" id="{EA2BD0E4-9F2B-409E-666D-F42718650D5E}"/>
              </a:ext>
            </a:extLst>
          </p:cNvPr>
          <p:cNvSpPr txBox="1"/>
          <p:nvPr/>
        </p:nvSpPr>
        <p:spPr>
          <a:xfrm>
            <a:off x="7011833"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STUDIO</a:t>
            </a:r>
          </a:p>
        </p:txBody>
      </p:sp>
      <p:sp>
        <p:nvSpPr>
          <p:cNvPr id="66" name="TextBox 65">
            <a:extLst>
              <a:ext uri="{FF2B5EF4-FFF2-40B4-BE49-F238E27FC236}">
                <a16:creationId xmlns:a16="http://schemas.microsoft.com/office/drawing/2014/main" id="{A7A4577B-ACA6-3DF3-D1F6-CC904A566C40}"/>
              </a:ext>
            </a:extLst>
          </p:cNvPr>
          <p:cNvSpPr txBox="1"/>
          <p:nvPr/>
        </p:nvSpPr>
        <p:spPr>
          <a:xfrm>
            <a:off x="6002199"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XPR</a:t>
            </a:r>
          </a:p>
        </p:txBody>
      </p:sp>
      <p:sp>
        <p:nvSpPr>
          <p:cNvPr id="67" name="TextBox 66">
            <a:extLst>
              <a:ext uri="{FF2B5EF4-FFF2-40B4-BE49-F238E27FC236}">
                <a16:creationId xmlns:a16="http://schemas.microsoft.com/office/drawing/2014/main" id="{E95B7700-916B-5DFD-5111-294CE327C716}"/>
              </a:ext>
            </a:extLst>
          </p:cNvPr>
          <p:cNvSpPr txBox="1"/>
          <p:nvPr/>
        </p:nvSpPr>
        <p:spPr>
          <a:xfrm>
            <a:off x="8055108" y="6424746"/>
            <a:ext cx="1115658" cy="215444"/>
          </a:xfrm>
          <a:prstGeom prst="rect">
            <a:avLst/>
          </a:prstGeom>
          <a:noFill/>
        </p:spPr>
        <p:txBody>
          <a:bodyPr wrap="square" rtlCol="0">
            <a:spAutoFit/>
          </a:bodyPr>
          <a:lstStyle/>
          <a:p>
            <a:r>
              <a:rPr lang="en-US" sz="800" dirty="0">
                <a:solidFill>
                  <a:schemeClr val="bg1">
                    <a:alpha val="40000"/>
                  </a:schemeClr>
                </a:solidFill>
                <a:latin typeface="MADEOUTERSANS-LIGHT" panose="02000505000000020004" pitchFamily="2" charset="77"/>
                <a:ea typeface="Arimo" panose="020B0604020202020204" pitchFamily="34" charset="0"/>
                <a:cs typeface="Arimo" panose="020B0604020202020204" pitchFamily="34" charset="0"/>
              </a:rPr>
              <a:t>@2025</a:t>
            </a:r>
          </a:p>
        </p:txBody>
      </p:sp>
      <p:cxnSp>
        <p:nvCxnSpPr>
          <p:cNvPr id="68" name="Straight Connector 67">
            <a:extLst>
              <a:ext uri="{FF2B5EF4-FFF2-40B4-BE49-F238E27FC236}">
                <a16:creationId xmlns:a16="http://schemas.microsoft.com/office/drawing/2014/main" id="{DFCB5B59-503C-2146-DC2D-89BCC4D2A247}"/>
              </a:ext>
            </a:extLst>
          </p:cNvPr>
          <p:cNvCxnSpPr>
            <a:cxnSpLocks/>
          </p:cNvCxnSpPr>
          <p:nvPr/>
        </p:nvCxnSpPr>
        <p:spPr>
          <a:xfrm>
            <a:off x="6096000" y="6424754"/>
            <a:ext cx="5811529"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ED6E115-2707-7A31-5F72-048839038BF4}"/>
              </a:ext>
            </a:extLst>
          </p:cNvPr>
          <p:cNvCxnSpPr>
            <a:cxnSpLocks/>
          </p:cNvCxnSpPr>
          <p:nvPr/>
        </p:nvCxnSpPr>
        <p:spPr>
          <a:xfrm>
            <a:off x="284471" y="6424754"/>
            <a:ext cx="5059054" cy="0"/>
          </a:xfrm>
          <a:prstGeom prst="line">
            <a:avLst/>
          </a:prstGeom>
          <a:ln>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14E6D5B1-9110-3A91-575B-9F960A8C08CB}"/>
              </a:ext>
            </a:extLst>
          </p:cNvPr>
          <p:cNvSpPr txBox="1"/>
          <p:nvPr/>
        </p:nvSpPr>
        <p:spPr>
          <a:xfrm>
            <a:off x="194387" y="2013704"/>
            <a:ext cx="1915654" cy="276999"/>
          </a:xfrm>
          <a:prstGeom prst="rect">
            <a:avLst/>
          </a:prstGeom>
          <a:noFill/>
        </p:spPr>
        <p:txBody>
          <a:bodyPr wrap="square" rtlCol="0">
            <a:spAutoFit/>
          </a:bodyPr>
          <a:lstStyle/>
          <a:p>
            <a:r>
              <a:rPr lang="en-US" sz="1200" dirty="0">
                <a:solidFill>
                  <a:schemeClr val="bg1"/>
                </a:solidFill>
                <a:latin typeface="MADE Outer Sans" panose="02000505000000020004" pitchFamily="2" charset="77"/>
                <a:ea typeface="Arimo" panose="020B0604020202020204" pitchFamily="34" charset="0"/>
                <a:cs typeface="Arimo" panose="020B0604020202020204" pitchFamily="34" charset="0"/>
              </a:rPr>
              <a:t>Slides</a:t>
            </a:r>
          </a:p>
        </p:txBody>
      </p:sp>
      <p:sp>
        <p:nvSpPr>
          <p:cNvPr id="78" name="TextBox 77">
            <a:extLst>
              <a:ext uri="{FF2B5EF4-FFF2-40B4-BE49-F238E27FC236}">
                <a16:creationId xmlns:a16="http://schemas.microsoft.com/office/drawing/2014/main" id="{E1411A96-5450-D773-CBB6-A8F5A7978388}"/>
              </a:ext>
            </a:extLst>
          </p:cNvPr>
          <p:cNvSpPr txBox="1"/>
          <p:nvPr/>
        </p:nvSpPr>
        <p:spPr>
          <a:xfrm>
            <a:off x="194386" y="2268363"/>
            <a:ext cx="2379163" cy="230832"/>
          </a:xfrm>
          <a:prstGeom prst="rect">
            <a:avLst/>
          </a:prstGeom>
          <a:noFill/>
        </p:spPr>
        <p:txBody>
          <a:bodyPr wrap="square" rtlCol="0">
            <a:spAutoFit/>
          </a:bodyPr>
          <a:lstStyle/>
          <a:p>
            <a:r>
              <a:rPr lang="en-US" sz="900" dirty="0">
                <a:solidFill>
                  <a:schemeClr val="tx1">
                    <a:lumMod val="50000"/>
                    <a:lumOff val="50000"/>
                  </a:schemeClr>
                </a:solidFill>
                <a:latin typeface="Arimo" panose="020B0604020202020204" pitchFamily="34" charset="0"/>
                <a:ea typeface="Arimo" panose="020B0604020202020204" pitchFamily="34" charset="0"/>
                <a:cs typeface="Arimo" panose="020B0604020202020204" pitchFamily="34" charset="0"/>
              </a:rPr>
              <a:t>[ Special Slide for Proposal ] </a:t>
            </a:r>
          </a:p>
        </p:txBody>
      </p:sp>
      <p:sp>
        <p:nvSpPr>
          <p:cNvPr id="79" name="TextBox 78">
            <a:extLst>
              <a:ext uri="{FF2B5EF4-FFF2-40B4-BE49-F238E27FC236}">
                <a16:creationId xmlns:a16="http://schemas.microsoft.com/office/drawing/2014/main" id="{D94BCB85-2332-E793-0781-32DA174DCBAD}"/>
              </a:ext>
            </a:extLst>
          </p:cNvPr>
          <p:cNvSpPr txBox="1"/>
          <p:nvPr/>
        </p:nvSpPr>
        <p:spPr>
          <a:xfrm>
            <a:off x="194386" y="2608144"/>
            <a:ext cx="3507085" cy="669414"/>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These guidelines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p>
        </p:txBody>
      </p:sp>
      <p:sp>
        <p:nvSpPr>
          <p:cNvPr id="80" name="TextBox 79">
            <a:extLst>
              <a:ext uri="{FF2B5EF4-FFF2-40B4-BE49-F238E27FC236}">
                <a16:creationId xmlns:a16="http://schemas.microsoft.com/office/drawing/2014/main" id="{07FADE2D-3092-2692-E361-1C897A204C08}"/>
              </a:ext>
            </a:extLst>
          </p:cNvPr>
          <p:cNvSpPr txBox="1"/>
          <p:nvPr/>
        </p:nvSpPr>
        <p:spPr>
          <a:xfrm>
            <a:off x="6000366" y="2602827"/>
            <a:ext cx="3377495" cy="1592744"/>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83" name="TextBox 82">
            <a:extLst>
              <a:ext uri="{FF2B5EF4-FFF2-40B4-BE49-F238E27FC236}">
                <a16:creationId xmlns:a16="http://schemas.microsoft.com/office/drawing/2014/main" id="{7625421C-372C-6ABB-5B28-80FC3BD3E9D5}"/>
              </a:ext>
            </a:extLst>
          </p:cNvPr>
          <p:cNvSpPr txBox="1"/>
          <p:nvPr/>
        </p:nvSpPr>
        <p:spPr>
          <a:xfrm>
            <a:off x="7948975" y="5034335"/>
            <a:ext cx="991633" cy="784830"/>
          </a:xfrm>
          <a:prstGeom prst="rect">
            <a:avLst/>
          </a:prstGeom>
          <a:noFill/>
        </p:spPr>
        <p:txBody>
          <a:bodyPr wrap="square" rtlCol="0">
            <a:spAutoFit/>
          </a:bodyPr>
          <a:lstStyle/>
          <a:p>
            <a:pPr>
              <a:lnSpc>
                <a:spcPts val="900"/>
              </a:lnSpc>
            </a:pPr>
            <a:r>
              <a:rPr lang="en-US" sz="800" dirty="0">
                <a:solidFill>
                  <a:schemeClr val="bg1">
                    <a:alpha val="80000"/>
                  </a:schemeClr>
                </a:solidFill>
                <a:latin typeface="Galderglynn Titling Rg" panose="020B0503040000020004" pitchFamily="34" charset="77"/>
              </a:rPr>
              <a:t>A New York State Initiative or A Division of (Agency Name) </a:t>
            </a:r>
            <a:endParaRPr lang="en-US" sz="800" spc="50" dirty="0">
              <a:solidFill>
                <a:schemeClr val="bg1">
                  <a:alpha val="80000"/>
                </a:schemeClr>
              </a:solidFill>
              <a:latin typeface="Galderglynn Titling Rg" panose="020B0503040000020004" pitchFamily="34" charset="77"/>
              <a:ea typeface="Arimo" panose="020B0604020202020204" pitchFamily="34" charset="0"/>
              <a:cs typeface="Arimo" panose="020B0604020202020204" pitchFamily="34" charset="0"/>
            </a:endParaRPr>
          </a:p>
        </p:txBody>
      </p:sp>
      <p:sp>
        <p:nvSpPr>
          <p:cNvPr id="84" name="TextBox 83">
            <a:extLst>
              <a:ext uri="{FF2B5EF4-FFF2-40B4-BE49-F238E27FC236}">
                <a16:creationId xmlns:a16="http://schemas.microsoft.com/office/drawing/2014/main" id="{8CC43847-975E-2F9E-DC0D-E22ECFE3FEED}"/>
              </a:ext>
            </a:extLst>
          </p:cNvPr>
          <p:cNvSpPr txBox="1"/>
          <p:nvPr/>
        </p:nvSpPr>
        <p:spPr>
          <a:xfrm>
            <a:off x="9272718" y="5034335"/>
            <a:ext cx="1804833" cy="669414"/>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bg1">
                    <a:alpha val="39948"/>
                  </a:schemeClr>
                </a:solidFill>
                <a:effectLst/>
                <a:latin typeface="Arimo" panose="020B0604020202020204" pitchFamily="34" charset="0"/>
                <a:ea typeface="Arimo" panose="020B0604020202020204" pitchFamily="34" charset="0"/>
                <a:cs typeface="Arimo" panose="020B0604020202020204" pitchFamily="34" charset="0"/>
              </a:rPr>
              <a:t>Printing and typesetting </a:t>
            </a:r>
          </a:p>
          <a:p>
            <a:pPr marL="171450" indent="-171450">
              <a:lnSpc>
                <a:spcPts val="900"/>
              </a:lnSpc>
              <a:buFont typeface="Arial" panose="020B0604020202020204" pitchFamily="34" charset="0"/>
              <a:buChar char="•"/>
            </a:pPr>
            <a:r>
              <a:rPr lang="en-US" sz="800" spc="50" dirty="0">
                <a:solidFill>
                  <a:schemeClr val="bg1">
                    <a:alpha val="39948"/>
                  </a:schemeClr>
                </a:solidFill>
                <a:effectLst/>
                <a:latin typeface="Arimo" panose="020B0604020202020204" pitchFamily="34" charset="0"/>
                <a:ea typeface="Arimo" panose="020B0604020202020204" pitchFamily="34" charset="0"/>
                <a:cs typeface="Arimo" panose="020B0604020202020204" pitchFamily="34" charset="0"/>
              </a:rPr>
              <a:t>industry. Lorem Ipsum has </a:t>
            </a:r>
          </a:p>
          <a:p>
            <a:pPr marL="171450" indent="-171450">
              <a:lnSpc>
                <a:spcPts val="900"/>
              </a:lnSpc>
              <a:buFont typeface="Arial" panose="020B0604020202020204" pitchFamily="34" charset="0"/>
              <a:buChar char="•"/>
            </a:pPr>
            <a:r>
              <a:rPr lang="en-US" sz="800" spc="50" dirty="0">
                <a:solidFill>
                  <a:schemeClr val="bg1">
                    <a:alpha val="39948"/>
                  </a:schemeClr>
                </a:solidFill>
                <a:effectLst/>
                <a:latin typeface="Arimo" panose="020B0604020202020204" pitchFamily="34" charset="0"/>
                <a:ea typeface="Arimo" panose="020B0604020202020204" pitchFamily="34" charset="0"/>
                <a:cs typeface="Arimo" panose="020B0604020202020204" pitchFamily="34" charset="0"/>
              </a:rPr>
              <a:t>been the industry’s </a:t>
            </a:r>
          </a:p>
          <a:p>
            <a:pPr marL="171450" indent="-171450">
              <a:lnSpc>
                <a:spcPts val="900"/>
              </a:lnSpc>
              <a:buFont typeface="Arial" panose="020B0604020202020204" pitchFamily="34" charset="0"/>
              <a:buChar char="•"/>
            </a:pPr>
            <a:r>
              <a:rPr lang="en-US" sz="800" spc="50" dirty="0">
                <a:solidFill>
                  <a:schemeClr val="bg1">
                    <a:alpha val="39948"/>
                  </a:schemeClr>
                </a:solidFill>
                <a:effectLst/>
                <a:latin typeface="Arimo" panose="020B0604020202020204" pitchFamily="34" charset="0"/>
                <a:ea typeface="Arimo" panose="020B0604020202020204" pitchFamily="34" charset="0"/>
                <a:cs typeface="Arimo" panose="020B0604020202020204" pitchFamily="34" charset="0"/>
              </a:rPr>
              <a:t>standard and It PageMaker </a:t>
            </a:r>
          </a:p>
          <a:p>
            <a:pPr marL="171450" indent="-171450">
              <a:lnSpc>
                <a:spcPts val="900"/>
              </a:lnSpc>
              <a:buFont typeface="Arial" panose="020B0604020202020204" pitchFamily="34" charset="0"/>
              <a:buChar char="•"/>
            </a:pPr>
            <a:r>
              <a:rPr lang="en-US" sz="800" spc="50" dirty="0">
                <a:solidFill>
                  <a:schemeClr val="bg1">
                    <a:alpha val="39948"/>
                  </a:schemeClr>
                </a:solidFill>
                <a:effectLst/>
                <a:latin typeface="Arimo" panose="020B0604020202020204" pitchFamily="34" charset="0"/>
                <a:ea typeface="Arimo" panose="020B0604020202020204" pitchFamily="34" charset="0"/>
                <a:cs typeface="Arimo" panose="020B0604020202020204" pitchFamily="34" charset="0"/>
              </a:rPr>
              <a:t>including</a:t>
            </a:r>
            <a:endParaRPr lang="en-US" sz="800" spc="50" dirty="0">
              <a:solidFill>
                <a:schemeClr val="bg1">
                  <a:alpha val="39948"/>
                </a:schemeClr>
              </a:solidFill>
              <a:latin typeface="Arimo" panose="020B0604020202020204" pitchFamily="34" charset="0"/>
              <a:ea typeface="Arimo" panose="020B0604020202020204" pitchFamily="34" charset="0"/>
              <a:cs typeface="Arimo" panose="020B0604020202020204" pitchFamily="34" charset="0"/>
            </a:endParaRPr>
          </a:p>
        </p:txBody>
      </p:sp>
      <p:grpSp>
        <p:nvGrpSpPr>
          <p:cNvPr id="87" name="Group 86">
            <a:extLst>
              <a:ext uri="{FF2B5EF4-FFF2-40B4-BE49-F238E27FC236}">
                <a16:creationId xmlns:a16="http://schemas.microsoft.com/office/drawing/2014/main" id="{2EF43292-529B-66A5-F2B5-B6B4DE4A045B}"/>
              </a:ext>
            </a:extLst>
          </p:cNvPr>
          <p:cNvGrpSpPr/>
          <p:nvPr/>
        </p:nvGrpSpPr>
        <p:grpSpPr>
          <a:xfrm>
            <a:off x="6000366" y="4204750"/>
            <a:ext cx="1616499" cy="2191496"/>
            <a:chOff x="6859147" y="4204750"/>
            <a:chExt cx="1616499" cy="2191496"/>
          </a:xfrm>
        </p:grpSpPr>
        <p:sp>
          <p:nvSpPr>
            <p:cNvPr id="85" name="TextBox 84">
              <a:extLst>
                <a:ext uri="{FF2B5EF4-FFF2-40B4-BE49-F238E27FC236}">
                  <a16:creationId xmlns:a16="http://schemas.microsoft.com/office/drawing/2014/main" id="{63C7CBBC-06A8-CDA5-C687-708DBE9E184C}"/>
                </a:ext>
              </a:extLst>
            </p:cNvPr>
            <p:cNvSpPr txBox="1"/>
            <p:nvPr/>
          </p:nvSpPr>
          <p:spPr>
            <a:xfrm>
              <a:off x="6859147" y="5034335"/>
              <a:ext cx="1616499" cy="1361911"/>
            </a:xfrm>
            <a:prstGeom prst="rect">
              <a:avLst/>
            </a:prstGeom>
            <a:noFill/>
          </p:spPr>
          <p:txBody>
            <a:bodyPr wrap="square" rtlCol="0">
              <a:spAutoFit/>
            </a:bodyPr>
            <a:lstStyle/>
            <a:p>
              <a:pPr>
                <a:lnSpc>
                  <a:spcPts val="900"/>
                </a:lnSpc>
              </a:pPr>
              <a:r>
                <a:rPr lang="en-US" sz="800" spc="50" dirty="0">
                  <a:solidFill>
                    <a:schemeClr val="bg1"/>
                  </a:solidFill>
                  <a:latin typeface="Arimo" panose="020B0604020202020204" pitchFamily="34" charset="0"/>
                  <a:ea typeface="Arimo" panose="020B0604020202020204" pitchFamily="34" charset="0"/>
                  <a:cs typeface="Arimo" panose="020B0604020202020204" pitchFamily="34" charset="0"/>
                </a:rPr>
                <a:t>No agency, </a:t>
              </a:r>
              <a:r>
                <a:rPr lang="en-US" sz="800" spc="50" dirty="0">
                  <a:solidFill>
                    <a:schemeClr val="bg1">
                      <a:alpha val="70000"/>
                    </a:schemeClr>
                  </a:solidFill>
                  <a:latin typeface="Arimo" panose="020B0604020202020204" pitchFamily="34" charset="0"/>
                  <a:ea typeface="Arimo" panose="020B0604020202020204" pitchFamily="34" charset="0"/>
                  <a:cs typeface="Arimo" panose="020B0604020202020204" pitchFamily="34" charset="0"/>
                </a:rPr>
                <a:t>program or initiative will use or create its own logo with the following exceptions: NY State Lottery, MTA, ILNY, Start Up NY. These legacy logos will still be required to co-brand their materials and follow all other branding guidelines.</a:t>
              </a:r>
            </a:p>
            <a:p>
              <a:pPr>
                <a:lnSpc>
                  <a:spcPts val="900"/>
                </a:lnSpc>
              </a:pPr>
              <a:endParaRPr lang="en-US" sz="800" spc="50" dirty="0">
                <a:solidFill>
                  <a:schemeClr val="tx1">
                    <a:alpha val="70000"/>
                  </a:schemeClr>
                </a:solidFill>
                <a:latin typeface="Arimo" panose="020B0604020202020204" pitchFamily="34" charset="0"/>
                <a:ea typeface="Arimo" panose="020B0604020202020204" pitchFamily="34" charset="0"/>
                <a:cs typeface="Arimo" panose="020B0604020202020204" pitchFamily="34" charset="0"/>
              </a:endParaRPr>
            </a:p>
          </p:txBody>
        </p:sp>
        <p:sp>
          <p:nvSpPr>
            <p:cNvPr id="86" name="TextBox 85">
              <a:extLst>
                <a:ext uri="{FF2B5EF4-FFF2-40B4-BE49-F238E27FC236}">
                  <a16:creationId xmlns:a16="http://schemas.microsoft.com/office/drawing/2014/main" id="{BEE4CD82-3F4C-8A25-460F-14E61618179D}"/>
                </a:ext>
              </a:extLst>
            </p:cNvPr>
            <p:cNvSpPr txBox="1"/>
            <p:nvPr/>
          </p:nvSpPr>
          <p:spPr>
            <a:xfrm>
              <a:off x="6859147" y="4204750"/>
              <a:ext cx="960361" cy="669414"/>
            </a:xfrm>
            <a:prstGeom prst="rect">
              <a:avLst/>
            </a:prstGeom>
            <a:noFill/>
          </p:spPr>
          <p:txBody>
            <a:bodyPr wrap="square" rtlCol="0">
              <a:spAutoFit/>
            </a:bodyPr>
            <a:lstStyle/>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Printing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And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Typesetting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Industry. </a:t>
              </a:r>
            </a:p>
            <a:p>
              <a:pPr marL="171450" indent="-171450">
                <a:lnSpc>
                  <a:spcPts val="900"/>
                </a:lnSpc>
                <a:buFont typeface="Arial" panose="020B0604020202020204" pitchFamily="34" charset="0"/>
                <a:buChar char="•"/>
              </a:pPr>
              <a:r>
                <a:rPr lang="en-US" sz="800" spc="50" dirty="0">
                  <a:solidFill>
                    <a:schemeClr val="bg1">
                      <a:alpha val="79845"/>
                    </a:schemeClr>
                  </a:solidFill>
                  <a:effectLst/>
                  <a:latin typeface="Arimo" panose="020B0604020202020204" pitchFamily="34" charset="0"/>
                  <a:ea typeface="Arimo" panose="020B0604020202020204" pitchFamily="34" charset="0"/>
                  <a:cs typeface="Arimo" panose="020B0604020202020204" pitchFamily="34" charset="0"/>
                </a:rPr>
                <a:t>Ipsum</a:t>
              </a:r>
              <a:endParaRPr lang="en-US" sz="800" spc="50" dirty="0">
                <a:solidFill>
                  <a:schemeClr val="bg1">
                    <a:alpha val="79845"/>
                  </a:schemeClr>
                </a:solidFill>
                <a:latin typeface="Arimo" panose="020B0604020202020204" pitchFamily="34" charset="0"/>
                <a:ea typeface="Arimo" panose="020B0604020202020204" pitchFamily="34" charset="0"/>
                <a:cs typeface="Arimo" panose="020B0604020202020204" pitchFamily="34" charset="0"/>
              </a:endParaRPr>
            </a:p>
          </p:txBody>
        </p:sp>
      </p:grpSp>
      <p:sp>
        <p:nvSpPr>
          <p:cNvPr id="88" name="Oval 87">
            <a:extLst>
              <a:ext uri="{FF2B5EF4-FFF2-40B4-BE49-F238E27FC236}">
                <a16:creationId xmlns:a16="http://schemas.microsoft.com/office/drawing/2014/main" id="{ECCF9151-26C3-6AA4-EA01-421952059E27}"/>
              </a:ext>
            </a:extLst>
          </p:cNvPr>
          <p:cNvSpPr/>
          <p:nvPr/>
        </p:nvSpPr>
        <p:spPr>
          <a:xfrm>
            <a:off x="284472" y="4510219"/>
            <a:ext cx="1630044" cy="1630044"/>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A2EC4DDE-B58E-2AB7-48B2-E1AA81F7745D}"/>
              </a:ext>
            </a:extLst>
          </p:cNvPr>
          <p:cNvSpPr/>
          <p:nvPr/>
        </p:nvSpPr>
        <p:spPr>
          <a:xfrm>
            <a:off x="2859029" y="3655768"/>
            <a:ext cx="2484496" cy="2484496"/>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F6DD3E3D-105D-1B8A-C029-59803301EAE3}"/>
              </a:ext>
            </a:extLst>
          </p:cNvPr>
          <p:cNvSpPr/>
          <p:nvPr/>
        </p:nvSpPr>
        <p:spPr>
          <a:xfrm>
            <a:off x="1423467" y="4028305"/>
            <a:ext cx="2111958" cy="2111958"/>
          </a:xfrm>
          <a:prstGeom prst="ellipse">
            <a:avLst/>
          </a:prstGeom>
          <a:noFill/>
          <a:ln w="6350">
            <a:solidFill>
              <a:schemeClr val="bg1">
                <a:alpha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125149"/>
      </p:ext>
    </p:extLst>
  </p:cSld>
  <p:clrMapOvr>
    <a:masterClrMapping/>
  </p:clrMapOvr>
</p:sld>
</file>

<file path=ppt/theme/theme1.xml><?xml version="1.0" encoding="utf-8"?>
<a:theme xmlns:a="http://schemas.openxmlformats.org/drawingml/2006/main" name="Office Theme">
  <a:themeElements>
    <a:clrScheme name="Custom 67">
      <a:dk1>
        <a:srgbClr val="000000"/>
      </a:dk1>
      <a:lt1>
        <a:srgbClr val="FFFFFF"/>
      </a:lt1>
      <a:dk2>
        <a:srgbClr val="44546A"/>
      </a:dk2>
      <a:lt2>
        <a:srgbClr val="E7E6E6"/>
      </a:lt2>
      <a:accent1>
        <a:srgbClr val="171D1C"/>
      </a:accent1>
      <a:accent2>
        <a:srgbClr val="973726"/>
      </a:accent2>
      <a:accent3>
        <a:srgbClr val="BB9383"/>
      </a:accent3>
      <a:accent4>
        <a:srgbClr val="E5E2D8"/>
      </a:accent4>
      <a:accent5>
        <a:srgbClr val="1D1611"/>
      </a:accent5>
      <a:accent6>
        <a:srgbClr val="CCC4C3"/>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14474</TotalTime>
  <Words>4201</Words>
  <Application>Microsoft Office PowerPoint</Application>
  <PresentationFormat>Widescreen</PresentationFormat>
  <Paragraphs>706</Paragraphs>
  <Slides>23</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23</vt:i4>
      </vt:variant>
    </vt:vector>
  </HeadingPairs>
  <TitlesOfParts>
    <vt:vector size="36" baseType="lpstr">
      <vt:lpstr>Andreas</vt:lpstr>
      <vt:lpstr>Arial</vt:lpstr>
      <vt:lpstr>Arimo</vt:lpstr>
      <vt:lpstr>Brittany Signature</vt:lpstr>
      <vt:lpstr>Calibri</vt:lpstr>
      <vt:lpstr>Exmouth</vt:lpstr>
      <vt:lpstr>Galderglynn Titling Bk</vt:lpstr>
      <vt:lpstr>Galderglynn Titling Lt</vt:lpstr>
      <vt:lpstr>Galderglynn Titling Rg</vt:lpstr>
      <vt:lpstr>Helvetica Neue</vt:lpstr>
      <vt:lpstr>MADE Outer Sans</vt:lpstr>
      <vt:lpstr>MADEOUTERSANS-LIGHT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SRC</dc:creator>
  <cp:lastModifiedBy>Sk Nirob</cp:lastModifiedBy>
  <cp:revision>352</cp:revision>
  <dcterms:created xsi:type="dcterms:W3CDTF">2021-12-27T04:34:36Z</dcterms:created>
  <dcterms:modified xsi:type="dcterms:W3CDTF">2025-03-17T10:01:07Z</dcterms:modified>
</cp:coreProperties>
</file>