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1" r:id="rId3"/>
    <p:sldMasterId id="214748368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Montserrat"/>
      <p:regular r:id="rId30"/>
      <p:bold r:id="rId31"/>
      <p:italic r:id="rId32"/>
      <p:boldItalic r:id="rId33"/>
    </p:embeddedFont>
    <p:embeddedFont>
      <p:font typeface="Lato"/>
      <p:regular r:id="rId34"/>
      <p:bold r:id="rId35"/>
      <p:italic r:id="rId36"/>
      <p:boldItalic r:id="rId37"/>
    </p:embeddedFont>
    <p:embeddedFont>
      <p:font typeface="Montserrat Light"/>
      <p:regular r:id="rId38"/>
      <p:bold r:id="rId39"/>
      <p:italic r:id="rId40"/>
      <p:boldItalic r:id="rId41"/>
    </p:embeddedFont>
    <p:embeddedFont>
      <p:font typeface="Open Sans SemiBold"/>
      <p:regular r:id="rId42"/>
      <p:bold r:id="rId43"/>
      <p:italic r:id="rId44"/>
      <p:boldItalic r:id="rId45"/>
    </p:embeddedFont>
    <p:embeddedFont>
      <p:font typeface="Open Sans ExtraBold"/>
      <p:bold r:id="rId46"/>
      <p:boldItalic r:id="rId47"/>
    </p:embeddedFont>
    <p:embeddedFont>
      <p:font typeface="Gill Sans"/>
      <p:regular r:id="rId48"/>
      <p:bold r:id="rId49"/>
    </p:embeddedFont>
    <p:embeddedFont>
      <p:font typeface="Open Sans"/>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MontserratLight-italic.fntdata"/><Relationship Id="rId42" Type="http://schemas.openxmlformats.org/officeDocument/2006/relationships/font" Target="fonts/OpenSansSemiBold-regular.fntdata"/><Relationship Id="rId41" Type="http://schemas.openxmlformats.org/officeDocument/2006/relationships/font" Target="fonts/MontserratLight-boldItalic.fntdata"/><Relationship Id="rId44" Type="http://schemas.openxmlformats.org/officeDocument/2006/relationships/font" Target="fonts/OpenSansSemiBold-italic.fntdata"/><Relationship Id="rId43" Type="http://schemas.openxmlformats.org/officeDocument/2006/relationships/font" Target="fonts/OpenSansSemiBold-bold.fntdata"/><Relationship Id="rId46" Type="http://schemas.openxmlformats.org/officeDocument/2006/relationships/font" Target="fonts/OpenSansExtraBold-bold.fntdata"/><Relationship Id="rId45" Type="http://schemas.openxmlformats.org/officeDocument/2006/relationships/font" Target="fonts/OpenSansSemiBold-bold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GillSans-regular.fntdata"/><Relationship Id="rId47" Type="http://schemas.openxmlformats.org/officeDocument/2006/relationships/font" Target="fonts/OpenSansExtraBold-boldItalic.fntdata"/><Relationship Id="rId49" Type="http://schemas.openxmlformats.org/officeDocument/2006/relationships/font" Target="fonts/GillSans-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bold.fntdata"/><Relationship Id="rId30" Type="http://schemas.openxmlformats.org/officeDocument/2006/relationships/font" Target="fonts/Montserrat-regular.fntdata"/><Relationship Id="rId33" Type="http://schemas.openxmlformats.org/officeDocument/2006/relationships/font" Target="fonts/Montserrat-boldItalic.fntdata"/><Relationship Id="rId32" Type="http://schemas.openxmlformats.org/officeDocument/2006/relationships/font" Target="fonts/Montserrat-italic.fntdata"/><Relationship Id="rId35" Type="http://schemas.openxmlformats.org/officeDocument/2006/relationships/font" Target="fonts/Lato-bold.fntdata"/><Relationship Id="rId34" Type="http://schemas.openxmlformats.org/officeDocument/2006/relationships/font" Target="fonts/Lato-regular.fntdata"/><Relationship Id="rId37" Type="http://schemas.openxmlformats.org/officeDocument/2006/relationships/font" Target="fonts/Lato-boldItalic.fntdata"/><Relationship Id="rId36" Type="http://schemas.openxmlformats.org/officeDocument/2006/relationships/font" Target="fonts/Lato-italic.fntdata"/><Relationship Id="rId39" Type="http://schemas.openxmlformats.org/officeDocument/2006/relationships/font" Target="fonts/MontserratLight-bold.fntdata"/><Relationship Id="rId38" Type="http://schemas.openxmlformats.org/officeDocument/2006/relationships/font" Target="fonts/MontserratLight-regular.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bold.fntdata"/><Relationship Id="rId50" Type="http://schemas.openxmlformats.org/officeDocument/2006/relationships/font" Target="fonts/OpenSans-regular.fntdata"/><Relationship Id="rId53" Type="http://schemas.openxmlformats.org/officeDocument/2006/relationships/font" Target="fonts/OpenSans-boldItalic.fntdata"/><Relationship Id="rId52" Type="http://schemas.openxmlformats.org/officeDocument/2006/relationships/font" Target="fonts/OpenSans-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Shape 16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9" name="Shape 169"/>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0" name="Shape 170"/>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4" name="Shape 434"/>
        <p:cNvGrpSpPr/>
        <p:nvPr/>
      </p:nvGrpSpPr>
      <p:grpSpPr>
        <a:xfrm>
          <a:off x="0" y="0"/>
          <a:ext cx="0" cy="0"/>
          <a:chOff x="0" y="0"/>
          <a:chExt cx="0" cy="0"/>
        </a:xfrm>
      </p:grpSpPr>
      <p:sp>
        <p:nvSpPr>
          <p:cNvPr id="435" name="Shape 43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36" name="Shape 436"/>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37" name="Shape 437"/>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3" name="Shape 463"/>
        <p:cNvGrpSpPr/>
        <p:nvPr/>
      </p:nvGrpSpPr>
      <p:grpSpPr>
        <a:xfrm>
          <a:off x="0" y="0"/>
          <a:ext cx="0" cy="0"/>
          <a:chOff x="0" y="0"/>
          <a:chExt cx="0" cy="0"/>
        </a:xfrm>
      </p:grpSpPr>
      <p:sp>
        <p:nvSpPr>
          <p:cNvPr id="464" name="Shape 46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65" name="Shape 465"/>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66" name="Shape 466"/>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1" name="Shape 481"/>
        <p:cNvGrpSpPr/>
        <p:nvPr/>
      </p:nvGrpSpPr>
      <p:grpSpPr>
        <a:xfrm>
          <a:off x="0" y="0"/>
          <a:ext cx="0" cy="0"/>
          <a:chOff x="0" y="0"/>
          <a:chExt cx="0" cy="0"/>
        </a:xfrm>
      </p:grpSpPr>
      <p:sp>
        <p:nvSpPr>
          <p:cNvPr id="482" name="Shape 48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83" name="Shape 483"/>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84" name="Shape 484"/>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6" name="Shape 546"/>
        <p:cNvGrpSpPr/>
        <p:nvPr/>
      </p:nvGrpSpPr>
      <p:grpSpPr>
        <a:xfrm>
          <a:off x="0" y="0"/>
          <a:ext cx="0" cy="0"/>
          <a:chOff x="0" y="0"/>
          <a:chExt cx="0" cy="0"/>
        </a:xfrm>
      </p:grpSpPr>
      <p:sp>
        <p:nvSpPr>
          <p:cNvPr id="547" name="Shape 54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548" name="Shape 548"/>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49" name="Shape 549"/>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8" name="Shape 568"/>
        <p:cNvGrpSpPr/>
        <p:nvPr/>
      </p:nvGrpSpPr>
      <p:grpSpPr>
        <a:xfrm>
          <a:off x="0" y="0"/>
          <a:ext cx="0" cy="0"/>
          <a:chOff x="0" y="0"/>
          <a:chExt cx="0" cy="0"/>
        </a:xfrm>
      </p:grpSpPr>
      <p:sp>
        <p:nvSpPr>
          <p:cNvPr id="569" name="Shape 56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570" name="Shape 570"/>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71" name="Shape 571"/>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2" name="Shape 592"/>
        <p:cNvGrpSpPr/>
        <p:nvPr/>
      </p:nvGrpSpPr>
      <p:grpSpPr>
        <a:xfrm>
          <a:off x="0" y="0"/>
          <a:ext cx="0" cy="0"/>
          <a:chOff x="0" y="0"/>
          <a:chExt cx="0" cy="0"/>
        </a:xfrm>
      </p:grpSpPr>
      <p:sp>
        <p:nvSpPr>
          <p:cNvPr id="593" name="Shape 59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594" name="Shape 594"/>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95" name="Shape 595"/>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4" name="Shape 614"/>
        <p:cNvGrpSpPr/>
        <p:nvPr/>
      </p:nvGrpSpPr>
      <p:grpSpPr>
        <a:xfrm>
          <a:off x="0" y="0"/>
          <a:ext cx="0" cy="0"/>
          <a:chOff x="0" y="0"/>
          <a:chExt cx="0" cy="0"/>
        </a:xfrm>
      </p:grpSpPr>
      <p:sp>
        <p:nvSpPr>
          <p:cNvPr id="615" name="Shape 61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16" name="Shape 616"/>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17" name="Shape 617"/>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 name="Shape 645"/>
        <p:cNvGrpSpPr/>
        <p:nvPr/>
      </p:nvGrpSpPr>
      <p:grpSpPr>
        <a:xfrm>
          <a:off x="0" y="0"/>
          <a:ext cx="0" cy="0"/>
          <a:chOff x="0" y="0"/>
          <a:chExt cx="0" cy="0"/>
        </a:xfrm>
      </p:grpSpPr>
      <p:sp>
        <p:nvSpPr>
          <p:cNvPr id="646" name="Shape 64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47" name="Shape 647"/>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48" name="Shape 648"/>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7" name="Shape 677"/>
        <p:cNvGrpSpPr/>
        <p:nvPr/>
      </p:nvGrpSpPr>
      <p:grpSpPr>
        <a:xfrm>
          <a:off x="0" y="0"/>
          <a:ext cx="0" cy="0"/>
          <a:chOff x="0" y="0"/>
          <a:chExt cx="0" cy="0"/>
        </a:xfrm>
      </p:grpSpPr>
      <p:sp>
        <p:nvSpPr>
          <p:cNvPr id="678" name="Shape 67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79" name="Shape 679"/>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80" name="Shape 680"/>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2" name="Shape 702"/>
        <p:cNvGrpSpPr/>
        <p:nvPr/>
      </p:nvGrpSpPr>
      <p:grpSpPr>
        <a:xfrm>
          <a:off x="0" y="0"/>
          <a:ext cx="0" cy="0"/>
          <a:chOff x="0" y="0"/>
          <a:chExt cx="0" cy="0"/>
        </a:xfrm>
      </p:grpSpPr>
      <p:sp>
        <p:nvSpPr>
          <p:cNvPr id="703" name="Shape 70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704" name="Shape 704"/>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05" name="Shape 705"/>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8" name="Shape 178"/>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9" name="Shape 179"/>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1" name="Shape 731"/>
        <p:cNvGrpSpPr/>
        <p:nvPr/>
      </p:nvGrpSpPr>
      <p:grpSpPr>
        <a:xfrm>
          <a:off x="0" y="0"/>
          <a:ext cx="0" cy="0"/>
          <a:chOff x="0" y="0"/>
          <a:chExt cx="0" cy="0"/>
        </a:xfrm>
      </p:grpSpPr>
      <p:sp>
        <p:nvSpPr>
          <p:cNvPr id="732" name="Shape 73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733" name="Shape 733"/>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34" name="Shape 734"/>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3" name="Shape 763"/>
        <p:cNvGrpSpPr/>
        <p:nvPr/>
      </p:nvGrpSpPr>
      <p:grpSpPr>
        <a:xfrm>
          <a:off x="0" y="0"/>
          <a:ext cx="0" cy="0"/>
          <a:chOff x="0" y="0"/>
          <a:chExt cx="0" cy="0"/>
        </a:xfrm>
      </p:grpSpPr>
      <p:sp>
        <p:nvSpPr>
          <p:cNvPr id="764" name="Shape 76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765" name="Shape 765"/>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66" name="Shape 766"/>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8" name="Shape 1118"/>
        <p:cNvGrpSpPr/>
        <p:nvPr/>
      </p:nvGrpSpPr>
      <p:grpSpPr>
        <a:xfrm>
          <a:off x="0" y="0"/>
          <a:ext cx="0" cy="0"/>
          <a:chOff x="0" y="0"/>
          <a:chExt cx="0" cy="0"/>
        </a:xfrm>
      </p:grpSpPr>
      <p:sp>
        <p:nvSpPr>
          <p:cNvPr id="1119" name="Shape 111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20" name="Shape 1120"/>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21" name="Shape 1121"/>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0" name="Shape 1300"/>
        <p:cNvGrpSpPr/>
        <p:nvPr/>
      </p:nvGrpSpPr>
      <p:grpSpPr>
        <a:xfrm>
          <a:off x="0" y="0"/>
          <a:ext cx="0" cy="0"/>
          <a:chOff x="0" y="0"/>
          <a:chExt cx="0" cy="0"/>
        </a:xfrm>
      </p:grpSpPr>
      <p:sp>
        <p:nvSpPr>
          <p:cNvPr id="1301" name="Shape 130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02" name="Shape 1302"/>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303" name="Shape 1303"/>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7" name="Shape 1507"/>
        <p:cNvGrpSpPr/>
        <p:nvPr/>
      </p:nvGrpSpPr>
      <p:grpSpPr>
        <a:xfrm>
          <a:off x="0" y="0"/>
          <a:ext cx="0" cy="0"/>
          <a:chOff x="0" y="0"/>
          <a:chExt cx="0" cy="0"/>
        </a:xfrm>
      </p:grpSpPr>
      <p:sp>
        <p:nvSpPr>
          <p:cNvPr id="1508" name="Shape 150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09" name="Shape 1509"/>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510" name="Shape 1510"/>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5" name="Shape 195"/>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6" name="Shape 196"/>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Shape 21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4" name="Shape 214"/>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5" name="Shape 215"/>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7" name="Shape 247"/>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8" name="Shape 248"/>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Shape 27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9" name="Shape 279"/>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0" name="Shape 280"/>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Shape 33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38" name="Shape 338"/>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39" name="Shape 339"/>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Shape 38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87" name="Shape 387"/>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88" name="Shape 388"/>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2" name="Shape 412"/>
        <p:cNvGrpSpPr/>
        <p:nvPr/>
      </p:nvGrpSpPr>
      <p:grpSpPr>
        <a:xfrm>
          <a:off x="0" y="0"/>
          <a:ext cx="0" cy="0"/>
          <a:chOff x="0" y="0"/>
          <a:chExt cx="0" cy="0"/>
        </a:xfrm>
      </p:grpSpPr>
      <p:sp>
        <p:nvSpPr>
          <p:cNvPr id="413" name="Shape 41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14" name="Shape 414"/>
          <p:cNvSpPr txBox="1"/>
          <p:nvPr>
            <p:ph idx="1" type="body"/>
          </p:nvPr>
        </p:nvSpPr>
        <p:spPr>
          <a:xfrm>
            <a:off x="685800" y="4400550"/>
            <a:ext cx="5486400" cy="360045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15" name="Shape 415"/>
          <p:cNvSpPr txBox="1"/>
          <p:nvPr>
            <p:ph idx="12" type="sldNum"/>
          </p:nvPr>
        </p:nvSpPr>
        <p:spPr>
          <a:xfrm>
            <a:off x="3884613" y="8685213"/>
            <a:ext cx="2971800" cy="458787"/>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6_01">
    <p:spTree>
      <p:nvGrpSpPr>
        <p:cNvPr id="57" name="Shape 57"/>
        <p:cNvGrpSpPr/>
        <p:nvPr/>
      </p:nvGrpSpPr>
      <p:grpSpPr>
        <a:xfrm>
          <a:off x="0" y="0"/>
          <a:ext cx="0" cy="0"/>
          <a:chOff x="0" y="0"/>
          <a:chExt cx="0" cy="0"/>
        </a:xfrm>
      </p:grpSpPr>
      <p:sp>
        <p:nvSpPr>
          <p:cNvPr id="58" name="Shape 58"/>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9" name="Shape 59"/>
          <p:cNvSpPr/>
          <p:nvPr>
            <p:ph idx="2" type="pic"/>
          </p:nvPr>
        </p:nvSpPr>
        <p:spPr>
          <a:xfrm>
            <a:off x="0" y="0"/>
            <a:ext cx="9144000" cy="5143500"/>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3_01">
    <p:spTree>
      <p:nvGrpSpPr>
        <p:cNvPr id="60" name="Shape 60"/>
        <p:cNvGrpSpPr/>
        <p:nvPr/>
      </p:nvGrpSpPr>
      <p:grpSpPr>
        <a:xfrm>
          <a:off x="0" y="0"/>
          <a:ext cx="0" cy="0"/>
          <a:chOff x="0" y="0"/>
          <a:chExt cx="0" cy="0"/>
        </a:xfrm>
      </p:grpSpPr>
      <p:sp>
        <p:nvSpPr>
          <p:cNvPr id="61" name="Shape 61"/>
          <p:cNvSpPr/>
          <p:nvPr>
            <p:ph idx="2" type="pic"/>
          </p:nvPr>
        </p:nvSpPr>
        <p:spPr>
          <a:xfrm>
            <a:off x="5513299" y="1798623"/>
            <a:ext cx="1186544" cy="1163509"/>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2" name="Shape 62"/>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b="0" i="0" sz="900" u="none" cap="none" strike="noStrike">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3" name="Shape 63"/>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b="0" i="0" lang="en" sz="1100" u="none" cap="none" strike="noStrike">
                <a:solidFill>
                  <a:schemeClr val="accent3"/>
                </a:solidFill>
                <a:latin typeface="Calibri"/>
                <a:ea typeface="Calibri"/>
                <a:cs typeface="Calibri"/>
                <a:sym typeface="Calibri"/>
              </a:rPr>
              <a:t>‹#›</a:t>
            </a:fld>
            <a:endParaRPr b="0" i="0" sz="1100" u="none" cap="none" strike="noStrike">
              <a:solidFill>
                <a:schemeClr val="accent3"/>
              </a:solidFill>
              <a:latin typeface="Calibri"/>
              <a:ea typeface="Calibri"/>
              <a:cs typeface="Calibri"/>
              <a:sym typeface="Calibri"/>
            </a:endParaRPr>
          </a:p>
        </p:txBody>
      </p:sp>
      <p:sp>
        <p:nvSpPr>
          <p:cNvPr id="64" name="Shape 64"/>
          <p:cNvSpPr/>
          <p:nvPr>
            <p:ph idx="3" type="pic"/>
          </p:nvPr>
        </p:nvSpPr>
        <p:spPr>
          <a:xfrm>
            <a:off x="4007861" y="1798623"/>
            <a:ext cx="1186544" cy="1163509"/>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5" name="Shape 65"/>
          <p:cNvSpPr/>
          <p:nvPr>
            <p:ph idx="4" type="pic"/>
          </p:nvPr>
        </p:nvSpPr>
        <p:spPr>
          <a:xfrm>
            <a:off x="7018736" y="1798623"/>
            <a:ext cx="1186544" cy="1163509"/>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6_01">
    <p:spTree>
      <p:nvGrpSpPr>
        <p:cNvPr id="66" name="Shape 66"/>
        <p:cNvGrpSpPr/>
        <p:nvPr/>
      </p:nvGrpSpPr>
      <p:grpSpPr>
        <a:xfrm>
          <a:off x="0" y="0"/>
          <a:ext cx="0" cy="0"/>
          <a:chOff x="0" y="0"/>
          <a:chExt cx="0" cy="0"/>
        </a:xfrm>
      </p:grpSpPr>
      <p:sp>
        <p:nvSpPr>
          <p:cNvPr id="67" name="Shape 67"/>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8" name="Shape 68"/>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69" name="Shape 69"/>
          <p:cNvSpPr/>
          <p:nvPr>
            <p:ph idx="2" type="pic"/>
          </p:nvPr>
        </p:nvSpPr>
        <p:spPr>
          <a:xfrm>
            <a:off x="2141806" y="1525192"/>
            <a:ext cx="1298125" cy="1297625"/>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0" name="Shape 70"/>
          <p:cNvSpPr/>
          <p:nvPr>
            <p:ph idx="3" type="pic"/>
          </p:nvPr>
        </p:nvSpPr>
        <p:spPr>
          <a:xfrm>
            <a:off x="5704068" y="1525192"/>
            <a:ext cx="1298125" cy="1297625"/>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Shape 71"/>
          <p:cNvSpPr/>
          <p:nvPr>
            <p:ph idx="4" type="pic"/>
          </p:nvPr>
        </p:nvSpPr>
        <p:spPr>
          <a:xfrm>
            <a:off x="3922937" y="1525192"/>
            <a:ext cx="1298125" cy="1297625"/>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3_01">
    <p:spTree>
      <p:nvGrpSpPr>
        <p:cNvPr id="72" name="Shape 72"/>
        <p:cNvGrpSpPr/>
        <p:nvPr/>
      </p:nvGrpSpPr>
      <p:grpSpPr>
        <a:xfrm>
          <a:off x="0" y="0"/>
          <a:ext cx="0" cy="0"/>
          <a:chOff x="0" y="0"/>
          <a:chExt cx="0" cy="0"/>
        </a:xfrm>
      </p:grpSpPr>
      <p:sp>
        <p:nvSpPr>
          <p:cNvPr id="73" name="Shape 73"/>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4" name="Shape 74"/>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75" name="Shape 75"/>
          <p:cNvSpPr/>
          <p:nvPr>
            <p:ph idx="2" type="pic"/>
          </p:nvPr>
        </p:nvSpPr>
        <p:spPr>
          <a:xfrm>
            <a:off x="579664" y="2047665"/>
            <a:ext cx="2077276" cy="248721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6" name="Shape 76"/>
          <p:cNvSpPr/>
          <p:nvPr>
            <p:ph idx="3" type="pic"/>
          </p:nvPr>
        </p:nvSpPr>
        <p:spPr>
          <a:xfrm>
            <a:off x="2931166" y="2047665"/>
            <a:ext cx="2077276" cy="248721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7_01">
    <p:spTree>
      <p:nvGrpSpPr>
        <p:cNvPr id="77" name="Shape 77"/>
        <p:cNvGrpSpPr/>
        <p:nvPr/>
      </p:nvGrpSpPr>
      <p:grpSpPr>
        <a:xfrm>
          <a:off x="0" y="0"/>
          <a:ext cx="0" cy="0"/>
          <a:chOff x="0" y="0"/>
          <a:chExt cx="0" cy="0"/>
        </a:xfrm>
      </p:grpSpPr>
      <p:sp>
        <p:nvSpPr>
          <p:cNvPr id="78" name="Shape 78"/>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9" name="Shape 79"/>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80" name="Shape 80"/>
          <p:cNvSpPr/>
          <p:nvPr>
            <p:ph idx="2" type="pic"/>
          </p:nvPr>
        </p:nvSpPr>
        <p:spPr>
          <a:xfrm>
            <a:off x="773312" y="1285874"/>
            <a:ext cx="2214563" cy="2214563"/>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1_01">
    <p:spTree>
      <p:nvGrpSpPr>
        <p:cNvPr id="81" name="Shape 81"/>
        <p:cNvGrpSpPr/>
        <p:nvPr/>
      </p:nvGrpSpPr>
      <p:grpSpPr>
        <a:xfrm>
          <a:off x="0" y="0"/>
          <a:ext cx="0" cy="0"/>
          <a:chOff x="0" y="0"/>
          <a:chExt cx="0" cy="0"/>
        </a:xfrm>
      </p:grpSpPr>
      <p:sp>
        <p:nvSpPr>
          <p:cNvPr id="82" name="Shape 82"/>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3" name="Shape 83"/>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84" name="Shape 84"/>
          <p:cNvSpPr/>
          <p:nvPr>
            <p:ph idx="2" type="pic"/>
          </p:nvPr>
        </p:nvSpPr>
        <p:spPr>
          <a:xfrm>
            <a:off x="4579454" y="3026243"/>
            <a:ext cx="1590261" cy="1287583"/>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Shape 85"/>
          <p:cNvSpPr/>
          <p:nvPr>
            <p:ph idx="3" type="pic"/>
          </p:nvPr>
        </p:nvSpPr>
        <p:spPr>
          <a:xfrm>
            <a:off x="6206986" y="1704339"/>
            <a:ext cx="1977886" cy="1287583"/>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6" name="Shape 86"/>
          <p:cNvSpPr/>
          <p:nvPr>
            <p:ph idx="4" type="pic"/>
          </p:nvPr>
        </p:nvSpPr>
        <p:spPr>
          <a:xfrm>
            <a:off x="4586909" y="1704340"/>
            <a:ext cx="1590261" cy="1287583"/>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7" name="Shape 87"/>
          <p:cNvSpPr/>
          <p:nvPr>
            <p:ph idx="5" type="pic"/>
          </p:nvPr>
        </p:nvSpPr>
        <p:spPr>
          <a:xfrm>
            <a:off x="959128" y="1704340"/>
            <a:ext cx="1590261" cy="1287583"/>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Shape 88"/>
          <p:cNvSpPr/>
          <p:nvPr>
            <p:ph idx="6" type="pic"/>
          </p:nvPr>
        </p:nvSpPr>
        <p:spPr>
          <a:xfrm>
            <a:off x="6206986" y="3026243"/>
            <a:ext cx="1977886" cy="1287583"/>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5_01">
    <p:spTree>
      <p:nvGrpSpPr>
        <p:cNvPr id="89" name="Shape 89"/>
        <p:cNvGrpSpPr/>
        <p:nvPr/>
      </p:nvGrpSpPr>
      <p:grpSpPr>
        <a:xfrm>
          <a:off x="0" y="0"/>
          <a:ext cx="0" cy="0"/>
          <a:chOff x="0" y="0"/>
          <a:chExt cx="0" cy="0"/>
        </a:xfrm>
      </p:grpSpPr>
      <p:sp>
        <p:nvSpPr>
          <p:cNvPr id="90" name="Shape 90"/>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1" name="Shape 91"/>
          <p:cNvSpPr/>
          <p:nvPr>
            <p:ph idx="2" type="pic"/>
          </p:nvPr>
        </p:nvSpPr>
        <p:spPr>
          <a:xfrm>
            <a:off x="998763" y="1399485"/>
            <a:ext cx="2211139" cy="2138372"/>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Shape 92"/>
          <p:cNvSpPr/>
          <p:nvPr>
            <p:ph idx="3" type="pic"/>
          </p:nvPr>
        </p:nvSpPr>
        <p:spPr>
          <a:xfrm>
            <a:off x="3487511" y="1399485"/>
            <a:ext cx="2211139" cy="2138372"/>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Shape 93"/>
          <p:cNvSpPr/>
          <p:nvPr>
            <p:ph idx="4" type="pic"/>
          </p:nvPr>
        </p:nvSpPr>
        <p:spPr>
          <a:xfrm>
            <a:off x="5976258" y="1399485"/>
            <a:ext cx="2211139" cy="2138372"/>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4" name="Shape 94"/>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8_01">
    <p:spTree>
      <p:nvGrpSpPr>
        <p:cNvPr id="95" name="Shape 95"/>
        <p:cNvGrpSpPr/>
        <p:nvPr/>
      </p:nvGrpSpPr>
      <p:grpSpPr>
        <a:xfrm>
          <a:off x="0" y="0"/>
          <a:ext cx="0" cy="0"/>
          <a:chOff x="0" y="0"/>
          <a:chExt cx="0" cy="0"/>
        </a:xfrm>
      </p:grpSpPr>
      <p:sp>
        <p:nvSpPr>
          <p:cNvPr id="96" name="Shape 96"/>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7" name="Shape 97"/>
          <p:cNvSpPr/>
          <p:nvPr>
            <p:ph idx="2" type="pic"/>
          </p:nvPr>
        </p:nvSpPr>
        <p:spPr>
          <a:xfrm>
            <a:off x="705919" y="1276643"/>
            <a:ext cx="1091004" cy="341471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Shape 98"/>
          <p:cNvSpPr/>
          <p:nvPr>
            <p:ph idx="3" type="pic"/>
          </p:nvPr>
        </p:nvSpPr>
        <p:spPr>
          <a:xfrm>
            <a:off x="2116427" y="1276643"/>
            <a:ext cx="1091004" cy="341471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Shape 99"/>
          <p:cNvSpPr/>
          <p:nvPr>
            <p:ph idx="4" type="pic"/>
          </p:nvPr>
        </p:nvSpPr>
        <p:spPr>
          <a:xfrm>
            <a:off x="3526936" y="1276643"/>
            <a:ext cx="1091004" cy="341471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0" name="Shape 100"/>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9_01">
    <p:spTree>
      <p:nvGrpSpPr>
        <p:cNvPr id="101" name="Shape 101"/>
        <p:cNvGrpSpPr/>
        <p:nvPr/>
      </p:nvGrpSpPr>
      <p:grpSpPr>
        <a:xfrm>
          <a:off x="0" y="0"/>
          <a:ext cx="0" cy="0"/>
          <a:chOff x="0" y="0"/>
          <a:chExt cx="0" cy="0"/>
        </a:xfrm>
      </p:grpSpPr>
      <p:sp>
        <p:nvSpPr>
          <p:cNvPr id="102" name="Shape 102"/>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3" name="Shape 103"/>
          <p:cNvSpPr/>
          <p:nvPr>
            <p:ph idx="2" type="pic"/>
          </p:nvPr>
        </p:nvSpPr>
        <p:spPr>
          <a:xfrm>
            <a:off x="628649" y="2016013"/>
            <a:ext cx="5018725" cy="251057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Shape 104"/>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2_01">
    <p:spTree>
      <p:nvGrpSpPr>
        <p:cNvPr id="105" name="Shape 105"/>
        <p:cNvGrpSpPr/>
        <p:nvPr/>
      </p:nvGrpSpPr>
      <p:grpSpPr>
        <a:xfrm>
          <a:off x="0" y="0"/>
          <a:ext cx="0" cy="0"/>
          <a:chOff x="0" y="0"/>
          <a:chExt cx="0" cy="0"/>
        </a:xfrm>
      </p:grpSpPr>
      <p:sp>
        <p:nvSpPr>
          <p:cNvPr id="106" name="Shape 106"/>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7" name="Shape 107"/>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08" name="Shape 108"/>
          <p:cNvSpPr/>
          <p:nvPr>
            <p:ph idx="2" type="pic"/>
          </p:nvPr>
        </p:nvSpPr>
        <p:spPr>
          <a:xfrm>
            <a:off x="637300" y="1382210"/>
            <a:ext cx="1931511" cy="179493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9" name="Shape 109"/>
          <p:cNvSpPr/>
          <p:nvPr>
            <p:ph idx="3" type="pic"/>
          </p:nvPr>
        </p:nvSpPr>
        <p:spPr>
          <a:xfrm>
            <a:off x="2616597" y="1382210"/>
            <a:ext cx="1931511" cy="179493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0" name="Shape 110"/>
          <p:cNvSpPr/>
          <p:nvPr>
            <p:ph idx="4" type="pic"/>
          </p:nvPr>
        </p:nvSpPr>
        <p:spPr>
          <a:xfrm>
            <a:off x="6575189" y="1382210"/>
            <a:ext cx="1931511" cy="179493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1" name="Shape 111"/>
          <p:cNvSpPr/>
          <p:nvPr>
            <p:ph idx="5" type="pic"/>
          </p:nvPr>
        </p:nvSpPr>
        <p:spPr>
          <a:xfrm>
            <a:off x="4595893" y="1382210"/>
            <a:ext cx="1931511" cy="179493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0_01">
    <p:spTree>
      <p:nvGrpSpPr>
        <p:cNvPr id="112" name="Shape 112"/>
        <p:cNvGrpSpPr/>
        <p:nvPr/>
      </p:nvGrpSpPr>
      <p:grpSpPr>
        <a:xfrm>
          <a:off x="0" y="0"/>
          <a:ext cx="0" cy="0"/>
          <a:chOff x="0" y="0"/>
          <a:chExt cx="0" cy="0"/>
        </a:xfrm>
      </p:grpSpPr>
      <p:sp>
        <p:nvSpPr>
          <p:cNvPr id="113" name="Shape 113"/>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4" name="Shape 114"/>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15" name="Shape 115"/>
          <p:cNvSpPr/>
          <p:nvPr>
            <p:ph idx="2" type="pic"/>
          </p:nvPr>
        </p:nvSpPr>
        <p:spPr>
          <a:xfrm>
            <a:off x="0" y="2991238"/>
            <a:ext cx="1839684" cy="147576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6" name="Shape 116"/>
          <p:cNvSpPr/>
          <p:nvPr>
            <p:ph idx="3" type="pic"/>
          </p:nvPr>
        </p:nvSpPr>
        <p:spPr>
          <a:xfrm>
            <a:off x="5693228" y="2991238"/>
            <a:ext cx="1839685" cy="147576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Shape 117"/>
          <p:cNvSpPr/>
          <p:nvPr>
            <p:ph idx="4" type="pic"/>
          </p:nvPr>
        </p:nvSpPr>
        <p:spPr>
          <a:xfrm>
            <a:off x="3853542" y="1388866"/>
            <a:ext cx="1839685" cy="147576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8" name="Shape 118"/>
          <p:cNvSpPr/>
          <p:nvPr>
            <p:ph idx="5" type="pic"/>
          </p:nvPr>
        </p:nvSpPr>
        <p:spPr>
          <a:xfrm>
            <a:off x="7304315" y="1388866"/>
            <a:ext cx="1839685" cy="147576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9" name="Shape 119"/>
          <p:cNvSpPr/>
          <p:nvPr>
            <p:ph idx="6" type="pic"/>
          </p:nvPr>
        </p:nvSpPr>
        <p:spPr>
          <a:xfrm>
            <a:off x="1839686" y="2991238"/>
            <a:ext cx="2013856" cy="147576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1_01">
    <p:spTree>
      <p:nvGrpSpPr>
        <p:cNvPr id="120" name="Shape 120"/>
        <p:cNvGrpSpPr/>
        <p:nvPr/>
      </p:nvGrpSpPr>
      <p:grpSpPr>
        <a:xfrm>
          <a:off x="0" y="0"/>
          <a:ext cx="0" cy="0"/>
          <a:chOff x="0" y="0"/>
          <a:chExt cx="0" cy="0"/>
        </a:xfrm>
      </p:grpSpPr>
      <p:sp>
        <p:nvSpPr>
          <p:cNvPr id="121" name="Shape 121"/>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2" name="Shape 122"/>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23" name="Shape 123"/>
          <p:cNvSpPr/>
          <p:nvPr>
            <p:ph idx="2" type="pic"/>
          </p:nvPr>
        </p:nvSpPr>
        <p:spPr>
          <a:xfrm>
            <a:off x="691782" y="1552922"/>
            <a:ext cx="3651598" cy="1362577"/>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4" name="Shape 124"/>
          <p:cNvSpPr/>
          <p:nvPr>
            <p:ph idx="3" type="pic"/>
          </p:nvPr>
        </p:nvSpPr>
        <p:spPr>
          <a:xfrm>
            <a:off x="691782" y="3068062"/>
            <a:ext cx="3651598" cy="1362577"/>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5" name="Shape 125"/>
          <p:cNvSpPr/>
          <p:nvPr>
            <p:ph idx="4" type="pic"/>
          </p:nvPr>
        </p:nvSpPr>
        <p:spPr>
          <a:xfrm>
            <a:off x="4505009" y="1552922"/>
            <a:ext cx="1475973" cy="1362577"/>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6" name="Shape 126"/>
          <p:cNvSpPr/>
          <p:nvPr>
            <p:ph idx="5" type="pic"/>
          </p:nvPr>
        </p:nvSpPr>
        <p:spPr>
          <a:xfrm>
            <a:off x="6821940" y="3068060"/>
            <a:ext cx="1475973" cy="1362577"/>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7_01">
    <p:spTree>
      <p:nvGrpSpPr>
        <p:cNvPr id="127" name="Shape 127"/>
        <p:cNvGrpSpPr/>
        <p:nvPr/>
      </p:nvGrpSpPr>
      <p:grpSpPr>
        <a:xfrm>
          <a:off x="0" y="0"/>
          <a:ext cx="0" cy="0"/>
          <a:chOff x="0" y="0"/>
          <a:chExt cx="0" cy="0"/>
        </a:xfrm>
      </p:grpSpPr>
      <p:sp>
        <p:nvSpPr>
          <p:cNvPr id="128" name="Shape 128"/>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9" name="Shape 129"/>
          <p:cNvSpPr/>
          <p:nvPr>
            <p:ph idx="2" type="pic"/>
          </p:nvPr>
        </p:nvSpPr>
        <p:spPr>
          <a:xfrm>
            <a:off x="1259091" y="1684523"/>
            <a:ext cx="1710204" cy="171020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0" name="Shape 130"/>
          <p:cNvSpPr/>
          <p:nvPr>
            <p:ph idx="3" type="pic"/>
          </p:nvPr>
        </p:nvSpPr>
        <p:spPr>
          <a:xfrm>
            <a:off x="3716898" y="1684523"/>
            <a:ext cx="1710204" cy="171020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Shape 131"/>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32" name="Shape 132"/>
          <p:cNvSpPr/>
          <p:nvPr>
            <p:ph idx="4" type="pic"/>
          </p:nvPr>
        </p:nvSpPr>
        <p:spPr>
          <a:xfrm>
            <a:off x="6174705" y="1684523"/>
            <a:ext cx="1710204" cy="171020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4_01">
    <p:spTree>
      <p:nvGrpSpPr>
        <p:cNvPr id="133" name="Shape 133"/>
        <p:cNvGrpSpPr/>
        <p:nvPr/>
      </p:nvGrpSpPr>
      <p:grpSpPr>
        <a:xfrm>
          <a:off x="0" y="0"/>
          <a:ext cx="0" cy="0"/>
          <a:chOff x="0" y="0"/>
          <a:chExt cx="0" cy="0"/>
        </a:xfrm>
      </p:grpSpPr>
      <p:sp>
        <p:nvSpPr>
          <p:cNvPr id="134" name="Shape 134"/>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35" name="Shape 135"/>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36" name="Shape 136"/>
          <p:cNvSpPr/>
          <p:nvPr>
            <p:ph idx="2" type="pic"/>
          </p:nvPr>
        </p:nvSpPr>
        <p:spPr>
          <a:xfrm>
            <a:off x="1341076" y="1305681"/>
            <a:ext cx="2321169" cy="2321169"/>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3_01">
    <p:spTree>
      <p:nvGrpSpPr>
        <p:cNvPr id="137" name="Shape 137"/>
        <p:cNvGrpSpPr/>
        <p:nvPr/>
      </p:nvGrpSpPr>
      <p:grpSpPr>
        <a:xfrm>
          <a:off x="0" y="0"/>
          <a:ext cx="0" cy="0"/>
          <a:chOff x="0" y="0"/>
          <a:chExt cx="0" cy="0"/>
        </a:xfrm>
      </p:grpSpPr>
      <p:sp>
        <p:nvSpPr>
          <p:cNvPr id="138" name="Shape 138"/>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4_01">
    <p:spTree>
      <p:nvGrpSpPr>
        <p:cNvPr id="139" name="Shape 139"/>
        <p:cNvGrpSpPr/>
        <p:nvPr/>
      </p:nvGrpSpPr>
      <p:grpSpPr>
        <a:xfrm>
          <a:off x="0" y="0"/>
          <a:ext cx="0" cy="0"/>
          <a:chOff x="0" y="0"/>
          <a:chExt cx="0" cy="0"/>
        </a:xfrm>
      </p:grpSpPr>
      <p:sp>
        <p:nvSpPr>
          <p:cNvPr id="140" name="Shape 140"/>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1" name="Shape 141"/>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42" name="Shape 142"/>
          <p:cNvSpPr/>
          <p:nvPr>
            <p:ph idx="2" type="pic"/>
          </p:nvPr>
        </p:nvSpPr>
        <p:spPr>
          <a:xfrm>
            <a:off x="1129979" y="1285703"/>
            <a:ext cx="2572094" cy="257209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5_01">
    <p:spTree>
      <p:nvGrpSpPr>
        <p:cNvPr id="143" name="Shape 143"/>
        <p:cNvGrpSpPr/>
        <p:nvPr/>
      </p:nvGrpSpPr>
      <p:grpSpPr>
        <a:xfrm>
          <a:off x="0" y="0"/>
          <a:ext cx="0" cy="0"/>
          <a:chOff x="0" y="0"/>
          <a:chExt cx="0" cy="0"/>
        </a:xfrm>
      </p:grpSpPr>
      <p:sp>
        <p:nvSpPr>
          <p:cNvPr id="144" name="Shape 144"/>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5" name="Shape 145"/>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900">
                <a:solidFill>
                  <a:schemeClr val="accent3"/>
                </a:solidFill>
                <a:latin typeface="Calibri"/>
                <a:ea typeface="Calibri"/>
                <a:cs typeface="Calibri"/>
                <a:sym typeface="Calibri"/>
              </a:rPr>
              <a:t>‹#›</a:t>
            </a:fld>
            <a:endParaRPr sz="900">
              <a:solidFill>
                <a:schemeClr val="accent3"/>
              </a:solidFill>
              <a:latin typeface="Calibri"/>
              <a:ea typeface="Calibri"/>
              <a:cs typeface="Calibri"/>
              <a:sym typeface="Calibri"/>
            </a:endParaRPr>
          </a:p>
        </p:txBody>
      </p:sp>
      <p:sp>
        <p:nvSpPr>
          <p:cNvPr id="146" name="Shape 146"/>
          <p:cNvSpPr txBox="1"/>
          <p:nvPr>
            <p:ph type="title"/>
          </p:nvPr>
        </p:nvSpPr>
        <p:spPr>
          <a:xfrm>
            <a:off x="628650" y="296770"/>
            <a:ext cx="7886700" cy="510167"/>
          </a:xfrm>
          <a:prstGeom prst="rect">
            <a:avLst/>
          </a:prstGeom>
          <a:noFill/>
          <a:ln>
            <a:noFill/>
          </a:ln>
        </p:spPr>
        <p:txBody>
          <a:bodyPr anchorCtr="0" anchor="ctr" bIns="68575" lIns="68575" rIns="68575" wrap="square" tIns="68575"/>
          <a:lstStyle>
            <a:lvl1pPr indent="0" lvl="0" marL="0" marR="0" rtl="0" algn="l">
              <a:lnSpc>
                <a:spcPct val="90000"/>
              </a:lnSpc>
              <a:spcBef>
                <a:spcPts val="0"/>
              </a:spcBef>
              <a:spcAft>
                <a:spcPts val="0"/>
              </a:spcAft>
              <a:buClr>
                <a:schemeClr val="dk1"/>
              </a:buClr>
              <a:buSzPts val="2600"/>
              <a:buFont typeface="Montserrat"/>
              <a:buNone/>
              <a:defRPr b="0" i="0" sz="2600" u="none" cap="none" strike="noStrike">
                <a:solidFill>
                  <a:schemeClr val="dk1"/>
                </a:solidFill>
                <a:latin typeface="Montserrat"/>
                <a:ea typeface="Montserrat"/>
                <a:cs typeface="Montserrat"/>
                <a:sym typeface="Montserrat"/>
              </a:defRPr>
            </a:lvl1pPr>
            <a:lvl2pPr indent="0" lvl="1">
              <a:spcBef>
                <a:spcPts val="0"/>
              </a:spcBef>
              <a:spcAft>
                <a:spcPts val="0"/>
              </a:spcAft>
              <a:buSzPts val="1100"/>
              <a:buNone/>
              <a:defRPr sz="1400"/>
            </a:lvl2pPr>
            <a:lvl3pPr indent="0" lvl="2">
              <a:spcBef>
                <a:spcPts val="0"/>
              </a:spcBef>
              <a:spcAft>
                <a:spcPts val="0"/>
              </a:spcAft>
              <a:buSzPts val="1100"/>
              <a:buNone/>
              <a:defRPr sz="1400"/>
            </a:lvl3pPr>
            <a:lvl4pPr indent="0" lvl="3">
              <a:spcBef>
                <a:spcPts val="0"/>
              </a:spcBef>
              <a:spcAft>
                <a:spcPts val="0"/>
              </a:spcAft>
              <a:buSzPts val="1100"/>
              <a:buNone/>
              <a:defRPr sz="1400"/>
            </a:lvl4pPr>
            <a:lvl5pPr indent="0" lvl="4">
              <a:spcBef>
                <a:spcPts val="0"/>
              </a:spcBef>
              <a:spcAft>
                <a:spcPts val="0"/>
              </a:spcAft>
              <a:buSzPts val="1100"/>
              <a:buNone/>
              <a:defRPr sz="1400"/>
            </a:lvl5pPr>
            <a:lvl6pPr indent="0" lvl="5">
              <a:spcBef>
                <a:spcPts val="0"/>
              </a:spcBef>
              <a:spcAft>
                <a:spcPts val="0"/>
              </a:spcAft>
              <a:buSzPts val="1100"/>
              <a:buNone/>
              <a:defRPr sz="1400"/>
            </a:lvl6pPr>
            <a:lvl7pPr indent="0" lvl="6">
              <a:spcBef>
                <a:spcPts val="0"/>
              </a:spcBef>
              <a:spcAft>
                <a:spcPts val="0"/>
              </a:spcAft>
              <a:buSzPts val="1100"/>
              <a:buNone/>
              <a:defRPr sz="1400"/>
            </a:lvl7pPr>
            <a:lvl8pPr indent="0" lvl="7">
              <a:spcBef>
                <a:spcPts val="0"/>
              </a:spcBef>
              <a:spcAft>
                <a:spcPts val="0"/>
              </a:spcAft>
              <a:buSzPts val="1100"/>
              <a:buNone/>
              <a:defRPr sz="1400"/>
            </a:lvl8pPr>
            <a:lvl9pPr indent="0" lvl="8">
              <a:spcBef>
                <a:spcPts val="0"/>
              </a:spcBef>
              <a:spcAft>
                <a:spcPts val="0"/>
              </a:spcAft>
              <a:buSzPts val="1100"/>
              <a:buNone/>
              <a:defRPr sz="1400"/>
            </a:lvl9pPr>
          </a:lstStyle>
          <a:p/>
        </p:txBody>
      </p:sp>
      <p:sp>
        <p:nvSpPr>
          <p:cNvPr id="147" name="Shape 147"/>
          <p:cNvSpPr txBox="1"/>
          <p:nvPr>
            <p:ph idx="1" type="body"/>
          </p:nvPr>
        </p:nvSpPr>
        <p:spPr>
          <a:xfrm>
            <a:off x="628649" y="879872"/>
            <a:ext cx="7886699" cy="273844"/>
          </a:xfrm>
          <a:prstGeom prst="rect">
            <a:avLst/>
          </a:prstGeom>
          <a:noFill/>
          <a:ln>
            <a:noFill/>
          </a:ln>
        </p:spPr>
        <p:txBody>
          <a:bodyPr anchorCtr="0" anchor="t" bIns="68575" lIns="68575" rIns="68575" wrap="square" tIns="68575"/>
          <a:lstStyle>
            <a:lvl1pPr indent="-298450" lvl="0" marL="457200" marR="0" rtl="0" algn="l">
              <a:lnSpc>
                <a:spcPct val="90000"/>
              </a:lnSpc>
              <a:spcBef>
                <a:spcPts val="800"/>
              </a:spcBef>
              <a:spcAft>
                <a:spcPts val="0"/>
              </a:spcAft>
              <a:buClr>
                <a:schemeClr val="dk1"/>
              </a:buClr>
              <a:buSzPts val="1100"/>
              <a:buFont typeface="Arial"/>
              <a:buChar char="•"/>
              <a:defRPr b="0" i="0" sz="1100" u="none" cap="none" strike="noStrike">
                <a:solidFill>
                  <a:schemeClr val="dk1"/>
                </a:solidFill>
                <a:latin typeface="Montserrat Light"/>
                <a:ea typeface="Montserrat Light"/>
                <a:cs typeface="Montserrat Light"/>
                <a:sym typeface="Montserrat Light"/>
              </a:defRPr>
            </a:lvl1pPr>
            <a:lvl2pPr indent="-228600" lvl="1" marL="914400"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9_01">
    <p:spTree>
      <p:nvGrpSpPr>
        <p:cNvPr id="148" name="Shape 148"/>
        <p:cNvGrpSpPr/>
        <p:nvPr/>
      </p:nvGrpSpPr>
      <p:grpSpPr>
        <a:xfrm>
          <a:off x="0" y="0"/>
          <a:ext cx="0" cy="0"/>
          <a:chOff x="0" y="0"/>
          <a:chExt cx="0" cy="0"/>
        </a:xfrm>
      </p:grpSpPr>
      <p:sp>
        <p:nvSpPr>
          <p:cNvPr id="149" name="Shape 149"/>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50" name="Shape 150"/>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51" name="Shape 151"/>
          <p:cNvSpPr/>
          <p:nvPr>
            <p:ph idx="2" type="pic"/>
          </p:nvPr>
        </p:nvSpPr>
        <p:spPr>
          <a:xfrm>
            <a:off x="0" y="533399"/>
            <a:ext cx="9144000" cy="1240050"/>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0_01">
    <p:spTree>
      <p:nvGrpSpPr>
        <p:cNvPr id="152" name="Shape 152"/>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8_01">
    <p:spTree>
      <p:nvGrpSpPr>
        <p:cNvPr id="153" name="Shape 153"/>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2_01">
    <p:spTree>
      <p:nvGrpSpPr>
        <p:cNvPr id="154" name="Shape 154"/>
        <p:cNvGrpSpPr/>
        <p:nvPr/>
      </p:nvGrpSpPr>
      <p:grpSpPr>
        <a:xfrm>
          <a:off x="0" y="0"/>
          <a:ext cx="0" cy="0"/>
          <a:chOff x="0" y="0"/>
          <a:chExt cx="0" cy="0"/>
        </a:xfrm>
      </p:grpSpPr>
      <p:sp>
        <p:nvSpPr>
          <p:cNvPr id="155" name="Shape 155"/>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56" name="Shape 156"/>
          <p:cNvSpPr/>
          <p:nvPr>
            <p:ph idx="2" type="pic"/>
          </p:nvPr>
        </p:nvSpPr>
        <p:spPr>
          <a:xfrm>
            <a:off x="691782" y="1552923"/>
            <a:ext cx="1472610" cy="1362576"/>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7" name="Shape 157"/>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58" name="Shape 158"/>
          <p:cNvSpPr/>
          <p:nvPr>
            <p:ph idx="3" type="pic"/>
          </p:nvPr>
        </p:nvSpPr>
        <p:spPr>
          <a:xfrm>
            <a:off x="4667887" y="1552923"/>
            <a:ext cx="1472610" cy="1362576"/>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9" name="Shape 159"/>
          <p:cNvSpPr/>
          <p:nvPr>
            <p:ph idx="4" type="pic"/>
          </p:nvPr>
        </p:nvSpPr>
        <p:spPr>
          <a:xfrm>
            <a:off x="3036258" y="3068062"/>
            <a:ext cx="1472610" cy="1362576"/>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0" name="Shape 160"/>
          <p:cNvSpPr/>
          <p:nvPr>
            <p:ph idx="5" type="pic"/>
          </p:nvPr>
        </p:nvSpPr>
        <p:spPr>
          <a:xfrm>
            <a:off x="6977689" y="3068062"/>
            <a:ext cx="1472610" cy="1362576"/>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4_01">
    <p:spTree>
      <p:nvGrpSpPr>
        <p:cNvPr id="161" name="Shape 161"/>
        <p:cNvGrpSpPr/>
        <p:nvPr/>
      </p:nvGrpSpPr>
      <p:grpSpPr>
        <a:xfrm>
          <a:off x="0" y="0"/>
          <a:ext cx="0" cy="0"/>
          <a:chOff x="0" y="0"/>
          <a:chExt cx="0" cy="0"/>
        </a:xfrm>
      </p:grpSpPr>
      <p:sp>
        <p:nvSpPr>
          <p:cNvPr id="162" name="Shape 162"/>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sz="900">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63" name="Shape 163"/>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64" name="Shape 164"/>
          <p:cNvSpPr/>
          <p:nvPr>
            <p:ph idx="2" type="pic"/>
          </p:nvPr>
        </p:nvSpPr>
        <p:spPr>
          <a:xfrm>
            <a:off x="750022" y="595767"/>
            <a:ext cx="4124432" cy="111729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5" name="Shape 165"/>
          <p:cNvSpPr/>
          <p:nvPr>
            <p:ph idx="3" type="pic"/>
          </p:nvPr>
        </p:nvSpPr>
        <p:spPr>
          <a:xfrm>
            <a:off x="750022" y="3068763"/>
            <a:ext cx="4124432" cy="111729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6" name="Shape 166"/>
          <p:cNvSpPr/>
          <p:nvPr>
            <p:ph idx="4" type="pic"/>
          </p:nvPr>
        </p:nvSpPr>
        <p:spPr>
          <a:xfrm>
            <a:off x="750022" y="1832265"/>
            <a:ext cx="4124432" cy="111729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chemeClr val="dk1"/>
              </a:buClr>
              <a:buSzPts val="1100"/>
              <a:buFont typeface="Arial"/>
              <a:buNone/>
              <a:defRPr b="0" i="0" sz="1100" u="none" cap="none" strike="noStrike">
                <a:solidFill>
                  <a:schemeClr val="dk1"/>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0.xml"/><Relationship Id="rId11" Type="http://schemas.openxmlformats.org/officeDocument/2006/relationships/slideLayout" Target="../slideLayouts/slideLayout21.xml"/><Relationship Id="rId22" Type="http://schemas.openxmlformats.org/officeDocument/2006/relationships/slideLayout" Target="../slideLayouts/slideLayout32.xml"/><Relationship Id="rId10" Type="http://schemas.openxmlformats.org/officeDocument/2006/relationships/slideLayout" Target="../slideLayouts/slideLayout20.xml"/><Relationship Id="rId21" Type="http://schemas.openxmlformats.org/officeDocument/2006/relationships/slideLayout" Target="../slideLayouts/slideLayout31.xml"/><Relationship Id="rId13" Type="http://schemas.openxmlformats.org/officeDocument/2006/relationships/slideLayout" Target="../slideLayouts/slideLayout23.xml"/><Relationship Id="rId24" Type="http://schemas.openxmlformats.org/officeDocument/2006/relationships/theme" Target="../theme/theme2.xml"/><Relationship Id="rId12" Type="http://schemas.openxmlformats.org/officeDocument/2006/relationships/slideLayout" Target="../slideLayouts/slideLayout22.xml"/><Relationship Id="rId23" Type="http://schemas.openxmlformats.org/officeDocument/2006/relationships/slideLayout" Target="../slideLayouts/slideLayout33.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19" Type="http://schemas.openxmlformats.org/officeDocument/2006/relationships/slideLayout" Target="../slideLayouts/slideLayout29.xml"/><Relationship Id="rId6" Type="http://schemas.openxmlformats.org/officeDocument/2006/relationships/slideLayout" Target="../slideLayouts/slideLayout16.xml"/><Relationship Id="rId18" Type="http://schemas.openxmlformats.org/officeDocument/2006/relationships/slideLayout" Target="../slideLayouts/slideLayout28.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rIns="91425" wrap="square" tIns="91425">
            <a:noAutofit/>
          </a:bodyPr>
          <a:lstStyle/>
          <a:p>
            <a:pPr indent="0" lvl="0" marL="0" algn="r">
              <a:spcBef>
                <a:spcPts val="0"/>
              </a:spcBef>
              <a:spcAft>
                <a:spcPts val="0"/>
              </a:spcAft>
              <a:buNone/>
            </a:pPr>
            <a:fld id="{00000000-1234-1234-1234-123412341234}" type="slidenum">
              <a:rPr lang="en" sz="1000">
                <a:solidFill>
                  <a:schemeClr val="dk2"/>
                </a:solidFill>
              </a:rPr>
              <a:t>‹#›</a:t>
            </a:fld>
            <a:endParaRPr sz="1000">
              <a:solidFill>
                <a:schemeClr val="dk2"/>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628650" y="296770"/>
            <a:ext cx="7886700" cy="510167"/>
          </a:xfrm>
          <a:prstGeom prst="rect">
            <a:avLst/>
          </a:prstGeom>
          <a:noFill/>
          <a:ln>
            <a:noFill/>
          </a:ln>
        </p:spPr>
        <p:txBody>
          <a:bodyPr anchorCtr="0" anchor="ctr" bIns="68575" lIns="68575" rIns="68575" wrap="square" tIns="68575"/>
          <a:lstStyle>
            <a:lvl1pPr indent="0" lvl="0" marL="0" marR="0" rtl="0" algn="l">
              <a:lnSpc>
                <a:spcPct val="90000"/>
              </a:lnSpc>
              <a:spcBef>
                <a:spcPts val="0"/>
              </a:spcBef>
              <a:spcAft>
                <a:spcPts val="0"/>
              </a:spcAft>
              <a:buClr>
                <a:schemeClr val="dk1"/>
              </a:buClr>
              <a:buSzPts val="2600"/>
              <a:buFont typeface="Montserrat"/>
              <a:buNone/>
              <a:defRPr b="0" i="0" sz="2600" u="none" cap="none" strike="noStrike">
                <a:solidFill>
                  <a:schemeClr val="dk1"/>
                </a:solidFill>
                <a:latin typeface="Montserrat"/>
                <a:ea typeface="Montserrat"/>
                <a:cs typeface="Montserrat"/>
                <a:sym typeface="Montserrat"/>
              </a:defRPr>
            </a:lvl1pPr>
            <a:lvl2pPr indent="0" lvl="1">
              <a:spcBef>
                <a:spcPts val="0"/>
              </a:spcBef>
              <a:spcAft>
                <a:spcPts val="0"/>
              </a:spcAft>
              <a:buSzPts val="1100"/>
              <a:buNone/>
              <a:defRPr sz="1400"/>
            </a:lvl2pPr>
            <a:lvl3pPr indent="0" lvl="2">
              <a:spcBef>
                <a:spcPts val="0"/>
              </a:spcBef>
              <a:spcAft>
                <a:spcPts val="0"/>
              </a:spcAft>
              <a:buSzPts val="1100"/>
              <a:buNone/>
              <a:defRPr sz="1400"/>
            </a:lvl3pPr>
            <a:lvl4pPr indent="0" lvl="3">
              <a:spcBef>
                <a:spcPts val="0"/>
              </a:spcBef>
              <a:spcAft>
                <a:spcPts val="0"/>
              </a:spcAft>
              <a:buSzPts val="1100"/>
              <a:buNone/>
              <a:defRPr sz="1400"/>
            </a:lvl4pPr>
            <a:lvl5pPr indent="0" lvl="4">
              <a:spcBef>
                <a:spcPts val="0"/>
              </a:spcBef>
              <a:spcAft>
                <a:spcPts val="0"/>
              </a:spcAft>
              <a:buSzPts val="1100"/>
              <a:buNone/>
              <a:defRPr sz="1400"/>
            </a:lvl5pPr>
            <a:lvl6pPr indent="0" lvl="5">
              <a:spcBef>
                <a:spcPts val="0"/>
              </a:spcBef>
              <a:spcAft>
                <a:spcPts val="0"/>
              </a:spcAft>
              <a:buSzPts val="1100"/>
              <a:buNone/>
              <a:defRPr sz="1400"/>
            </a:lvl6pPr>
            <a:lvl7pPr indent="0" lvl="6">
              <a:spcBef>
                <a:spcPts val="0"/>
              </a:spcBef>
              <a:spcAft>
                <a:spcPts val="0"/>
              </a:spcAft>
              <a:buSzPts val="1100"/>
              <a:buNone/>
              <a:defRPr sz="1400"/>
            </a:lvl7pPr>
            <a:lvl8pPr indent="0" lvl="7">
              <a:spcBef>
                <a:spcPts val="0"/>
              </a:spcBef>
              <a:spcAft>
                <a:spcPts val="0"/>
              </a:spcAft>
              <a:buSzPts val="1100"/>
              <a:buNone/>
              <a:defRPr sz="1400"/>
            </a:lvl8pPr>
            <a:lvl9pPr indent="0" lvl="8">
              <a:spcBef>
                <a:spcPts val="0"/>
              </a:spcBef>
              <a:spcAft>
                <a:spcPts val="0"/>
              </a:spcAft>
              <a:buSzPts val="1100"/>
              <a:buNone/>
              <a:defRPr sz="1400"/>
            </a:lvl9pPr>
          </a:lstStyle>
          <a:p/>
        </p:txBody>
      </p:sp>
      <p:sp>
        <p:nvSpPr>
          <p:cNvPr id="52" name="Shape 52"/>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b="0" i="0" lang="en" sz="900" u="none" cap="none" strike="noStrike">
                <a:solidFill>
                  <a:schemeClr val="accent3"/>
                </a:solidFill>
                <a:latin typeface="Calibri"/>
                <a:ea typeface="Calibri"/>
                <a:cs typeface="Calibri"/>
                <a:sym typeface="Calibri"/>
              </a:rPr>
              <a:t>‹#›</a:t>
            </a:fld>
            <a:endParaRPr b="0" i="0" sz="900" u="none" cap="none" strike="noStrike">
              <a:solidFill>
                <a:schemeClr val="accent3"/>
              </a:solidFill>
              <a:latin typeface="Calibri"/>
              <a:ea typeface="Calibri"/>
              <a:cs typeface="Calibri"/>
              <a:sym typeface="Calibri"/>
            </a:endParaRPr>
          </a:p>
        </p:txBody>
      </p:sp>
      <p:pic>
        <p:nvPicPr>
          <p:cNvPr id="53" name="Shape 53"/>
          <p:cNvPicPr preferRelativeResize="0"/>
          <p:nvPr/>
        </p:nvPicPr>
        <p:blipFill rotWithShape="1">
          <a:blip r:embed="rId1">
            <a:alphaModFix/>
          </a:blip>
          <a:srcRect b="0" l="0" r="0" t="0"/>
          <a:stretch/>
        </p:blipFill>
        <p:spPr>
          <a:xfrm>
            <a:off x="628650" y="4748058"/>
            <a:ext cx="882718" cy="240100"/>
          </a:xfrm>
          <a:prstGeom prst="rect">
            <a:avLst/>
          </a:prstGeom>
          <a:noFill/>
          <a:ln>
            <a:noFill/>
          </a:ln>
        </p:spPr>
      </p:pic>
      <p:cxnSp>
        <p:nvCxnSpPr>
          <p:cNvPr id="54" name="Shape 54"/>
          <p:cNvCxnSpPr/>
          <p:nvPr/>
        </p:nvCxnSpPr>
        <p:spPr>
          <a:xfrm>
            <a:off x="628650" y="4585650"/>
            <a:ext cx="7981950" cy="0"/>
          </a:xfrm>
          <a:prstGeom prst="straightConnector1">
            <a:avLst/>
          </a:prstGeom>
          <a:noFill/>
          <a:ln cap="flat" cmpd="sng" w="9525">
            <a:solidFill>
              <a:schemeClr val="dk1"/>
            </a:solidFill>
            <a:prstDash val="solid"/>
            <a:miter lim="800000"/>
            <a:headEnd len="med" w="med" type="none"/>
            <a:tailEnd len="med" w="med" type="none"/>
          </a:ln>
        </p:spPr>
      </p:cxnSp>
      <p:cxnSp>
        <p:nvCxnSpPr>
          <p:cNvPr id="55" name="Shape 55"/>
          <p:cNvCxnSpPr/>
          <p:nvPr/>
        </p:nvCxnSpPr>
        <p:spPr>
          <a:xfrm>
            <a:off x="1658202" y="4724268"/>
            <a:ext cx="0" cy="287680"/>
          </a:xfrm>
          <a:prstGeom prst="straightConnector1">
            <a:avLst/>
          </a:prstGeom>
          <a:noFill/>
          <a:ln cap="flat" cmpd="sng" w="28575">
            <a:solidFill>
              <a:srgbClr val="A5A5A5"/>
            </a:solidFill>
            <a:prstDash val="solid"/>
            <a:miter lim="800000"/>
            <a:headEnd len="med" w="med" type="none"/>
            <a:tailEnd len="med" w="med" type="none"/>
          </a:ln>
        </p:spPr>
      </p:cxnSp>
      <p:sp>
        <p:nvSpPr>
          <p:cNvPr id="56" name="Shape 56"/>
          <p:cNvSpPr txBox="1"/>
          <p:nvPr>
            <p:ph idx="11" type="ftr"/>
          </p:nvPr>
        </p:nvSpPr>
        <p:spPr>
          <a:xfrm>
            <a:off x="1757784" y="4736554"/>
            <a:ext cx="1464581" cy="273844"/>
          </a:xfrm>
          <a:prstGeom prst="rect">
            <a:avLst/>
          </a:prstGeom>
          <a:noFill/>
          <a:ln>
            <a:noFill/>
          </a:ln>
        </p:spPr>
        <p:txBody>
          <a:bodyPr anchorCtr="0" anchor="ctr" bIns="68575" lIns="68575" rIns="68575" wrap="square" tIns="68575"/>
          <a:lstStyle>
            <a:lvl1pPr indent="0" lvl="0" marL="0" marR="0" rtl="0" algn="l">
              <a:spcBef>
                <a:spcPts val="0"/>
              </a:spcBef>
              <a:spcAft>
                <a:spcPts val="0"/>
              </a:spcAft>
              <a:buSzPts val="1100"/>
              <a:buNone/>
              <a:defRPr b="0" i="0" sz="900" u="none" cap="none" strike="noStrike">
                <a:solidFill>
                  <a:srgbClr val="888888"/>
                </a:solidFill>
                <a:latin typeface="Montserrat"/>
                <a:ea typeface="Montserrat"/>
                <a:cs typeface="Montserrat"/>
                <a:sym typeface="Montserrat"/>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20.png"/><Relationship Id="rId5" Type="http://schemas.openxmlformats.org/officeDocument/2006/relationships/image" Target="../media/image18.png"/><Relationship Id="rId6"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 Id="rId3" Type="http://schemas.openxmlformats.org/officeDocument/2006/relationships/image" Target="../media/image4.jpg"/><Relationship Id="rId4" Type="http://schemas.openxmlformats.org/officeDocument/2006/relationships/image" Target="../media/image21.png"/><Relationship Id="rId5" Type="http://schemas.openxmlformats.org/officeDocument/2006/relationships/image" Target="../media/image8.jpg"/><Relationship Id="rId6" Type="http://schemas.openxmlformats.org/officeDocument/2006/relationships/image" Target="../media/image17.png"/><Relationship Id="rId7"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4.jpg"/><Relationship Id="rId4" Type="http://schemas.openxmlformats.org/officeDocument/2006/relationships/image" Target="../media/image6.png"/><Relationship Id="rId5" Type="http://schemas.openxmlformats.org/officeDocument/2006/relationships/image" Target="../media/image17.png"/><Relationship Id="rId6"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5.jpg"/><Relationship Id="rId4" Type="http://schemas.openxmlformats.org/officeDocument/2006/relationships/image" Target="../media/image6.png"/><Relationship Id="rId5" Type="http://schemas.openxmlformats.org/officeDocument/2006/relationships/image" Target="../media/image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9.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7.png"/><Relationship Id="rId4" Type="http://schemas.openxmlformats.org/officeDocument/2006/relationships/image" Target="../media/image21.png"/><Relationship Id="rId5"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 Id="rId3"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4.jpg"/><Relationship Id="rId5"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4.jpg"/><Relationship Id="rId4" Type="http://schemas.openxmlformats.org/officeDocument/2006/relationships/image" Target="../media/image6.png"/><Relationship Id="rId5"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20.png"/><Relationship Id="rId5"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Shape 172"/>
          <p:cNvSpPr/>
          <p:nvPr/>
        </p:nvSpPr>
        <p:spPr>
          <a:xfrm>
            <a:off x="0" y="0"/>
            <a:ext cx="9144000" cy="5143500"/>
          </a:xfrm>
          <a:prstGeom prst="rect">
            <a:avLst/>
          </a:prstGeom>
          <a:solidFill>
            <a:schemeClr val="lt1">
              <a:alpha val="85882"/>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Light"/>
              <a:ea typeface="Montserrat Light"/>
              <a:cs typeface="Montserrat Light"/>
              <a:sym typeface="Montserrat Light"/>
            </a:endParaRPr>
          </a:p>
        </p:txBody>
      </p:sp>
      <p:pic>
        <p:nvPicPr>
          <p:cNvPr id="173" name="Shape 173"/>
          <p:cNvPicPr preferRelativeResize="0"/>
          <p:nvPr>
            <p:ph idx="2" type="pic"/>
          </p:nvPr>
        </p:nvPicPr>
        <p:blipFill rotWithShape="1">
          <a:blip r:embed="rId3">
            <a:alphaModFix/>
          </a:blip>
          <a:srcRect b="20550" l="0" r="0" t="20550"/>
          <a:stretch/>
        </p:blipFill>
        <p:spPr>
          <a:xfrm>
            <a:off x="0" y="0"/>
            <a:ext cx="9144000" cy="5143500"/>
          </a:xfrm>
          <a:prstGeom prst="rect">
            <a:avLst/>
          </a:prstGeom>
          <a:noFill/>
          <a:ln>
            <a:noFill/>
          </a:ln>
        </p:spPr>
      </p:pic>
      <p:sp>
        <p:nvSpPr>
          <p:cNvPr id="174" name="Shape 174"/>
          <p:cNvSpPr/>
          <p:nvPr/>
        </p:nvSpPr>
        <p:spPr>
          <a:xfrm>
            <a:off x="0" y="0"/>
            <a:ext cx="9144000" cy="5143500"/>
          </a:xfrm>
          <a:prstGeom prst="rect">
            <a:avLst/>
          </a:prstGeom>
          <a:solidFill>
            <a:schemeClr val="accent3">
              <a:alpha val="73725"/>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Light"/>
              <a:ea typeface="Montserrat Light"/>
              <a:cs typeface="Montserrat Light"/>
              <a:sym typeface="Montserrat Light"/>
            </a:endParaRPr>
          </a:p>
        </p:txBody>
      </p:sp>
      <p:pic>
        <p:nvPicPr>
          <p:cNvPr id="175" name="Shape 175"/>
          <p:cNvPicPr preferRelativeResize="0"/>
          <p:nvPr/>
        </p:nvPicPr>
        <p:blipFill rotWithShape="1">
          <a:blip r:embed="rId4">
            <a:alphaModFix/>
          </a:blip>
          <a:srcRect b="0" l="0" r="0" t="0"/>
          <a:stretch/>
        </p:blipFill>
        <p:spPr>
          <a:xfrm>
            <a:off x="2000250" y="0"/>
            <a:ext cx="5143500" cy="5143500"/>
          </a:xfrm>
          <a:prstGeom prst="rect">
            <a:avLst/>
          </a:prstGeom>
          <a:noFill/>
          <a:ln>
            <a:noFill/>
          </a:ln>
        </p:spPr>
      </p:pic>
    </p:spTree>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8" name="Shape 438"/>
        <p:cNvGrpSpPr/>
        <p:nvPr/>
      </p:nvGrpSpPr>
      <p:grpSpPr>
        <a:xfrm>
          <a:off x="0" y="0"/>
          <a:ext cx="0" cy="0"/>
          <a:chOff x="0" y="0"/>
          <a:chExt cx="0" cy="0"/>
        </a:xfrm>
      </p:grpSpPr>
      <p:sp>
        <p:nvSpPr>
          <p:cNvPr id="439" name="Shape 439"/>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40" name="Shape 440"/>
          <p:cNvPicPr preferRelativeResize="0"/>
          <p:nvPr>
            <p:ph idx="2" type="pic"/>
          </p:nvPr>
        </p:nvPicPr>
        <p:blipFill rotWithShape="1">
          <a:blip r:embed="rId3">
            <a:alphaModFix/>
          </a:blip>
          <a:srcRect b="0" l="15962" r="15962" t="0"/>
          <a:stretch/>
        </p:blipFill>
        <p:spPr>
          <a:xfrm>
            <a:off x="628649" y="2016013"/>
            <a:ext cx="5018725" cy="2510578"/>
          </a:xfrm>
          <a:prstGeom prst="rect">
            <a:avLst/>
          </a:prstGeom>
          <a:noFill/>
          <a:ln>
            <a:noFill/>
          </a:ln>
        </p:spPr>
      </p:pic>
      <p:sp>
        <p:nvSpPr>
          <p:cNvPr id="441" name="Shape 441"/>
          <p:cNvSpPr/>
          <p:nvPr/>
        </p:nvSpPr>
        <p:spPr>
          <a:xfrm>
            <a:off x="6159002" y="2869654"/>
            <a:ext cx="2334577" cy="338572"/>
          </a:xfrm>
          <a:prstGeom prst="rect">
            <a:avLst/>
          </a:prstGeom>
          <a:noFill/>
          <a:ln>
            <a:noFill/>
          </a:ln>
        </p:spPr>
        <p:txBody>
          <a:bodyPr anchorCtr="0" anchor="ctr" bIns="0" lIns="0" rIns="0" wrap="square" tIns="0">
            <a:noAutofit/>
          </a:bodyPr>
          <a:lstStyle/>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lorem to ipsum</a:t>
            </a:r>
            <a:endParaRPr sz="1100"/>
          </a:p>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Ipsum lorem dolor sit amet</a:t>
            </a:r>
            <a:endParaRPr sz="800">
              <a:solidFill>
                <a:srgbClr val="7F7F7F"/>
              </a:solidFill>
              <a:latin typeface="Montserrat"/>
              <a:ea typeface="Montserrat"/>
              <a:cs typeface="Montserrat"/>
              <a:sym typeface="Montserrat"/>
            </a:endParaRPr>
          </a:p>
        </p:txBody>
      </p:sp>
      <p:sp>
        <p:nvSpPr>
          <p:cNvPr id="442" name="Shape 442"/>
          <p:cNvSpPr/>
          <p:nvPr/>
        </p:nvSpPr>
        <p:spPr>
          <a:xfrm>
            <a:off x="6159002" y="4052788"/>
            <a:ext cx="2334577" cy="338572"/>
          </a:xfrm>
          <a:prstGeom prst="rect">
            <a:avLst/>
          </a:prstGeom>
          <a:noFill/>
          <a:ln>
            <a:noFill/>
          </a:ln>
        </p:spPr>
        <p:txBody>
          <a:bodyPr anchorCtr="0" anchor="ctr" bIns="0" lIns="0" rIns="0" wrap="square" tIns="0">
            <a:noAutofit/>
          </a:bodyPr>
          <a:lstStyle/>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lorem to ipsum</a:t>
            </a:r>
            <a:endParaRPr sz="1100"/>
          </a:p>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Ipsum lorem dolor sit amet</a:t>
            </a:r>
            <a:endParaRPr sz="800">
              <a:solidFill>
                <a:srgbClr val="7F7F7F"/>
              </a:solidFill>
              <a:latin typeface="Montserrat"/>
              <a:ea typeface="Montserrat"/>
              <a:cs typeface="Montserrat"/>
              <a:sym typeface="Montserrat"/>
            </a:endParaRPr>
          </a:p>
        </p:txBody>
      </p:sp>
      <p:sp>
        <p:nvSpPr>
          <p:cNvPr id="443" name="Shape 443"/>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444" name="Shape 444"/>
          <p:cNvSpPr txBox="1"/>
          <p:nvPr/>
        </p:nvSpPr>
        <p:spPr>
          <a:xfrm>
            <a:off x="6555100" y="1235025"/>
            <a:ext cx="1408800" cy="2769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1400">
                <a:solidFill>
                  <a:srgbClr val="595959"/>
                </a:solidFill>
                <a:latin typeface="Montserrat"/>
                <a:ea typeface="Montserrat"/>
                <a:cs typeface="Montserrat"/>
                <a:sym typeface="Montserrat"/>
              </a:rPr>
              <a:t>WEB DESIGN</a:t>
            </a:r>
            <a:endParaRPr sz="1100"/>
          </a:p>
        </p:txBody>
      </p:sp>
      <p:sp>
        <p:nvSpPr>
          <p:cNvPr id="445" name="Shape 445"/>
          <p:cNvSpPr/>
          <p:nvPr/>
        </p:nvSpPr>
        <p:spPr>
          <a:xfrm>
            <a:off x="6159002" y="1250284"/>
            <a:ext cx="231000" cy="246600"/>
          </a:xfrm>
          <a:custGeom>
            <a:pathLst>
              <a:path extrusionOk="0" h="120000" w="120000">
                <a:moveTo>
                  <a:pt x="118554" y="83076"/>
                </a:moveTo>
                <a:cubicBezTo>
                  <a:pt x="99759" y="72527"/>
                  <a:pt x="99759" y="72527"/>
                  <a:pt x="99759" y="72527"/>
                </a:cubicBezTo>
                <a:cubicBezTo>
                  <a:pt x="118554" y="61978"/>
                  <a:pt x="118554" y="61978"/>
                  <a:pt x="118554" y="61978"/>
                </a:cubicBezTo>
                <a:cubicBezTo>
                  <a:pt x="118554" y="60659"/>
                  <a:pt x="119999" y="60659"/>
                  <a:pt x="119999" y="59340"/>
                </a:cubicBezTo>
                <a:cubicBezTo>
                  <a:pt x="119999" y="59340"/>
                  <a:pt x="118554" y="58021"/>
                  <a:pt x="118554" y="58021"/>
                </a:cubicBezTo>
                <a:cubicBezTo>
                  <a:pt x="99759" y="47472"/>
                  <a:pt x="99759" y="47472"/>
                  <a:pt x="99759" y="47472"/>
                </a:cubicBezTo>
                <a:cubicBezTo>
                  <a:pt x="118554" y="36923"/>
                  <a:pt x="118554" y="36923"/>
                  <a:pt x="118554" y="36923"/>
                </a:cubicBezTo>
                <a:cubicBezTo>
                  <a:pt x="118554" y="36923"/>
                  <a:pt x="119999" y="35604"/>
                  <a:pt x="119999" y="35604"/>
                </a:cubicBezTo>
                <a:cubicBezTo>
                  <a:pt x="119999" y="34285"/>
                  <a:pt x="118554" y="34285"/>
                  <a:pt x="118554" y="32967"/>
                </a:cubicBezTo>
                <a:cubicBezTo>
                  <a:pt x="60722" y="0"/>
                  <a:pt x="60722" y="0"/>
                  <a:pt x="60722" y="0"/>
                </a:cubicBezTo>
                <a:cubicBezTo>
                  <a:pt x="59277" y="0"/>
                  <a:pt x="59277" y="0"/>
                  <a:pt x="57831" y="0"/>
                </a:cubicBezTo>
                <a:cubicBezTo>
                  <a:pt x="1445" y="32967"/>
                  <a:pt x="1445" y="32967"/>
                  <a:pt x="1445" y="32967"/>
                </a:cubicBezTo>
                <a:cubicBezTo>
                  <a:pt x="0" y="34285"/>
                  <a:pt x="0" y="34285"/>
                  <a:pt x="0" y="35604"/>
                </a:cubicBezTo>
                <a:cubicBezTo>
                  <a:pt x="0" y="35604"/>
                  <a:pt x="0" y="36923"/>
                  <a:pt x="1445" y="36923"/>
                </a:cubicBezTo>
                <a:cubicBezTo>
                  <a:pt x="18795" y="47472"/>
                  <a:pt x="18795" y="47472"/>
                  <a:pt x="18795" y="47472"/>
                </a:cubicBezTo>
                <a:cubicBezTo>
                  <a:pt x="1445" y="58021"/>
                  <a:pt x="1445" y="58021"/>
                  <a:pt x="1445" y="58021"/>
                </a:cubicBezTo>
                <a:cubicBezTo>
                  <a:pt x="0" y="58021"/>
                  <a:pt x="0" y="59340"/>
                  <a:pt x="0" y="59340"/>
                </a:cubicBezTo>
                <a:cubicBezTo>
                  <a:pt x="0" y="60659"/>
                  <a:pt x="0" y="60659"/>
                  <a:pt x="1445" y="61978"/>
                </a:cubicBezTo>
                <a:cubicBezTo>
                  <a:pt x="18795" y="72527"/>
                  <a:pt x="18795" y="72527"/>
                  <a:pt x="18795" y="72527"/>
                </a:cubicBezTo>
                <a:cubicBezTo>
                  <a:pt x="1445" y="83076"/>
                  <a:pt x="1445" y="83076"/>
                  <a:pt x="1445" y="83076"/>
                </a:cubicBezTo>
                <a:cubicBezTo>
                  <a:pt x="0" y="83076"/>
                  <a:pt x="0" y="83076"/>
                  <a:pt x="0" y="84395"/>
                </a:cubicBezTo>
                <a:cubicBezTo>
                  <a:pt x="0" y="84395"/>
                  <a:pt x="0" y="85714"/>
                  <a:pt x="1445" y="85714"/>
                </a:cubicBezTo>
                <a:cubicBezTo>
                  <a:pt x="57831" y="118681"/>
                  <a:pt x="57831" y="118681"/>
                  <a:pt x="57831" y="118681"/>
                </a:cubicBezTo>
                <a:cubicBezTo>
                  <a:pt x="59277" y="118681"/>
                  <a:pt x="59277" y="120000"/>
                  <a:pt x="59277" y="120000"/>
                </a:cubicBezTo>
                <a:cubicBezTo>
                  <a:pt x="59277" y="120000"/>
                  <a:pt x="60722" y="118681"/>
                  <a:pt x="60722" y="118681"/>
                </a:cubicBezTo>
                <a:cubicBezTo>
                  <a:pt x="118554" y="85714"/>
                  <a:pt x="118554" y="85714"/>
                  <a:pt x="118554" y="85714"/>
                </a:cubicBezTo>
                <a:cubicBezTo>
                  <a:pt x="118554" y="85714"/>
                  <a:pt x="119999" y="84395"/>
                  <a:pt x="119999" y="84395"/>
                </a:cubicBezTo>
                <a:cubicBezTo>
                  <a:pt x="119999" y="83076"/>
                  <a:pt x="118554" y="83076"/>
                  <a:pt x="118554" y="83076"/>
                </a:cubicBezTo>
                <a:close/>
                <a:moveTo>
                  <a:pt x="5783" y="35604"/>
                </a:moveTo>
                <a:cubicBezTo>
                  <a:pt x="59277" y="5274"/>
                  <a:pt x="59277" y="5274"/>
                  <a:pt x="59277" y="5274"/>
                </a:cubicBezTo>
                <a:cubicBezTo>
                  <a:pt x="112771" y="35604"/>
                  <a:pt x="112771" y="35604"/>
                  <a:pt x="112771" y="35604"/>
                </a:cubicBezTo>
                <a:cubicBezTo>
                  <a:pt x="59277" y="65934"/>
                  <a:pt x="59277" y="65934"/>
                  <a:pt x="59277" y="65934"/>
                </a:cubicBezTo>
                <a:lnTo>
                  <a:pt x="5783" y="35604"/>
                </a:lnTo>
                <a:close/>
                <a:moveTo>
                  <a:pt x="5783" y="59340"/>
                </a:moveTo>
                <a:cubicBezTo>
                  <a:pt x="23132" y="50109"/>
                  <a:pt x="23132" y="50109"/>
                  <a:pt x="23132" y="50109"/>
                </a:cubicBezTo>
                <a:cubicBezTo>
                  <a:pt x="57831" y="69890"/>
                  <a:pt x="57831" y="69890"/>
                  <a:pt x="57831" y="69890"/>
                </a:cubicBezTo>
                <a:cubicBezTo>
                  <a:pt x="59277" y="69890"/>
                  <a:pt x="59277" y="69890"/>
                  <a:pt x="59277" y="69890"/>
                </a:cubicBezTo>
                <a:cubicBezTo>
                  <a:pt x="59277" y="69890"/>
                  <a:pt x="60722" y="69890"/>
                  <a:pt x="60722" y="69890"/>
                </a:cubicBezTo>
                <a:cubicBezTo>
                  <a:pt x="95421" y="50109"/>
                  <a:pt x="95421" y="50109"/>
                  <a:pt x="95421" y="50109"/>
                </a:cubicBezTo>
                <a:cubicBezTo>
                  <a:pt x="112771" y="59340"/>
                  <a:pt x="112771" y="59340"/>
                  <a:pt x="112771" y="59340"/>
                </a:cubicBezTo>
                <a:cubicBezTo>
                  <a:pt x="59277" y="89670"/>
                  <a:pt x="59277" y="89670"/>
                  <a:pt x="59277" y="89670"/>
                </a:cubicBezTo>
                <a:lnTo>
                  <a:pt x="5783" y="59340"/>
                </a:lnTo>
                <a:close/>
                <a:moveTo>
                  <a:pt x="59277" y="114725"/>
                </a:moveTo>
                <a:cubicBezTo>
                  <a:pt x="5783" y="84395"/>
                  <a:pt x="5783" y="84395"/>
                  <a:pt x="5783" y="84395"/>
                </a:cubicBezTo>
                <a:cubicBezTo>
                  <a:pt x="23132" y="75164"/>
                  <a:pt x="23132" y="75164"/>
                  <a:pt x="23132" y="75164"/>
                </a:cubicBezTo>
                <a:cubicBezTo>
                  <a:pt x="57831" y="94945"/>
                  <a:pt x="57831" y="94945"/>
                  <a:pt x="57831" y="94945"/>
                </a:cubicBezTo>
                <a:cubicBezTo>
                  <a:pt x="59277" y="94945"/>
                  <a:pt x="59277" y="94945"/>
                  <a:pt x="59277" y="94945"/>
                </a:cubicBezTo>
                <a:cubicBezTo>
                  <a:pt x="59277" y="94945"/>
                  <a:pt x="60722" y="94945"/>
                  <a:pt x="60722" y="94945"/>
                </a:cubicBezTo>
                <a:cubicBezTo>
                  <a:pt x="95421" y="75164"/>
                  <a:pt x="95421" y="75164"/>
                  <a:pt x="95421" y="75164"/>
                </a:cubicBezTo>
                <a:cubicBezTo>
                  <a:pt x="112771" y="84395"/>
                  <a:pt x="112771" y="84395"/>
                  <a:pt x="112771" y="84395"/>
                </a:cubicBezTo>
                <a:lnTo>
                  <a:pt x="59277" y="114725"/>
                </a:lnTo>
                <a:close/>
                <a:moveTo>
                  <a:pt x="59277" y="114725"/>
                </a:moveTo>
                <a:cubicBezTo>
                  <a:pt x="59277" y="114725"/>
                  <a:pt x="59277" y="114725"/>
                  <a:pt x="59277" y="114725"/>
                </a:cubicBezTo>
              </a:path>
            </a:pathLst>
          </a:custGeom>
          <a:solidFill>
            <a:srgbClr val="59595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6" name="Shape 446"/>
          <p:cNvSpPr/>
          <p:nvPr/>
        </p:nvSpPr>
        <p:spPr>
          <a:xfrm>
            <a:off x="6159002" y="1698541"/>
            <a:ext cx="2334577" cy="338572"/>
          </a:xfrm>
          <a:prstGeom prst="rect">
            <a:avLst/>
          </a:prstGeom>
          <a:noFill/>
          <a:ln>
            <a:noFill/>
          </a:ln>
        </p:spPr>
        <p:txBody>
          <a:bodyPr anchorCtr="0" anchor="ctr" bIns="0" lIns="0" rIns="0" wrap="square" tIns="0">
            <a:noAutofit/>
          </a:bodyPr>
          <a:lstStyle/>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lorem to ipsum</a:t>
            </a:r>
            <a:endParaRPr sz="1100"/>
          </a:p>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Ipsum lorem dolor sit amet</a:t>
            </a:r>
            <a:endParaRPr sz="800">
              <a:solidFill>
                <a:srgbClr val="7F7F7F"/>
              </a:solidFill>
              <a:latin typeface="Montserrat"/>
              <a:ea typeface="Montserrat"/>
              <a:cs typeface="Montserrat"/>
              <a:sym typeface="Montserrat"/>
            </a:endParaRPr>
          </a:p>
        </p:txBody>
      </p:sp>
      <p:sp>
        <p:nvSpPr>
          <p:cNvPr id="447" name="Shape 447"/>
          <p:cNvSpPr/>
          <p:nvPr/>
        </p:nvSpPr>
        <p:spPr>
          <a:xfrm>
            <a:off x="6159002" y="2411104"/>
            <a:ext cx="251100" cy="244200"/>
          </a:xfrm>
          <a:custGeom>
            <a:pathLst>
              <a:path extrusionOk="0" h="120000" w="120000">
                <a:moveTo>
                  <a:pt x="118666" y="0"/>
                </a:moveTo>
                <a:cubicBezTo>
                  <a:pt x="117333" y="0"/>
                  <a:pt x="117333" y="0"/>
                  <a:pt x="116000" y="0"/>
                </a:cubicBezTo>
                <a:cubicBezTo>
                  <a:pt x="116000" y="0"/>
                  <a:pt x="114666" y="0"/>
                  <a:pt x="114666" y="0"/>
                </a:cubicBezTo>
                <a:cubicBezTo>
                  <a:pt x="1333" y="76000"/>
                  <a:pt x="1333" y="76000"/>
                  <a:pt x="1333" y="76000"/>
                </a:cubicBezTo>
                <a:cubicBezTo>
                  <a:pt x="0" y="76000"/>
                  <a:pt x="0" y="77333"/>
                  <a:pt x="0" y="78666"/>
                </a:cubicBezTo>
                <a:cubicBezTo>
                  <a:pt x="0" y="80000"/>
                  <a:pt x="1333" y="81333"/>
                  <a:pt x="2666" y="82666"/>
                </a:cubicBezTo>
                <a:cubicBezTo>
                  <a:pt x="32000" y="94666"/>
                  <a:pt x="32000" y="94666"/>
                  <a:pt x="32000" y="94666"/>
                </a:cubicBezTo>
                <a:cubicBezTo>
                  <a:pt x="45333" y="118666"/>
                  <a:pt x="45333" y="118666"/>
                  <a:pt x="45333" y="118666"/>
                </a:cubicBezTo>
                <a:cubicBezTo>
                  <a:pt x="46666" y="120000"/>
                  <a:pt x="46666" y="120000"/>
                  <a:pt x="48000" y="120000"/>
                </a:cubicBezTo>
                <a:cubicBezTo>
                  <a:pt x="48000" y="120000"/>
                  <a:pt x="48000" y="120000"/>
                  <a:pt x="48000" y="120000"/>
                </a:cubicBezTo>
                <a:cubicBezTo>
                  <a:pt x="49333" y="120000"/>
                  <a:pt x="50666" y="120000"/>
                  <a:pt x="52000" y="118666"/>
                </a:cubicBezTo>
                <a:cubicBezTo>
                  <a:pt x="60000" y="105333"/>
                  <a:pt x="60000" y="105333"/>
                  <a:pt x="60000" y="105333"/>
                </a:cubicBezTo>
                <a:cubicBezTo>
                  <a:pt x="96000" y="120000"/>
                  <a:pt x="96000" y="120000"/>
                  <a:pt x="96000" y="120000"/>
                </a:cubicBezTo>
                <a:cubicBezTo>
                  <a:pt x="96000" y="120000"/>
                  <a:pt x="97333" y="120000"/>
                  <a:pt x="97333" y="120000"/>
                </a:cubicBezTo>
                <a:cubicBezTo>
                  <a:pt x="98666" y="120000"/>
                  <a:pt x="98666" y="120000"/>
                  <a:pt x="100000" y="120000"/>
                </a:cubicBezTo>
                <a:cubicBezTo>
                  <a:pt x="100000" y="118666"/>
                  <a:pt x="101333" y="118666"/>
                  <a:pt x="101333" y="117333"/>
                </a:cubicBezTo>
                <a:cubicBezTo>
                  <a:pt x="120000" y="4000"/>
                  <a:pt x="120000" y="4000"/>
                  <a:pt x="120000" y="4000"/>
                </a:cubicBezTo>
                <a:cubicBezTo>
                  <a:pt x="120000" y="2666"/>
                  <a:pt x="120000" y="1333"/>
                  <a:pt x="118666" y="0"/>
                </a:cubicBezTo>
                <a:close/>
                <a:moveTo>
                  <a:pt x="12000" y="78666"/>
                </a:moveTo>
                <a:cubicBezTo>
                  <a:pt x="98666" y="20000"/>
                  <a:pt x="98666" y="20000"/>
                  <a:pt x="98666" y="20000"/>
                </a:cubicBezTo>
                <a:cubicBezTo>
                  <a:pt x="34666" y="88000"/>
                  <a:pt x="34666" y="88000"/>
                  <a:pt x="34666" y="88000"/>
                </a:cubicBezTo>
                <a:cubicBezTo>
                  <a:pt x="34666" y="88000"/>
                  <a:pt x="34666" y="86666"/>
                  <a:pt x="34666" y="86666"/>
                </a:cubicBezTo>
                <a:lnTo>
                  <a:pt x="12000" y="78666"/>
                </a:lnTo>
                <a:close/>
                <a:moveTo>
                  <a:pt x="38666" y="90666"/>
                </a:moveTo>
                <a:cubicBezTo>
                  <a:pt x="38666" y="90666"/>
                  <a:pt x="38666" y="90666"/>
                  <a:pt x="38666" y="90666"/>
                </a:cubicBezTo>
                <a:cubicBezTo>
                  <a:pt x="109333" y="14666"/>
                  <a:pt x="109333" y="14666"/>
                  <a:pt x="109333" y="14666"/>
                </a:cubicBezTo>
                <a:cubicBezTo>
                  <a:pt x="48000" y="109333"/>
                  <a:pt x="48000" y="109333"/>
                  <a:pt x="48000" y="109333"/>
                </a:cubicBezTo>
                <a:lnTo>
                  <a:pt x="38666" y="90666"/>
                </a:lnTo>
                <a:close/>
                <a:moveTo>
                  <a:pt x="94666" y="110666"/>
                </a:moveTo>
                <a:cubicBezTo>
                  <a:pt x="62666" y="98666"/>
                  <a:pt x="62666" y="98666"/>
                  <a:pt x="62666" y="98666"/>
                </a:cubicBezTo>
                <a:cubicBezTo>
                  <a:pt x="61333" y="98666"/>
                  <a:pt x="61333" y="97333"/>
                  <a:pt x="60000" y="97333"/>
                </a:cubicBezTo>
                <a:cubicBezTo>
                  <a:pt x="109333" y="21333"/>
                  <a:pt x="109333" y="21333"/>
                  <a:pt x="109333" y="21333"/>
                </a:cubicBezTo>
                <a:lnTo>
                  <a:pt x="94666" y="110666"/>
                </a:lnTo>
                <a:close/>
                <a:moveTo>
                  <a:pt x="94666" y="110666"/>
                </a:moveTo>
                <a:cubicBezTo>
                  <a:pt x="94666" y="110666"/>
                  <a:pt x="94666" y="110666"/>
                  <a:pt x="94666" y="110666"/>
                </a:cubicBezTo>
              </a:path>
            </a:pathLst>
          </a:custGeom>
          <a:solidFill>
            <a:srgbClr val="3F3F3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8" name="Shape 448"/>
          <p:cNvSpPr txBox="1"/>
          <p:nvPr/>
        </p:nvSpPr>
        <p:spPr>
          <a:xfrm>
            <a:off x="6555100" y="2394651"/>
            <a:ext cx="2186400" cy="2769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1400">
                <a:solidFill>
                  <a:srgbClr val="3F3F3F"/>
                </a:solidFill>
                <a:latin typeface="Montserrat"/>
                <a:ea typeface="Montserrat"/>
                <a:cs typeface="Montserrat"/>
                <a:sym typeface="Montserrat"/>
              </a:rPr>
              <a:t>DIGITAL &amp;  BRANDING</a:t>
            </a:r>
            <a:endParaRPr sz="1100"/>
          </a:p>
        </p:txBody>
      </p:sp>
      <p:grpSp>
        <p:nvGrpSpPr>
          <p:cNvPr id="449" name="Shape 449"/>
          <p:cNvGrpSpPr/>
          <p:nvPr/>
        </p:nvGrpSpPr>
        <p:grpSpPr>
          <a:xfrm>
            <a:off x="6159002" y="3569542"/>
            <a:ext cx="251222" cy="246460"/>
            <a:chOff x="8591550" y="4254501"/>
            <a:chExt cx="334963" cy="328613"/>
          </a:xfrm>
        </p:grpSpPr>
        <p:sp>
          <p:nvSpPr>
            <p:cNvPr id="450" name="Shape 450"/>
            <p:cNvSpPr/>
            <p:nvPr/>
          </p:nvSpPr>
          <p:spPr>
            <a:xfrm>
              <a:off x="8591550" y="4254501"/>
              <a:ext cx="334963" cy="328613"/>
            </a:xfrm>
            <a:custGeom>
              <a:pathLst>
                <a:path extrusionOk="0" h="120000" w="120000">
                  <a:moveTo>
                    <a:pt x="118666" y="42197"/>
                  </a:moveTo>
                  <a:cubicBezTo>
                    <a:pt x="117333" y="40879"/>
                    <a:pt x="114666" y="40879"/>
                    <a:pt x="113333" y="42197"/>
                  </a:cubicBezTo>
                  <a:cubicBezTo>
                    <a:pt x="78666" y="76483"/>
                    <a:pt x="78666" y="76483"/>
                    <a:pt x="78666" y="76483"/>
                  </a:cubicBezTo>
                  <a:cubicBezTo>
                    <a:pt x="29333" y="98901"/>
                    <a:pt x="29333" y="98901"/>
                    <a:pt x="29333" y="98901"/>
                  </a:cubicBezTo>
                  <a:cubicBezTo>
                    <a:pt x="21333" y="90989"/>
                    <a:pt x="21333" y="90989"/>
                    <a:pt x="21333" y="90989"/>
                  </a:cubicBezTo>
                  <a:cubicBezTo>
                    <a:pt x="42666" y="42197"/>
                    <a:pt x="42666" y="42197"/>
                    <a:pt x="42666" y="42197"/>
                  </a:cubicBezTo>
                  <a:cubicBezTo>
                    <a:pt x="78666" y="7912"/>
                    <a:pt x="78666" y="7912"/>
                    <a:pt x="78666" y="7912"/>
                  </a:cubicBezTo>
                  <a:cubicBezTo>
                    <a:pt x="80000" y="5274"/>
                    <a:pt x="80000" y="3956"/>
                    <a:pt x="78666" y="1318"/>
                  </a:cubicBezTo>
                  <a:cubicBezTo>
                    <a:pt x="76000" y="0"/>
                    <a:pt x="73333" y="0"/>
                    <a:pt x="72000" y="1318"/>
                  </a:cubicBezTo>
                  <a:cubicBezTo>
                    <a:pt x="36000" y="36923"/>
                    <a:pt x="36000" y="36923"/>
                    <a:pt x="36000" y="36923"/>
                  </a:cubicBezTo>
                  <a:cubicBezTo>
                    <a:pt x="0" y="120000"/>
                    <a:pt x="0" y="120000"/>
                    <a:pt x="0" y="120000"/>
                  </a:cubicBezTo>
                  <a:cubicBezTo>
                    <a:pt x="82666" y="83076"/>
                    <a:pt x="82666" y="83076"/>
                    <a:pt x="82666" y="83076"/>
                  </a:cubicBezTo>
                  <a:cubicBezTo>
                    <a:pt x="118666" y="47472"/>
                    <a:pt x="118666" y="47472"/>
                    <a:pt x="118666" y="47472"/>
                  </a:cubicBezTo>
                  <a:cubicBezTo>
                    <a:pt x="120000" y="46153"/>
                    <a:pt x="120000" y="43516"/>
                    <a:pt x="118666" y="42197"/>
                  </a:cubicBezTo>
                  <a:close/>
                  <a:moveTo>
                    <a:pt x="118666" y="42197"/>
                  </a:moveTo>
                  <a:cubicBezTo>
                    <a:pt x="118666" y="42197"/>
                    <a:pt x="118666" y="42197"/>
                    <a:pt x="118666" y="42197"/>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1" name="Shape 451"/>
            <p:cNvSpPr/>
            <p:nvPr/>
          </p:nvSpPr>
          <p:spPr>
            <a:xfrm>
              <a:off x="8777288" y="4333876"/>
              <a:ext cx="119063" cy="115888"/>
            </a:xfrm>
            <a:custGeom>
              <a:pathLst>
                <a:path extrusionOk="0" h="120000" w="120000">
                  <a:moveTo>
                    <a:pt x="3750" y="116250"/>
                  </a:moveTo>
                  <a:cubicBezTo>
                    <a:pt x="7500" y="116250"/>
                    <a:pt x="7500" y="120000"/>
                    <a:pt x="11250" y="120000"/>
                  </a:cubicBezTo>
                  <a:cubicBezTo>
                    <a:pt x="15000" y="120000"/>
                    <a:pt x="18750" y="116250"/>
                    <a:pt x="18750" y="116250"/>
                  </a:cubicBezTo>
                  <a:cubicBezTo>
                    <a:pt x="112500" y="22500"/>
                    <a:pt x="112500" y="22500"/>
                    <a:pt x="112500" y="22500"/>
                  </a:cubicBezTo>
                  <a:cubicBezTo>
                    <a:pt x="120000" y="15000"/>
                    <a:pt x="120000" y="11250"/>
                    <a:pt x="112500" y="3750"/>
                  </a:cubicBezTo>
                  <a:cubicBezTo>
                    <a:pt x="108750" y="0"/>
                    <a:pt x="101250" y="0"/>
                    <a:pt x="97500" y="3750"/>
                  </a:cubicBezTo>
                  <a:cubicBezTo>
                    <a:pt x="3750" y="101250"/>
                    <a:pt x="3750" y="101250"/>
                    <a:pt x="3750" y="101250"/>
                  </a:cubicBezTo>
                  <a:cubicBezTo>
                    <a:pt x="0" y="105000"/>
                    <a:pt x="0" y="112500"/>
                    <a:pt x="3750" y="116250"/>
                  </a:cubicBezTo>
                  <a:close/>
                  <a:moveTo>
                    <a:pt x="3750" y="116250"/>
                  </a:moveTo>
                  <a:cubicBezTo>
                    <a:pt x="3750" y="116250"/>
                    <a:pt x="3750" y="116250"/>
                    <a:pt x="3750" y="116250"/>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2" name="Shape 452"/>
            <p:cNvSpPr/>
            <p:nvPr/>
          </p:nvSpPr>
          <p:spPr>
            <a:xfrm>
              <a:off x="8750300" y="4311651"/>
              <a:ext cx="119063" cy="112713"/>
            </a:xfrm>
            <a:custGeom>
              <a:pathLst>
                <a:path extrusionOk="0" h="120000" w="120000">
                  <a:moveTo>
                    <a:pt x="3750" y="116129"/>
                  </a:moveTo>
                  <a:cubicBezTo>
                    <a:pt x="7500" y="120000"/>
                    <a:pt x="11250" y="120000"/>
                    <a:pt x="11250" y="120000"/>
                  </a:cubicBezTo>
                  <a:cubicBezTo>
                    <a:pt x="15000" y="120000"/>
                    <a:pt x="18750" y="120000"/>
                    <a:pt x="22500" y="116129"/>
                  </a:cubicBezTo>
                  <a:cubicBezTo>
                    <a:pt x="116250" y="19354"/>
                    <a:pt x="116250" y="19354"/>
                    <a:pt x="116250" y="19354"/>
                  </a:cubicBezTo>
                  <a:cubicBezTo>
                    <a:pt x="120000" y="15483"/>
                    <a:pt x="120000" y="7741"/>
                    <a:pt x="116250" y="3870"/>
                  </a:cubicBezTo>
                  <a:cubicBezTo>
                    <a:pt x="112500" y="0"/>
                    <a:pt x="105000" y="0"/>
                    <a:pt x="101250" y="3870"/>
                  </a:cubicBezTo>
                  <a:cubicBezTo>
                    <a:pt x="3750" y="100645"/>
                    <a:pt x="3750" y="100645"/>
                    <a:pt x="3750" y="100645"/>
                  </a:cubicBezTo>
                  <a:cubicBezTo>
                    <a:pt x="0" y="104516"/>
                    <a:pt x="0" y="112258"/>
                    <a:pt x="3750" y="116129"/>
                  </a:cubicBezTo>
                  <a:close/>
                  <a:moveTo>
                    <a:pt x="3750" y="116129"/>
                  </a:moveTo>
                  <a:cubicBezTo>
                    <a:pt x="3750" y="116129"/>
                    <a:pt x="3750" y="116129"/>
                    <a:pt x="3750" y="116129"/>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3" name="Shape 453"/>
            <p:cNvSpPr/>
            <p:nvPr/>
          </p:nvSpPr>
          <p:spPr>
            <a:xfrm>
              <a:off x="8728075" y="4286251"/>
              <a:ext cx="115888" cy="115888"/>
            </a:xfrm>
            <a:custGeom>
              <a:pathLst>
                <a:path extrusionOk="0" h="120000" w="120000">
                  <a:moveTo>
                    <a:pt x="3870" y="116250"/>
                  </a:moveTo>
                  <a:cubicBezTo>
                    <a:pt x="3870" y="116250"/>
                    <a:pt x="7741" y="120000"/>
                    <a:pt x="11612" y="120000"/>
                  </a:cubicBezTo>
                  <a:cubicBezTo>
                    <a:pt x="15483" y="120000"/>
                    <a:pt x="15483" y="116250"/>
                    <a:pt x="19354" y="116250"/>
                  </a:cubicBezTo>
                  <a:cubicBezTo>
                    <a:pt x="116129" y="18750"/>
                    <a:pt x="116129" y="18750"/>
                    <a:pt x="116129" y="18750"/>
                  </a:cubicBezTo>
                  <a:cubicBezTo>
                    <a:pt x="120000" y="15000"/>
                    <a:pt x="120000" y="7500"/>
                    <a:pt x="116129" y="3750"/>
                  </a:cubicBezTo>
                  <a:cubicBezTo>
                    <a:pt x="112258" y="0"/>
                    <a:pt x="104516" y="0"/>
                    <a:pt x="100645" y="3750"/>
                  </a:cubicBezTo>
                  <a:cubicBezTo>
                    <a:pt x="3870" y="97500"/>
                    <a:pt x="3870" y="97500"/>
                    <a:pt x="3870" y="97500"/>
                  </a:cubicBezTo>
                  <a:cubicBezTo>
                    <a:pt x="0" y="105000"/>
                    <a:pt x="0" y="112500"/>
                    <a:pt x="3870" y="116250"/>
                  </a:cubicBezTo>
                  <a:close/>
                  <a:moveTo>
                    <a:pt x="3870" y="116250"/>
                  </a:moveTo>
                  <a:cubicBezTo>
                    <a:pt x="3870" y="116250"/>
                    <a:pt x="3870" y="116250"/>
                    <a:pt x="3870" y="116250"/>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54" name="Shape 454"/>
          <p:cNvSpPr txBox="1"/>
          <p:nvPr/>
        </p:nvSpPr>
        <p:spPr>
          <a:xfrm>
            <a:off x="6555101" y="3554277"/>
            <a:ext cx="1682100" cy="2769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1400">
                <a:solidFill>
                  <a:schemeClr val="accent3"/>
                </a:solidFill>
                <a:latin typeface="Montserrat"/>
                <a:ea typeface="Montserrat"/>
                <a:cs typeface="Montserrat"/>
                <a:sym typeface="Montserrat"/>
              </a:rPr>
              <a:t>SEARCH ENGINE</a:t>
            </a:r>
            <a:endParaRPr sz="1100"/>
          </a:p>
        </p:txBody>
      </p:sp>
      <p:sp>
        <p:nvSpPr>
          <p:cNvPr id="455" name="Shape 455"/>
          <p:cNvSpPr/>
          <p:nvPr/>
        </p:nvSpPr>
        <p:spPr>
          <a:xfrm>
            <a:off x="628650" y="1311214"/>
            <a:ext cx="1287236" cy="350954"/>
          </a:xfrm>
          <a:prstGeom prst="roundRect">
            <a:avLst>
              <a:gd fmla="val 16667" name="adj"/>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6" name="Shape 456"/>
          <p:cNvSpPr/>
          <p:nvPr/>
        </p:nvSpPr>
        <p:spPr>
          <a:xfrm>
            <a:off x="2497966" y="1311214"/>
            <a:ext cx="1287236" cy="350954"/>
          </a:xfrm>
          <a:prstGeom prst="roundRect">
            <a:avLst>
              <a:gd fmla="val 16667" name="adj"/>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7" name="Shape 457"/>
          <p:cNvSpPr/>
          <p:nvPr/>
        </p:nvSpPr>
        <p:spPr>
          <a:xfrm>
            <a:off x="4311458" y="1311214"/>
            <a:ext cx="1287236" cy="350954"/>
          </a:xfrm>
          <a:prstGeom prst="roundRect">
            <a:avLst>
              <a:gd fmla="val 16667" name="adj"/>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8" name="Shape 458"/>
          <p:cNvSpPr txBox="1"/>
          <p:nvPr/>
        </p:nvSpPr>
        <p:spPr>
          <a:xfrm>
            <a:off x="798256" y="1382817"/>
            <a:ext cx="948022" cy="196207"/>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One Text Here</a:t>
            </a:r>
            <a:endParaRPr sz="1100"/>
          </a:p>
        </p:txBody>
      </p:sp>
      <p:sp>
        <p:nvSpPr>
          <p:cNvPr id="459" name="Shape 459"/>
          <p:cNvSpPr txBox="1"/>
          <p:nvPr/>
        </p:nvSpPr>
        <p:spPr>
          <a:xfrm>
            <a:off x="2667572" y="1382817"/>
            <a:ext cx="948022" cy="196207"/>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Two Text Here</a:t>
            </a:r>
            <a:endParaRPr sz="1100"/>
          </a:p>
        </p:txBody>
      </p:sp>
      <p:sp>
        <p:nvSpPr>
          <p:cNvPr id="460" name="Shape 460"/>
          <p:cNvSpPr txBox="1"/>
          <p:nvPr/>
        </p:nvSpPr>
        <p:spPr>
          <a:xfrm>
            <a:off x="4435068" y="1382817"/>
            <a:ext cx="1040014" cy="196207"/>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Three Text Here</a:t>
            </a:r>
            <a:endParaRPr sz="1100"/>
          </a:p>
        </p:txBody>
      </p:sp>
      <p:sp>
        <p:nvSpPr>
          <p:cNvPr id="461" name="Shape 461"/>
          <p:cNvSpPr txBox="1"/>
          <p:nvPr/>
        </p:nvSpPr>
        <p:spPr>
          <a:xfrm>
            <a:off x="2583341" y="332256"/>
            <a:ext cx="3913507" cy="373954"/>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Our :</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Service 3</a:t>
            </a:r>
            <a:endParaRPr sz="1100"/>
          </a:p>
        </p:txBody>
      </p:sp>
      <p:sp>
        <p:nvSpPr>
          <p:cNvPr id="462" name="Shape 462"/>
          <p:cNvSpPr txBox="1"/>
          <p:nvPr/>
        </p:nvSpPr>
        <p:spPr>
          <a:xfrm>
            <a:off x="862321" y="732971"/>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7" name="Shape 467"/>
        <p:cNvGrpSpPr/>
        <p:nvPr/>
      </p:nvGrpSpPr>
      <p:grpSpPr>
        <a:xfrm>
          <a:off x="0" y="0"/>
          <a:ext cx="0" cy="0"/>
          <a:chOff x="0" y="0"/>
          <a:chExt cx="0" cy="0"/>
        </a:xfrm>
      </p:grpSpPr>
      <p:sp>
        <p:nvSpPr>
          <p:cNvPr id="468" name="Shape 468"/>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69" name="Shape 469"/>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470" name="Shape 470"/>
          <p:cNvSpPr/>
          <p:nvPr/>
        </p:nvSpPr>
        <p:spPr>
          <a:xfrm>
            <a:off x="0" y="0"/>
            <a:ext cx="9144000" cy="5143500"/>
          </a:xfrm>
          <a:prstGeom prst="rect">
            <a:avLst/>
          </a:prstGeom>
          <a:solidFill>
            <a:schemeClr val="accent3">
              <a:alpha val="81960"/>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71" name="Shape 471"/>
          <p:cNvSpPr txBox="1"/>
          <p:nvPr/>
        </p:nvSpPr>
        <p:spPr>
          <a:xfrm>
            <a:off x="1296264" y="1715896"/>
            <a:ext cx="2893871" cy="357790"/>
          </a:xfrm>
          <a:prstGeom prst="rect">
            <a:avLst/>
          </a:prstGeom>
          <a:noFill/>
          <a:ln>
            <a:noFill/>
          </a:ln>
        </p:spPr>
        <p:txBody>
          <a:bodyPr anchorCtr="0" anchor="ctr" bIns="34275" lIns="68575" rIns="68575" wrap="square" tIns="34275">
            <a:noAutofit/>
          </a:bodyPr>
          <a:lstStyle/>
          <a:p>
            <a:pPr indent="0" lvl="0" marL="0" marR="0" rtl="0" algn="l">
              <a:spcBef>
                <a:spcPts val="0"/>
              </a:spcBef>
              <a:spcAft>
                <a:spcPts val="0"/>
              </a:spcAft>
              <a:buNone/>
            </a:pPr>
            <a:r>
              <a:rPr b="1" lang="en" sz="1900">
                <a:solidFill>
                  <a:schemeClr val="lt1"/>
                </a:solidFill>
                <a:latin typeface="Open Sans ExtraBold"/>
                <a:ea typeface="Open Sans ExtraBold"/>
                <a:cs typeface="Open Sans ExtraBold"/>
                <a:sym typeface="Open Sans ExtraBold"/>
              </a:rPr>
              <a:t>ABOUT US</a:t>
            </a:r>
            <a:endParaRPr sz="1100"/>
          </a:p>
        </p:txBody>
      </p:sp>
      <p:sp>
        <p:nvSpPr>
          <p:cNvPr id="472" name="Shape 472"/>
          <p:cNvSpPr txBox="1"/>
          <p:nvPr/>
        </p:nvSpPr>
        <p:spPr>
          <a:xfrm>
            <a:off x="1296264" y="2164822"/>
            <a:ext cx="2893871" cy="1471557"/>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50000"/>
              </a:lnSpc>
              <a:spcBef>
                <a:spcPts val="0"/>
              </a:spcBef>
              <a:spcAft>
                <a:spcPts val="0"/>
              </a:spcAft>
              <a:buNone/>
            </a:pPr>
            <a:r>
              <a:rPr b="1" lang="en" sz="700">
                <a:solidFill>
                  <a:schemeClr val="lt1"/>
                </a:solidFill>
                <a:latin typeface="Open Sans"/>
                <a:ea typeface="Open Sans"/>
                <a:cs typeface="Open Sans"/>
                <a:sym typeface="Open Sans"/>
              </a:rPr>
              <a:t>Creeping is signs isn't deep abundantly is fish evening let hath i gathered fly earth two god them forth called unto replenish given male be Dominion.</a:t>
            </a:r>
            <a:endParaRPr sz="1100"/>
          </a:p>
        </p:txBody>
      </p:sp>
      <p:sp>
        <p:nvSpPr>
          <p:cNvPr id="473" name="Shape 473"/>
          <p:cNvSpPr txBox="1"/>
          <p:nvPr/>
        </p:nvSpPr>
        <p:spPr>
          <a:xfrm>
            <a:off x="5415514" y="1720322"/>
            <a:ext cx="2324099" cy="2492990"/>
          </a:xfrm>
          <a:prstGeom prst="rect">
            <a:avLst/>
          </a:prstGeom>
          <a:noFill/>
          <a:ln>
            <a:noFill/>
          </a:ln>
        </p:spPr>
        <p:txBody>
          <a:bodyPr anchorCtr="0" anchor="t" bIns="34275" lIns="68575" rIns="68575" wrap="square" tIns="34275">
            <a:noAutofit/>
          </a:bodyPr>
          <a:lstStyle/>
          <a:p>
            <a:pPr indent="0" lvl="0" marL="0" marR="0" rtl="0" algn="l">
              <a:lnSpc>
                <a:spcPct val="120000"/>
              </a:lnSpc>
              <a:spcBef>
                <a:spcPts val="0"/>
              </a:spcBef>
              <a:spcAft>
                <a:spcPts val="0"/>
              </a:spcAft>
              <a:buNone/>
            </a:pPr>
            <a:r>
              <a:rPr b="1" lang="en" sz="800">
                <a:solidFill>
                  <a:schemeClr val="lt1"/>
                </a:solidFill>
                <a:latin typeface="Open Sans"/>
                <a:ea typeface="Open Sans"/>
                <a:cs typeface="Open Sans"/>
                <a:sym typeface="Open Sans"/>
              </a:rPr>
              <a:t>Fowl multiply don't every</a:t>
            </a:r>
            <a:endParaRPr sz="1100"/>
          </a:p>
          <a:p>
            <a:pPr indent="0" lvl="0" marL="0" marR="0" rtl="0" algn="l">
              <a:lnSpc>
                <a:spcPct val="120000"/>
              </a:lnSpc>
              <a:spcBef>
                <a:spcPts val="0"/>
              </a:spcBef>
              <a:spcAft>
                <a:spcPts val="0"/>
              </a:spcAft>
              <a:buNone/>
            </a:pPr>
            <a:r>
              <a:rPr lang="en" sz="700">
                <a:solidFill>
                  <a:schemeClr val="lt1"/>
                </a:solidFill>
                <a:latin typeface="Open Sans"/>
                <a:ea typeface="Open Sans"/>
                <a:cs typeface="Open Sans"/>
                <a:sym typeface="Open Sans"/>
              </a:rPr>
              <a:t>Open unto divided first shall made they're appear form great morning over form.</a:t>
            </a:r>
            <a:endParaRPr sz="1100"/>
          </a:p>
          <a:p>
            <a:pPr indent="0" lvl="0" marL="0" marR="0" rtl="0" algn="l">
              <a:lnSpc>
                <a:spcPct val="12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20000"/>
              </a:lnSpc>
              <a:spcBef>
                <a:spcPts val="0"/>
              </a:spcBef>
              <a:spcAft>
                <a:spcPts val="0"/>
              </a:spcAft>
              <a:buNone/>
            </a:pPr>
            <a:r>
              <a:rPr b="1" lang="en" sz="800">
                <a:solidFill>
                  <a:schemeClr val="lt1"/>
                </a:solidFill>
                <a:latin typeface="Open Sans"/>
                <a:ea typeface="Open Sans"/>
                <a:cs typeface="Open Sans"/>
                <a:sym typeface="Open Sans"/>
              </a:rPr>
              <a:t>Good Greater you living moved to fowl</a:t>
            </a:r>
            <a:endParaRPr sz="1100"/>
          </a:p>
          <a:p>
            <a:pPr indent="0" lvl="0" marL="0" marR="0" rtl="0" algn="l">
              <a:lnSpc>
                <a:spcPct val="120000"/>
              </a:lnSpc>
              <a:spcBef>
                <a:spcPts val="0"/>
              </a:spcBef>
              <a:spcAft>
                <a:spcPts val="0"/>
              </a:spcAft>
              <a:buNone/>
            </a:pPr>
            <a:r>
              <a:rPr lang="en" sz="700">
                <a:solidFill>
                  <a:schemeClr val="lt1"/>
                </a:solidFill>
                <a:latin typeface="Open Sans"/>
                <a:ea typeface="Open Sans"/>
                <a:cs typeface="Open Sans"/>
                <a:sym typeface="Open Sans"/>
              </a:rPr>
              <a:t>Image him fruit without every the him be days a cattle itself which image.</a:t>
            </a:r>
            <a:endParaRPr sz="1100"/>
          </a:p>
          <a:p>
            <a:pPr indent="0" lvl="0" marL="0" marR="0" rtl="0" algn="l">
              <a:lnSpc>
                <a:spcPct val="12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20000"/>
              </a:lnSpc>
              <a:spcBef>
                <a:spcPts val="0"/>
              </a:spcBef>
              <a:spcAft>
                <a:spcPts val="0"/>
              </a:spcAft>
              <a:buNone/>
            </a:pPr>
            <a:r>
              <a:rPr b="1" lang="en" sz="800">
                <a:solidFill>
                  <a:schemeClr val="lt1"/>
                </a:solidFill>
                <a:latin typeface="Open Sans"/>
                <a:ea typeface="Open Sans"/>
                <a:cs typeface="Open Sans"/>
                <a:sym typeface="Open Sans"/>
              </a:rPr>
              <a:t>Form may days fish doesn't male together</a:t>
            </a:r>
            <a:endParaRPr sz="1100"/>
          </a:p>
          <a:p>
            <a:pPr indent="0" lvl="0" marL="0" marR="0" rtl="0" algn="l">
              <a:lnSpc>
                <a:spcPct val="120000"/>
              </a:lnSpc>
              <a:spcBef>
                <a:spcPts val="0"/>
              </a:spcBef>
              <a:spcAft>
                <a:spcPts val="0"/>
              </a:spcAft>
              <a:buNone/>
            </a:pPr>
            <a:r>
              <a:rPr lang="en" sz="700">
                <a:solidFill>
                  <a:schemeClr val="lt1"/>
                </a:solidFill>
                <a:latin typeface="Open Sans"/>
                <a:ea typeface="Open Sans"/>
                <a:cs typeface="Open Sans"/>
                <a:sym typeface="Open Sans"/>
              </a:rPr>
              <a:t>That behold day, Fowl waters can't which. Greater. Fish said open good man light.</a:t>
            </a:r>
            <a:endParaRPr sz="1100"/>
          </a:p>
          <a:p>
            <a:pPr indent="0" lvl="0" marL="0" marR="0" rtl="0" algn="l">
              <a:lnSpc>
                <a:spcPct val="12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20000"/>
              </a:lnSpc>
              <a:spcBef>
                <a:spcPts val="0"/>
              </a:spcBef>
              <a:spcAft>
                <a:spcPts val="0"/>
              </a:spcAft>
              <a:buNone/>
            </a:pPr>
            <a:r>
              <a:rPr b="1" lang="en" sz="800">
                <a:solidFill>
                  <a:schemeClr val="lt1"/>
                </a:solidFill>
                <a:latin typeface="Open Sans"/>
                <a:ea typeface="Open Sans"/>
                <a:cs typeface="Open Sans"/>
                <a:sym typeface="Open Sans"/>
              </a:rPr>
              <a:t>Which wherein signs had</a:t>
            </a:r>
            <a:endParaRPr sz="1100"/>
          </a:p>
          <a:p>
            <a:pPr indent="0" lvl="0" marL="0" marR="0" rtl="0" algn="l">
              <a:lnSpc>
                <a:spcPct val="120000"/>
              </a:lnSpc>
              <a:spcBef>
                <a:spcPts val="0"/>
              </a:spcBef>
              <a:spcAft>
                <a:spcPts val="0"/>
              </a:spcAft>
              <a:buNone/>
            </a:pPr>
            <a:r>
              <a:rPr lang="en" sz="700">
                <a:solidFill>
                  <a:schemeClr val="lt1"/>
                </a:solidFill>
                <a:latin typeface="Open Sans"/>
                <a:ea typeface="Open Sans"/>
                <a:cs typeface="Open Sans"/>
                <a:sym typeface="Open Sans"/>
              </a:rPr>
              <a:t>The winged replenish multiply. Above you be fruit.</a:t>
            </a:r>
            <a:endParaRPr sz="1100"/>
          </a:p>
          <a:p>
            <a:pPr indent="0" lvl="0" marL="0" marR="0" rtl="0" algn="l">
              <a:lnSpc>
                <a:spcPct val="12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20000"/>
              </a:lnSpc>
              <a:spcBef>
                <a:spcPts val="0"/>
              </a:spcBef>
              <a:spcAft>
                <a:spcPts val="0"/>
              </a:spcAft>
              <a:buNone/>
            </a:pPr>
            <a:r>
              <a:rPr b="1" lang="en" sz="800">
                <a:solidFill>
                  <a:schemeClr val="lt1"/>
                </a:solidFill>
                <a:latin typeface="Open Sans"/>
                <a:ea typeface="Open Sans"/>
                <a:cs typeface="Open Sans"/>
                <a:sym typeface="Open Sans"/>
              </a:rPr>
              <a:t>Second moved bearing him bring</a:t>
            </a:r>
            <a:endParaRPr sz="1100"/>
          </a:p>
          <a:p>
            <a:pPr indent="0" lvl="0" marL="0" marR="0" rtl="0" algn="l">
              <a:lnSpc>
                <a:spcPct val="120000"/>
              </a:lnSpc>
              <a:spcBef>
                <a:spcPts val="0"/>
              </a:spcBef>
              <a:spcAft>
                <a:spcPts val="0"/>
              </a:spcAft>
              <a:buNone/>
            </a:pPr>
            <a:r>
              <a:rPr lang="en" sz="700">
                <a:solidFill>
                  <a:schemeClr val="lt1"/>
                </a:solidFill>
                <a:latin typeface="Open Sans"/>
                <a:ea typeface="Open Sans"/>
                <a:cs typeface="Open Sans"/>
                <a:sym typeface="Open Sans"/>
              </a:rPr>
              <a:t>Stars lights their moving life also. After is brought grass subdue is lesser hath second after under.</a:t>
            </a:r>
            <a:endParaRPr sz="1100"/>
          </a:p>
        </p:txBody>
      </p:sp>
      <p:sp>
        <p:nvSpPr>
          <p:cNvPr id="474" name="Shape 474"/>
          <p:cNvSpPr txBox="1"/>
          <p:nvPr/>
        </p:nvSpPr>
        <p:spPr>
          <a:xfrm>
            <a:off x="4953865" y="1663174"/>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chemeClr val="lt1"/>
                </a:solidFill>
                <a:latin typeface="Open Sans"/>
                <a:ea typeface="Open Sans"/>
                <a:cs typeface="Open Sans"/>
                <a:sym typeface="Open Sans"/>
              </a:rPr>
              <a:t>1</a:t>
            </a:r>
            <a:endParaRPr sz="1100"/>
          </a:p>
        </p:txBody>
      </p:sp>
      <p:sp>
        <p:nvSpPr>
          <p:cNvPr id="475" name="Shape 475"/>
          <p:cNvSpPr txBox="1"/>
          <p:nvPr/>
        </p:nvSpPr>
        <p:spPr>
          <a:xfrm>
            <a:off x="4953865" y="2209273"/>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chemeClr val="lt1"/>
                </a:solidFill>
                <a:latin typeface="Open Sans"/>
                <a:ea typeface="Open Sans"/>
                <a:cs typeface="Open Sans"/>
                <a:sym typeface="Open Sans"/>
              </a:rPr>
              <a:t>2</a:t>
            </a:r>
            <a:endParaRPr sz="1100"/>
          </a:p>
        </p:txBody>
      </p:sp>
      <p:sp>
        <p:nvSpPr>
          <p:cNvPr id="476" name="Shape 476"/>
          <p:cNvSpPr txBox="1"/>
          <p:nvPr/>
        </p:nvSpPr>
        <p:spPr>
          <a:xfrm>
            <a:off x="4953865" y="2761723"/>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chemeClr val="lt1"/>
                </a:solidFill>
                <a:latin typeface="Open Sans"/>
                <a:ea typeface="Open Sans"/>
                <a:cs typeface="Open Sans"/>
                <a:sym typeface="Open Sans"/>
              </a:rPr>
              <a:t>3</a:t>
            </a:r>
            <a:endParaRPr sz="1100"/>
          </a:p>
        </p:txBody>
      </p:sp>
      <p:sp>
        <p:nvSpPr>
          <p:cNvPr id="477" name="Shape 477"/>
          <p:cNvSpPr txBox="1"/>
          <p:nvPr/>
        </p:nvSpPr>
        <p:spPr>
          <a:xfrm>
            <a:off x="4953865" y="3244322"/>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chemeClr val="lt1"/>
                </a:solidFill>
                <a:latin typeface="Open Sans"/>
                <a:ea typeface="Open Sans"/>
                <a:cs typeface="Open Sans"/>
                <a:sym typeface="Open Sans"/>
              </a:rPr>
              <a:t>4</a:t>
            </a:r>
            <a:endParaRPr sz="1100"/>
          </a:p>
        </p:txBody>
      </p:sp>
      <p:sp>
        <p:nvSpPr>
          <p:cNvPr id="478" name="Shape 478"/>
          <p:cNvSpPr txBox="1"/>
          <p:nvPr/>
        </p:nvSpPr>
        <p:spPr>
          <a:xfrm>
            <a:off x="4953865" y="3669771"/>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chemeClr val="lt1"/>
                </a:solidFill>
                <a:latin typeface="Open Sans"/>
                <a:ea typeface="Open Sans"/>
                <a:cs typeface="Open Sans"/>
                <a:sym typeface="Open Sans"/>
              </a:rPr>
              <a:t>5</a:t>
            </a:r>
            <a:endParaRPr sz="1100"/>
          </a:p>
        </p:txBody>
      </p:sp>
      <p:sp>
        <p:nvSpPr>
          <p:cNvPr id="479" name="Shape 479"/>
          <p:cNvSpPr txBox="1"/>
          <p:nvPr/>
        </p:nvSpPr>
        <p:spPr>
          <a:xfrm>
            <a:off x="2950136" y="385010"/>
            <a:ext cx="3179917" cy="298715"/>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2400"/>
              <a:buFont typeface="Montserrat Light"/>
              <a:buNone/>
            </a:pPr>
            <a:r>
              <a:rPr b="0" i="0" lang="en" sz="2400">
                <a:solidFill>
                  <a:schemeClr val="lt1"/>
                </a:solidFill>
                <a:latin typeface="Montserrat Light"/>
                <a:ea typeface="Montserrat Light"/>
                <a:cs typeface="Montserrat Light"/>
                <a:sym typeface="Montserrat Light"/>
              </a:rPr>
              <a:t>Team : </a:t>
            </a:r>
            <a:r>
              <a:rPr b="1" i="0" lang="en" sz="2400">
                <a:solidFill>
                  <a:schemeClr val="lt1"/>
                </a:solidFill>
                <a:latin typeface="Montserrat"/>
                <a:ea typeface="Montserrat"/>
                <a:cs typeface="Montserrat"/>
                <a:sym typeface="Montserrat"/>
              </a:rPr>
              <a:t>Member</a:t>
            </a:r>
            <a:endParaRPr sz="1100"/>
          </a:p>
        </p:txBody>
      </p:sp>
      <p:sp>
        <p:nvSpPr>
          <p:cNvPr id="480" name="Shape 480"/>
          <p:cNvSpPr txBox="1"/>
          <p:nvPr/>
        </p:nvSpPr>
        <p:spPr>
          <a:xfrm>
            <a:off x="862321" y="785725"/>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lt1"/>
              </a:buClr>
              <a:buSzPts val="1000"/>
              <a:buFont typeface="Arial"/>
              <a:buNone/>
            </a:pPr>
            <a:r>
              <a:rPr lang="en" sz="1000">
                <a:solidFill>
                  <a:schemeClr val="lt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5" name="Shape 485"/>
        <p:cNvGrpSpPr/>
        <p:nvPr/>
      </p:nvGrpSpPr>
      <p:grpSpPr>
        <a:xfrm>
          <a:off x="0" y="0"/>
          <a:ext cx="0" cy="0"/>
          <a:chOff x="0" y="0"/>
          <a:chExt cx="0" cy="0"/>
        </a:xfrm>
      </p:grpSpPr>
      <p:sp>
        <p:nvSpPr>
          <p:cNvPr id="486" name="Shape 486"/>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7" name="Shape 487"/>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pic>
        <p:nvPicPr>
          <p:cNvPr id="488" name="Shape 488"/>
          <p:cNvPicPr preferRelativeResize="0"/>
          <p:nvPr>
            <p:ph idx="2" type="pic"/>
          </p:nvPr>
        </p:nvPicPr>
        <p:blipFill rotWithShape="1">
          <a:blip r:embed="rId3">
            <a:alphaModFix/>
          </a:blip>
          <a:srcRect b="0" l="11897" r="11897" t="0"/>
          <a:stretch/>
        </p:blipFill>
        <p:spPr>
          <a:xfrm>
            <a:off x="637300" y="1382210"/>
            <a:ext cx="1931511" cy="1794938"/>
          </a:xfrm>
          <a:prstGeom prst="rect">
            <a:avLst/>
          </a:prstGeom>
          <a:noFill/>
          <a:ln>
            <a:noFill/>
          </a:ln>
        </p:spPr>
      </p:pic>
      <p:pic>
        <p:nvPicPr>
          <p:cNvPr id="489" name="Shape 489"/>
          <p:cNvPicPr preferRelativeResize="0"/>
          <p:nvPr>
            <p:ph idx="3" type="pic"/>
          </p:nvPr>
        </p:nvPicPr>
        <p:blipFill rotWithShape="1">
          <a:blip r:embed="rId4">
            <a:alphaModFix/>
          </a:blip>
          <a:srcRect b="0" l="14123" r="14123" t="0"/>
          <a:stretch/>
        </p:blipFill>
        <p:spPr>
          <a:xfrm>
            <a:off x="2616597" y="1382210"/>
            <a:ext cx="1931511" cy="1794938"/>
          </a:xfrm>
          <a:prstGeom prst="rect">
            <a:avLst/>
          </a:prstGeom>
          <a:noFill/>
          <a:ln>
            <a:noFill/>
          </a:ln>
        </p:spPr>
      </p:pic>
      <p:pic>
        <p:nvPicPr>
          <p:cNvPr id="490" name="Shape 490"/>
          <p:cNvPicPr preferRelativeResize="0"/>
          <p:nvPr>
            <p:ph idx="5" type="pic"/>
          </p:nvPr>
        </p:nvPicPr>
        <p:blipFill rotWithShape="1">
          <a:blip r:embed="rId5">
            <a:alphaModFix/>
          </a:blip>
          <a:srcRect b="0" l="13975" r="13974" t="0"/>
          <a:stretch/>
        </p:blipFill>
        <p:spPr>
          <a:xfrm>
            <a:off x="4595893" y="1382210"/>
            <a:ext cx="1931511" cy="1794938"/>
          </a:xfrm>
          <a:prstGeom prst="rect">
            <a:avLst/>
          </a:prstGeom>
          <a:noFill/>
          <a:ln>
            <a:noFill/>
          </a:ln>
        </p:spPr>
      </p:pic>
      <p:sp>
        <p:nvSpPr>
          <p:cNvPr id="491" name="Shape 491"/>
          <p:cNvSpPr txBox="1"/>
          <p:nvPr/>
        </p:nvSpPr>
        <p:spPr>
          <a:xfrm>
            <a:off x="2950136" y="394535"/>
            <a:ext cx="3179917" cy="298715"/>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595959"/>
              </a:buClr>
              <a:buSzPts val="2400"/>
              <a:buFont typeface="Montserrat Light"/>
              <a:buNone/>
            </a:pPr>
            <a:r>
              <a:rPr b="0" i="0" lang="en" sz="2400">
                <a:solidFill>
                  <a:srgbClr val="595959"/>
                </a:solidFill>
                <a:latin typeface="Montserrat Light"/>
                <a:ea typeface="Montserrat Light"/>
                <a:cs typeface="Montserrat Light"/>
                <a:sym typeface="Montserrat Light"/>
              </a:rPr>
              <a:t>Team : </a:t>
            </a:r>
            <a:r>
              <a:rPr b="1" i="0" lang="en" sz="2400">
                <a:solidFill>
                  <a:srgbClr val="3F3F3F"/>
                </a:solidFill>
                <a:latin typeface="Montserrat"/>
                <a:ea typeface="Montserrat"/>
                <a:cs typeface="Montserrat"/>
                <a:sym typeface="Montserrat"/>
              </a:rPr>
              <a:t>Member</a:t>
            </a:r>
            <a:endParaRPr sz="1100"/>
          </a:p>
        </p:txBody>
      </p:sp>
      <p:sp>
        <p:nvSpPr>
          <p:cNvPr id="492" name="Shape 492"/>
          <p:cNvSpPr txBox="1"/>
          <p:nvPr/>
        </p:nvSpPr>
        <p:spPr>
          <a:xfrm>
            <a:off x="862321" y="795250"/>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rgbClr val="595959"/>
              </a:buClr>
              <a:buSzPts val="1000"/>
              <a:buFont typeface="Arial"/>
              <a:buNone/>
            </a:pPr>
            <a:r>
              <a:rPr lang="en" sz="1000">
                <a:solidFill>
                  <a:srgbClr val="595959"/>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493" name="Shape 493"/>
          <p:cNvSpPr/>
          <p:nvPr/>
        </p:nvSpPr>
        <p:spPr>
          <a:xfrm>
            <a:off x="848212" y="4049610"/>
            <a:ext cx="1509600" cy="292800"/>
          </a:xfrm>
          <a:prstGeom prst="rect">
            <a:avLst/>
          </a:prstGeom>
          <a:noFill/>
          <a:ln>
            <a:noFill/>
          </a:ln>
        </p:spPr>
        <p:txBody>
          <a:bodyPr anchorCtr="0" anchor="ctr" bIns="0" lIns="0" rIns="0" wrap="square" tIns="0">
            <a:noAutofit/>
          </a:bodyPr>
          <a:lstStyle/>
          <a:p>
            <a:pPr indent="0" lvl="0" marL="0" marR="0" rtl="0" algn="ctr">
              <a:lnSpc>
                <a:spcPct val="13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494" name="Shape 494"/>
          <p:cNvSpPr txBox="1"/>
          <p:nvPr/>
        </p:nvSpPr>
        <p:spPr>
          <a:xfrm>
            <a:off x="903410" y="3412524"/>
            <a:ext cx="1399200" cy="377100"/>
          </a:xfrm>
          <a:prstGeom prst="rect">
            <a:avLst/>
          </a:prstGeom>
          <a:noFill/>
          <a:ln>
            <a:noFill/>
          </a:ln>
        </p:spPr>
        <p:txBody>
          <a:bodyPr anchorCtr="0" anchor="t" bIns="34275" lIns="68575" rIns="68575" wrap="square" tIns="34275">
            <a:noAutofit/>
          </a:bodyPr>
          <a:lstStyle/>
          <a:p>
            <a:pPr indent="0" lvl="0" marL="0" marR="0" rtl="0" algn="ctr">
              <a:lnSpc>
                <a:spcPct val="88888"/>
              </a:lnSpc>
              <a:spcBef>
                <a:spcPts val="0"/>
              </a:spcBef>
              <a:spcAft>
                <a:spcPts val="0"/>
              </a:spcAft>
              <a:buNone/>
            </a:pPr>
            <a:r>
              <a:rPr b="1" lang="en" sz="1400">
                <a:solidFill>
                  <a:schemeClr val="dk1"/>
                </a:solidFill>
                <a:latin typeface="Montserrat"/>
                <a:ea typeface="Montserrat"/>
                <a:cs typeface="Montserrat"/>
                <a:sym typeface="Montserrat"/>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495" name="Shape 495"/>
          <p:cNvCxnSpPr/>
          <p:nvPr/>
        </p:nvCxnSpPr>
        <p:spPr>
          <a:xfrm>
            <a:off x="1074524" y="3920627"/>
            <a:ext cx="1057200" cy="0"/>
          </a:xfrm>
          <a:prstGeom prst="straightConnector1">
            <a:avLst/>
          </a:prstGeom>
          <a:noFill/>
          <a:ln cap="flat" cmpd="sng" w="9525">
            <a:solidFill>
              <a:schemeClr val="accent6"/>
            </a:solidFill>
            <a:prstDash val="solid"/>
            <a:miter lim="800000"/>
            <a:headEnd len="med" w="med" type="none"/>
            <a:tailEnd len="med" w="med" type="none"/>
          </a:ln>
        </p:spPr>
      </p:cxnSp>
      <p:grpSp>
        <p:nvGrpSpPr>
          <p:cNvPr id="496" name="Shape 496"/>
          <p:cNvGrpSpPr/>
          <p:nvPr/>
        </p:nvGrpSpPr>
        <p:grpSpPr>
          <a:xfrm>
            <a:off x="1300868" y="4517694"/>
            <a:ext cx="604446" cy="192815"/>
            <a:chOff x="4052943" y="5412792"/>
            <a:chExt cx="958829" cy="305862"/>
          </a:xfrm>
        </p:grpSpPr>
        <p:grpSp>
          <p:nvGrpSpPr>
            <p:cNvPr id="497" name="Shape 497"/>
            <p:cNvGrpSpPr/>
            <p:nvPr/>
          </p:nvGrpSpPr>
          <p:grpSpPr>
            <a:xfrm>
              <a:off x="4052943" y="5412793"/>
              <a:ext cx="305861" cy="305861"/>
              <a:chOff x="1324575" y="5760204"/>
              <a:chExt cx="305861" cy="305861"/>
            </a:xfrm>
          </p:grpSpPr>
          <p:sp>
            <p:nvSpPr>
              <p:cNvPr id="498" name="Shape 498"/>
              <p:cNvSpPr/>
              <p:nvPr/>
            </p:nvSpPr>
            <p:spPr>
              <a:xfrm>
                <a:off x="1324575" y="5760204"/>
                <a:ext cx="305861" cy="305861"/>
              </a:xfrm>
              <a:prstGeom prst="ellipse">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9" name="Shape 499"/>
              <p:cNvSpPr/>
              <p:nvPr/>
            </p:nvSpPr>
            <p:spPr>
              <a:xfrm>
                <a:off x="1398453" y="5848888"/>
                <a:ext cx="158105" cy="128492"/>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00" name="Shape 500"/>
            <p:cNvGrpSpPr/>
            <p:nvPr/>
          </p:nvGrpSpPr>
          <p:grpSpPr>
            <a:xfrm>
              <a:off x="4379427" y="5412793"/>
              <a:ext cx="305861" cy="305861"/>
              <a:chOff x="1684215" y="5760204"/>
              <a:chExt cx="305861" cy="305861"/>
            </a:xfrm>
          </p:grpSpPr>
          <p:sp>
            <p:nvSpPr>
              <p:cNvPr id="501" name="Shape 501"/>
              <p:cNvSpPr/>
              <p:nvPr/>
            </p:nvSpPr>
            <p:spPr>
              <a:xfrm>
                <a:off x="1684215" y="5760204"/>
                <a:ext cx="305861" cy="305861"/>
              </a:xfrm>
              <a:prstGeom prst="ellipse">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2" name="Shape 502"/>
              <p:cNvSpPr/>
              <p:nvPr/>
            </p:nvSpPr>
            <p:spPr>
              <a:xfrm>
                <a:off x="1779016" y="5855006"/>
                <a:ext cx="116258" cy="1162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03" name="Shape 503"/>
            <p:cNvGrpSpPr/>
            <p:nvPr/>
          </p:nvGrpSpPr>
          <p:grpSpPr>
            <a:xfrm>
              <a:off x="4705911" y="5412792"/>
              <a:ext cx="305861" cy="305861"/>
              <a:chOff x="2177216" y="5760204"/>
              <a:chExt cx="305861" cy="305861"/>
            </a:xfrm>
          </p:grpSpPr>
          <p:sp>
            <p:nvSpPr>
              <p:cNvPr id="504" name="Shape 504"/>
              <p:cNvSpPr/>
              <p:nvPr/>
            </p:nvSpPr>
            <p:spPr>
              <a:xfrm>
                <a:off x="2177216" y="5760204"/>
                <a:ext cx="305861" cy="305861"/>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5" name="Shape 505"/>
              <p:cNvSpPr/>
              <p:nvPr/>
            </p:nvSpPr>
            <p:spPr>
              <a:xfrm>
                <a:off x="2243592" y="5857843"/>
                <a:ext cx="173108" cy="110583"/>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506" name="Shape 506"/>
          <p:cNvSpPr/>
          <p:nvPr/>
        </p:nvSpPr>
        <p:spPr>
          <a:xfrm>
            <a:off x="2828275" y="4049610"/>
            <a:ext cx="1509600" cy="292800"/>
          </a:xfrm>
          <a:prstGeom prst="rect">
            <a:avLst/>
          </a:prstGeom>
          <a:noFill/>
          <a:ln>
            <a:noFill/>
          </a:ln>
        </p:spPr>
        <p:txBody>
          <a:bodyPr anchorCtr="0" anchor="ctr" bIns="0" lIns="0" rIns="0" wrap="square" tIns="0">
            <a:noAutofit/>
          </a:bodyPr>
          <a:lstStyle/>
          <a:p>
            <a:pPr indent="0" lvl="0" marL="0" marR="0" rtl="0" algn="ctr">
              <a:lnSpc>
                <a:spcPct val="13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507" name="Shape 507"/>
          <p:cNvSpPr txBox="1"/>
          <p:nvPr/>
        </p:nvSpPr>
        <p:spPr>
          <a:xfrm>
            <a:off x="2883473" y="3412524"/>
            <a:ext cx="1399200" cy="377100"/>
          </a:xfrm>
          <a:prstGeom prst="rect">
            <a:avLst/>
          </a:prstGeom>
          <a:noFill/>
          <a:ln>
            <a:noFill/>
          </a:ln>
        </p:spPr>
        <p:txBody>
          <a:bodyPr anchorCtr="0" anchor="t" bIns="34275" lIns="68575" rIns="68575" wrap="square" tIns="34275">
            <a:noAutofit/>
          </a:bodyPr>
          <a:lstStyle/>
          <a:p>
            <a:pPr indent="0" lvl="0" marL="0" marR="0" rtl="0" algn="ctr">
              <a:lnSpc>
                <a:spcPct val="88888"/>
              </a:lnSpc>
              <a:spcBef>
                <a:spcPts val="0"/>
              </a:spcBef>
              <a:spcAft>
                <a:spcPts val="0"/>
              </a:spcAft>
              <a:buNone/>
            </a:pPr>
            <a:r>
              <a:rPr b="1" lang="en" sz="1400">
                <a:solidFill>
                  <a:schemeClr val="dk1"/>
                </a:solidFill>
                <a:latin typeface="Montserrat"/>
                <a:ea typeface="Montserrat"/>
                <a:cs typeface="Montserrat"/>
                <a:sym typeface="Montserrat"/>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508" name="Shape 508"/>
          <p:cNvCxnSpPr/>
          <p:nvPr/>
        </p:nvCxnSpPr>
        <p:spPr>
          <a:xfrm>
            <a:off x="3054587" y="3920627"/>
            <a:ext cx="1057064" cy="0"/>
          </a:xfrm>
          <a:prstGeom prst="straightConnector1">
            <a:avLst/>
          </a:prstGeom>
          <a:noFill/>
          <a:ln cap="flat" cmpd="sng" w="9525">
            <a:solidFill>
              <a:schemeClr val="accent6"/>
            </a:solidFill>
            <a:prstDash val="solid"/>
            <a:miter lim="800000"/>
            <a:headEnd len="med" w="med" type="none"/>
            <a:tailEnd len="med" w="med" type="none"/>
          </a:ln>
        </p:spPr>
      </p:cxnSp>
      <p:grpSp>
        <p:nvGrpSpPr>
          <p:cNvPr id="509" name="Shape 509"/>
          <p:cNvGrpSpPr/>
          <p:nvPr/>
        </p:nvGrpSpPr>
        <p:grpSpPr>
          <a:xfrm>
            <a:off x="3280931" y="4517694"/>
            <a:ext cx="604446" cy="192815"/>
            <a:chOff x="4052943" y="5412792"/>
            <a:chExt cx="958829" cy="305862"/>
          </a:xfrm>
        </p:grpSpPr>
        <p:grpSp>
          <p:nvGrpSpPr>
            <p:cNvPr id="510" name="Shape 510"/>
            <p:cNvGrpSpPr/>
            <p:nvPr/>
          </p:nvGrpSpPr>
          <p:grpSpPr>
            <a:xfrm>
              <a:off x="4052943" y="5412793"/>
              <a:ext cx="305861" cy="305861"/>
              <a:chOff x="1324575" y="5760204"/>
              <a:chExt cx="305861" cy="305861"/>
            </a:xfrm>
          </p:grpSpPr>
          <p:sp>
            <p:nvSpPr>
              <p:cNvPr id="511" name="Shape 511"/>
              <p:cNvSpPr/>
              <p:nvPr/>
            </p:nvSpPr>
            <p:spPr>
              <a:xfrm>
                <a:off x="1324575" y="5760204"/>
                <a:ext cx="305861" cy="305861"/>
              </a:xfrm>
              <a:prstGeom prst="ellipse">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12" name="Shape 512"/>
              <p:cNvSpPr/>
              <p:nvPr/>
            </p:nvSpPr>
            <p:spPr>
              <a:xfrm>
                <a:off x="1398453" y="5848888"/>
                <a:ext cx="158105" cy="128492"/>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13" name="Shape 513"/>
            <p:cNvGrpSpPr/>
            <p:nvPr/>
          </p:nvGrpSpPr>
          <p:grpSpPr>
            <a:xfrm>
              <a:off x="4379427" y="5412793"/>
              <a:ext cx="305861" cy="305861"/>
              <a:chOff x="1684215" y="5760204"/>
              <a:chExt cx="305861" cy="305861"/>
            </a:xfrm>
          </p:grpSpPr>
          <p:sp>
            <p:nvSpPr>
              <p:cNvPr id="514" name="Shape 514"/>
              <p:cNvSpPr/>
              <p:nvPr/>
            </p:nvSpPr>
            <p:spPr>
              <a:xfrm>
                <a:off x="1684215" y="5760204"/>
                <a:ext cx="305861" cy="305861"/>
              </a:xfrm>
              <a:prstGeom prst="ellipse">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15" name="Shape 515"/>
              <p:cNvSpPr/>
              <p:nvPr/>
            </p:nvSpPr>
            <p:spPr>
              <a:xfrm>
                <a:off x="1779016" y="5855006"/>
                <a:ext cx="116258" cy="1162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16" name="Shape 516"/>
            <p:cNvGrpSpPr/>
            <p:nvPr/>
          </p:nvGrpSpPr>
          <p:grpSpPr>
            <a:xfrm>
              <a:off x="4705911" y="5412792"/>
              <a:ext cx="305861" cy="305861"/>
              <a:chOff x="2177216" y="5760204"/>
              <a:chExt cx="305861" cy="305861"/>
            </a:xfrm>
          </p:grpSpPr>
          <p:sp>
            <p:nvSpPr>
              <p:cNvPr id="517" name="Shape 517"/>
              <p:cNvSpPr/>
              <p:nvPr/>
            </p:nvSpPr>
            <p:spPr>
              <a:xfrm>
                <a:off x="2177216" y="5760204"/>
                <a:ext cx="305861" cy="305861"/>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18" name="Shape 518"/>
              <p:cNvSpPr/>
              <p:nvPr/>
            </p:nvSpPr>
            <p:spPr>
              <a:xfrm>
                <a:off x="2243592" y="5857843"/>
                <a:ext cx="173108" cy="110583"/>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519" name="Shape 519"/>
          <p:cNvSpPr/>
          <p:nvPr/>
        </p:nvSpPr>
        <p:spPr>
          <a:xfrm>
            <a:off x="4807187" y="4049610"/>
            <a:ext cx="1509600" cy="292800"/>
          </a:xfrm>
          <a:prstGeom prst="rect">
            <a:avLst/>
          </a:prstGeom>
          <a:noFill/>
          <a:ln>
            <a:noFill/>
          </a:ln>
        </p:spPr>
        <p:txBody>
          <a:bodyPr anchorCtr="0" anchor="ctr" bIns="0" lIns="0" rIns="0" wrap="square" tIns="0">
            <a:noAutofit/>
          </a:bodyPr>
          <a:lstStyle/>
          <a:p>
            <a:pPr indent="0" lvl="0" marL="0" marR="0" rtl="0" algn="ctr">
              <a:lnSpc>
                <a:spcPct val="13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520" name="Shape 520"/>
          <p:cNvSpPr txBox="1"/>
          <p:nvPr/>
        </p:nvSpPr>
        <p:spPr>
          <a:xfrm>
            <a:off x="4862386" y="3412524"/>
            <a:ext cx="1399200" cy="377100"/>
          </a:xfrm>
          <a:prstGeom prst="rect">
            <a:avLst/>
          </a:prstGeom>
          <a:noFill/>
          <a:ln>
            <a:noFill/>
          </a:ln>
        </p:spPr>
        <p:txBody>
          <a:bodyPr anchorCtr="0" anchor="t" bIns="34275" lIns="68575" rIns="68575" wrap="square" tIns="34275">
            <a:noAutofit/>
          </a:bodyPr>
          <a:lstStyle/>
          <a:p>
            <a:pPr indent="0" lvl="0" marL="0" marR="0" rtl="0" algn="ctr">
              <a:lnSpc>
                <a:spcPct val="88888"/>
              </a:lnSpc>
              <a:spcBef>
                <a:spcPts val="0"/>
              </a:spcBef>
              <a:spcAft>
                <a:spcPts val="0"/>
              </a:spcAft>
              <a:buNone/>
            </a:pPr>
            <a:r>
              <a:rPr b="1" lang="en" sz="1400">
                <a:solidFill>
                  <a:schemeClr val="dk1"/>
                </a:solidFill>
                <a:latin typeface="Montserrat"/>
                <a:ea typeface="Montserrat"/>
                <a:cs typeface="Montserrat"/>
                <a:sym typeface="Montserrat"/>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521" name="Shape 521"/>
          <p:cNvCxnSpPr/>
          <p:nvPr/>
        </p:nvCxnSpPr>
        <p:spPr>
          <a:xfrm>
            <a:off x="5033500" y="3920627"/>
            <a:ext cx="1057064" cy="0"/>
          </a:xfrm>
          <a:prstGeom prst="straightConnector1">
            <a:avLst/>
          </a:prstGeom>
          <a:noFill/>
          <a:ln cap="flat" cmpd="sng" w="9525">
            <a:solidFill>
              <a:schemeClr val="accent6"/>
            </a:solidFill>
            <a:prstDash val="solid"/>
            <a:miter lim="800000"/>
            <a:headEnd len="med" w="med" type="none"/>
            <a:tailEnd len="med" w="med" type="none"/>
          </a:ln>
        </p:spPr>
      </p:cxnSp>
      <p:grpSp>
        <p:nvGrpSpPr>
          <p:cNvPr id="522" name="Shape 522"/>
          <p:cNvGrpSpPr/>
          <p:nvPr/>
        </p:nvGrpSpPr>
        <p:grpSpPr>
          <a:xfrm>
            <a:off x="5259843" y="4517694"/>
            <a:ext cx="604446" cy="192815"/>
            <a:chOff x="4052943" y="5412792"/>
            <a:chExt cx="958829" cy="305862"/>
          </a:xfrm>
        </p:grpSpPr>
        <p:grpSp>
          <p:nvGrpSpPr>
            <p:cNvPr id="523" name="Shape 523"/>
            <p:cNvGrpSpPr/>
            <p:nvPr/>
          </p:nvGrpSpPr>
          <p:grpSpPr>
            <a:xfrm>
              <a:off x="4052943" y="5412793"/>
              <a:ext cx="305861" cy="305861"/>
              <a:chOff x="1324575" y="5760204"/>
              <a:chExt cx="305861" cy="305861"/>
            </a:xfrm>
          </p:grpSpPr>
          <p:sp>
            <p:nvSpPr>
              <p:cNvPr id="524" name="Shape 524"/>
              <p:cNvSpPr/>
              <p:nvPr/>
            </p:nvSpPr>
            <p:spPr>
              <a:xfrm>
                <a:off x="1324575" y="5760204"/>
                <a:ext cx="305861" cy="305861"/>
              </a:xfrm>
              <a:prstGeom prst="ellipse">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25" name="Shape 525"/>
              <p:cNvSpPr/>
              <p:nvPr/>
            </p:nvSpPr>
            <p:spPr>
              <a:xfrm>
                <a:off x="1398453" y="5848888"/>
                <a:ext cx="158105" cy="128492"/>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26" name="Shape 526"/>
            <p:cNvGrpSpPr/>
            <p:nvPr/>
          </p:nvGrpSpPr>
          <p:grpSpPr>
            <a:xfrm>
              <a:off x="4379427" y="5412793"/>
              <a:ext cx="305861" cy="305861"/>
              <a:chOff x="1684215" y="5760204"/>
              <a:chExt cx="305861" cy="305861"/>
            </a:xfrm>
          </p:grpSpPr>
          <p:sp>
            <p:nvSpPr>
              <p:cNvPr id="527" name="Shape 527"/>
              <p:cNvSpPr/>
              <p:nvPr/>
            </p:nvSpPr>
            <p:spPr>
              <a:xfrm>
                <a:off x="1684215" y="5760204"/>
                <a:ext cx="305861" cy="305861"/>
              </a:xfrm>
              <a:prstGeom prst="ellipse">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28" name="Shape 528"/>
              <p:cNvSpPr/>
              <p:nvPr/>
            </p:nvSpPr>
            <p:spPr>
              <a:xfrm>
                <a:off x="1779016" y="5855006"/>
                <a:ext cx="116258" cy="1162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29" name="Shape 529"/>
            <p:cNvGrpSpPr/>
            <p:nvPr/>
          </p:nvGrpSpPr>
          <p:grpSpPr>
            <a:xfrm>
              <a:off x="4705911" y="5412792"/>
              <a:ext cx="305861" cy="305861"/>
              <a:chOff x="2177216" y="5760204"/>
              <a:chExt cx="305861" cy="305861"/>
            </a:xfrm>
          </p:grpSpPr>
          <p:sp>
            <p:nvSpPr>
              <p:cNvPr id="530" name="Shape 530"/>
              <p:cNvSpPr/>
              <p:nvPr/>
            </p:nvSpPr>
            <p:spPr>
              <a:xfrm>
                <a:off x="2177216" y="5760204"/>
                <a:ext cx="305861" cy="305861"/>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31" name="Shape 531"/>
              <p:cNvSpPr/>
              <p:nvPr/>
            </p:nvSpPr>
            <p:spPr>
              <a:xfrm>
                <a:off x="2243592" y="5857843"/>
                <a:ext cx="173108" cy="110583"/>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532" name="Shape 532"/>
          <p:cNvSpPr/>
          <p:nvPr/>
        </p:nvSpPr>
        <p:spPr>
          <a:xfrm>
            <a:off x="6786100" y="4049610"/>
            <a:ext cx="1509600" cy="292800"/>
          </a:xfrm>
          <a:prstGeom prst="rect">
            <a:avLst/>
          </a:prstGeom>
          <a:noFill/>
          <a:ln>
            <a:noFill/>
          </a:ln>
        </p:spPr>
        <p:txBody>
          <a:bodyPr anchorCtr="0" anchor="ctr" bIns="0" lIns="0" rIns="0" wrap="square" tIns="0">
            <a:noAutofit/>
          </a:bodyPr>
          <a:lstStyle/>
          <a:p>
            <a:pPr indent="0" lvl="0" marL="0" marR="0" rtl="0" algn="ctr">
              <a:lnSpc>
                <a:spcPct val="13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533" name="Shape 533"/>
          <p:cNvSpPr txBox="1"/>
          <p:nvPr/>
        </p:nvSpPr>
        <p:spPr>
          <a:xfrm>
            <a:off x="6841298" y="3412524"/>
            <a:ext cx="1399200" cy="377100"/>
          </a:xfrm>
          <a:prstGeom prst="rect">
            <a:avLst/>
          </a:prstGeom>
          <a:noFill/>
          <a:ln>
            <a:noFill/>
          </a:ln>
        </p:spPr>
        <p:txBody>
          <a:bodyPr anchorCtr="0" anchor="t" bIns="34275" lIns="68575" rIns="68575" wrap="square" tIns="34275">
            <a:noAutofit/>
          </a:bodyPr>
          <a:lstStyle/>
          <a:p>
            <a:pPr indent="0" lvl="0" marL="0" marR="0" rtl="0" algn="ctr">
              <a:lnSpc>
                <a:spcPct val="88888"/>
              </a:lnSpc>
              <a:spcBef>
                <a:spcPts val="0"/>
              </a:spcBef>
              <a:spcAft>
                <a:spcPts val="0"/>
              </a:spcAft>
              <a:buNone/>
            </a:pPr>
            <a:r>
              <a:rPr b="1" lang="en" sz="1400">
                <a:solidFill>
                  <a:schemeClr val="dk1"/>
                </a:solidFill>
                <a:latin typeface="Montserrat"/>
                <a:ea typeface="Montserrat"/>
                <a:cs typeface="Montserrat"/>
                <a:sym typeface="Montserrat"/>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534" name="Shape 534"/>
          <p:cNvCxnSpPr/>
          <p:nvPr/>
        </p:nvCxnSpPr>
        <p:spPr>
          <a:xfrm>
            <a:off x="7012412" y="3920627"/>
            <a:ext cx="1057064" cy="0"/>
          </a:xfrm>
          <a:prstGeom prst="straightConnector1">
            <a:avLst/>
          </a:prstGeom>
          <a:noFill/>
          <a:ln cap="flat" cmpd="sng" w="9525">
            <a:solidFill>
              <a:schemeClr val="accent6"/>
            </a:solidFill>
            <a:prstDash val="solid"/>
            <a:miter lim="800000"/>
            <a:headEnd len="med" w="med" type="none"/>
            <a:tailEnd len="med" w="med" type="none"/>
          </a:ln>
        </p:spPr>
      </p:cxnSp>
      <p:grpSp>
        <p:nvGrpSpPr>
          <p:cNvPr id="535" name="Shape 535"/>
          <p:cNvGrpSpPr/>
          <p:nvPr/>
        </p:nvGrpSpPr>
        <p:grpSpPr>
          <a:xfrm>
            <a:off x="7238755" y="4517694"/>
            <a:ext cx="604446" cy="192815"/>
            <a:chOff x="4052943" y="5412792"/>
            <a:chExt cx="958829" cy="305862"/>
          </a:xfrm>
        </p:grpSpPr>
        <p:grpSp>
          <p:nvGrpSpPr>
            <p:cNvPr id="536" name="Shape 536"/>
            <p:cNvGrpSpPr/>
            <p:nvPr/>
          </p:nvGrpSpPr>
          <p:grpSpPr>
            <a:xfrm>
              <a:off x="4052943" y="5412793"/>
              <a:ext cx="305861" cy="305861"/>
              <a:chOff x="1324575" y="5760204"/>
              <a:chExt cx="305861" cy="305861"/>
            </a:xfrm>
          </p:grpSpPr>
          <p:sp>
            <p:nvSpPr>
              <p:cNvPr id="537" name="Shape 537"/>
              <p:cNvSpPr/>
              <p:nvPr/>
            </p:nvSpPr>
            <p:spPr>
              <a:xfrm>
                <a:off x="1324575" y="5760204"/>
                <a:ext cx="305861" cy="305861"/>
              </a:xfrm>
              <a:prstGeom prst="ellipse">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38" name="Shape 538"/>
              <p:cNvSpPr/>
              <p:nvPr/>
            </p:nvSpPr>
            <p:spPr>
              <a:xfrm>
                <a:off x="1398453" y="5848888"/>
                <a:ext cx="158105" cy="128492"/>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39" name="Shape 539"/>
            <p:cNvGrpSpPr/>
            <p:nvPr/>
          </p:nvGrpSpPr>
          <p:grpSpPr>
            <a:xfrm>
              <a:off x="4379427" y="5412793"/>
              <a:ext cx="305861" cy="305861"/>
              <a:chOff x="1684215" y="5760204"/>
              <a:chExt cx="305861" cy="305861"/>
            </a:xfrm>
          </p:grpSpPr>
          <p:sp>
            <p:nvSpPr>
              <p:cNvPr id="540" name="Shape 540"/>
              <p:cNvSpPr/>
              <p:nvPr/>
            </p:nvSpPr>
            <p:spPr>
              <a:xfrm>
                <a:off x="1684215" y="5760204"/>
                <a:ext cx="305861" cy="305861"/>
              </a:xfrm>
              <a:prstGeom prst="ellipse">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41" name="Shape 541"/>
              <p:cNvSpPr/>
              <p:nvPr/>
            </p:nvSpPr>
            <p:spPr>
              <a:xfrm>
                <a:off x="1779016" y="5855006"/>
                <a:ext cx="116258" cy="1162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42" name="Shape 542"/>
            <p:cNvGrpSpPr/>
            <p:nvPr/>
          </p:nvGrpSpPr>
          <p:grpSpPr>
            <a:xfrm>
              <a:off x="4705911" y="5412792"/>
              <a:ext cx="305861" cy="305861"/>
              <a:chOff x="2177216" y="5760204"/>
              <a:chExt cx="305861" cy="305861"/>
            </a:xfrm>
          </p:grpSpPr>
          <p:sp>
            <p:nvSpPr>
              <p:cNvPr id="543" name="Shape 543"/>
              <p:cNvSpPr/>
              <p:nvPr/>
            </p:nvSpPr>
            <p:spPr>
              <a:xfrm>
                <a:off x="2177216" y="5760204"/>
                <a:ext cx="305861" cy="305861"/>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44" name="Shape 544"/>
              <p:cNvSpPr/>
              <p:nvPr/>
            </p:nvSpPr>
            <p:spPr>
              <a:xfrm>
                <a:off x="2243592" y="5857843"/>
                <a:ext cx="173108" cy="110583"/>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pic>
        <p:nvPicPr>
          <p:cNvPr id="545" name="Shape 545"/>
          <p:cNvPicPr preferRelativeResize="0"/>
          <p:nvPr>
            <p:ph idx="4" type="pic"/>
          </p:nvPr>
        </p:nvPicPr>
        <p:blipFill rotWithShape="1">
          <a:blip r:embed="rId6">
            <a:alphaModFix/>
          </a:blip>
          <a:srcRect b="0" l="14101" r="14100" t="0"/>
          <a:stretch/>
        </p:blipFill>
        <p:spPr>
          <a:xfrm>
            <a:off x="6575189" y="1382210"/>
            <a:ext cx="1931511" cy="1794938"/>
          </a:xfrm>
          <a:prstGeom prst="rect">
            <a:avLst/>
          </a:prstGeom>
          <a:noFill/>
          <a:ln>
            <a:noFill/>
          </a:ln>
        </p:spPr>
      </p:pic>
    </p:spTree>
  </p:cSld>
  <p:clrMapOvr>
    <a:masterClrMapping/>
  </p:clrMapOvr>
  <p:transition spd="slow">
    <p:fade thruBlk="1"/>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0" name="Shape 550"/>
        <p:cNvGrpSpPr/>
        <p:nvPr/>
      </p:nvGrpSpPr>
      <p:grpSpPr>
        <a:xfrm>
          <a:off x="0" y="0"/>
          <a:ext cx="0" cy="0"/>
          <a:chOff x="0" y="0"/>
          <a:chExt cx="0" cy="0"/>
        </a:xfrm>
      </p:grpSpPr>
      <p:sp>
        <p:nvSpPr>
          <p:cNvPr id="551" name="Shape 551"/>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52" name="Shape 552"/>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pic>
        <p:nvPicPr>
          <p:cNvPr id="553" name="Shape 553"/>
          <p:cNvPicPr preferRelativeResize="0"/>
          <p:nvPr>
            <p:ph idx="2" type="pic"/>
          </p:nvPr>
        </p:nvPicPr>
        <p:blipFill rotWithShape="1">
          <a:blip r:embed="rId3">
            <a:alphaModFix/>
          </a:blip>
          <a:srcRect b="0" l="28779" r="28780" t="0"/>
          <a:stretch/>
        </p:blipFill>
        <p:spPr>
          <a:xfrm>
            <a:off x="0" y="2991238"/>
            <a:ext cx="1839684" cy="1475761"/>
          </a:xfrm>
          <a:prstGeom prst="rect">
            <a:avLst/>
          </a:prstGeom>
          <a:noFill/>
          <a:ln>
            <a:noFill/>
          </a:ln>
        </p:spPr>
      </p:pic>
      <p:pic>
        <p:nvPicPr>
          <p:cNvPr id="554" name="Shape 554"/>
          <p:cNvPicPr preferRelativeResize="0"/>
          <p:nvPr>
            <p:ph idx="4" type="pic"/>
          </p:nvPr>
        </p:nvPicPr>
        <p:blipFill rotWithShape="1">
          <a:blip r:embed="rId4">
            <a:alphaModFix/>
          </a:blip>
          <a:srcRect b="0" l="8379" r="8379" t="0"/>
          <a:stretch/>
        </p:blipFill>
        <p:spPr>
          <a:xfrm>
            <a:off x="3853542" y="1388866"/>
            <a:ext cx="1839685" cy="1475761"/>
          </a:xfrm>
          <a:prstGeom prst="rect">
            <a:avLst/>
          </a:prstGeom>
          <a:noFill/>
          <a:ln>
            <a:noFill/>
          </a:ln>
        </p:spPr>
      </p:pic>
      <p:pic>
        <p:nvPicPr>
          <p:cNvPr id="555" name="Shape 555"/>
          <p:cNvPicPr preferRelativeResize="0"/>
          <p:nvPr>
            <p:ph idx="5" type="pic"/>
          </p:nvPr>
        </p:nvPicPr>
        <p:blipFill rotWithShape="1">
          <a:blip r:embed="rId5">
            <a:alphaModFix/>
          </a:blip>
          <a:srcRect b="0" l="3238" r="3238" t="0"/>
          <a:stretch/>
        </p:blipFill>
        <p:spPr>
          <a:xfrm>
            <a:off x="7304315" y="1388866"/>
            <a:ext cx="1839685" cy="1475761"/>
          </a:xfrm>
          <a:prstGeom prst="rect">
            <a:avLst/>
          </a:prstGeom>
          <a:noFill/>
          <a:ln>
            <a:noFill/>
          </a:ln>
        </p:spPr>
      </p:pic>
      <p:sp>
        <p:nvSpPr>
          <p:cNvPr id="556" name="Shape 556"/>
          <p:cNvSpPr txBox="1"/>
          <p:nvPr/>
        </p:nvSpPr>
        <p:spPr>
          <a:xfrm>
            <a:off x="2950136" y="385010"/>
            <a:ext cx="3179917" cy="298715"/>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595959"/>
              </a:buClr>
              <a:buSzPts val="2400"/>
              <a:buFont typeface="Montserrat Light"/>
              <a:buNone/>
            </a:pPr>
            <a:r>
              <a:rPr b="0" i="0" lang="en" sz="2400">
                <a:solidFill>
                  <a:srgbClr val="595959"/>
                </a:solidFill>
                <a:latin typeface="Montserrat Light"/>
                <a:ea typeface="Montserrat Light"/>
                <a:cs typeface="Montserrat Light"/>
                <a:sym typeface="Montserrat Light"/>
              </a:rPr>
              <a:t>Team : </a:t>
            </a:r>
            <a:r>
              <a:rPr b="1" i="0" lang="en" sz="2400">
                <a:solidFill>
                  <a:srgbClr val="3F3F3F"/>
                </a:solidFill>
                <a:latin typeface="Montserrat"/>
                <a:ea typeface="Montserrat"/>
                <a:cs typeface="Montserrat"/>
                <a:sym typeface="Montserrat"/>
              </a:rPr>
              <a:t>Member</a:t>
            </a:r>
            <a:endParaRPr sz="1100"/>
          </a:p>
        </p:txBody>
      </p:sp>
      <p:sp>
        <p:nvSpPr>
          <p:cNvPr id="557" name="Shape 557"/>
          <p:cNvSpPr txBox="1"/>
          <p:nvPr/>
        </p:nvSpPr>
        <p:spPr>
          <a:xfrm>
            <a:off x="862321" y="785725"/>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rgbClr val="595959"/>
              </a:buClr>
              <a:buSzPts val="1000"/>
              <a:buFont typeface="Arial"/>
              <a:buNone/>
            </a:pPr>
            <a:r>
              <a:rPr lang="en" sz="1000">
                <a:solidFill>
                  <a:srgbClr val="595959"/>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558" name="Shape 558"/>
          <p:cNvSpPr/>
          <p:nvPr/>
        </p:nvSpPr>
        <p:spPr>
          <a:xfrm>
            <a:off x="5693229" y="1388866"/>
            <a:ext cx="1611087" cy="1478552"/>
          </a:xfrm>
          <a:prstGeom prst="rect">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59" name="Shape 559"/>
          <p:cNvSpPr/>
          <p:nvPr/>
        </p:nvSpPr>
        <p:spPr>
          <a:xfrm>
            <a:off x="3853543" y="2991238"/>
            <a:ext cx="1839685" cy="1475761"/>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0" name="Shape 560"/>
          <p:cNvSpPr/>
          <p:nvPr/>
        </p:nvSpPr>
        <p:spPr>
          <a:xfrm>
            <a:off x="7532913" y="2991238"/>
            <a:ext cx="1611088" cy="1475761"/>
          </a:xfrm>
          <a:prstGeom prst="rect">
            <a:avLst/>
          </a:prstGeom>
          <a:solidFill>
            <a:srgbClr val="F2F2F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1" name="Shape 561"/>
          <p:cNvSpPr/>
          <p:nvPr/>
        </p:nvSpPr>
        <p:spPr>
          <a:xfrm>
            <a:off x="4189129" y="3393257"/>
            <a:ext cx="1168512" cy="671723"/>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lang="en" sz="800">
                <a:solidFill>
                  <a:schemeClr val="lt1"/>
                </a:solidFill>
                <a:latin typeface="Montserrat"/>
                <a:ea typeface="Montserrat"/>
                <a:cs typeface="Montserrat"/>
                <a:sym typeface="Montserrat"/>
              </a:rPr>
              <a:t>This letterhead professional using simple lorem alignments.</a:t>
            </a:r>
            <a:endParaRPr sz="1100"/>
          </a:p>
        </p:txBody>
      </p:sp>
      <p:sp>
        <p:nvSpPr>
          <p:cNvPr id="562" name="Shape 562"/>
          <p:cNvSpPr/>
          <p:nvPr/>
        </p:nvSpPr>
        <p:spPr>
          <a:xfrm>
            <a:off x="5914516" y="1792280"/>
            <a:ext cx="1168512" cy="671723"/>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lang="en" sz="800">
                <a:solidFill>
                  <a:schemeClr val="lt1"/>
                </a:solidFill>
                <a:latin typeface="Montserrat"/>
                <a:ea typeface="Montserrat"/>
                <a:cs typeface="Montserrat"/>
                <a:sym typeface="Montserrat"/>
              </a:rPr>
              <a:t>This letterhead professional using simple lorem alignments.</a:t>
            </a:r>
            <a:endParaRPr sz="1100"/>
          </a:p>
        </p:txBody>
      </p:sp>
      <p:sp>
        <p:nvSpPr>
          <p:cNvPr id="563" name="Shape 563"/>
          <p:cNvSpPr/>
          <p:nvPr/>
        </p:nvSpPr>
        <p:spPr>
          <a:xfrm>
            <a:off x="0" y="1388866"/>
            <a:ext cx="2238886" cy="1475761"/>
          </a:xfrm>
          <a:prstGeom prst="rect">
            <a:avLst/>
          </a:prstGeom>
          <a:solidFill>
            <a:srgbClr val="F2F2F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4" name="Shape 564"/>
          <p:cNvSpPr/>
          <p:nvPr/>
        </p:nvSpPr>
        <p:spPr>
          <a:xfrm>
            <a:off x="2242455" y="1388866"/>
            <a:ext cx="1611087" cy="1478552"/>
          </a:xfrm>
          <a:prstGeom prst="rect">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5" name="Shape 565"/>
          <p:cNvSpPr/>
          <p:nvPr/>
        </p:nvSpPr>
        <p:spPr>
          <a:xfrm>
            <a:off x="2463742" y="1792280"/>
            <a:ext cx="1168512" cy="671723"/>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lang="en" sz="800">
                <a:solidFill>
                  <a:schemeClr val="lt1"/>
                </a:solidFill>
                <a:latin typeface="Montserrat"/>
                <a:ea typeface="Montserrat"/>
                <a:cs typeface="Montserrat"/>
                <a:sym typeface="Montserrat"/>
              </a:rPr>
              <a:t>This letterhead professional using simple lorem alignments.</a:t>
            </a:r>
            <a:endParaRPr sz="1100"/>
          </a:p>
        </p:txBody>
      </p:sp>
      <p:pic>
        <p:nvPicPr>
          <p:cNvPr id="566" name="Shape 566"/>
          <p:cNvPicPr preferRelativeResize="0"/>
          <p:nvPr>
            <p:ph idx="6" type="pic"/>
          </p:nvPr>
        </p:nvPicPr>
        <p:blipFill rotWithShape="1">
          <a:blip r:embed="rId6">
            <a:alphaModFix/>
          </a:blip>
          <a:srcRect b="0" l="4516" r="4515" t="0"/>
          <a:stretch/>
        </p:blipFill>
        <p:spPr>
          <a:xfrm>
            <a:off x="1839686" y="2991238"/>
            <a:ext cx="2013856" cy="1475761"/>
          </a:xfrm>
          <a:prstGeom prst="rect">
            <a:avLst/>
          </a:prstGeom>
          <a:noFill/>
          <a:ln>
            <a:noFill/>
          </a:ln>
        </p:spPr>
      </p:pic>
      <p:pic>
        <p:nvPicPr>
          <p:cNvPr id="567" name="Shape 567"/>
          <p:cNvPicPr preferRelativeResize="0"/>
          <p:nvPr>
            <p:ph idx="3" type="pic"/>
          </p:nvPr>
        </p:nvPicPr>
        <p:blipFill rotWithShape="1">
          <a:blip r:embed="rId7">
            <a:alphaModFix/>
          </a:blip>
          <a:srcRect b="0" l="8468" r="8468" t="0"/>
          <a:stretch/>
        </p:blipFill>
        <p:spPr>
          <a:xfrm>
            <a:off x="5693228" y="2991238"/>
            <a:ext cx="1839685" cy="1475761"/>
          </a:xfrm>
          <a:prstGeom prst="rect">
            <a:avLst/>
          </a:prstGeom>
          <a:noFill/>
          <a:ln>
            <a:noFill/>
          </a:ln>
        </p:spPr>
      </p:pic>
    </p:spTree>
  </p:cSld>
  <p:clrMapOvr>
    <a:masterClrMapping/>
  </p:clrMapOvr>
  <p:transition spd="slow">
    <p:fade thruBlk="1"/>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2" name="Shape 572"/>
        <p:cNvGrpSpPr/>
        <p:nvPr/>
      </p:nvGrpSpPr>
      <p:grpSpPr>
        <a:xfrm>
          <a:off x="0" y="0"/>
          <a:ext cx="0" cy="0"/>
          <a:chOff x="0" y="0"/>
          <a:chExt cx="0" cy="0"/>
        </a:xfrm>
      </p:grpSpPr>
      <p:sp>
        <p:nvSpPr>
          <p:cNvPr id="573" name="Shape 573"/>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4" name="Shape 574"/>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pic>
        <p:nvPicPr>
          <p:cNvPr id="575" name="Shape 575"/>
          <p:cNvPicPr preferRelativeResize="0"/>
          <p:nvPr>
            <p:ph idx="2" type="pic"/>
          </p:nvPr>
        </p:nvPicPr>
        <p:blipFill rotWithShape="1">
          <a:blip r:embed="rId3">
            <a:alphaModFix/>
          </a:blip>
          <a:srcRect b="0" l="4379" r="4380" t="0"/>
          <a:stretch/>
        </p:blipFill>
        <p:spPr>
          <a:xfrm>
            <a:off x="691782" y="1552922"/>
            <a:ext cx="3651598" cy="1362577"/>
          </a:xfrm>
          <a:prstGeom prst="rect">
            <a:avLst/>
          </a:prstGeom>
          <a:noFill/>
          <a:ln>
            <a:noFill/>
          </a:ln>
        </p:spPr>
      </p:pic>
      <p:pic>
        <p:nvPicPr>
          <p:cNvPr id="576" name="Shape 576"/>
          <p:cNvPicPr preferRelativeResize="0"/>
          <p:nvPr>
            <p:ph idx="3" type="pic"/>
          </p:nvPr>
        </p:nvPicPr>
        <p:blipFill rotWithShape="1">
          <a:blip r:embed="rId4">
            <a:alphaModFix/>
          </a:blip>
          <a:srcRect b="21914" l="0" r="0" t="21915"/>
          <a:stretch/>
        </p:blipFill>
        <p:spPr>
          <a:xfrm>
            <a:off x="691782" y="3068062"/>
            <a:ext cx="3651598" cy="1362577"/>
          </a:xfrm>
          <a:prstGeom prst="rect">
            <a:avLst/>
          </a:prstGeom>
          <a:noFill/>
          <a:ln>
            <a:noFill/>
          </a:ln>
        </p:spPr>
      </p:pic>
      <p:pic>
        <p:nvPicPr>
          <p:cNvPr id="577" name="Shape 577"/>
          <p:cNvPicPr preferRelativeResize="0"/>
          <p:nvPr>
            <p:ph idx="4" type="pic"/>
          </p:nvPr>
        </p:nvPicPr>
        <p:blipFill rotWithShape="1">
          <a:blip r:embed="rId5">
            <a:alphaModFix/>
          </a:blip>
          <a:srcRect b="0" l="13930" r="13930" t="0"/>
          <a:stretch/>
        </p:blipFill>
        <p:spPr>
          <a:xfrm>
            <a:off x="4505009" y="1552922"/>
            <a:ext cx="1475973" cy="1362577"/>
          </a:xfrm>
          <a:prstGeom prst="rect">
            <a:avLst/>
          </a:prstGeom>
          <a:noFill/>
          <a:ln>
            <a:noFill/>
          </a:ln>
        </p:spPr>
      </p:pic>
      <p:pic>
        <p:nvPicPr>
          <p:cNvPr id="578" name="Shape 578"/>
          <p:cNvPicPr preferRelativeResize="0"/>
          <p:nvPr>
            <p:ph idx="5" type="pic"/>
          </p:nvPr>
        </p:nvPicPr>
        <p:blipFill rotWithShape="1">
          <a:blip r:embed="rId6">
            <a:alphaModFix/>
          </a:blip>
          <a:srcRect b="0" l="13851" r="13850" t="0"/>
          <a:stretch/>
        </p:blipFill>
        <p:spPr>
          <a:xfrm>
            <a:off x="6821940" y="3068060"/>
            <a:ext cx="1475973" cy="1362577"/>
          </a:xfrm>
          <a:prstGeom prst="rect">
            <a:avLst/>
          </a:prstGeom>
          <a:noFill/>
          <a:ln>
            <a:noFill/>
          </a:ln>
        </p:spPr>
      </p:pic>
      <p:sp>
        <p:nvSpPr>
          <p:cNvPr id="579" name="Shape 579"/>
          <p:cNvSpPr/>
          <p:nvPr/>
        </p:nvSpPr>
        <p:spPr>
          <a:xfrm>
            <a:off x="4505009" y="3068062"/>
            <a:ext cx="2316931" cy="1362576"/>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80" name="Shape 580"/>
          <p:cNvSpPr txBox="1"/>
          <p:nvPr/>
        </p:nvSpPr>
        <p:spPr>
          <a:xfrm>
            <a:off x="4514050" y="3291485"/>
            <a:ext cx="2098800" cy="248700"/>
          </a:xfrm>
          <a:prstGeom prst="rect">
            <a:avLst/>
          </a:prstGeom>
          <a:noFill/>
          <a:ln>
            <a:noFill/>
          </a:ln>
        </p:spPr>
        <p:txBody>
          <a:bodyPr anchorCtr="0" anchor="t" bIns="34275" lIns="68575" rIns="68575" wrap="square" tIns="34275">
            <a:noAutofit/>
          </a:bodyPr>
          <a:lstStyle/>
          <a:p>
            <a:pPr indent="0" lvl="0" marL="0" marR="0" rtl="0" algn="r">
              <a:lnSpc>
                <a:spcPct val="90000"/>
              </a:lnSpc>
              <a:spcBef>
                <a:spcPts val="0"/>
              </a:spcBef>
              <a:spcAft>
                <a:spcPts val="0"/>
              </a:spcAft>
              <a:buNone/>
            </a:pPr>
            <a:r>
              <a:rPr b="1" lang="en" sz="1500">
                <a:solidFill>
                  <a:srgbClr val="FFFFFF"/>
                </a:solidFill>
                <a:latin typeface="Open Sans"/>
                <a:ea typeface="Open Sans"/>
                <a:cs typeface="Open Sans"/>
                <a:sym typeface="Open Sans"/>
              </a:rPr>
              <a:t>ROSE JACKY</a:t>
            </a:r>
            <a:endParaRPr sz="1100"/>
          </a:p>
        </p:txBody>
      </p:sp>
      <p:cxnSp>
        <p:nvCxnSpPr>
          <p:cNvPr id="581" name="Shape 581"/>
          <p:cNvCxnSpPr/>
          <p:nvPr/>
        </p:nvCxnSpPr>
        <p:spPr>
          <a:xfrm>
            <a:off x="6205770" y="3867612"/>
            <a:ext cx="263155" cy="0"/>
          </a:xfrm>
          <a:prstGeom prst="straightConnector1">
            <a:avLst/>
          </a:prstGeom>
          <a:noFill/>
          <a:ln cap="flat" cmpd="sng" w="63500">
            <a:solidFill>
              <a:srgbClr val="FFFFFF"/>
            </a:solidFill>
            <a:prstDash val="solid"/>
            <a:miter lim="800000"/>
            <a:headEnd len="med" w="med" type="none"/>
            <a:tailEnd len="med" w="med" type="none"/>
          </a:ln>
        </p:spPr>
      </p:cxnSp>
      <p:sp>
        <p:nvSpPr>
          <p:cNvPr id="582" name="Shape 582"/>
          <p:cNvSpPr txBox="1"/>
          <p:nvPr/>
        </p:nvSpPr>
        <p:spPr>
          <a:xfrm>
            <a:off x="4752266" y="3917342"/>
            <a:ext cx="1860721" cy="276999"/>
          </a:xfrm>
          <a:prstGeom prst="rect">
            <a:avLst/>
          </a:prstGeom>
          <a:noFill/>
          <a:ln>
            <a:noFill/>
          </a:ln>
        </p:spPr>
        <p:txBody>
          <a:bodyPr anchorCtr="0" anchor="t" bIns="34275" lIns="68575" rIns="68575" wrap="square" tIns="34275">
            <a:noAutofit/>
          </a:bodyPr>
          <a:lstStyle/>
          <a:p>
            <a:pPr indent="0" lvl="0" marL="0" marR="0" rtl="0" algn="r">
              <a:spcBef>
                <a:spcPts val="0"/>
              </a:spcBef>
              <a:spcAft>
                <a:spcPts val="0"/>
              </a:spcAft>
              <a:buNone/>
            </a:pPr>
            <a:r>
              <a:rPr i="1" lang="en" sz="700">
                <a:solidFill>
                  <a:srgbClr val="FFFFFF"/>
                </a:solidFill>
                <a:latin typeface="Open Sans"/>
                <a:ea typeface="Open Sans"/>
                <a:cs typeface="Open Sans"/>
                <a:sym typeface="Open Sans"/>
              </a:rPr>
              <a:t>Lorem Ipsum simply dummy text of  printing and typeset industry</a:t>
            </a:r>
            <a:endParaRPr sz="1100"/>
          </a:p>
        </p:txBody>
      </p:sp>
      <p:sp>
        <p:nvSpPr>
          <p:cNvPr id="583" name="Shape 583"/>
          <p:cNvSpPr txBox="1"/>
          <p:nvPr/>
        </p:nvSpPr>
        <p:spPr>
          <a:xfrm>
            <a:off x="4867041" y="3551259"/>
            <a:ext cx="1745946" cy="213520"/>
          </a:xfrm>
          <a:prstGeom prst="rect">
            <a:avLst/>
          </a:prstGeom>
          <a:noFill/>
          <a:ln>
            <a:noFill/>
          </a:ln>
        </p:spPr>
        <p:txBody>
          <a:bodyPr anchorCtr="0" anchor="t" bIns="34275" lIns="68575" rIns="68575" wrap="square" tIns="34275">
            <a:noAutofit/>
          </a:bodyPr>
          <a:lstStyle/>
          <a:p>
            <a:pPr indent="0" lvl="0" marL="0" marR="0" rtl="0" algn="r">
              <a:lnSpc>
                <a:spcPct val="125000"/>
              </a:lnSpc>
              <a:spcBef>
                <a:spcPts val="0"/>
              </a:spcBef>
              <a:spcAft>
                <a:spcPts val="0"/>
              </a:spcAft>
              <a:buNone/>
            </a:pPr>
            <a:r>
              <a:rPr b="1" lang="en" sz="900">
                <a:solidFill>
                  <a:srgbClr val="FFFFFF"/>
                </a:solidFill>
                <a:latin typeface="Open Sans"/>
                <a:ea typeface="Open Sans"/>
                <a:cs typeface="Open Sans"/>
                <a:sym typeface="Open Sans"/>
              </a:rPr>
              <a:t>POST TITLE</a:t>
            </a:r>
            <a:endParaRPr sz="1100"/>
          </a:p>
        </p:txBody>
      </p:sp>
      <p:sp>
        <p:nvSpPr>
          <p:cNvPr id="584" name="Shape 584"/>
          <p:cNvSpPr/>
          <p:nvPr/>
        </p:nvSpPr>
        <p:spPr>
          <a:xfrm>
            <a:off x="5980982" y="1552922"/>
            <a:ext cx="2316931" cy="1362576"/>
          </a:xfrm>
          <a:prstGeom prst="rect">
            <a:avLst/>
          </a:prstGeom>
          <a:solidFill>
            <a:srgbClr val="3F3F3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85" name="Shape 585"/>
          <p:cNvSpPr txBox="1"/>
          <p:nvPr/>
        </p:nvSpPr>
        <p:spPr>
          <a:xfrm>
            <a:off x="6221135" y="1769304"/>
            <a:ext cx="2098800" cy="248700"/>
          </a:xfrm>
          <a:prstGeom prst="rect">
            <a:avLst/>
          </a:prstGeom>
          <a:noFill/>
          <a:ln>
            <a:noFill/>
          </a:ln>
        </p:spPr>
        <p:txBody>
          <a:bodyPr anchorCtr="0" anchor="t" bIns="34275" lIns="68575" rIns="68575" wrap="square" tIns="34275">
            <a:noAutofit/>
          </a:bodyPr>
          <a:lstStyle/>
          <a:p>
            <a:pPr indent="0" lvl="0" marL="0" marR="0" rtl="0" algn="l">
              <a:lnSpc>
                <a:spcPct val="90000"/>
              </a:lnSpc>
              <a:spcBef>
                <a:spcPts val="0"/>
              </a:spcBef>
              <a:spcAft>
                <a:spcPts val="0"/>
              </a:spcAft>
              <a:buNone/>
            </a:pPr>
            <a:r>
              <a:rPr b="1" lang="en" sz="1500">
                <a:solidFill>
                  <a:srgbClr val="FFFFFF"/>
                </a:solidFill>
                <a:latin typeface="Open Sans"/>
                <a:ea typeface="Open Sans"/>
                <a:cs typeface="Open Sans"/>
                <a:sym typeface="Open Sans"/>
              </a:rPr>
              <a:t>JOHN SMITH</a:t>
            </a:r>
            <a:endParaRPr sz="1100"/>
          </a:p>
        </p:txBody>
      </p:sp>
      <p:sp>
        <p:nvSpPr>
          <p:cNvPr id="586" name="Shape 586"/>
          <p:cNvSpPr txBox="1"/>
          <p:nvPr/>
        </p:nvSpPr>
        <p:spPr>
          <a:xfrm>
            <a:off x="6221135" y="2395162"/>
            <a:ext cx="1860721" cy="27699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i="1" lang="en" sz="700">
                <a:solidFill>
                  <a:srgbClr val="FFFFFF"/>
                </a:solidFill>
                <a:latin typeface="Open Sans"/>
                <a:ea typeface="Open Sans"/>
                <a:cs typeface="Open Sans"/>
                <a:sym typeface="Open Sans"/>
              </a:rPr>
              <a:t>Lorem Ipsum simply dummy text of  printing and typeset industry</a:t>
            </a:r>
            <a:endParaRPr sz="1100"/>
          </a:p>
        </p:txBody>
      </p:sp>
      <p:sp>
        <p:nvSpPr>
          <p:cNvPr id="587" name="Shape 587"/>
          <p:cNvSpPr txBox="1"/>
          <p:nvPr/>
        </p:nvSpPr>
        <p:spPr>
          <a:xfrm>
            <a:off x="6221135" y="2029079"/>
            <a:ext cx="1745946" cy="213520"/>
          </a:xfrm>
          <a:prstGeom prst="rect">
            <a:avLst/>
          </a:prstGeom>
          <a:noFill/>
          <a:ln>
            <a:noFill/>
          </a:ln>
        </p:spPr>
        <p:txBody>
          <a:bodyPr anchorCtr="0" anchor="t" bIns="34275" lIns="68575" rIns="68575" wrap="square" tIns="34275">
            <a:noAutofit/>
          </a:bodyPr>
          <a:lstStyle/>
          <a:p>
            <a:pPr indent="0" lvl="0" marL="0" marR="0" rtl="0" algn="l">
              <a:lnSpc>
                <a:spcPct val="125000"/>
              </a:lnSpc>
              <a:spcBef>
                <a:spcPts val="0"/>
              </a:spcBef>
              <a:spcAft>
                <a:spcPts val="0"/>
              </a:spcAft>
              <a:buNone/>
            </a:pPr>
            <a:r>
              <a:rPr b="1" lang="en" sz="900">
                <a:solidFill>
                  <a:srgbClr val="FFFFFF"/>
                </a:solidFill>
                <a:latin typeface="Open Sans"/>
                <a:ea typeface="Open Sans"/>
                <a:cs typeface="Open Sans"/>
                <a:sym typeface="Open Sans"/>
              </a:rPr>
              <a:t>POST TITLE</a:t>
            </a:r>
            <a:endParaRPr sz="1100"/>
          </a:p>
        </p:txBody>
      </p:sp>
      <p:cxnSp>
        <p:nvCxnSpPr>
          <p:cNvPr id="588" name="Shape 588"/>
          <p:cNvCxnSpPr/>
          <p:nvPr/>
        </p:nvCxnSpPr>
        <p:spPr>
          <a:xfrm>
            <a:off x="6298512" y="2304626"/>
            <a:ext cx="263155" cy="0"/>
          </a:xfrm>
          <a:prstGeom prst="straightConnector1">
            <a:avLst/>
          </a:prstGeom>
          <a:noFill/>
          <a:ln cap="flat" cmpd="sng" w="63500">
            <a:solidFill>
              <a:srgbClr val="FFFFFF"/>
            </a:solidFill>
            <a:prstDash val="solid"/>
            <a:miter lim="800000"/>
            <a:headEnd len="med" w="med" type="none"/>
            <a:tailEnd len="med" w="med" type="none"/>
          </a:ln>
        </p:spPr>
      </p:cxnSp>
      <p:sp>
        <p:nvSpPr>
          <p:cNvPr id="589" name="Shape 589"/>
          <p:cNvSpPr txBox="1"/>
          <p:nvPr/>
        </p:nvSpPr>
        <p:spPr>
          <a:xfrm>
            <a:off x="4513582" y="1552923"/>
            <a:ext cx="1472610" cy="1362576"/>
          </a:xfrm>
          <a:prstGeom prst="rect">
            <a:avLst/>
          </a:prstGeom>
          <a:noFill/>
          <a:ln>
            <a:noFill/>
          </a:ln>
        </p:spPr>
        <p:txBody>
          <a:bodyPr anchorCtr="0" anchor="ctr" bIns="68575" lIns="68575" rIns="68575" wrap="square" tIns="68575">
            <a:noAutofit/>
          </a:bodyPr>
          <a:lstStyle/>
          <a:p>
            <a:pPr indent="0" lvl="0" marL="0">
              <a:spcBef>
                <a:spcPts val="0"/>
              </a:spcBef>
              <a:spcAft>
                <a:spcPts val="0"/>
              </a:spcAft>
              <a:buNone/>
            </a:pPr>
            <a:r>
              <a:t/>
            </a:r>
            <a:endParaRPr/>
          </a:p>
        </p:txBody>
      </p:sp>
      <p:sp>
        <p:nvSpPr>
          <p:cNvPr id="590" name="Shape 590"/>
          <p:cNvSpPr txBox="1"/>
          <p:nvPr/>
        </p:nvSpPr>
        <p:spPr>
          <a:xfrm>
            <a:off x="2757429" y="427214"/>
            <a:ext cx="3565331" cy="208912"/>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Open Sans"/>
              <a:buNone/>
            </a:pPr>
            <a:r>
              <a:rPr b="0" i="0" lang="en" sz="2400">
                <a:solidFill>
                  <a:srgbClr val="7F7F7F"/>
                </a:solidFill>
                <a:latin typeface="Open Sans"/>
                <a:ea typeface="Open Sans"/>
                <a:cs typeface="Open Sans"/>
                <a:sym typeface="Open Sans"/>
              </a:rPr>
              <a:t>Creative :</a:t>
            </a:r>
            <a:r>
              <a:rPr b="1" i="0" lang="en" sz="2400">
                <a:solidFill>
                  <a:schemeClr val="dk1"/>
                </a:solidFill>
                <a:latin typeface="Open Sans"/>
                <a:ea typeface="Open Sans"/>
                <a:cs typeface="Open Sans"/>
                <a:sym typeface="Open Sans"/>
              </a:rPr>
              <a:t> Portfolilo</a:t>
            </a:r>
            <a:endParaRPr b="1" i="0" sz="2400">
              <a:solidFill>
                <a:schemeClr val="dk1"/>
              </a:solidFill>
              <a:latin typeface="Open Sans"/>
              <a:ea typeface="Open Sans"/>
              <a:cs typeface="Open Sans"/>
              <a:sym typeface="Open Sans"/>
            </a:endParaRPr>
          </a:p>
        </p:txBody>
      </p:sp>
      <p:sp>
        <p:nvSpPr>
          <p:cNvPr id="591" name="Shape 591"/>
          <p:cNvSpPr txBox="1"/>
          <p:nvPr/>
        </p:nvSpPr>
        <p:spPr>
          <a:xfrm>
            <a:off x="862321" y="785725"/>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6" name="Shape 596"/>
        <p:cNvGrpSpPr/>
        <p:nvPr/>
      </p:nvGrpSpPr>
      <p:grpSpPr>
        <a:xfrm>
          <a:off x="0" y="0"/>
          <a:ext cx="0" cy="0"/>
          <a:chOff x="0" y="0"/>
          <a:chExt cx="0" cy="0"/>
        </a:xfrm>
      </p:grpSpPr>
      <p:sp>
        <p:nvSpPr>
          <p:cNvPr id="597" name="Shape 597"/>
          <p:cNvSpPr txBox="1"/>
          <p:nvPr/>
        </p:nvSpPr>
        <p:spPr>
          <a:xfrm>
            <a:off x="1736012" y="4736554"/>
            <a:ext cx="1562359" cy="273844"/>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100"/>
              <a:buFont typeface="Open Sans"/>
              <a:buNone/>
            </a:pPr>
            <a:r>
              <a:rPr lang="en" sz="1100">
                <a:solidFill>
                  <a:schemeClr val="dk1"/>
                </a:solidFill>
                <a:latin typeface="Open Sans"/>
                <a:ea typeface="Open Sans"/>
                <a:cs typeface="Open Sans"/>
                <a:sym typeface="Open Sans"/>
              </a:rPr>
              <a:t>www.yourdomain.com</a:t>
            </a:r>
            <a:endParaRPr sz="1100"/>
          </a:p>
        </p:txBody>
      </p:sp>
      <p:sp>
        <p:nvSpPr>
          <p:cNvPr id="598" name="Shape 598"/>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99" name="Shape 599"/>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pic>
        <p:nvPicPr>
          <p:cNvPr id="600" name="Shape 600"/>
          <p:cNvPicPr preferRelativeResize="0"/>
          <p:nvPr>
            <p:ph idx="4" type="pic"/>
          </p:nvPr>
        </p:nvPicPr>
        <p:blipFill rotWithShape="1">
          <a:blip r:embed="rId3">
            <a:alphaModFix/>
          </a:blip>
          <a:srcRect b="0" l="16719" r="16719" t="0"/>
          <a:stretch/>
        </p:blipFill>
        <p:spPr>
          <a:xfrm>
            <a:off x="6174705" y="1684523"/>
            <a:ext cx="1710204" cy="1710204"/>
          </a:xfrm>
          <a:prstGeom prst="ellipse">
            <a:avLst/>
          </a:prstGeom>
          <a:noFill/>
          <a:ln>
            <a:noFill/>
          </a:ln>
        </p:spPr>
      </p:pic>
      <p:sp>
        <p:nvSpPr>
          <p:cNvPr id="601" name="Shape 601"/>
          <p:cNvSpPr/>
          <p:nvPr/>
        </p:nvSpPr>
        <p:spPr>
          <a:xfrm>
            <a:off x="1270769" y="3833071"/>
            <a:ext cx="1388962" cy="444038"/>
          </a:xfrm>
          <a:prstGeom prst="rect">
            <a:avLst/>
          </a:prstGeom>
          <a:noFill/>
          <a:ln>
            <a:noFill/>
          </a:ln>
        </p:spPr>
        <p:txBody>
          <a:bodyPr anchorCtr="0" anchor="ctr" bIns="0" lIns="0" rIns="0" wrap="square" tIns="0">
            <a:noAutofit/>
          </a:bodyPr>
          <a:lstStyle/>
          <a:p>
            <a:pPr indent="0" lvl="0" marL="0" marR="0" rtl="0" algn="l">
              <a:lnSpc>
                <a:spcPct val="16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t>
            </a:r>
            <a:endParaRPr sz="1100"/>
          </a:p>
        </p:txBody>
      </p:sp>
      <p:sp>
        <p:nvSpPr>
          <p:cNvPr id="602" name="Shape 602"/>
          <p:cNvSpPr/>
          <p:nvPr/>
        </p:nvSpPr>
        <p:spPr>
          <a:xfrm>
            <a:off x="3744439" y="3833071"/>
            <a:ext cx="1388962" cy="444038"/>
          </a:xfrm>
          <a:prstGeom prst="rect">
            <a:avLst/>
          </a:prstGeom>
          <a:noFill/>
          <a:ln>
            <a:noFill/>
          </a:ln>
        </p:spPr>
        <p:txBody>
          <a:bodyPr anchorCtr="0" anchor="ctr" bIns="0" lIns="0" rIns="0" wrap="square" tIns="0">
            <a:noAutofit/>
          </a:bodyPr>
          <a:lstStyle/>
          <a:p>
            <a:pPr indent="0" lvl="0" marL="0" marR="0" rtl="0" algn="l">
              <a:lnSpc>
                <a:spcPct val="16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t>
            </a:r>
            <a:endParaRPr sz="1100"/>
          </a:p>
        </p:txBody>
      </p:sp>
      <p:pic>
        <p:nvPicPr>
          <p:cNvPr id="603" name="Shape 603"/>
          <p:cNvPicPr preferRelativeResize="0"/>
          <p:nvPr>
            <p:ph idx="3" type="pic"/>
          </p:nvPr>
        </p:nvPicPr>
        <p:blipFill rotWithShape="1">
          <a:blip r:embed="rId4">
            <a:alphaModFix/>
          </a:blip>
          <a:srcRect b="0" l="16797" r="16796" t="0"/>
          <a:stretch/>
        </p:blipFill>
        <p:spPr>
          <a:xfrm>
            <a:off x="3716898" y="1684523"/>
            <a:ext cx="1710204" cy="1710204"/>
          </a:xfrm>
          <a:prstGeom prst="ellipse">
            <a:avLst/>
          </a:prstGeom>
          <a:noFill/>
          <a:ln>
            <a:noFill/>
          </a:ln>
        </p:spPr>
      </p:pic>
      <p:sp>
        <p:nvSpPr>
          <p:cNvPr id="604" name="Shape 604"/>
          <p:cNvSpPr/>
          <p:nvPr/>
        </p:nvSpPr>
        <p:spPr>
          <a:xfrm>
            <a:off x="3511497" y="2803315"/>
            <a:ext cx="787083" cy="787083"/>
          </a:xfrm>
          <a:prstGeom prst="ellipse">
            <a:avLst/>
          </a:prstGeom>
          <a:solidFill>
            <a:srgbClr val="3A3838"/>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pic>
        <p:nvPicPr>
          <p:cNvPr id="605" name="Shape 605"/>
          <p:cNvPicPr preferRelativeResize="0"/>
          <p:nvPr>
            <p:ph idx="2" type="pic"/>
          </p:nvPr>
        </p:nvPicPr>
        <p:blipFill rotWithShape="1">
          <a:blip r:embed="rId5">
            <a:alphaModFix/>
          </a:blip>
          <a:srcRect b="0" l="32969" r="32968" t="0"/>
          <a:stretch/>
        </p:blipFill>
        <p:spPr>
          <a:xfrm>
            <a:off x="1259091" y="1684523"/>
            <a:ext cx="1710204" cy="1710204"/>
          </a:xfrm>
          <a:prstGeom prst="flowChartConnector">
            <a:avLst/>
          </a:prstGeom>
          <a:noFill/>
          <a:ln>
            <a:noFill/>
          </a:ln>
        </p:spPr>
      </p:pic>
      <p:sp>
        <p:nvSpPr>
          <p:cNvPr id="606" name="Shape 606"/>
          <p:cNvSpPr/>
          <p:nvPr/>
        </p:nvSpPr>
        <p:spPr>
          <a:xfrm>
            <a:off x="3643471" y="2851264"/>
            <a:ext cx="523135" cy="691186"/>
          </a:xfrm>
          <a:prstGeom prst="rect">
            <a:avLst/>
          </a:prstGeom>
          <a:noFill/>
          <a:ln>
            <a:noFill/>
          </a:ln>
        </p:spPr>
        <p:txBody>
          <a:bodyPr anchorCtr="0" anchor="ctr" bIns="0" lIns="0" rIns="0" wrap="square" tIns="0">
            <a:noAutofit/>
          </a:bodyPr>
          <a:lstStyle/>
          <a:p>
            <a:pPr indent="0" lvl="0" marL="0" marR="0" rtl="0" algn="ctr">
              <a:spcBef>
                <a:spcPts val="0"/>
              </a:spcBef>
              <a:spcAft>
                <a:spcPts val="0"/>
              </a:spcAft>
              <a:buNone/>
            </a:pPr>
            <a:r>
              <a:rPr b="1" lang="en" sz="2400">
                <a:solidFill>
                  <a:srgbClr val="FFFFFF"/>
                </a:solidFill>
                <a:latin typeface="Montserrat"/>
                <a:ea typeface="Montserrat"/>
                <a:cs typeface="Montserrat"/>
                <a:sym typeface="Montserrat"/>
              </a:rPr>
              <a:t>2</a:t>
            </a:r>
            <a:endParaRPr sz="1100"/>
          </a:p>
        </p:txBody>
      </p:sp>
      <p:sp>
        <p:nvSpPr>
          <p:cNvPr id="607" name="Shape 607"/>
          <p:cNvSpPr/>
          <p:nvPr/>
        </p:nvSpPr>
        <p:spPr>
          <a:xfrm>
            <a:off x="1037826" y="2803315"/>
            <a:ext cx="787083" cy="787083"/>
          </a:xfrm>
          <a:prstGeom prst="ellipse">
            <a:avLst/>
          </a:prstGeom>
          <a:solidFill>
            <a:srgbClr val="757070"/>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608" name="Shape 608"/>
          <p:cNvSpPr/>
          <p:nvPr/>
        </p:nvSpPr>
        <p:spPr>
          <a:xfrm>
            <a:off x="1169800" y="2851264"/>
            <a:ext cx="523135" cy="691186"/>
          </a:xfrm>
          <a:prstGeom prst="rect">
            <a:avLst/>
          </a:prstGeom>
          <a:noFill/>
          <a:ln>
            <a:noFill/>
          </a:ln>
        </p:spPr>
        <p:txBody>
          <a:bodyPr anchorCtr="0" anchor="ctr" bIns="0" lIns="0" rIns="0" wrap="square" tIns="0">
            <a:noAutofit/>
          </a:bodyPr>
          <a:lstStyle/>
          <a:p>
            <a:pPr indent="0" lvl="0" marL="0" marR="0" rtl="0" algn="ctr">
              <a:spcBef>
                <a:spcPts val="0"/>
              </a:spcBef>
              <a:spcAft>
                <a:spcPts val="0"/>
              </a:spcAft>
              <a:buNone/>
            </a:pPr>
            <a:r>
              <a:rPr b="1" lang="en" sz="2400">
                <a:solidFill>
                  <a:srgbClr val="FFFFFF"/>
                </a:solidFill>
                <a:latin typeface="Montserrat"/>
                <a:ea typeface="Montserrat"/>
                <a:cs typeface="Montserrat"/>
                <a:sym typeface="Montserrat"/>
              </a:rPr>
              <a:t>1</a:t>
            </a:r>
            <a:endParaRPr sz="1100"/>
          </a:p>
        </p:txBody>
      </p:sp>
      <p:sp>
        <p:nvSpPr>
          <p:cNvPr id="609" name="Shape 609"/>
          <p:cNvSpPr/>
          <p:nvPr/>
        </p:nvSpPr>
        <p:spPr>
          <a:xfrm>
            <a:off x="5985168" y="2803315"/>
            <a:ext cx="787083" cy="787083"/>
          </a:xfrm>
          <a:prstGeom prst="ellipse">
            <a:avLst/>
          </a:prstGeom>
          <a:solidFill>
            <a:schemeClr val="accent3"/>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610" name="Shape 610"/>
          <p:cNvSpPr/>
          <p:nvPr/>
        </p:nvSpPr>
        <p:spPr>
          <a:xfrm>
            <a:off x="6117142" y="2851264"/>
            <a:ext cx="523135" cy="691186"/>
          </a:xfrm>
          <a:prstGeom prst="rect">
            <a:avLst/>
          </a:prstGeom>
          <a:noFill/>
          <a:ln>
            <a:noFill/>
          </a:ln>
        </p:spPr>
        <p:txBody>
          <a:bodyPr anchorCtr="0" anchor="ctr" bIns="0" lIns="0" rIns="0" wrap="square" tIns="0">
            <a:noAutofit/>
          </a:bodyPr>
          <a:lstStyle/>
          <a:p>
            <a:pPr indent="0" lvl="0" marL="0" marR="0" rtl="0" algn="ctr">
              <a:spcBef>
                <a:spcPts val="0"/>
              </a:spcBef>
              <a:spcAft>
                <a:spcPts val="0"/>
              </a:spcAft>
              <a:buNone/>
            </a:pPr>
            <a:r>
              <a:rPr b="1" lang="en" sz="2400">
                <a:solidFill>
                  <a:srgbClr val="FFFFFF"/>
                </a:solidFill>
                <a:latin typeface="Montserrat"/>
                <a:ea typeface="Montserrat"/>
                <a:cs typeface="Montserrat"/>
                <a:sym typeface="Montserrat"/>
              </a:rPr>
              <a:t>3</a:t>
            </a:r>
            <a:endParaRPr sz="1100"/>
          </a:p>
        </p:txBody>
      </p:sp>
      <p:sp>
        <p:nvSpPr>
          <p:cNvPr id="611" name="Shape 611"/>
          <p:cNvSpPr/>
          <p:nvPr/>
        </p:nvSpPr>
        <p:spPr>
          <a:xfrm>
            <a:off x="6218111" y="3833071"/>
            <a:ext cx="1388962" cy="444038"/>
          </a:xfrm>
          <a:prstGeom prst="rect">
            <a:avLst/>
          </a:prstGeom>
          <a:noFill/>
          <a:ln>
            <a:noFill/>
          </a:ln>
        </p:spPr>
        <p:txBody>
          <a:bodyPr anchorCtr="0" anchor="ctr" bIns="0" lIns="0" rIns="0" wrap="square" tIns="0">
            <a:noAutofit/>
          </a:bodyPr>
          <a:lstStyle/>
          <a:p>
            <a:pPr indent="0" lvl="0" marL="0" marR="0" rtl="0" algn="l">
              <a:lnSpc>
                <a:spcPct val="16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t>
            </a:r>
            <a:endParaRPr sz="1100"/>
          </a:p>
        </p:txBody>
      </p:sp>
      <p:sp>
        <p:nvSpPr>
          <p:cNvPr id="612" name="Shape 612"/>
          <p:cNvSpPr txBox="1"/>
          <p:nvPr/>
        </p:nvSpPr>
        <p:spPr>
          <a:xfrm>
            <a:off x="2757429" y="385010"/>
            <a:ext cx="3565331" cy="208912"/>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Open Sans"/>
              <a:buNone/>
            </a:pPr>
            <a:r>
              <a:rPr b="0" i="0" lang="en" sz="2400">
                <a:solidFill>
                  <a:srgbClr val="7F7F7F"/>
                </a:solidFill>
                <a:latin typeface="Open Sans"/>
                <a:ea typeface="Open Sans"/>
                <a:cs typeface="Open Sans"/>
                <a:sym typeface="Open Sans"/>
              </a:rPr>
              <a:t>Creative :</a:t>
            </a:r>
            <a:r>
              <a:rPr b="1" i="0" lang="en" sz="2400">
                <a:solidFill>
                  <a:schemeClr val="dk1"/>
                </a:solidFill>
                <a:latin typeface="Open Sans"/>
                <a:ea typeface="Open Sans"/>
                <a:cs typeface="Open Sans"/>
                <a:sym typeface="Open Sans"/>
              </a:rPr>
              <a:t> Portfolilo</a:t>
            </a:r>
            <a:endParaRPr b="1" i="0" sz="2400">
              <a:solidFill>
                <a:schemeClr val="dk1"/>
              </a:solidFill>
              <a:latin typeface="Open Sans"/>
              <a:ea typeface="Open Sans"/>
              <a:cs typeface="Open Sans"/>
              <a:sym typeface="Open Sans"/>
            </a:endParaRPr>
          </a:p>
        </p:txBody>
      </p:sp>
      <p:sp>
        <p:nvSpPr>
          <p:cNvPr id="613" name="Shape 613"/>
          <p:cNvSpPr txBox="1"/>
          <p:nvPr/>
        </p:nvSpPr>
        <p:spPr>
          <a:xfrm>
            <a:off x="862321" y="785725"/>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8" name="Shape 618"/>
        <p:cNvGrpSpPr/>
        <p:nvPr/>
      </p:nvGrpSpPr>
      <p:grpSpPr>
        <a:xfrm>
          <a:off x="0" y="0"/>
          <a:ext cx="0" cy="0"/>
          <a:chOff x="0" y="0"/>
          <a:chExt cx="0" cy="0"/>
        </a:xfrm>
      </p:grpSpPr>
      <p:sp>
        <p:nvSpPr>
          <p:cNvPr id="619" name="Shape 619"/>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620" name="Shape 620"/>
          <p:cNvPicPr preferRelativeResize="0"/>
          <p:nvPr>
            <p:ph idx="2" type="pic"/>
          </p:nvPr>
        </p:nvPicPr>
        <p:blipFill rotWithShape="1">
          <a:blip r:embed="rId3">
            <a:alphaModFix/>
          </a:blip>
          <a:srcRect b="7843" l="0" r="0" t="7842"/>
          <a:stretch/>
        </p:blipFill>
        <p:spPr>
          <a:xfrm>
            <a:off x="0" y="0"/>
            <a:ext cx="9144000" cy="5143500"/>
          </a:xfrm>
          <a:prstGeom prst="rect">
            <a:avLst/>
          </a:prstGeom>
          <a:noFill/>
          <a:ln>
            <a:noFill/>
          </a:ln>
        </p:spPr>
      </p:pic>
      <p:sp>
        <p:nvSpPr>
          <p:cNvPr id="621" name="Shape 621"/>
          <p:cNvSpPr/>
          <p:nvPr/>
        </p:nvSpPr>
        <p:spPr>
          <a:xfrm>
            <a:off x="0" y="4763"/>
            <a:ext cx="9144000" cy="5143500"/>
          </a:xfrm>
          <a:prstGeom prst="rect">
            <a:avLst/>
          </a:prstGeom>
          <a:solidFill>
            <a:schemeClr val="accent3">
              <a:alpha val="80000"/>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2" name="Shape 622"/>
          <p:cNvSpPr txBox="1"/>
          <p:nvPr/>
        </p:nvSpPr>
        <p:spPr>
          <a:xfrm>
            <a:off x="3577654" y="173948"/>
            <a:ext cx="2046000" cy="4470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1800"/>
              <a:buFont typeface="Open Sans"/>
              <a:buNone/>
            </a:pPr>
            <a:r>
              <a:rPr b="0" i="0" lang="en" sz="1800">
                <a:solidFill>
                  <a:schemeClr val="lt1"/>
                </a:solidFill>
                <a:latin typeface="Open Sans"/>
                <a:ea typeface="Open Sans"/>
                <a:cs typeface="Open Sans"/>
                <a:sym typeface="Open Sans"/>
              </a:rPr>
              <a:t>Project </a:t>
            </a:r>
            <a:r>
              <a:rPr b="1" i="0" lang="en" sz="1800">
                <a:solidFill>
                  <a:schemeClr val="lt1"/>
                </a:solidFill>
                <a:latin typeface="Open Sans"/>
                <a:ea typeface="Open Sans"/>
                <a:cs typeface="Open Sans"/>
                <a:sym typeface="Open Sans"/>
              </a:rPr>
              <a:t>Timeline</a:t>
            </a:r>
            <a:endParaRPr sz="1100"/>
          </a:p>
        </p:txBody>
      </p:sp>
      <p:sp>
        <p:nvSpPr>
          <p:cNvPr id="623" name="Shape 623"/>
          <p:cNvSpPr txBox="1"/>
          <p:nvPr/>
        </p:nvSpPr>
        <p:spPr>
          <a:xfrm>
            <a:off x="852382" y="640313"/>
            <a:ext cx="7355547" cy="151133"/>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lt1"/>
              </a:buClr>
              <a:buSzPts val="1100"/>
              <a:buFont typeface="Arial"/>
              <a:buNone/>
            </a:pPr>
            <a:r>
              <a:rPr lang="en" sz="1100">
                <a:solidFill>
                  <a:schemeClr val="lt1"/>
                </a:solidFill>
                <a:latin typeface="Open Sans"/>
                <a:ea typeface="Open Sans"/>
                <a:cs typeface="Open Sans"/>
                <a:sym typeface="Open Sans"/>
              </a:rPr>
              <a:t>Lorem ipsum dolor sit amet agam facer modo data lorem ipsum dolor sit amet agam facer modo data</a:t>
            </a:r>
            <a:endParaRPr sz="1100"/>
          </a:p>
        </p:txBody>
      </p:sp>
      <p:cxnSp>
        <p:nvCxnSpPr>
          <p:cNvPr id="624" name="Shape 624"/>
          <p:cNvCxnSpPr>
            <a:endCxn id="621" idx="2"/>
          </p:cNvCxnSpPr>
          <p:nvPr/>
        </p:nvCxnSpPr>
        <p:spPr>
          <a:xfrm>
            <a:off x="4572000" y="2009963"/>
            <a:ext cx="0" cy="3138300"/>
          </a:xfrm>
          <a:prstGeom prst="straightConnector1">
            <a:avLst/>
          </a:prstGeom>
          <a:noFill/>
          <a:ln cap="flat" cmpd="sng" w="19050">
            <a:solidFill>
              <a:schemeClr val="lt1"/>
            </a:solidFill>
            <a:prstDash val="solid"/>
            <a:miter lim="800000"/>
            <a:headEnd len="med" w="med" type="none"/>
            <a:tailEnd len="med" w="med" type="none"/>
          </a:ln>
        </p:spPr>
      </p:cxnSp>
      <p:sp>
        <p:nvSpPr>
          <p:cNvPr id="625" name="Shape 625"/>
          <p:cNvSpPr/>
          <p:nvPr/>
        </p:nvSpPr>
        <p:spPr>
          <a:xfrm>
            <a:off x="4185159" y="1231456"/>
            <a:ext cx="773682" cy="773681"/>
          </a:xfrm>
          <a:prstGeom prst="ellipse">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6" name="Shape 626"/>
          <p:cNvSpPr/>
          <p:nvPr/>
        </p:nvSpPr>
        <p:spPr>
          <a:xfrm>
            <a:off x="4424650" y="1470946"/>
            <a:ext cx="294701" cy="294701"/>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rgbClr val="7F7F7F">
              <a:alpha val="89803"/>
            </a:srgbClr>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7" name="Shape 627"/>
          <p:cNvSpPr/>
          <p:nvPr/>
        </p:nvSpPr>
        <p:spPr>
          <a:xfrm>
            <a:off x="4185159" y="3135890"/>
            <a:ext cx="773682" cy="773681"/>
          </a:xfrm>
          <a:prstGeom prst="ellipse">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8" name="Shape 628"/>
          <p:cNvSpPr/>
          <p:nvPr/>
        </p:nvSpPr>
        <p:spPr>
          <a:xfrm>
            <a:off x="5186630" y="1748552"/>
            <a:ext cx="2199900" cy="310500"/>
          </a:xfrm>
          <a:prstGeom prst="rect">
            <a:avLst/>
          </a:prstGeom>
          <a:noFill/>
          <a:ln>
            <a:noFill/>
          </a:ln>
        </p:spPr>
        <p:txBody>
          <a:bodyPr anchorCtr="0" anchor="ctr" bIns="0" lIns="0" rIns="0" wrap="square" tIns="0">
            <a:noAutofit/>
          </a:bodyPr>
          <a:lstStyle/>
          <a:p>
            <a:pPr indent="0" lvl="0" marL="0" marR="0" rtl="0" algn="l">
              <a:lnSpc>
                <a:spcPct val="120000"/>
              </a:lnSpc>
              <a:spcBef>
                <a:spcPts val="0"/>
              </a:spcBef>
              <a:spcAft>
                <a:spcPts val="0"/>
              </a:spcAft>
              <a:buNone/>
            </a:pPr>
            <a:r>
              <a:rPr lang="en" sz="800">
                <a:solidFill>
                  <a:schemeClr val="lt1"/>
                </a:solidFill>
                <a:latin typeface="Open Sans"/>
                <a:ea typeface="Open Sans"/>
                <a:cs typeface="Open Sans"/>
                <a:sym typeface="Open Sans"/>
              </a:rPr>
              <a:t>This letterhead design is meant to lorem project an professionalism lorem ipsum text.</a:t>
            </a:r>
            <a:endParaRPr sz="1100"/>
          </a:p>
        </p:txBody>
      </p:sp>
      <p:sp>
        <p:nvSpPr>
          <p:cNvPr id="629" name="Shape 629"/>
          <p:cNvSpPr/>
          <p:nvPr/>
        </p:nvSpPr>
        <p:spPr>
          <a:xfrm>
            <a:off x="5186631" y="1496186"/>
            <a:ext cx="770370" cy="208721"/>
          </a:xfrm>
          <a:prstGeom prst="rect">
            <a:avLst/>
          </a:prstGeom>
          <a:noFill/>
          <a:ln>
            <a:noFill/>
          </a:ln>
        </p:spPr>
        <p:txBody>
          <a:bodyPr anchorCtr="0" anchor="ctr" bIns="0" lIns="0" rIns="0" wrap="square" tIns="0">
            <a:noAutofit/>
          </a:bodyPr>
          <a:lstStyle/>
          <a:p>
            <a:pPr indent="0" lvl="0" marL="0" marR="0" rtl="0" algn="l">
              <a:lnSpc>
                <a:spcPct val="71428"/>
              </a:lnSpc>
              <a:spcBef>
                <a:spcPts val="0"/>
              </a:spcBef>
              <a:spcAft>
                <a:spcPts val="0"/>
              </a:spcAft>
              <a:buNone/>
            </a:pPr>
            <a:r>
              <a:rPr b="1" lang="en" sz="1100">
                <a:solidFill>
                  <a:schemeClr val="lt1"/>
                </a:solidFill>
                <a:latin typeface="Open Sans"/>
                <a:ea typeface="Open Sans"/>
                <a:cs typeface="Open Sans"/>
                <a:sym typeface="Open Sans"/>
              </a:rPr>
              <a:t>BEGINNIN</a:t>
            </a:r>
            <a:endParaRPr sz="1100"/>
          </a:p>
        </p:txBody>
      </p:sp>
      <p:sp>
        <p:nvSpPr>
          <p:cNvPr id="630" name="Shape 630"/>
          <p:cNvSpPr txBox="1"/>
          <p:nvPr/>
        </p:nvSpPr>
        <p:spPr>
          <a:xfrm>
            <a:off x="5125484" y="1253813"/>
            <a:ext cx="535087"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chemeClr val="lt1"/>
                </a:solidFill>
                <a:latin typeface="Open Sans"/>
                <a:ea typeface="Open Sans"/>
                <a:cs typeface="Open Sans"/>
                <a:sym typeface="Open Sans"/>
              </a:rPr>
              <a:t>1986</a:t>
            </a:r>
            <a:endParaRPr sz="1100"/>
          </a:p>
        </p:txBody>
      </p:sp>
      <p:sp>
        <p:nvSpPr>
          <p:cNvPr id="631" name="Shape 631"/>
          <p:cNvSpPr/>
          <p:nvPr/>
        </p:nvSpPr>
        <p:spPr>
          <a:xfrm>
            <a:off x="4395410" y="3338713"/>
            <a:ext cx="353182" cy="368035"/>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accent3"/>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2" name="Shape 632"/>
          <p:cNvSpPr/>
          <p:nvPr/>
        </p:nvSpPr>
        <p:spPr>
          <a:xfrm>
            <a:off x="4185161" y="2186618"/>
            <a:ext cx="773682" cy="773681"/>
          </a:xfrm>
          <a:prstGeom prst="ellipse">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3" name="Shape 633"/>
          <p:cNvSpPr/>
          <p:nvPr/>
        </p:nvSpPr>
        <p:spPr>
          <a:xfrm>
            <a:off x="4409993" y="2440381"/>
            <a:ext cx="324015" cy="266155"/>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rgbClr val="595959"/>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4" name="Shape 634"/>
          <p:cNvSpPr/>
          <p:nvPr/>
        </p:nvSpPr>
        <p:spPr>
          <a:xfrm>
            <a:off x="1747282" y="4528796"/>
            <a:ext cx="2199917" cy="310428"/>
          </a:xfrm>
          <a:prstGeom prst="rect">
            <a:avLst/>
          </a:prstGeom>
          <a:noFill/>
          <a:ln>
            <a:noFill/>
          </a:ln>
        </p:spPr>
        <p:txBody>
          <a:bodyPr anchorCtr="0" anchor="ctr" bIns="0" lIns="0" rIns="0" wrap="square" tIns="0">
            <a:noAutofit/>
          </a:bodyPr>
          <a:lstStyle/>
          <a:p>
            <a:pPr indent="0" lvl="0" marL="0" marR="0" rtl="0" algn="r">
              <a:lnSpc>
                <a:spcPct val="120000"/>
              </a:lnSpc>
              <a:spcBef>
                <a:spcPts val="0"/>
              </a:spcBef>
              <a:spcAft>
                <a:spcPts val="0"/>
              </a:spcAft>
              <a:buNone/>
            </a:pPr>
            <a:r>
              <a:rPr lang="en" sz="800">
                <a:solidFill>
                  <a:schemeClr val="lt1"/>
                </a:solidFill>
                <a:latin typeface="Open Sans"/>
                <a:ea typeface="Open Sans"/>
                <a:cs typeface="Open Sans"/>
                <a:sym typeface="Open Sans"/>
              </a:rPr>
              <a:t>This letterhead design is meant to lorem project an professionalism lorem ipsum text</a:t>
            </a:r>
            <a:endParaRPr sz="1100"/>
          </a:p>
        </p:txBody>
      </p:sp>
      <p:sp>
        <p:nvSpPr>
          <p:cNvPr id="635" name="Shape 635"/>
          <p:cNvSpPr/>
          <p:nvPr/>
        </p:nvSpPr>
        <p:spPr>
          <a:xfrm>
            <a:off x="2783990" y="4276430"/>
            <a:ext cx="1302900" cy="176100"/>
          </a:xfrm>
          <a:prstGeom prst="rect">
            <a:avLst/>
          </a:prstGeom>
          <a:noFill/>
          <a:ln>
            <a:noFill/>
          </a:ln>
        </p:spPr>
        <p:txBody>
          <a:bodyPr anchorCtr="0" anchor="ctr" bIns="0" lIns="0" rIns="0" wrap="square" tIns="0">
            <a:noAutofit/>
          </a:bodyPr>
          <a:lstStyle/>
          <a:p>
            <a:pPr indent="0" lvl="0" marL="0" marR="0" rtl="0" algn="ctr">
              <a:lnSpc>
                <a:spcPct val="71428"/>
              </a:lnSpc>
              <a:spcBef>
                <a:spcPts val="0"/>
              </a:spcBef>
              <a:spcAft>
                <a:spcPts val="0"/>
              </a:spcAft>
              <a:buNone/>
            </a:pPr>
            <a:r>
              <a:rPr b="1" lang="en" sz="1100">
                <a:solidFill>
                  <a:schemeClr val="lt1"/>
                </a:solidFill>
                <a:latin typeface="Open Sans"/>
                <a:ea typeface="Open Sans"/>
                <a:cs typeface="Open Sans"/>
                <a:sym typeface="Open Sans"/>
              </a:rPr>
              <a:t>WON CC AWARD</a:t>
            </a:r>
            <a:endParaRPr sz="1100"/>
          </a:p>
        </p:txBody>
      </p:sp>
      <p:sp>
        <p:nvSpPr>
          <p:cNvPr id="636" name="Shape 636"/>
          <p:cNvSpPr txBox="1"/>
          <p:nvPr/>
        </p:nvSpPr>
        <p:spPr>
          <a:xfrm>
            <a:off x="3419475" y="4034056"/>
            <a:ext cx="613800" cy="242400"/>
          </a:xfrm>
          <a:prstGeom prst="rect">
            <a:avLst/>
          </a:prstGeom>
          <a:noFill/>
          <a:ln>
            <a:noFill/>
          </a:ln>
        </p:spPr>
        <p:txBody>
          <a:bodyPr anchorCtr="0" anchor="t" bIns="34275" lIns="68575" rIns="68575" wrap="square" tIns="34275">
            <a:noAutofit/>
          </a:bodyPr>
          <a:lstStyle/>
          <a:p>
            <a:pPr indent="0" lvl="0" marL="0" marR="0" rtl="0" algn="r">
              <a:spcBef>
                <a:spcPts val="0"/>
              </a:spcBef>
              <a:spcAft>
                <a:spcPts val="0"/>
              </a:spcAft>
              <a:buNone/>
            </a:pPr>
            <a:r>
              <a:rPr b="1" lang="en" sz="1100">
                <a:solidFill>
                  <a:schemeClr val="lt1"/>
                </a:solidFill>
                <a:latin typeface="Open Sans"/>
                <a:ea typeface="Open Sans"/>
                <a:cs typeface="Open Sans"/>
                <a:sym typeface="Open Sans"/>
              </a:rPr>
              <a:t>2015</a:t>
            </a:r>
            <a:endParaRPr sz="1100"/>
          </a:p>
        </p:txBody>
      </p:sp>
      <p:sp>
        <p:nvSpPr>
          <p:cNvPr id="637" name="Shape 637"/>
          <p:cNvSpPr/>
          <p:nvPr/>
        </p:nvSpPr>
        <p:spPr>
          <a:xfrm>
            <a:off x="4185161" y="4093933"/>
            <a:ext cx="773682" cy="773681"/>
          </a:xfrm>
          <a:prstGeom prst="ellipse">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8" name="Shape 638"/>
          <p:cNvSpPr/>
          <p:nvPr/>
        </p:nvSpPr>
        <p:spPr>
          <a:xfrm>
            <a:off x="4428667" y="4313046"/>
            <a:ext cx="286665" cy="332915"/>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rgbClr val="B80E15"/>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9" name="Shape 639"/>
          <p:cNvSpPr/>
          <p:nvPr/>
        </p:nvSpPr>
        <p:spPr>
          <a:xfrm>
            <a:off x="1747282" y="2627513"/>
            <a:ext cx="2199917" cy="310428"/>
          </a:xfrm>
          <a:prstGeom prst="rect">
            <a:avLst/>
          </a:prstGeom>
          <a:noFill/>
          <a:ln>
            <a:noFill/>
          </a:ln>
        </p:spPr>
        <p:txBody>
          <a:bodyPr anchorCtr="0" anchor="ctr" bIns="0" lIns="0" rIns="0" wrap="square" tIns="0">
            <a:noAutofit/>
          </a:bodyPr>
          <a:lstStyle/>
          <a:p>
            <a:pPr indent="0" lvl="0" marL="0" marR="0" rtl="0" algn="r">
              <a:lnSpc>
                <a:spcPct val="120000"/>
              </a:lnSpc>
              <a:spcBef>
                <a:spcPts val="0"/>
              </a:spcBef>
              <a:spcAft>
                <a:spcPts val="0"/>
              </a:spcAft>
              <a:buNone/>
            </a:pPr>
            <a:r>
              <a:rPr lang="en" sz="800">
                <a:solidFill>
                  <a:schemeClr val="lt1"/>
                </a:solidFill>
                <a:latin typeface="Open Sans"/>
                <a:ea typeface="Open Sans"/>
                <a:cs typeface="Open Sans"/>
                <a:sym typeface="Open Sans"/>
              </a:rPr>
              <a:t>This letterhead design is meant to lorem project an professionalism lorem ipsum text</a:t>
            </a:r>
            <a:endParaRPr sz="1100"/>
          </a:p>
        </p:txBody>
      </p:sp>
      <p:sp>
        <p:nvSpPr>
          <p:cNvPr id="640" name="Shape 640"/>
          <p:cNvSpPr/>
          <p:nvPr/>
        </p:nvSpPr>
        <p:spPr>
          <a:xfrm>
            <a:off x="2783990" y="2375148"/>
            <a:ext cx="1302900" cy="176100"/>
          </a:xfrm>
          <a:prstGeom prst="rect">
            <a:avLst/>
          </a:prstGeom>
          <a:noFill/>
          <a:ln>
            <a:noFill/>
          </a:ln>
        </p:spPr>
        <p:txBody>
          <a:bodyPr anchorCtr="0" anchor="ctr" bIns="0" lIns="0" rIns="0" wrap="square" tIns="0">
            <a:noAutofit/>
          </a:bodyPr>
          <a:lstStyle/>
          <a:p>
            <a:pPr indent="0" lvl="0" marL="0" marR="0" rtl="0" algn="ctr">
              <a:lnSpc>
                <a:spcPct val="71428"/>
              </a:lnSpc>
              <a:spcBef>
                <a:spcPts val="0"/>
              </a:spcBef>
              <a:spcAft>
                <a:spcPts val="0"/>
              </a:spcAft>
              <a:buNone/>
            </a:pPr>
            <a:r>
              <a:rPr b="1" lang="en" sz="1100">
                <a:solidFill>
                  <a:schemeClr val="lt1"/>
                </a:solidFill>
                <a:latin typeface="Open Sans"/>
                <a:ea typeface="Open Sans"/>
                <a:cs typeface="Open Sans"/>
                <a:sym typeface="Open Sans"/>
              </a:rPr>
              <a:t>WON CC AWARD</a:t>
            </a:r>
            <a:endParaRPr sz="1100"/>
          </a:p>
        </p:txBody>
      </p:sp>
      <p:sp>
        <p:nvSpPr>
          <p:cNvPr id="641" name="Shape 641"/>
          <p:cNvSpPr txBox="1"/>
          <p:nvPr/>
        </p:nvSpPr>
        <p:spPr>
          <a:xfrm>
            <a:off x="3419475" y="2132774"/>
            <a:ext cx="613800" cy="242400"/>
          </a:xfrm>
          <a:prstGeom prst="rect">
            <a:avLst/>
          </a:prstGeom>
          <a:noFill/>
          <a:ln>
            <a:noFill/>
          </a:ln>
        </p:spPr>
        <p:txBody>
          <a:bodyPr anchorCtr="0" anchor="t" bIns="34275" lIns="68575" rIns="68575" wrap="square" tIns="34275">
            <a:noAutofit/>
          </a:bodyPr>
          <a:lstStyle/>
          <a:p>
            <a:pPr indent="0" lvl="0" marL="0" marR="0" rtl="0" algn="r">
              <a:spcBef>
                <a:spcPts val="0"/>
              </a:spcBef>
              <a:spcAft>
                <a:spcPts val="0"/>
              </a:spcAft>
              <a:buNone/>
            </a:pPr>
            <a:r>
              <a:rPr b="1" lang="en" sz="1100">
                <a:solidFill>
                  <a:schemeClr val="lt1"/>
                </a:solidFill>
                <a:latin typeface="Open Sans"/>
                <a:ea typeface="Open Sans"/>
                <a:cs typeface="Open Sans"/>
                <a:sym typeface="Open Sans"/>
              </a:rPr>
              <a:t>2015</a:t>
            </a:r>
            <a:endParaRPr sz="1100"/>
          </a:p>
        </p:txBody>
      </p:sp>
      <p:sp>
        <p:nvSpPr>
          <p:cNvPr id="642" name="Shape 642"/>
          <p:cNvSpPr/>
          <p:nvPr/>
        </p:nvSpPr>
        <p:spPr>
          <a:xfrm>
            <a:off x="5186630" y="3652986"/>
            <a:ext cx="2199900" cy="310500"/>
          </a:xfrm>
          <a:prstGeom prst="rect">
            <a:avLst/>
          </a:prstGeom>
          <a:noFill/>
          <a:ln>
            <a:noFill/>
          </a:ln>
        </p:spPr>
        <p:txBody>
          <a:bodyPr anchorCtr="0" anchor="ctr" bIns="0" lIns="0" rIns="0" wrap="square" tIns="0">
            <a:noAutofit/>
          </a:bodyPr>
          <a:lstStyle/>
          <a:p>
            <a:pPr indent="0" lvl="0" marL="0" marR="0" rtl="0" algn="l">
              <a:lnSpc>
                <a:spcPct val="120000"/>
              </a:lnSpc>
              <a:spcBef>
                <a:spcPts val="0"/>
              </a:spcBef>
              <a:spcAft>
                <a:spcPts val="0"/>
              </a:spcAft>
              <a:buNone/>
            </a:pPr>
            <a:r>
              <a:rPr lang="en" sz="800">
                <a:solidFill>
                  <a:schemeClr val="lt1"/>
                </a:solidFill>
                <a:latin typeface="Open Sans"/>
                <a:ea typeface="Open Sans"/>
                <a:cs typeface="Open Sans"/>
                <a:sym typeface="Open Sans"/>
              </a:rPr>
              <a:t>This letterhead design is meant to lorem project an professionalism lorem ipsum text.</a:t>
            </a:r>
            <a:endParaRPr sz="1100"/>
          </a:p>
        </p:txBody>
      </p:sp>
      <p:sp>
        <p:nvSpPr>
          <p:cNvPr id="643" name="Shape 643"/>
          <p:cNvSpPr/>
          <p:nvPr/>
        </p:nvSpPr>
        <p:spPr>
          <a:xfrm>
            <a:off x="5186631" y="3400621"/>
            <a:ext cx="770370" cy="208721"/>
          </a:xfrm>
          <a:prstGeom prst="rect">
            <a:avLst/>
          </a:prstGeom>
          <a:noFill/>
          <a:ln>
            <a:noFill/>
          </a:ln>
        </p:spPr>
        <p:txBody>
          <a:bodyPr anchorCtr="0" anchor="ctr" bIns="0" lIns="0" rIns="0" wrap="square" tIns="0">
            <a:noAutofit/>
          </a:bodyPr>
          <a:lstStyle/>
          <a:p>
            <a:pPr indent="0" lvl="0" marL="0" marR="0" rtl="0" algn="l">
              <a:lnSpc>
                <a:spcPct val="71428"/>
              </a:lnSpc>
              <a:spcBef>
                <a:spcPts val="0"/>
              </a:spcBef>
              <a:spcAft>
                <a:spcPts val="0"/>
              </a:spcAft>
              <a:buNone/>
            </a:pPr>
            <a:r>
              <a:rPr b="1" lang="en" sz="1100">
                <a:solidFill>
                  <a:schemeClr val="lt1"/>
                </a:solidFill>
                <a:latin typeface="Open Sans"/>
                <a:ea typeface="Open Sans"/>
                <a:cs typeface="Open Sans"/>
                <a:sym typeface="Open Sans"/>
              </a:rPr>
              <a:t>BEGINNIN</a:t>
            </a:r>
            <a:endParaRPr sz="1100"/>
          </a:p>
        </p:txBody>
      </p:sp>
      <p:sp>
        <p:nvSpPr>
          <p:cNvPr id="644" name="Shape 644"/>
          <p:cNvSpPr txBox="1"/>
          <p:nvPr/>
        </p:nvSpPr>
        <p:spPr>
          <a:xfrm>
            <a:off x="5125484" y="3158247"/>
            <a:ext cx="535087"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chemeClr val="lt1"/>
                </a:solidFill>
                <a:latin typeface="Open Sans"/>
                <a:ea typeface="Open Sans"/>
                <a:cs typeface="Open Sans"/>
                <a:sym typeface="Open Sans"/>
              </a:rPr>
              <a:t>1986</a:t>
            </a:r>
            <a:endParaRPr sz="1100"/>
          </a:p>
        </p:txBody>
      </p:sp>
    </p:spTree>
  </p:cSld>
  <p:clrMapOvr>
    <a:masterClrMapping/>
  </p:clrMapOvr>
  <p:transition spd="slow">
    <p:fade thruBlk="1"/>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9" name="Shape 649"/>
        <p:cNvGrpSpPr/>
        <p:nvPr/>
      </p:nvGrpSpPr>
      <p:grpSpPr>
        <a:xfrm>
          <a:off x="0" y="0"/>
          <a:ext cx="0" cy="0"/>
          <a:chOff x="0" y="0"/>
          <a:chExt cx="0" cy="0"/>
        </a:xfrm>
      </p:grpSpPr>
      <p:sp>
        <p:nvSpPr>
          <p:cNvPr id="650" name="Shape 650"/>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51" name="Shape 651"/>
          <p:cNvSpPr/>
          <p:nvPr/>
        </p:nvSpPr>
        <p:spPr>
          <a:xfrm>
            <a:off x="1120378" y="1085850"/>
            <a:ext cx="6903244" cy="38100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2" name="Shape 652"/>
          <p:cNvSpPr txBox="1"/>
          <p:nvPr/>
        </p:nvSpPr>
        <p:spPr>
          <a:xfrm>
            <a:off x="2583341" y="245505"/>
            <a:ext cx="3913500" cy="3741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Project</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Infographic</a:t>
            </a:r>
            <a:endParaRPr sz="1100"/>
          </a:p>
        </p:txBody>
      </p:sp>
      <p:sp>
        <p:nvSpPr>
          <p:cNvPr id="653" name="Shape 653"/>
          <p:cNvSpPr txBox="1"/>
          <p:nvPr/>
        </p:nvSpPr>
        <p:spPr>
          <a:xfrm>
            <a:off x="862321" y="722419"/>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654" name="Shape 654"/>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grpSp>
        <p:nvGrpSpPr>
          <p:cNvPr id="655" name="Shape 655"/>
          <p:cNvGrpSpPr/>
          <p:nvPr/>
        </p:nvGrpSpPr>
        <p:grpSpPr>
          <a:xfrm>
            <a:off x="628650" y="1516814"/>
            <a:ext cx="3700462" cy="3020919"/>
            <a:chOff x="838200" y="1783265"/>
            <a:chExt cx="4933950" cy="4027892"/>
          </a:xfrm>
        </p:grpSpPr>
        <p:sp>
          <p:nvSpPr>
            <p:cNvPr id="656" name="Shape 656"/>
            <p:cNvSpPr/>
            <p:nvPr/>
          </p:nvSpPr>
          <p:spPr>
            <a:xfrm>
              <a:off x="838200" y="1783265"/>
              <a:ext cx="4933950" cy="4027892"/>
            </a:xfrm>
            <a:prstGeom prst="rect">
              <a:avLst/>
            </a:prstGeom>
            <a:solidFill>
              <a:srgbClr val="BFBFBF">
                <a:alpha val="14901"/>
              </a:srgb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57" name="Shape 657"/>
            <p:cNvGrpSpPr/>
            <p:nvPr/>
          </p:nvGrpSpPr>
          <p:grpSpPr>
            <a:xfrm>
              <a:off x="1273175" y="2215343"/>
              <a:ext cx="4064000" cy="3163737"/>
              <a:chOff x="1158875" y="2264230"/>
              <a:chExt cx="4064000" cy="3163737"/>
            </a:xfrm>
          </p:grpSpPr>
          <p:pic>
            <p:nvPicPr>
              <p:cNvPr id="658" name="Shape 658"/>
              <p:cNvPicPr preferRelativeResize="0"/>
              <p:nvPr/>
            </p:nvPicPr>
            <p:blipFill rotWithShape="1">
              <a:blip r:embed="rId3">
                <a:alphaModFix/>
              </a:blip>
              <a:srcRect b="0" l="0" r="0" t="0"/>
              <a:stretch/>
            </p:blipFill>
            <p:spPr>
              <a:xfrm>
                <a:off x="1158875" y="2264230"/>
                <a:ext cx="4064000" cy="3163737"/>
              </a:xfrm>
              <a:prstGeom prst="rect">
                <a:avLst/>
              </a:prstGeom>
              <a:noFill/>
              <a:ln>
                <a:noFill/>
              </a:ln>
            </p:spPr>
          </p:pic>
          <p:cxnSp>
            <p:nvCxnSpPr>
              <p:cNvPr id="659" name="Shape 659"/>
              <p:cNvCxnSpPr/>
              <p:nvPr/>
            </p:nvCxnSpPr>
            <p:spPr>
              <a:xfrm>
                <a:off x="1734501" y="2397920"/>
                <a:ext cx="0" cy="2311867"/>
              </a:xfrm>
              <a:prstGeom prst="straightConnector1">
                <a:avLst/>
              </a:prstGeom>
              <a:noFill/>
              <a:ln cap="flat" cmpd="sng" w="28575">
                <a:solidFill>
                  <a:srgbClr val="7F7F7F"/>
                </a:solidFill>
                <a:prstDash val="solid"/>
                <a:miter lim="800000"/>
                <a:headEnd len="med" w="med" type="none"/>
                <a:tailEnd len="med" w="med" type="none"/>
              </a:ln>
            </p:spPr>
          </p:cxnSp>
        </p:grpSp>
      </p:grpSp>
      <p:grpSp>
        <p:nvGrpSpPr>
          <p:cNvPr id="660" name="Shape 660"/>
          <p:cNvGrpSpPr/>
          <p:nvPr/>
        </p:nvGrpSpPr>
        <p:grpSpPr>
          <a:xfrm>
            <a:off x="4828112" y="1649333"/>
            <a:ext cx="2970681" cy="2755883"/>
            <a:chOff x="6437482" y="1940430"/>
            <a:chExt cx="3960908" cy="3674511"/>
          </a:xfrm>
        </p:grpSpPr>
        <p:sp>
          <p:nvSpPr>
            <p:cNvPr id="661" name="Shape 661"/>
            <p:cNvSpPr txBox="1"/>
            <p:nvPr/>
          </p:nvSpPr>
          <p:spPr>
            <a:xfrm>
              <a:off x="6437482" y="1940430"/>
              <a:ext cx="3960908" cy="116955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600">
                  <a:solidFill>
                    <a:srgbClr val="595959"/>
                  </a:solidFill>
                  <a:latin typeface="Montserrat"/>
                  <a:ea typeface="Montserrat"/>
                  <a:cs typeface="Montserrat"/>
                  <a:sym typeface="Montserrat"/>
                </a:rPr>
                <a:t>AWESOME</a:t>
              </a:r>
              <a:endParaRPr sz="1100"/>
            </a:p>
            <a:p>
              <a:pPr indent="0" lvl="0" marL="0" marR="0" rtl="0" algn="l">
                <a:spcBef>
                  <a:spcPts val="0"/>
                </a:spcBef>
                <a:spcAft>
                  <a:spcPts val="0"/>
                </a:spcAft>
                <a:buNone/>
              </a:pPr>
              <a:r>
                <a:rPr b="1" lang="en" sz="2600">
                  <a:solidFill>
                    <a:schemeClr val="accent3"/>
                  </a:solidFill>
                  <a:latin typeface="Montserrat"/>
                  <a:ea typeface="Montserrat"/>
                  <a:cs typeface="Montserrat"/>
                  <a:sym typeface="Montserrat"/>
                </a:rPr>
                <a:t>HEADLINE TEXT</a:t>
              </a:r>
              <a:endParaRPr sz="1100"/>
            </a:p>
          </p:txBody>
        </p:sp>
        <p:grpSp>
          <p:nvGrpSpPr>
            <p:cNvPr id="662" name="Shape 662"/>
            <p:cNvGrpSpPr/>
            <p:nvPr/>
          </p:nvGrpSpPr>
          <p:grpSpPr>
            <a:xfrm>
              <a:off x="6539080" y="3556139"/>
              <a:ext cx="3728684" cy="469642"/>
              <a:chOff x="6539080" y="3483569"/>
              <a:chExt cx="3728684" cy="469642"/>
            </a:xfrm>
          </p:grpSpPr>
          <p:sp>
            <p:nvSpPr>
              <p:cNvPr id="663" name="Shape 663"/>
              <p:cNvSpPr/>
              <p:nvPr/>
            </p:nvSpPr>
            <p:spPr>
              <a:xfrm>
                <a:off x="7265325" y="3530986"/>
                <a:ext cx="3002439" cy="374808"/>
              </a:xfrm>
              <a:prstGeom prst="rect">
                <a:avLst/>
              </a:prstGeom>
              <a:noFill/>
              <a:ln>
                <a:noFill/>
              </a:ln>
            </p:spPr>
            <p:txBody>
              <a:bodyPr anchorCtr="0" anchor="ctr" bIns="0" lIns="0" rIns="0" wrap="square" tIns="0">
                <a:noAutofit/>
              </a:bodyPr>
              <a:lstStyle/>
              <a:p>
                <a:pPr indent="0" lvl="0" marL="0" marR="0" rtl="0" algn="l">
                  <a:lnSpc>
                    <a:spcPct val="150000"/>
                  </a:lnSpc>
                  <a:spcBef>
                    <a:spcPts val="0"/>
                  </a:spcBef>
                  <a:spcAft>
                    <a:spcPts val="0"/>
                  </a:spcAft>
                  <a:buNone/>
                </a:pPr>
                <a:r>
                  <a:rPr lang="en" sz="900">
                    <a:solidFill>
                      <a:srgbClr val="7F7F7F"/>
                    </a:solidFill>
                    <a:latin typeface="Montserrat"/>
                    <a:ea typeface="Montserrat"/>
                    <a:cs typeface="Montserrat"/>
                    <a:sym typeface="Montserrat"/>
                  </a:rPr>
                  <a:t>Design is meant to project an image of profession and reliability.</a:t>
                </a:r>
                <a:endParaRPr sz="1100"/>
              </a:p>
            </p:txBody>
          </p:sp>
          <p:grpSp>
            <p:nvGrpSpPr>
              <p:cNvPr id="664" name="Shape 664"/>
              <p:cNvGrpSpPr/>
              <p:nvPr/>
            </p:nvGrpSpPr>
            <p:grpSpPr>
              <a:xfrm>
                <a:off x="6539080" y="3483569"/>
                <a:ext cx="469642" cy="469642"/>
                <a:chOff x="6770631" y="3483569"/>
                <a:chExt cx="469642" cy="469642"/>
              </a:xfrm>
            </p:grpSpPr>
            <p:sp>
              <p:nvSpPr>
                <p:cNvPr id="665" name="Shape 665"/>
                <p:cNvSpPr/>
                <p:nvPr/>
              </p:nvSpPr>
              <p:spPr>
                <a:xfrm>
                  <a:off x="6770631" y="3483569"/>
                  <a:ext cx="469642" cy="469642"/>
                </a:xfrm>
                <a:prstGeom prst="ellipse">
                  <a:avLst/>
                </a:prstGeom>
                <a:solidFill>
                  <a:srgbClr val="7F7F7F"/>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chemeClr val="dk1"/>
                    </a:solidFill>
                    <a:latin typeface="Gill Sans"/>
                    <a:ea typeface="Gill Sans"/>
                    <a:cs typeface="Gill Sans"/>
                    <a:sym typeface="Gill Sans"/>
                  </a:endParaRPr>
                </a:p>
              </p:txBody>
            </p:sp>
            <p:sp>
              <p:nvSpPr>
                <p:cNvPr id="666" name="Shape 666"/>
                <p:cNvSpPr/>
                <p:nvPr/>
              </p:nvSpPr>
              <p:spPr>
                <a:xfrm>
                  <a:off x="6868292" y="3530986"/>
                  <a:ext cx="274320" cy="374808"/>
                </a:xfrm>
                <a:prstGeom prst="rect">
                  <a:avLst/>
                </a:prstGeom>
                <a:noFill/>
                <a:ln>
                  <a:noFill/>
                </a:ln>
              </p:spPr>
              <p:txBody>
                <a:bodyPr anchorCtr="0" anchor="ctr" bIns="0" lIns="0" rIns="0" wrap="square" tIns="0">
                  <a:noAutofit/>
                </a:bodyPr>
                <a:lstStyle/>
                <a:p>
                  <a:pPr indent="0" lvl="0" marL="0" marR="0" rtl="0" algn="ctr">
                    <a:lnSpc>
                      <a:spcPct val="110000"/>
                    </a:lnSpc>
                    <a:spcBef>
                      <a:spcPts val="0"/>
                    </a:spcBef>
                    <a:spcAft>
                      <a:spcPts val="0"/>
                    </a:spcAft>
                    <a:buNone/>
                  </a:pPr>
                  <a:r>
                    <a:rPr b="1" lang="en" sz="1100">
                      <a:solidFill>
                        <a:srgbClr val="FFFFFF"/>
                      </a:solidFill>
                      <a:latin typeface="Montserrat"/>
                      <a:ea typeface="Montserrat"/>
                      <a:cs typeface="Montserrat"/>
                      <a:sym typeface="Montserrat"/>
                    </a:rPr>
                    <a:t>1</a:t>
                  </a:r>
                  <a:endParaRPr sz="1100"/>
                </a:p>
              </p:txBody>
            </p:sp>
          </p:grpSp>
        </p:grpSp>
        <p:grpSp>
          <p:nvGrpSpPr>
            <p:cNvPr id="667" name="Shape 667"/>
            <p:cNvGrpSpPr/>
            <p:nvPr/>
          </p:nvGrpSpPr>
          <p:grpSpPr>
            <a:xfrm>
              <a:off x="6539080" y="4350719"/>
              <a:ext cx="3728684" cy="469642"/>
              <a:chOff x="6539080" y="3483569"/>
              <a:chExt cx="3728684" cy="469642"/>
            </a:xfrm>
          </p:grpSpPr>
          <p:sp>
            <p:nvSpPr>
              <p:cNvPr id="668" name="Shape 668"/>
              <p:cNvSpPr/>
              <p:nvPr/>
            </p:nvSpPr>
            <p:spPr>
              <a:xfrm>
                <a:off x="7265325" y="3530986"/>
                <a:ext cx="3002439" cy="374808"/>
              </a:xfrm>
              <a:prstGeom prst="rect">
                <a:avLst/>
              </a:prstGeom>
              <a:noFill/>
              <a:ln>
                <a:noFill/>
              </a:ln>
            </p:spPr>
            <p:txBody>
              <a:bodyPr anchorCtr="0" anchor="ctr" bIns="0" lIns="0" rIns="0" wrap="square" tIns="0">
                <a:noAutofit/>
              </a:bodyPr>
              <a:lstStyle/>
              <a:p>
                <a:pPr indent="0" lvl="0" marL="0" marR="0" rtl="0" algn="l">
                  <a:lnSpc>
                    <a:spcPct val="150000"/>
                  </a:lnSpc>
                  <a:spcBef>
                    <a:spcPts val="0"/>
                  </a:spcBef>
                  <a:spcAft>
                    <a:spcPts val="0"/>
                  </a:spcAft>
                  <a:buNone/>
                </a:pPr>
                <a:r>
                  <a:rPr lang="en" sz="900">
                    <a:solidFill>
                      <a:srgbClr val="7F7F7F"/>
                    </a:solidFill>
                    <a:latin typeface="Montserrat"/>
                    <a:ea typeface="Montserrat"/>
                    <a:cs typeface="Montserrat"/>
                    <a:sym typeface="Montserrat"/>
                  </a:rPr>
                  <a:t>Design is meant to project an image of profession and reliability.</a:t>
                </a:r>
                <a:endParaRPr sz="1100"/>
              </a:p>
            </p:txBody>
          </p:sp>
          <p:grpSp>
            <p:nvGrpSpPr>
              <p:cNvPr id="669" name="Shape 669"/>
              <p:cNvGrpSpPr/>
              <p:nvPr/>
            </p:nvGrpSpPr>
            <p:grpSpPr>
              <a:xfrm>
                <a:off x="6539080" y="3483569"/>
                <a:ext cx="469642" cy="469642"/>
                <a:chOff x="6770631" y="3483569"/>
                <a:chExt cx="469642" cy="469642"/>
              </a:xfrm>
            </p:grpSpPr>
            <p:sp>
              <p:nvSpPr>
                <p:cNvPr id="670" name="Shape 670"/>
                <p:cNvSpPr/>
                <p:nvPr/>
              </p:nvSpPr>
              <p:spPr>
                <a:xfrm>
                  <a:off x="6770631" y="3483569"/>
                  <a:ext cx="469642" cy="469642"/>
                </a:xfrm>
                <a:prstGeom prst="ellipse">
                  <a:avLst/>
                </a:prstGeom>
                <a:solidFill>
                  <a:srgbClr val="3F3F3F"/>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chemeClr val="dk1"/>
                    </a:solidFill>
                    <a:latin typeface="Gill Sans"/>
                    <a:ea typeface="Gill Sans"/>
                    <a:cs typeface="Gill Sans"/>
                    <a:sym typeface="Gill Sans"/>
                  </a:endParaRPr>
                </a:p>
              </p:txBody>
            </p:sp>
            <p:sp>
              <p:nvSpPr>
                <p:cNvPr id="671" name="Shape 671"/>
                <p:cNvSpPr/>
                <p:nvPr/>
              </p:nvSpPr>
              <p:spPr>
                <a:xfrm>
                  <a:off x="6868292" y="3530986"/>
                  <a:ext cx="274320" cy="374808"/>
                </a:xfrm>
                <a:prstGeom prst="rect">
                  <a:avLst/>
                </a:prstGeom>
                <a:noFill/>
                <a:ln>
                  <a:noFill/>
                </a:ln>
              </p:spPr>
              <p:txBody>
                <a:bodyPr anchorCtr="0" anchor="ctr" bIns="0" lIns="0" rIns="0" wrap="square" tIns="0">
                  <a:noAutofit/>
                </a:bodyPr>
                <a:lstStyle/>
                <a:p>
                  <a:pPr indent="0" lvl="0" marL="0" marR="0" rtl="0" algn="ctr">
                    <a:lnSpc>
                      <a:spcPct val="110000"/>
                    </a:lnSpc>
                    <a:spcBef>
                      <a:spcPts val="0"/>
                    </a:spcBef>
                    <a:spcAft>
                      <a:spcPts val="0"/>
                    </a:spcAft>
                    <a:buNone/>
                  </a:pPr>
                  <a:r>
                    <a:rPr b="1" lang="en" sz="1100">
                      <a:solidFill>
                        <a:srgbClr val="FFFFFF"/>
                      </a:solidFill>
                      <a:latin typeface="Montserrat"/>
                      <a:ea typeface="Montserrat"/>
                      <a:cs typeface="Montserrat"/>
                      <a:sym typeface="Montserrat"/>
                    </a:rPr>
                    <a:t>2</a:t>
                  </a:r>
                  <a:endParaRPr sz="1100"/>
                </a:p>
              </p:txBody>
            </p:sp>
          </p:grpSp>
        </p:grpSp>
        <p:grpSp>
          <p:nvGrpSpPr>
            <p:cNvPr id="672" name="Shape 672"/>
            <p:cNvGrpSpPr/>
            <p:nvPr/>
          </p:nvGrpSpPr>
          <p:grpSpPr>
            <a:xfrm>
              <a:off x="6539080" y="5145299"/>
              <a:ext cx="3728684" cy="469642"/>
              <a:chOff x="6539080" y="3483569"/>
              <a:chExt cx="3728684" cy="469642"/>
            </a:xfrm>
          </p:grpSpPr>
          <p:sp>
            <p:nvSpPr>
              <p:cNvPr id="673" name="Shape 673"/>
              <p:cNvSpPr/>
              <p:nvPr/>
            </p:nvSpPr>
            <p:spPr>
              <a:xfrm>
                <a:off x="7265325" y="3530986"/>
                <a:ext cx="3002439" cy="374808"/>
              </a:xfrm>
              <a:prstGeom prst="rect">
                <a:avLst/>
              </a:prstGeom>
              <a:noFill/>
              <a:ln>
                <a:noFill/>
              </a:ln>
            </p:spPr>
            <p:txBody>
              <a:bodyPr anchorCtr="0" anchor="ctr" bIns="0" lIns="0" rIns="0" wrap="square" tIns="0">
                <a:noAutofit/>
              </a:bodyPr>
              <a:lstStyle/>
              <a:p>
                <a:pPr indent="0" lvl="0" marL="0" marR="0" rtl="0" algn="l">
                  <a:lnSpc>
                    <a:spcPct val="150000"/>
                  </a:lnSpc>
                  <a:spcBef>
                    <a:spcPts val="0"/>
                  </a:spcBef>
                  <a:spcAft>
                    <a:spcPts val="0"/>
                  </a:spcAft>
                  <a:buNone/>
                </a:pPr>
                <a:r>
                  <a:rPr lang="en" sz="900">
                    <a:solidFill>
                      <a:srgbClr val="7F7F7F"/>
                    </a:solidFill>
                    <a:latin typeface="Montserrat"/>
                    <a:ea typeface="Montserrat"/>
                    <a:cs typeface="Montserrat"/>
                    <a:sym typeface="Montserrat"/>
                  </a:rPr>
                  <a:t>Design is meant to project an image of profession and reliability.</a:t>
                </a:r>
                <a:endParaRPr sz="1100"/>
              </a:p>
            </p:txBody>
          </p:sp>
          <p:grpSp>
            <p:nvGrpSpPr>
              <p:cNvPr id="674" name="Shape 674"/>
              <p:cNvGrpSpPr/>
              <p:nvPr/>
            </p:nvGrpSpPr>
            <p:grpSpPr>
              <a:xfrm>
                <a:off x="6539080" y="3483569"/>
                <a:ext cx="469642" cy="469642"/>
                <a:chOff x="6770631" y="3483569"/>
                <a:chExt cx="469642" cy="469642"/>
              </a:xfrm>
            </p:grpSpPr>
            <p:sp>
              <p:nvSpPr>
                <p:cNvPr id="675" name="Shape 675"/>
                <p:cNvSpPr/>
                <p:nvPr/>
              </p:nvSpPr>
              <p:spPr>
                <a:xfrm>
                  <a:off x="6770631" y="3483569"/>
                  <a:ext cx="469642" cy="469642"/>
                </a:xfrm>
                <a:prstGeom prst="ellipse">
                  <a:avLst/>
                </a:prstGeom>
                <a:solidFill>
                  <a:schemeClr val="accent3"/>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chemeClr val="dk1"/>
                    </a:solidFill>
                    <a:latin typeface="Gill Sans"/>
                    <a:ea typeface="Gill Sans"/>
                    <a:cs typeface="Gill Sans"/>
                    <a:sym typeface="Gill Sans"/>
                  </a:endParaRPr>
                </a:p>
              </p:txBody>
            </p:sp>
            <p:sp>
              <p:nvSpPr>
                <p:cNvPr id="676" name="Shape 676"/>
                <p:cNvSpPr/>
                <p:nvPr/>
              </p:nvSpPr>
              <p:spPr>
                <a:xfrm>
                  <a:off x="6868292" y="3530986"/>
                  <a:ext cx="274320" cy="374808"/>
                </a:xfrm>
                <a:prstGeom prst="rect">
                  <a:avLst/>
                </a:prstGeom>
                <a:noFill/>
                <a:ln>
                  <a:noFill/>
                </a:ln>
              </p:spPr>
              <p:txBody>
                <a:bodyPr anchorCtr="0" anchor="ctr" bIns="0" lIns="0" rIns="0" wrap="square" tIns="0">
                  <a:noAutofit/>
                </a:bodyPr>
                <a:lstStyle/>
                <a:p>
                  <a:pPr indent="0" lvl="0" marL="0" marR="0" rtl="0" algn="ctr">
                    <a:lnSpc>
                      <a:spcPct val="110000"/>
                    </a:lnSpc>
                    <a:spcBef>
                      <a:spcPts val="0"/>
                    </a:spcBef>
                    <a:spcAft>
                      <a:spcPts val="0"/>
                    </a:spcAft>
                    <a:buNone/>
                  </a:pPr>
                  <a:r>
                    <a:rPr b="1" lang="en" sz="1100">
                      <a:solidFill>
                        <a:srgbClr val="FFFFFF"/>
                      </a:solidFill>
                      <a:latin typeface="Montserrat"/>
                      <a:ea typeface="Montserrat"/>
                      <a:cs typeface="Montserrat"/>
                      <a:sym typeface="Montserrat"/>
                    </a:rPr>
                    <a:t>3</a:t>
                  </a:r>
                  <a:endParaRPr sz="1100"/>
                </a:p>
              </p:txBody>
            </p:sp>
          </p:grpSp>
        </p:grpSp>
      </p:grpSp>
    </p:spTree>
  </p:cSld>
  <p:clrMapOvr>
    <a:masterClrMapping/>
  </p:clrMapOvr>
  <p:transition spd="slow">
    <p:fade thruBlk="1"/>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1" name="Shape 681"/>
        <p:cNvGrpSpPr/>
        <p:nvPr/>
      </p:nvGrpSpPr>
      <p:grpSpPr>
        <a:xfrm>
          <a:off x="0" y="0"/>
          <a:ext cx="0" cy="0"/>
          <a:chOff x="0" y="0"/>
          <a:chExt cx="0" cy="0"/>
        </a:xfrm>
      </p:grpSpPr>
      <p:sp>
        <p:nvSpPr>
          <p:cNvPr id="682" name="Shape 682"/>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3" name="Shape 683"/>
          <p:cNvSpPr/>
          <p:nvPr/>
        </p:nvSpPr>
        <p:spPr>
          <a:xfrm>
            <a:off x="1120378" y="1085850"/>
            <a:ext cx="6903244" cy="38100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4" name="Shape 684"/>
          <p:cNvSpPr/>
          <p:nvPr/>
        </p:nvSpPr>
        <p:spPr>
          <a:xfrm>
            <a:off x="6518672" y="1988344"/>
            <a:ext cx="506016" cy="504825"/>
          </a:xfrm>
          <a:custGeom>
            <a:pathLst>
              <a:path extrusionOk="0" h="120000" w="120000">
                <a:moveTo>
                  <a:pt x="104832" y="99479"/>
                </a:moveTo>
                <a:cubicBezTo>
                  <a:pt x="114200" y="89219"/>
                  <a:pt x="120000" y="74944"/>
                  <a:pt x="120000" y="59776"/>
                </a:cubicBezTo>
                <a:cubicBezTo>
                  <a:pt x="120000" y="44163"/>
                  <a:pt x="113754" y="29442"/>
                  <a:pt x="103940" y="18736"/>
                </a:cubicBezTo>
                <a:cubicBezTo>
                  <a:pt x="103940" y="18736"/>
                  <a:pt x="103940" y="18736"/>
                  <a:pt x="103940" y="18736"/>
                </a:cubicBezTo>
                <a:cubicBezTo>
                  <a:pt x="93234" y="7583"/>
                  <a:pt x="78513" y="446"/>
                  <a:pt x="62453" y="0"/>
                </a:cubicBezTo>
                <a:cubicBezTo>
                  <a:pt x="61115" y="0"/>
                  <a:pt x="61115" y="0"/>
                  <a:pt x="61115" y="0"/>
                </a:cubicBezTo>
                <a:cubicBezTo>
                  <a:pt x="60669" y="0"/>
                  <a:pt x="60669" y="0"/>
                  <a:pt x="60223" y="0"/>
                </a:cubicBezTo>
                <a:cubicBezTo>
                  <a:pt x="59776" y="0"/>
                  <a:pt x="59776" y="0"/>
                  <a:pt x="59330" y="0"/>
                </a:cubicBezTo>
                <a:cubicBezTo>
                  <a:pt x="57992" y="0"/>
                  <a:pt x="57992" y="0"/>
                  <a:pt x="57992" y="0"/>
                </a:cubicBezTo>
                <a:cubicBezTo>
                  <a:pt x="41933" y="446"/>
                  <a:pt x="27211" y="7583"/>
                  <a:pt x="16505" y="18736"/>
                </a:cubicBezTo>
                <a:cubicBezTo>
                  <a:pt x="16505" y="18736"/>
                  <a:pt x="16505" y="18736"/>
                  <a:pt x="16505" y="18736"/>
                </a:cubicBezTo>
                <a:cubicBezTo>
                  <a:pt x="16505" y="18736"/>
                  <a:pt x="16505" y="18736"/>
                  <a:pt x="16505" y="18736"/>
                </a:cubicBezTo>
                <a:cubicBezTo>
                  <a:pt x="6245" y="29442"/>
                  <a:pt x="0" y="44163"/>
                  <a:pt x="0" y="59776"/>
                </a:cubicBezTo>
                <a:cubicBezTo>
                  <a:pt x="0" y="74944"/>
                  <a:pt x="5799" y="89219"/>
                  <a:pt x="15167" y="99479"/>
                </a:cubicBezTo>
                <a:cubicBezTo>
                  <a:pt x="15167" y="99479"/>
                  <a:pt x="15167" y="99479"/>
                  <a:pt x="15167" y="99479"/>
                </a:cubicBezTo>
                <a:cubicBezTo>
                  <a:pt x="15613" y="99925"/>
                  <a:pt x="15613" y="99925"/>
                  <a:pt x="15613" y="99925"/>
                </a:cubicBezTo>
                <a:cubicBezTo>
                  <a:pt x="25873" y="111524"/>
                  <a:pt x="41040" y="119107"/>
                  <a:pt x="57992" y="119553"/>
                </a:cubicBezTo>
                <a:cubicBezTo>
                  <a:pt x="59330" y="120000"/>
                  <a:pt x="59330" y="120000"/>
                  <a:pt x="59330" y="120000"/>
                </a:cubicBezTo>
                <a:cubicBezTo>
                  <a:pt x="59776" y="120000"/>
                  <a:pt x="59776" y="120000"/>
                  <a:pt x="60223" y="120000"/>
                </a:cubicBezTo>
                <a:cubicBezTo>
                  <a:pt x="60669" y="120000"/>
                  <a:pt x="60669" y="120000"/>
                  <a:pt x="61115" y="120000"/>
                </a:cubicBezTo>
                <a:cubicBezTo>
                  <a:pt x="62453" y="119553"/>
                  <a:pt x="62453" y="119553"/>
                  <a:pt x="62453" y="119553"/>
                </a:cubicBezTo>
                <a:cubicBezTo>
                  <a:pt x="62453" y="119553"/>
                  <a:pt x="62453" y="119553"/>
                  <a:pt x="62453" y="119553"/>
                </a:cubicBezTo>
                <a:cubicBezTo>
                  <a:pt x="78959" y="119107"/>
                  <a:pt x="94126" y="111524"/>
                  <a:pt x="104832" y="99925"/>
                </a:cubicBezTo>
                <a:cubicBezTo>
                  <a:pt x="104832" y="99925"/>
                  <a:pt x="104832" y="99479"/>
                  <a:pt x="104832" y="99479"/>
                </a:cubicBezTo>
                <a:cubicBezTo>
                  <a:pt x="104832" y="99479"/>
                  <a:pt x="104832" y="99479"/>
                  <a:pt x="104832" y="99479"/>
                </a:cubicBezTo>
                <a:moveTo>
                  <a:pt x="4460" y="62007"/>
                </a:moveTo>
                <a:cubicBezTo>
                  <a:pt x="28996" y="62007"/>
                  <a:pt x="28996" y="62007"/>
                  <a:pt x="28996" y="62007"/>
                </a:cubicBezTo>
                <a:cubicBezTo>
                  <a:pt x="29442" y="70483"/>
                  <a:pt x="31226" y="79405"/>
                  <a:pt x="34349" y="86988"/>
                </a:cubicBezTo>
                <a:cubicBezTo>
                  <a:pt x="28104" y="89219"/>
                  <a:pt x="22750" y="92342"/>
                  <a:pt x="17397" y="95910"/>
                </a:cubicBezTo>
                <a:cubicBezTo>
                  <a:pt x="9814" y="86542"/>
                  <a:pt x="4907" y="74944"/>
                  <a:pt x="4460" y="62007"/>
                </a:cubicBezTo>
                <a:moveTo>
                  <a:pt x="18736" y="22750"/>
                </a:moveTo>
                <a:cubicBezTo>
                  <a:pt x="23643" y="25873"/>
                  <a:pt x="28996" y="28550"/>
                  <a:pt x="34795" y="30780"/>
                </a:cubicBezTo>
                <a:cubicBezTo>
                  <a:pt x="31226" y="39256"/>
                  <a:pt x="29442" y="48178"/>
                  <a:pt x="28996" y="57992"/>
                </a:cubicBezTo>
                <a:cubicBezTo>
                  <a:pt x="4460" y="57992"/>
                  <a:pt x="4460" y="57992"/>
                  <a:pt x="4460" y="57992"/>
                </a:cubicBezTo>
                <a:cubicBezTo>
                  <a:pt x="4907" y="44163"/>
                  <a:pt x="10260" y="32118"/>
                  <a:pt x="18736" y="22750"/>
                </a:cubicBezTo>
                <a:moveTo>
                  <a:pt x="115985" y="57992"/>
                </a:moveTo>
                <a:cubicBezTo>
                  <a:pt x="91003" y="57992"/>
                  <a:pt x="91003" y="57992"/>
                  <a:pt x="91003" y="57992"/>
                </a:cubicBezTo>
                <a:cubicBezTo>
                  <a:pt x="91003" y="48178"/>
                  <a:pt x="88773" y="39256"/>
                  <a:pt x="85650" y="30780"/>
                </a:cubicBezTo>
                <a:cubicBezTo>
                  <a:pt x="91003" y="28550"/>
                  <a:pt x="96802" y="25873"/>
                  <a:pt x="101710" y="22750"/>
                </a:cubicBezTo>
                <a:cubicBezTo>
                  <a:pt x="110185" y="32118"/>
                  <a:pt x="115539" y="44163"/>
                  <a:pt x="115985" y="57992"/>
                </a:cubicBezTo>
                <a:moveTo>
                  <a:pt x="57992" y="30780"/>
                </a:moveTo>
                <a:cubicBezTo>
                  <a:pt x="52193" y="30780"/>
                  <a:pt x="46394" y="29888"/>
                  <a:pt x="40594" y="28104"/>
                </a:cubicBezTo>
                <a:cubicBezTo>
                  <a:pt x="44609" y="19628"/>
                  <a:pt x="50855" y="12044"/>
                  <a:pt x="57992" y="5353"/>
                </a:cubicBezTo>
                <a:lnTo>
                  <a:pt x="57992" y="30780"/>
                </a:lnTo>
                <a:close/>
                <a:moveTo>
                  <a:pt x="57992" y="34795"/>
                </a:moveTo>
                <a:cubicBezTo>
                  <a:pt x="57992" y="57992"/>
                  <a:pt x="57992" y="57992"/>
                  <a:pt x="57992" y="57992"/>
                </a:cubicBezTo>
                <a:cubicBezTo>
                  <a:pt x="33457" y="57992"/>
                  <a:pt x="33457" y="57992"/>
                  <a:pt x="33457" y="57992"/>
                </a:cubicBezTo>
                <a:cubicBezTo>
                  <a:pt x="33457" y="48624"/>
                  <a:pt x="35687" y="40148"/>
                  <a:pt x="38810" y="32118"/>
                </a:cubicBezTo>
                <a:cubicBezTo>
                  <a:pt x="45055" y="33903"/>
                  <a:pt x="51301" y="34795"/>
                  <a:pt x="57992" y="34795"/>
                </a:cubicBezTo>
                <a:moveTo>
                  <a:pt x="62453" y="34795"/>
                </a:moveTo>
                <a:cubicBezTo>
                  <a:pt x="68698" y="34795"/>
                  <a:pt x="75390" y="33903"/>
                  <a:pt x="81635" y="32118"/>
                </a:cubicBezTo>
                <a:cubicBezTo>
                  <a:pt x="84758" y="40148"/>
                  <a:pt x="86542" y="48624"/>
                  <a:pt x="86988" y="57992"/>
                </a:cubicBezTo>
                <a:cubicBezTo>
                  <a:pt x="62453" y="57992"/>
                  <a:pt x="62453" y="57992"/>
                  <a:pt x="62453" y="57992"/>
                </a:cubicBezTo>
                <a:lnTo>
                  <a:pt x="62453" y="34795"/>
                </a:lnTo>
                <a:close/>
                <a:moveTo>
                  <a:pt x="62453" y="30780"/>
                </a:moveTo>
                <a:cubicBezTo>
                  <a:pt x="62453" y="5353"/>
                  <a:pt x="62453" y="5353"/>
                  <a:pt x="62453" y="5353"/>
                </a:cubicBezTo>
                <a:cubicBezTo>
                  <a:pt x="69591" y="12044"/>
                  <a:pt x="75390" y="19628"/>
                  <a:pt x="79851" y="28104"/>
                </a:cubicBezTo>
                <a:cubicBezTo>
                  <a:pt x="74052" y="29888"/>
                  <a:pt x="68252" y="30780"/>
                  <a:pt x="62453" y="30780"/>
                </a:cubicBezTo>
                <a:moveTo>
                  <a:pt x="83866" y="26765"/>
                </a:moveTo>
                <a:cubicBezTo>
                  <a:pt x="79851" y="18736"/>
                  <a:pt x="74052" y="11152"/>
                  <a:pt x="67360" y="4460"/>
                </a:cubicBezTo>
                <a:cubicBezTo>
                  <a:pt x="79405" y="6245"/>
                  <a:pt x="90557" y="11598"/>
                  <a:pt x="99033" y="19628"/>
                </a:cubicBezTo>
                <a:cubicBezTo>
                  <a:pt x="94126" y="22750"/>
                  <a:pt x="89219" y="24981"/>
                  <a:pt x="83866" y="26765"/>
                </a:cubicBezTo>
                <a:moveTo>
                  <a:pt x="36579" y="26765"/>
                </a:moveTo>
                <a:cubicBezTo>
                  <a:pt x="31226" y="24981"/>
                  <a:pt x="26319" y="22750"/>
                  <a:pt x="21412" y="19628"/>
                </a:cubicBezTo>
                <a:cubicBezTo>
                  <a:pt x="29888" y="11598"/>
                  <a:pt x="40594" y="6245"/>
                  <a:pt x="53085" y="4460"/>
                </a:cubicBezTo>
                <a:cubicBezTo>
                  <a:pt x="45947" y="11152"/>
                  <a:pt x="40594" y="18736"/>
                  <a:pt x="36579" y="26765"/>
                </a:cubicBezTo>
                <a:moveTo>
                  <a:pt x="33457" y="62007"/>
                </a:moveTo>
                <a:cubicBezTo>
                  <a:pt x="57992" y="62007"/>
                  <a:pt x="57992" y="62007"/>
                  <a:pt x="57992" y="62007"/>
                </a:cubicBezTo>
                <a:cubicBezTo>
                  <a:pt x="57992" y="82527"/>
                  <a:pt x="57992" y="82527"/>
                  <a:pt x="57992" y="82527"/>
                </a:cubicBezTo>
                <a:cubicBezTo>
                  <a:pt x="51301" y="82973"/>
                  <a:pt x="44609" y="83866"/>
                  <a:pt x="37918" y="85650"/>
                </a:cubicBezTo>
                <a:cubicBezTo>
                  <a:pt x="35241" y="78513"/>
                  <a:pt x="33457" y="70037"/>
                  <a:pt x="33457" y="62007"/>
                </a:cubicBezTo>
                <a:moveTo>
                  <a:pt x="57992" y="86988"/>
                </a:moveTo>
                <a:cubicBezTo>
                  <a:pt x="57992" y="114200"/>
                  <a:pt x="57992" y="114200"/>
                  <a:pt x="57992" y="114200"/>
                </a:cubicBezTo>
                <a:cubicBezTo>
                  <a:pt x="49962" y="107509"/>
                  <a:pt x="44163" y="99033"/>
                  <a:pt x="39702" y="89665"/>
                </a:cubicBezTo>
                <a:cubicBezTo>
                  <a:pt x="45501" y="87881"/>
                  <a:pt x="51747" y="86988"/>
                  <a:pt x="57992" y="86988"/>
                </a:cubicBezTo>
                <a:moveTo>
                  <a:pt x="62453" y="114200"/>
                </a:moveTo>
                <a:cubicBezTo>
                  <a:pt x="62453" y="86988"/>
                  <a:pt x="62453" y="86988"/>
                  <a:pt x="62453" y="86988"/>
                </a:cubicBezTo>
                <a:cubicBezTo>
                  <a:pt x="68698" y="86988"/>
                  <a:pt x="74498" y="87881"/>
                  <a:pt x="80743" y="89665"/>
                </a:cubicBezTo>
                <a:cubicBezTo>
                  <a:pt x="76282" y="99033"/>
                  <a:pt x="70037" y="107509"/>
                  <a:pt x="62453" y="114200"/>
                </a:cubicBezTo>
                <a:moveTo>
                  <a:pt x="62453" y="82527"/>
                </a:moveTo>
                <a:cubicBezTo>
                  <a:pt x="62453" y="62007"/>
                  <a:pt x="62453" y="62007"/>
                  <a:pt x="62453" y="62007"/>
                </a:cubicBezTo>
                <a:cubicBezTo>
                  <a:pt x="86988" y="62007"/>
                  <a:pt x="86988" y="62007"/>
                  <a:pt x="86988" y="62007"/>
                </a:cubicBezTo>
                <a:cubicBezTo>
                  <a:pt x="86542" y="70037"/>
                  <a:pt x="85204" y="78513"/>
                  <a:pt x="82081" y="86096"/>
                </a:cubicBezTo>
                <a:cubicBezTo>
                  <a:pt x="75836" y="83866"/>
                  <a:pt x="69144" y="82973"/>
                  <a:pt x="62453" y="82527"/>
                </a:cubicBezTo>
                <a:moveTo>
                  <a:pt x="91003" y="62007"/>
                </a:moveTo>
                <a:cubicBezTo>
                  <a:pt x="115985" y="62007"/>
                  <a:pt x="115985" y="62007"/>
                  <a:pt x="115985" y="62007"/>
                </a:cubicBezTo>
                <a:cubicBezTo>
                  <a:pt x="115539" y="74944"/>
                  <a:pt x="110631" y="86542"/>
                  <a:pt x="103048" y="95910"/>
                </a:cubicBezTo>
                <a:cubicBezTo>
                  <a:pt x="97695" y="92342"/>
                  <a:pt x="91895" y="89219"/>
                  <a:pt x="86096" y="86988"/>
                </a:cubicBezTo>
                <a:cubicBezTo>
                  <a:pt x="89219" y="79405"/>
                  <a:pt x="91003" y="70483"/>
                  <a:pt x="91003" y="62007"/>
                </a:cubicBezTo>
                <a:moveTo>
                  <a:pt x="20074" y="99033"/>
                </a:moveTo>
                <a:cubicBezTo>
                  <a:pt x="24981" y="95464"/>
                  <a:pt x="30334" y="92788"/>
                  <a:pt x="35687" y="91003"/>
                </a:cubicBezTo>
                <a:cubicBezTo>
                  <a:pt x="39702" y="99925"/>
                  <a:pt x="45501" y="108401"/>
                  <a:pt x="53085" y="115092"/>
                </a:cubicBezTo>
                <a:cubicBezTo>
                  <a:pt x="40148" y="113308"/>
                  <a:pt x="28996" y="107509"/>
                  <a:pt x="20074" y="99033"/>
                </a:cubicBezTo>
                <a:moveTo>
                  <a:pt x="67360" y="115092"/>
                </a:moveTo>
                <a:cubicBezTo>
                  <a:pt x="74944" y="108401"/>
                  <a:pt x="80743" y="99925"/>
                  <a:pt x="84758" y="91003"/>
                </a:cubicBezTo>
                <a:cubicBezTo>
                  <a:pt x="90111" y="92788"/>
                  <a:pt x="95018" y="95464"/>
                  <a:pt x="99925" y="99033"/>
                </a:cubicBezTo>
                <a:cubicBezTo>
                  <a:pt x="91449" y="107509"/>
                  <a:pt x="80297" y="113308"/>
                  <a:pt x="67360" y="115092"/>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5" name="Shape 685"/>
          <p:cNvSpPr/>
          <p:nvPr/>
        </p:nvSpPr>
        <p:spPr>
          <a:xfrm>
            <a:off x="4088607" y="1969294"/>
            <a:ext cx="525066" cy="525066"/>
          </a:xfrm>
          <a:custGeom>
            <a:pathLst>
              <a:path extrusionOk="0" h="120000" w="120000">
                <a:moveTo>
                  <a:pt x="113571" y="46714"/>
                </a:moveTo>
                <a:cubicBezTo>
                  <a:pt x="102428" y="46714"/>
                  <a:pt x="102428" y="46714"/>
                  <a:pt x="102428" y="46714"/>
                </a:cubicBezTo>
                <a:cubicBezTo>
                  <a:pt x="100714" y="46714"/>
                  <a:pt x="99000" y="45857"/>
                  <a:pt x="98571" y="44142"/>
                </a:cubicBezTo>
                <a:cubicBezTo>
                  <a:pt x="97714" y="42428"/>
                  <a:pt x="98142" y="40714"/>
                  <a:pt x="99428" y="39428"/>
                </a:cubicBezTo>
                <a:cubicBezTo>
                  <a:pt x="107142" y="31714"/>
                  <a:pt x="107142" y="31714"/>
                  <a:pt x="107142" y="31714"/>
                </a:cubicBezTo>
                <a:cubicBezTo>
                  <a:pt x="108428" y="30428"/>
                  <a:pt x="109285" y="28714"/>
                  <a:pt x="109285" y="27000"/>
                </a:cubicBezTo>
                <a:cubicBezTo>
                  <a:pt x="109285" y="25714"/>
                  <a:pt x="108428" y="24000"/>
                  <a:pt x="107142" y="22714"/>
                </a:cubicBezTo>
                <a:cubicBezTo>
                  <a:pt x="97285" y="12857"/>
                  <a:pt x="97285" y="12857"/>
                  <a:pt x="97285" y="12857"/>
                </a:cubicBezTo>
                <a:cubicBezTo>
                  <a:pt x="94714" y="10285"/>
                  <a:pt x="90857" y="10285"/>
                  <a:pt x="88285" y="12857"/>
                </a:cubicBezTo>
                <a:cubicBezTo>
                  <a:pt x="80571" y="20571"/>
                  <a:pt x="80571" y="20571"/>
                  <a:pt x="80571" y="20571"/>
                </a:cubicBezTo>
                <a:cubicBezTo>
                  <a:pt x="79285" y="21857"/>
                  <a:pt x="77571" y="22285"/>
                  <a:pt x="75857" y="21428"/>
                </a:cubicBezTo>
                <a:cubicBezTo>
                  <a:pt x="74142" y="21000"/>
                  <a:pt x="73285" y="19285"/>
                  <a:pt x="73285" y="17571"/>
                </a:cubicBezTo>
                <a:cubicBezTo>
                  <a:pt x="73285" y="6428"/>
                  <a:pt x="73285" y="6428"/>
                  <a:pt x="73285" y="6428"/>
                </a:cubicBezTo>
                <a:cubicBezTo>
                  <a:pt x="73285" y="3000"/>
                  <a:pt x="70285" y="0"/>
                  <a:pt x="66857" y="0"/>
                </a:cubicBezTo>
                <a:cubicBezTo>
                  <a:pt x="52714" y="0"/>
                  <a:pt x="52714" y="0"/>
                  <a:pt x="52714" y="0"/>
                </a:cubicBezTo>
                <a:cubicBezTo>
                  <a:pt x="49285" y="0"/>
                  <a:pt x="46714" y="3000"/>
                  <a:pt x="46714" y="6428"/>
                </a:cubicBezTo>
                <a:cubicBezTo>
                  <a:pt x="46714" y="17571"/>
                  <a:pt x="46714" y="17571"/>
                  <a:pt x="46714" y="17571"/>
                </a:cubicBezTo>
                <a:cubicBezTo>
                  <a:pt x="46714" y="19285"/>
                  <a:pt x="45428" y="21000"/>
                  <a:pt x="43714" y="21428"/>
                </a:cubicBezTo>
                <a:cubicBezTo>
                  <a:pt x="42000" y="22285"/>
                  <a:pt x="40285" y="21857"/>
                  <a:pt x="39000" y="20571"/>
                </a:cubicBezTo>
                <a:cubicBezTo>
                  <a:pt x="31285" y="12857"/>
                  <a:pt x="31285" y="12857"/>
                  <a:pt x="31285" y="12857"/>
                </a:cubicBezTo>
                <a:cubicBezTo>
                  <a:pt x="28714" y="10285"/>
                  <a:pt x="24857" y="10285"/>
                  <a:pt x="22714" y="12857"/>
                </a:cubicBezTo>
                <a:cubicBezTo>
                  <a:pt x="12428" y="22714"/>
                  <a:pt x="12428" y="22714"/>
                  <a:pt x="12428" y="22714"/>
                </a:cubicBezTo>
                <a:cubicBezTo>
                  <a:pt x="11142" y="24000"/>
                  <a:pt x="10714" y="25714"/>
                  <a:pt x="10714" y="27000"/>
                </a:cubicBezTo>
                <a:cubicBezTo>
                  <a:pt x="10714" y="28714"/>
                  <a:pt x="11142" y="30428"/>
                  <a:pt x="12428" y="31714"/>
                </a:cubicBezTo>
                <a:cubicBezTo>
                  <a:pt x="20142" y="39428"/>
                  <a:pt x="20142" y="39428"/>
                  <a:pt x="20142" y="39428"/>
                </a:cubicBezTo>
                <a:cubicBezTo>
                  <a:pt x="21428" y="40714"/>
                  <a:pt x="21857" y="42428"/>
                  <a:pt x="21428" y="44142"/>
                </a:cubicBezTo>
                <a:cubicBezTo>
                  <a:pt x="20571" y="45857"/>
                  <a:pt x="19285" y="46714"/>
                  <a:pt x="17142" y="46714"/>
                </a:cubicBezTo>
                <a:cubicBezTo>
                  <a:pt x="6000" y="46714"/>
                  <a:pt x="6000" y="46714"/>
                  <a:pt x="6000" y="46714"/>
                </a:cubicBezTo>
                <a:cubicBezTo>
                  <a:pt x="2571" y="46714"/>
                  <a:pt x="0" y="49714"/>
                  <a:pt x="0" y="53142"/>
                </a:cubicBezTo>
                <a:cubicBezTo>
                  <a:pt x="0" y="67285"/>
                  <a:pt x="0" y="67285"/>
                  <a:pt x="0" y="67285"/>
                </a:cubicBezTo>
                <a:cubicBezTo>
                  <a:pt x="0" y="70714"/>
                  <a:pt x="2571" y="73714"/>
                  <a:pt x="6000" y="73714"/>
                </a:cubicBezTo>
                <a:cubicBezTo>
                  <a:pt x="17142" y="73714"/>
                  <a:pt x="17142" y="73714"/>
                  <a:pt x="17142" y="73714"/>
                </a:cubicBezTo>
                <a:cubicBezTo>
                  <a:pt x="19285" y="73714"/>
                  <a:pt x="20571" y="74571"/>
                  <a:pt x="21428" y="76285"/>
                </a:cubicBezTo>
                <a:cubicBezTo>
                  <a:pt x="21857" y="78000"/>
                  <a:pt x="21428" y="79714"/>
                  <a:pt x="20142" y="81000"/>
                </a:cubicBezTo>
                <a:cubicBezTo>
                  <a:pt x="12428" y="88714"/>
                  <a:pt x="12428" y="88714"/>
                  <a:pt x="12428" y="88714"/>
                </a:cubicBezTo>
                <a:cubicBezTo>
                  <a:pt x="11142" y="90000"/>
                  <a:pt x="10714" y="91714"/>
                  <a:pt x="10714" y="93000"/>
                </a:cubicBezTo>
                <a:cubicBezTo>
                  <a:pt x="10714" y="94714"/>
                  <a:pt x="11142" y="96428"/>
                  <a:pt x="12428" y="97714"/>
                </a:cubicBezTo>
                <a:cubicBezTo>
                  <a:pt x="22714" y="107571"/>
                  <a:pt x="22714" y="107571"/>
                  <a:pt x="22714" y="107571"/>
                </a:cubicBezTo>
                <a:cubicBezTo>
                  <a:pt x="24857" y="110142"/>
                  <a:pt x="28714" y="110142"/>
                  <a:pt x="31285" y="107571"/>
                </a:cubicBezTo>
                <a:cubicBezTo>
                  <a:pt x="39000" y="99857"/>
                  <a:pt x="39000" y="99857"/>
                  <a:pt x="39000" y="99857"/>
                </a:cubicBezTo>
                <a:cubicBezTo>
                  <a:pt x="40285" y="98571"/>
                  <a:pt x="42000" y="98142"/>
                  <a:pt x="43714" y="99000"/>
                </a:cubicBezTo>
                <a:cubicBezTo>
                  <a:pt x="45428" y="99428"/>
                  <a:pt x="46714" y="101142"/>
                  <a:pt x="46714" y="102857"/>
                </a:cubicBezTo>
                <a:cubicBezTo>
                  <a:pt x="46714" y="114000"/>
                  <a:pt x="46714" y="114000"/>
                  <a:pt x="46714" y="114000"/>
                </a:cubicBezTo>
                <a:cubicBezTo>
                  <a:pt x="46714" y="117428"/>
                  <a:pt x="49285" y="120000"/>
                  <a:pt x="52714" y="120000"/>
                </a:cubicBezTo>
                <a:cubicBezTo>
                  <a:pt x="66857" y="120000"/>
                  <a:pt x="66857" y="120000"/>
                  <a:pt x="66857" y="120000"/>
                </a:cubicBezTo>
                <a:cubicBezTo>
                  <a:pt x="70285" y="120000"/>
                  <a:pt x="73285" y="117428"/>
                  <a:pt x="73285" y="114000"/>
                </a:cubicBezTo>
                <a:cubicBezTo>
                  <a:pt x="73285" y="102857"/>
                  <a:pt x="73285" y="102857"/>
                  <a:pt x="73285" y="102857"/>
                </a:cubicBezTo>
                <a:cubicBezTo>
                  <a:pt x="73285" y="101142"/>
                  <a:pt x="74142" y="99428"/>
                  <a:pt x="75857" y="99000"/>
                </a:cubicBezTo>
                <a:cubicBezTo>
                  <a:pt x="77571" y="98142"/>
                  <a:pt x="79285" y="98571"/>
                  <a:pt x="80571" y="99857"/>
                </a:cubicBezTo>
                <a:cubicBezTo>
                  <a:pt x="88285" y="107571"/>
                  <a:pt x="88285" y="107571"/>
                  <a:pt x="88285" y="107571"/>
                </a:cubicBezTo>
                <a:cubicBezTo>
                  <a:pt x="90857" y="110142"/>
                  <a:pt x="94714" y="110142"/>
                  <a:pt x="97285" y="107571"/>
                </a:cubicBezTo>
                <a:cubicBezTo>
                  <a:pt x="107142" y="97714"/>
                  <a:pt x="107142" y="97714"/>
                  <a:pt x="107142" y="97714"/>
                </a:cubicBezTo>
                <a:cubicBezTo>
                  <a:pt x="108428" y="96428"/>
                  <a:pt x="109285" y="94714"/>
                  <a:pt x="109285" y="93000"/>
                </a:cubicBezTo>
                <a:cubicBezTo>
                  <a:pt x="109285" y="91714"/>
                  <a:pt x="108428" y="90000"/>
                  <a:pt x="107142" y="88714"/>
                </a:cubicBezTo>
                <a:cubicBezTo>
                  <a:pt x="99428" y="81000"/>
                  <a:pt x="99428" y="81000"/>
                  <a:pt x="99428" y="81000"/>
                </a:cubicBezTo>
                <a:cubicBezTo>
                  <a:pt x="98142" y="79714"/>
                  <a:pt x="97714" y="78000"/>
                  <a:pt x="98571" y="76285"/>
                </a:cubicBezTo>
                <a:cubicBezTo>
                  <a:pt x="99000" y="74571"/>
                  <a:pt x="100714" y="73714"/>
                  <a:pt x="102428" y="73714"/>
                </a:cubicBezTo>
                <a:cubicBezTo>
                  <a:pt x="113571" y="73714"/>
                  <a:pt x="113571" y="73714"/>
                  <a:pt x="113571" y="73714"/>
                </a:cubicBezTo>
                <a:cubicBezTo>
                  <a:pt x="117000" y="73714"/>
                  <a:pt x="120000" y="70714"/>
                  <a:pt x="120000" y="67285"/>
                </a:cubicBezTo>
                <a:cubicBezTo>
                  <a:pt x="120000" y="53142"/>
                  <a:pt x="120000" y="53142"/>
                  <a:pt x="120000" y="53142"/>
                </a:cubicBezTo>
                <a:cubicBezTo>
                  <a:pt x="120000" y="49714"/>
                  <a:pt x="117000" y="46714"/>
                  <a:pt x="113571" y="46714"/>
                </a:cubicBezTo>
                <a:moveTo>
                  <a:pt x="115285" y="67285"/>
                </a:moveTo>
                <a:cubicBezTo>
                  <a:pt x="115285" y="68142"/>
                  <a:pt x="114857" y="69000"/>
                  <a:pt x="113571" y="69000"/>
                </a:cubicBezTo>
                <a:cubicBezTo>
                  <a:pt x="102428" y="69000"/>
                  <a:pt x="102428" y="69000"/>
                  <a:pt x="102428" y="69000"/>
                </a:cubicBezTo>
                <a:cubicBezTo>
                  <a:pt x="99000" y="69000"/>
                  <a:pt x="95571" y="71142"/>
                  <a:pt x="94285" y="74571"/>
                </a:cubicBezTo>
                <a:cubicBezTo>
                  <a:pt x="93000" y="78000"/>
                  <a:pt x="93857" y="81428"/>
                  <a:pt x="96428" y="84000"/>
                </a:cubicBezTo>
                <a:cubicBezTo>
                  <a:pt x="104142" y="92142"/>
                  <a:pt x="104142" y="92142"/>
                  <a:pt x="104142" y="92142"/>
                </a:cubicBezTo>
                <a:cubicBezTo>
                  <a:pt x="105000" y="92571"/>
                  <a:pt x="105000" y="93857"/>
                  <a:pt x="104142" y="94285"/>
                </a:cubicBezTo>
                <a:cubicBezTo>
                  <a:pt x="94285" y="104571"/>
                  <a:pt x="94285" y="104571"/>
                  <a:pt x="94285" y="104571"/>
                </a:cubicBezTo>
                <a:cubicBezTo>
                  <a:pt x="93428" y="105000"/>
                  <a:pt x="92142" y="105428"/>
                  <a:pt x="91714" y="104571"/>
                </a:cubicBezTo>
                <a:cubicBezTo>
                  <a:pt x="83571" y="96428"/>
                  <a:pt x="83571" y="96428"/>
                  <a:pt x="83571" y="96428"/>
                </a:cubicBezTo>
                <a:cubicBezTo>
                  <a:pt x="81000" y="93857"/>
                  <a:pt x="77571" y="93428"/>
                  <a:pt x="74142" y="94714"/>
                </a:cubicBezTo>
                <a:cubicBezTo>
                  <a:pt x="70714" y="96000"/>
                  <a:pt x="68571" y="99000"/>
                  <a:pt x="68571" y="102857"/>
                </a:cubicBezTo>
                <a:cubicBezTo>
                  <a:pt x="68571" y="114000"/>
                  <a:pt x="68571" y="114000"/>
                  <a:pt x="68571" y="114000"/>
                </a:cubicBezTo>
                <a:cubicBezTo>
                  <a:pt x="68571" y="114857"/>
                  <a:pt x="68142" y="115714"/>
                  <a:pt x="66857" y="115714"/>
                </a:cubicBezTo>
                <a:cubicBezTo>
                  <a:pt x="52714" y="115714"/>
                  <a:pt x="52714" y="115714"/>
                  <a:pt x="52714" y="115714"/>
                </a:cubicBezTo>
                <a:cubicBezTo>
                  <a:pt x="51857" y="115714"/>
                  <a:pt x="51000" y="114857"/>
                  <a:pt x="51000" y="114000"/>
                </a:cubicBezTo>
                <a:cubicBezTo>
                  <a:pt x="51000" y="102857"/>
                  <a:pt x="51000" y="102857"/>
                  <a:pt x="51000" y="102857"/>
                </a:cubicBezTo>
                <a:cubicBezTo>
                  <a:pt x="51000" y="99000"/>
                  <a:pt x="48857" y="96000"/>
                  <a:pt x="45428" y="94714"/>
                </a:cubicBezTo>
                <a:cubicBezTo>
                  <a:pt x="44571" y="94285"/>
                  <a:pt x="43285" y="93857"/>
                  <a:pt x="42000" y="93857"/>
                </a:cubicBezTo>
                <a:cubicBezTo>
                  <a:pt x="39857" y="93857"/>
                  <a:pt x="37714" y="94714"/>
                  <a:pt x="36000" y="96428"/>
                </a:cubicBezTo>
                <a:cubicBezTo>
                  <a:pt x="28285" y="104571"/>
                  <a:pt x="28285" y="104571"/>
                  <a:pt x="28285" y="104571"/>
                </a:cubicBezTo>
                <a:cubicBezTo>
                  <a:pt x="27428" y="105428"/>
                  <a:pt x="26142" y="105000"/>
                  <a:pt x="25714" y="104571"/>
                </a:cubicBezTo>
                <a:cubicBezTo>
                  <a:pt x="15428" y="94285"/>
                  <a:pt x="15428" y="94285"/>
                  <a:pt x="15428" y="94285"/>
                </a:cubicBezTo>
                <a:cubicBezTo>
                  <a:pt x="15000" y="93857"/>
                  <a:pt x="15000" y="92571"/>
                  <a:pt x="15428" y="92142"/>
                </a:cubicBezTo>
                <a:cubicBezTo>
                  <a:pt x="23571" y="84000"/>
                  <a:pt x="23571" y="84000"/>
                  <a:pt x="23571" y="84000"/>
                </a:cubicBezTo>
                <a:cubicBezTo>
                  <a:pt x="26142" y="81428"/>
                  <a:pt x="26571" y="78000"/>
                  <a:pt x="25285" y="74571"/>
                </a:cubicBezTo>
                <a:cubicBezTo>
                  <a:pt x="24000" y="71142"/>
                  <a:pt x="21000" y="69000"/>
                  <a:pt x="17142" y="69000"/>
                </a:cubicBezTo>
                <a:cubicBezTo>
                  <a:pt x="6000" y="69000"/>
                  <a:pt x="6000" y="69000"/>
                  <a:pt x="6000" y="69000"/>
                </a:cubicBezTo>
                <a:cubicBezTo>
                  <a:pt x="5142" y="69000"/>
                  <a:pt x="4285" y="68142"/>
                  <a:pt x="4285" y="67285"/>
                </a:cubicBezTo>
                <a:cubicBezTo>
                  <a:pt x="4285" y="53142"/>
                  <a:pt x="4285" y="53142"/>
                  <a:pt x="4285" y="53142"/>
                </a:cubicBezTo>
                <a:cubicBezTo>
                  <a:pt x="4285" y="52285"/>
                  <a:pt x="5142" y="51428"/>
                  <a:pt x="6000" y="51428"/>
                </a:cubicBezTo>
                <a:cubicBezTo>
                  <a:pt x="17142" y="51428"/>
                  <a:pt x="17142" y="51428"/>
                  <a:pt x="17142" y="51428"/>
                </a:cubicBezTo>
                <a:cubicBezTo>
                  <a:pt x="21000" y="51428"/>
                  <a:pt x="24000" y="49285"/>
                  <a:pt x="25285" y="45857"/>
                </a:cubicBezTo>
                <a:cubicBezTo>
                  <a:pt x="26571" y="42428"/>
                  <a:pt x="26142" y="39000"/>
                  <a:pt x="23571" y="36428"/>
                </a:cubicBezTo>
                <a:cubicBezTo>
                  <a:pt x="15428" y="28285"/>
                  <a:pt x="15428" y="28285"/>
                  <a:pt x="15428" y="28285"/>
                </a:cubicBezTo>
                <a:cubicBezTo>
                  <a:pt x="15000" y="27857"/>
                  <a:pt x="15000" y="26571"/>
                  <a:pt x="15428" y="26142"/>
                </a:cubicBezTo>
                <a:cubicBezTo>
                  <a:pt x="25714" y="15857"/>
                  <a:pt x="25714" y="15857"/>
                  <a:pt x="25714" y="15857"/>
                </a:cubicBezTo>
                <a:cubicBezTo>
                  <a:pt x="26142" y="15000"/>
                  <a:pt x="27428" y="15000"/>
                  <a:pt x="28285" y="15857"/>
                </a:cubicBezTo>
                <a:cubicBezTo>
                  <a:pt x="36000" y="23571"/>
                  <a:pt x="36000" y="23571"/>
                  <a:pt x="36000" y="23571"/>
                </a:cubicBezTo>
                <a:cubicBezTo>
                  <a:pt x="38571" y="26142"/>
                  <a:pt x="42428" y="27000"/>
                  <a:pt x="45428" y="25714"/>
                </a:cubicBezTo>
                <a:cubicBezTo>
                  <a:pt x="48857" y="24428"/>
                  <a:pt x="51000" y="21000"/>
                  <a:pt x="51000" y="17571"/>
                </a:cubicBezTo>
                <a:cubicBezTo>
                  <a:pt x="51000" y="6428"/>
                  <a:pt x="51000" y="6428"/>
                  <a:pt x="51000" y="6428"/>
                </a:cubicBezTo>
                <a:cubicBezTo>
                  <a:pt x="51000" y="5571"/>
                  <a:pt x="51857" y="4714"/>
                  <a:pt x="52714" y="4714"/>
                </a:cubicBezTo>
                <a:cubicBezTo>
                  <a:pt x="66857" y="4714"/>
                  <a:pt x="66857" y="4714"/>
                  <a:pt x="66857" y="4714"/>
                </a:cubicBezTo>
                <a:cubicBezTo>
                  <a:pt x="68142" y="4714"/>
                  <a:pt x="68571" y="5571"/>
                  <a:pt x="68571" y="6428"/>
                </a:cubicBezTo>
                <a:cubicBezTo>
                  <a:pt x="68571" y="17571"/>
                  <a:pt x="68571" y="17571"/>
                  <a:pt x="68571" y="17571"/>
                </a:cubicBezTo>
                <a:cubicBezTo>
                  <a:pt x="68571" y="21000"/>
                  <a:pt x="70714" y="24428"/>
                  <a:pt x="74142" y="25714"/>
                </a:cubicBezTo>
                <a:cubicBezTo>
                  <a:pt x="77571" y="27000"/>
                  <a:pt x="81000" y="26142"/>
                  <a:pt x="83571" y="24000"/>
                </a:cubicBezTo>
                <a:cubicBezTo>
                  <a:pt x="91714" y="15857"/>
                  <a:pt x="91714" y="15857"/>
                  <a:pt x="91714" y="15857"/>
                </a:cubicBezTo>
                <a:cubicBezTo>
                  <a:pt x="92142" y="15000"/>
                  <a:pt x="93428" y="15000"/>
                  <a:pt x="94285" y="15857"/>
                </a:cubicBezTo>
                <a:cubicBezTo>
                  <a:pt x="104142" y="26142"/>
                  <a:pt x="104142" y="26142"/>
                  <a:pt x="104142" y="26142"/>
                </a:cubicBezTo>
                <a:cubicBezTo>
                  <a:pt x="105000" y="26571"/>
                  <a:pt x="105000" y="27857"/>
                  <a:pt x="104142" y="28285"/>
                </a:cubicBezTo>
                <a:cubicBezTo>
                  <a:pt x="96428" y="36428"/>
                  <a:pt x="96428" y="36428"/>
                  <a:pt x="96428" y="36428"/>
                </a:cubicBezTo>
                <a:cubicBezTo>
                  <a:pt x="93857" y="39000"/>
                  <a:pt x="93000" y="42428"/>
                  <a:pt x="94285" y="45857"/>
                </a:cubicBezTo>
                <a:cubicBezTo>
                  <a:pt x="95571" y="49285"/>
                  <a:pt x="99000" y="51428"/>
                  <a:pt x="102428" y="51428"/>
                </a:cubicBezTo>
                <a:cubicBezTo>
                  <a:pt x="113571" y="51428"/>
                  <a:pt x="113571" y="51428"/>
                  <a:pt x="113571" y="51428"/>
                </a:cubicBezTo>
                <a:cubicBezTo>
                  <a:pt x="114857" y="51428"/>
                  <a:pt x="115285" y="52285"/>
                  <a:pt x="115285" y="53142"/>
                </a:cubicBezTo>
                <a:lnTo>
                  <a:pt x="115285" y="67285"/>
                </a:lnTo>
                <a:close/>
                <a:moveTo>
                  <a:pt x="60000" y="40285"/>
                </a:moveTo>
                <a:cubicBezTo>
                  <a:pt x="48857" y="40285"/>
                  <a:pt x="39857" y="49285"/>
                  <a:pt x="39857" y="60000"/>
                </a:cubicBezTo>
                <a:cubicBezTo>
                  <a:pt x="39857" y="71142"/>
                  <a:pt x="48857" y="80142"/>
                  <a:pt x="60000" y="80142"/>
                </a:cubicBezTo>
                <a:cubicBezTo>
                  <a:pt x="70714" y="80142"/>
                  <a:pt x="79714" y="71142"/>
                  <a:pt x="79714" y="60000"/>
                </a:cubicBezTo>
                <a:cubicBezTo>
                  <a:pt x="79714" y="49285"/>
                  <a:pt x="70714" y="40285"/>
                  <a:pt x="60000" y="40285"/>
                </a:cubicBezTo>
                <a:moveTo>
                  <a:pt x="60000" y="75857"/>
                </a:moveTo>
                <a:cubicBezTo>
                  <a:pt x="51428" y="75857"/>
                  <a:pt x="44142" y="68571"/>
                  <a:pt x="44142" y="60000"/>
                </a:cubicBezTo>
                <a:cubicBezTo>
                  <a:pt x="44142" y="51428"/>
                  <a:pt x="51428" y="44571"/>
                  <a:pt x="60000" y="44571"/>
                </a:cubicBezTo>
                <a:cubicBezTo>
                  <a:pt x="68571" y="44571"/>
                  <a:pt x="75428" y="51428"/>
                  <a:pt x="75428" y="60000"/>
                </a:cubicBezTo>
                <a:cubicBezTo>
                  <a:pt x="75428" y="68571"/>
                  <a:pt x="68571" y="75857"/>
                  <a:pt x="60000" y="75857"/>
                </a:cubicBezTo>
              </a:path>
            </a:pathLst>
          </a:custGeom>
          <a:solidFill>
            <a:srgbClr val="59595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6" name="Shape 686"/>
          <p:cNvSpPr/>
          <p:nvPr/>
        </p:nvSpPr>
        <p:spPr>
          <a:xfrm>
            <a:off x="1122760" y="1438275"/>
            <a:ext cx="1614487" cy="1613297"/>
          </a:xfrm>
          <a:custGeom>
            <a:pathLst>
              <a:path extrusionOk="0" h="120000" w="120000">
                <a:moveTo>
                  <a:pt x="60000" y="120000"/>
                </a:moveTo>
                <a:cubicBezTo>
                  <a:pt x="26930" y="120000"/>
                  <a:pt x="0" y="93209"/>
                  <a:pt x="0" y="60000"/>
                </a:cubicBezTo>
                <a:cubicBezTo>
                  <a:pt x="0" y="26930"/>
                  <a:pt x="26930" y="0"/>
                  <a:pt x="60000" y="0"/>
                </a:cubicBezTo>
                <a:cubicBezTo>
                  <a:pt x="60000" y="13953"/>
                  <a:pt x="60000" y="13953"/>
                  <a:pt x="60000" y="13953"/>
                </a:cubicBezTo>
                <a:cubicBezTo>
                  <a:pt x="34604" y="13953"/>
                  <a:pt x="13953" y="34604"/>
                  <a:pt x="13953" y="60000"/>
                </a:cubicBezTo>
                <a:cubicBezTo>
                  <a:pt x="13953" y="85395"/>
                  <a:pt x="34604" y="106046"/>
                  <a:pt x="60000" y="106046"/>
                </a:cubicBezTo>
                <a:cubicBezTo>
                  <a:pt x="85395" y="106046"/>
                  <a:pt x="106046" y="85395"/>
                  <a:pt x="106046" y="60000"/>
                </a:cubicBezTo>
                <a:cubicBezTo>
                  <a:pt x="120000" y="60000"/>
                  <a:pt x="120000" y="60000"/>
                  <a:pt x="120000" y="60000"/>
                </a:cubicBezTo>
                <a:cubicBezTo>
                  <a:pt x="120000" y="93209"/>
                  <a:pt x="93069" y="120000"/>
                  <a:pt x="60000" y="120000"/>
                </a:cubicBezTo>
              </a:path>
            </a:pathLst>
          </a:custGeom>
          <a:solidFill>
            <a:srgbClr val="7F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7" name="Shape 687"/>
          <p:cNvSpPr/>
          <p:nvPr/>
        </p:nvSpPr>
        <p:spPr>
          <a:xfrm>
            <a:off x="5961460" y="1656160"/>
            <a:ext cx="1614487" cy="1395413"/>
          </a:xfrm>
          <a:custGeom>
            <a:pathLst>
              <a:path extrusionOk="0" h="120000" w="120000">
                <a:moveTo>
                  <a:pt x="60000" y="120000"/>
                </a:moveTo>
                <a:cubicBezTo>
                  <a:pt x="26930" y="120000"/>
                  <a:pt x="0" y="89032"/>
                  <a:pt x="0" y="50645"/>
                </a:cubicBezTo>
                <a:cubicBezTo>
                  <a:pt x="0" y="31612"/>
                  <a:pt x="6976" y="13064"/>
                  <a:pt x="18976" y="0"/>
                </a:cubicBezTo>
                <a:cubicBezTo>
                  <a:pt x="28604" y="11774"/>
                  <a:pt x="28604" y="11774"/>
                  <a:pt x="28604" y="11774"/>
                </a:cubicBezTo>
                <a:cubicBezTo>
                  <a:pt x="19116" y="21935"/>
                  <a:pt x="13953" y="35806"/>
                  <a:pt x="13953" y="50645"/>
                </a:cubicBezTo>
                <a:cubicBezTo>
                  <a:pt x="13953" y="80000"/>
                  <a:pt x="34604" y="103870"/>
                  <a:pt x="60000" y="103870"/>
                </a:cubicBezTo>
                <a:cubicBezTo>
                  <a:pt x="85395" y="103870"/>
                  <a:pt x="106046" y="80000"/>
                  <a:pt x="106046" y="50645"/>
                </a:cubicBezTo>
                <a:cubicBezTo>
                  <a:pt x="120000" y="50645"/>
                  <a:pt x="120000" y="50645"/>
                  <a:pt x="120000" y="50645"/>
                </a:cubicBezTo>
                <a:cubicBezTo>
                  <a:pt x="120000" y="89032"/>
                  <a:pt x="93069" y="120000"/>
                  <a:pt x="60000" y="120000"/>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8" name="Shape 688"/>
          <p:cNvSpPr/>
          <p:nvPr/>
        </p:nvSpPr>
        <p:spPr>
          <a:xfrm>
            <a:off x="3542110" y="1438275"/>
            <a:ext cx="1614487" cy="1613297"/>
          </a:xfrm>
          <a:custGeom>
            <a:pathLst>
              <a:path extrusionOk="0" h="120000" w="120000">
                <a:moveTo>
                  <a:pt x="60000" y="120000"/>
                </a:moveTo>
                <a:cubicBezTo>
                  <a:pt x="26930" y="120000"/>
                  <a:pt x="0" y="93209"/>
                  <a:pt x="0" y="60000"/>
                </a:cubicBezTo>
                <a:cubicBezTo>
                  <a:pt x="0" y="26930"/>
                  <a:pt x="26930" y="0"/>
                  <a:pt x="60000" y="0"/>
                </a:cubicBezTo>
                <a:cubicBezTo>
                  <a:pt x="80651" y="0"/>
                  <a:pt x="99627" y="10465"/>
                  <a:pt x="110790" y="28046"/>
                </a:cubicBezTo>
                <a:cubicBezTo>
                  <a:pt x="98930" y="35441"/>
                  <a:pt x="98930" y="35441"/>
                  <a:pt x="98930" y="35441"/>
                </a:cubicBezTo>
                <a:cubicBezTo>
                  <a:pt x="90418" y="22046"/>
                  <a:pt x="75906" y="13953"/>
                  <a:pt x="60000" y="13953"/>
                </a:cubicBezTo>
                <a:cubicBezTo>
                  <a:pt x="34604" y="13953"/>
                  <a:pt x="13953" y="34604"/>
                  <a:pt x="13953" y="60000"/>
                </a:cubicBezTo>
                <a:cubicBezTo>
                  <a:pt x="13953" y="85395"/>
                  <a:pt x="34604" y="106046"/>
                  <a:pt x="60000" y="106046"/>
                </a:cubicBezTo>
                <a:cubicBezTo>
                  <a:pt x="85395" y="106046"/>
                  <a:pt x="106046" y="85395"/>
                  <a:pt x="106046" y="60000"/>
                </a:cubicBezTo>
                <a:cubicBezTo>
                  <a:pt x="120000" y="60000"/>
                  <a:pt x="120000" y="60000"/>
                  <a:pt x="120000" y="60000"/>
                </a:cubicBezTo>
                <a:cubicBezTo>
                  <a:pt x="120000" y="93209"/>
                  <a:pt x="93069" y="120000"/>
                  <a:pt x="60000" y="120000"/>
                </a:cubicBezTo>
              </a:path>
            </a:pathLst>
          </a:custGeom>
          <a:solidFill>
            <a:srgbClr val="59595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9" name="Shape 689"/>
          <p:cNvSpPr/>
          <p:nvPr/>
        </p:nvSpPr>
        <p:spPr>
          <a:xfrm>
            <a:off x="1689497" y="1943100"/>
            <a:ext cx="507206" cy="508397"/>
          </a:xfrm>
          <a:custGeom>
            <a:pathLst>
              <a:path extrusionOk="0" h="120000" w="120000">
                <a:moveTo>
                  <a:pt x="117777" y="7970"/>
                </a:moveTo>
                <a:cubicBezTo>
                  <a:pt x="112000" y="2656"/>
                  <a:pt x="112000" y="2656"/>
                  <a:pt x="112000" y="2656"/>
                </a:cubicBezTo>
                <a:cubicBezTo>
                  <a:pt x="109777" y="0"/>
                  <a:pt x="105777" y="0"/>
                  <a:pt x="103555" y="2656"/>
                </a:cubicBezTo>
                <a:cubicBezTo>
                  <a:pt x="97333" y="8856"/>
                  <a:pt x="97333" y="8856"/>
                  <a:pt x="97333" y="8856"/>
                </a:cubicBezTo>
                <a:cubicBezTo>
                  <a:pt x="0" y="8856"/>
                  <a:pt x="0" y="8856"/>
                  <a:pt x="0" y="8856"/>
                </a:cubicBezTo>
                <a:cubicBezTo>
                  <a:pt x="0" y="120000"/>
                  <a:pt x="0" y="120000"/>
                  <a:pt x="0" y="120000"/>
                </a:cubicBezTo>
                <a:cubicBezTo>
                  <a:pt x="111555" y="120000"/>
                  <a:pt x="111555" y="120000"/>
                  <a:pt x="111555" y="120000"/>
                </a:cubicBezTo>
                <a:cubicBezTo>
                  <a:pt x="111555" y="22583"/>
                  <a:pt x="111555" y="22583"/>
                  <a:pt x="111555" y="22583"/>
                </a:cubicBezTo>
                <a:cubicBezTo>
                  <a:pt x="112000" y="22140"/>
                  <a:pt x="112000" y="22140"/>
                  <a:pt x="112000" y="22140"/>
                </a:cubicBezTo>
                <a:cubicBezTo>
                  <a:pt x="117777" y="16383"/>
                  <a:pt x="117777" y="16383"/>
                  <a:pt x="117777" y="16383"/>
                </a:cubicBezTo>
                <a:cubicBezTo>
                  <a:pt x="120000" y="14169"/>
                  <a:pt x="120000" y="10627"/>
                  <a:pt x="117777" y="7970"/>
                </a:cubicBezTo>
                <a:moveTo>
                  <a:pt x="40000" y="73505"/>
                </a:moveTo>
                <a:cubicBezTo>
                  <a:pt x="46222" y="80147"/>
                  <a:pt x="46222" y="80147"/>
                  <a:pt x="46222" y="80147"/>
                </a:cubicBezTo>
                <a:cubicBezTo>
                  <a:pt x="37333" y="82361"/>
                  <a:pt x="37333" y="82361"/>
                  <a:pt x="37333" y="82361"/>
                </a:cubicBezTo>
                <a:lnTo>
                  <a:pt x="40000" y="73505"/>
                </a:lnTo>
                <a:close/>
                <a:moveTo>
                  <a:pt x="103555" y="24797"/>
                </a:moveTo>
                <a:cubicBezTo>
                  <a:pt x="95111" y="16383"/>
                  <a:pt x="95111" y="16383"/>
                  <a:pt x="95111" y="16383"/>
                </a:cubicBezTo>
                <a:cubicBezTo>
                  <a:pt x="97777" y="13726"/>
                  <a:pt x="97777" y="13726"/>
                  <a:pt x="97777" y="13726"/>
                </a:cubicBezTo>
                <a:cubicBezTo>
                  <a:pt x="106222" y="22140"/>
                  <a:pt x="106222" y="22140"/>
                  <a:pt x="106222" y="22140"/>
                </a:cubicBezTo>
                <a:lnTo>
                  <a:pt x="103555" y="24797"/>
                </a:lnTo>
                <a:close/>
                <a:moveTo>
                  <a:pt x="100888" y="27896"/>
                </a:moveTo>
                <a:cubicBezTo>
                  <a:pt x="50222" y="78376"/>
                  <a:pt x="50222" y="78376"/>
                  <a:pt x="50222" y="78376"/>
                </a:cubicBezTo>
                <a:cubicBezTo>
                  <a:pt x="41777" y="69963"/>
                  <a:pt x="41777" y="69963"/>
                  <a:pt x="41777" y="69963"/>
                </a:cubicBezTo>
                <a:cubicBezTo>
                  <a:pt x="92444" y="19483"/>
                  <a:pt x="92444" y="19483"/>
                  <a:pt x="92444" y="19483"/>
                </a:cubicBezTo>
                <a:lnTo>
                  <a:pt x="100888" y="27896"/>
                </a:lnTo>
                <a:close/>
                <a:moveTo>
                  <a:pt x="107555" y="26568"/>
                </a:moveTo>
                <a:cubicBezTo>
                  <a:pt x="107555" y="116014"/>
                  <a:pt x="107555" y="116014"/>
                  <a:pt x="107555" y="116014"/>
                </a:cubicBezTo>
                <a:cubicBezTo>
                  <a:pt x="4000" y="116014"/>
                  <a:pt x="4000" y="116014"/>
                  <a:pt x="4000" y="116014"/>
                </a:cubicBezTo>
                <a:cubicBezTo>
                  <a:pt x="4000" y="12841"/>
                  <a:pt x="4000" y="12841"/>
                  <a:pt x="4000" y="12841"/>
                </a:cubicBezTo>
                <a:cubicBezTo>
                  <a:pt x="93333" y="12841"/>
                  <a:pt x="93333" y="12841"/>
                  <a:pt x="93333" y="12841"/>
                </a:cubicBezTo>
                <a:cubicBezTo>
                  <a:pt x="37333" y="68634"/>
                  <a:pt x="37333" y="68634"/>
                  <a:pt x="37333" y="68634"/>
                </a:cubicBezTo>
                <a:cubicBezTo>
                  <a:pt x="36888" y="68634"/>
                  <a:pt x="36888" y="68634"/>
                  <a:pt x="36888" y="68634"/>
                </a:cubicBezTo>
                <a:cubicBezTo>
                  <a:pt x="32888" y="84132"/>
                  <a:pt x="32888" y="84132"/>
                  <a:pt x="32888" y="84132"/>
                </a:cubicBezTo>
                <a:cubicBezTo>
                  <a:pt x="30222" y="86789"/>
                  <a:pt x="30222" y="86789"/>
                  <a:pt x="30222" y="86789"/>
                </a:cubicBezTo>
                <a:cubicBezTo>
                  <a:pt x="29777" y="87675"/>
                  <a:pt x="29777" y="88560"/>
                  <a:pt x="30222" y="89446"/>
                </a:cubicBezTo>
                <a:cubicBezTo>
                  <a:pt x="30666" y="89889"/>
                  <a:pt x="31111" y="89889"/>
                  <a:pt x="31555" y="89889"/>
                </a:cubicBezTo>
                <a:cubicBezTo>
                  <a:pt x="32444" y="89889"/>
                  <a:pt x="32888" y="89889"/>
                  <a:pt x="33333" y="89446"/>
                </a:cubicBezTo>
                <a:cubicBezTo>
                  <a:pt x="35555" y="87232"/>
                  <a:pt x="35555" y="87232"/>
                  <a:pt x="35555" y="87232"/>
                </a:cubicBezTo>
                <a:cubicBezTo>
                  <a:pt x="51111" y="82804"/>
                  <a:pt x="51111" y="82804"/>
                  <a:pt x="51111" y="82804"/>
                </a:cubicBezTo>
                <a:cubicBezTo>
                  <a:pt x="104444" y="29667"/>
                  <a:pt x="104444" y="29667"/>
                  <a:pt x="104444" y="29667"/>
                </a:cubicBezTo>
                <a:lnTo>
                  <a:pt x="107555" y="26568"/>
                </a:lnTo>
                <a:close/>
                <a:moveTo>
                  <a:pt x="114666" y="13726"/>
                </a:moveTo>
                <a:cubicBezTo>
                  <a:pt x="109333" y="19483"/>
                  <a:pt x="109333" y="19483"/>
                  <a:pt x="109333" y="19483"/>
                </a:cubicBezTo>
                <a:cubicBezTo>
                  <a:pt x="100888" y="11070"/>
                  <a:pt x="100888" y="11070"/>
                  <a:pt x="100888" y="11070"/>
                </a:cubicBezTo>
                <a:cubicBezTo>
                  <a:pt x="106222" y="5313"/>
                  <a:pt x="106222" y="5313"/>
                  <a:pt x="106222" y="5313"/>
                </a:cubicBezTo>
                <a:cubicBezTo>
                  <a:pt x="107111" y="4428"/>
                  <a:pt x="108444" y="4428"/>
                  <a:pt x="109333" y="5313"/>
                </a:cubicBezTo>
                <a:cubicBezTo>
                  <a:pt x="114666" y="11070"/>
                  <a:pt x="114666" y="11070"/>
                  <a:pt x="114666" y="11070"/>
                </a:cubicBezTo>
                <a:cubicBezTo>
                  <a:pt x="115555" y="11955"/>
                  <a:pt x="115555" y="12841"/>
                  <a:pt x="114666" y="13726"/>
                </a:cubicBezTo>
              </a:path>
            </a:pathLst>
          </a:custGeom>
          <a:solidFill>
            <a:srgbClr val="7F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0" name="Shape 690"/>
          <p:cNvSpPr/>
          <p:nvPr/>
        </p:nvSpPr>
        <p:spPr>
          <a:xfrm>
            <a:off x="4529138" y="4422437"/>
            <a:ext cx="1127522" cy="338138"/>
          </a:xfrm>
          <a:custGeom>
            <a:pathLst>
              <a:path extrusionOk="0" h="120000" w="120000">
                <a:moveTo>
                  <a:pt x="120000" y="105333"/>
                </a:moveTo>
                <a:cubicBezTo>
                  <a:pt x="120000" y="113333"/>
                  <a:pt x="118000" y="120000"/>
                  <a:pt x="115600" y="120000"/>
                </a:cubicBezTo>
                <a:cubicBezTo>
                  <a:pt x="4200" y="120000"/>
                  <a:pt x="4200" y="120000"/>
                  <a:pt x="4200" y="120000"/>
                </a:cubicBezTo>
                <a:cubicBezTo>
                  <a:pt x="1800" y="120000"/>
                  <a:pt x="0" y="113333"/>
                  <a:pt x="0" y="105333"/>
                </a:cubicBezTo>
                <a:cubicBezTo>
                  <a:pt x="0" y="14000"/>
                  <a:pt x="0" y="14000"/>
                  <a:pt x="0" y="14000"/>
                </a:cubicBezTo>
                <a:cubicBezTo>
                  <a:pt x="0" y="6000"/>
                  <a:pt x="1800" y="0"/>
                  <a:pt x="4200" y="0"/>
                </a:cubicBezTo>
                <a:cubicBezTo>
                  <a:pt x="115600" y="0"/>
                  <a:pt x="115600" y="0"/>
                  <a:pt x="115600" y="0"/>
                </a:cubicBezTo>
                <a:cubicBezTo>
                  <a:pt x="118000" y="0"/>
                  <a:pt x="120000" y="6000"/>
                  <a:pt x="120000" y="14000"/>
                </a:cubicBezTo>
                <a:lnTo>
                  <a:pt x="120000" y="105333"/>
                </a:lnTo>
                <a:close/>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1" name="Shape 691"/>
          <p:cNvSpPr/>
          <p:nvPr/>
        </p:nvSpPr>
        <p:spPr>
          <a:xfrm>
            <a:off x="2987278" y="4422437"/>
            <a:ext cx="1127522" cy="338138"/>
          </a:xfrm>
          <a:custGeom>
            <a:pathLst>
              <a:path extrusionOk="0" h="120000" w="120000">
                <a:moveTo>
                  <a:pt x="120000" y="105333"/>
                </a:moveTo>
                <a:cubicBezTo>
                  <a:pt x="120000" y="113333"/>
                  <a:pt x="118200" y="120000"/>
                  <a:pt x="115800" y="120000"/>
                </a:cubicBezTo>
                <a:cubicBezTo>
                  <a:pt x="4400" y="120000"/>
                  <a:pt x="4400" y="120000"/>
                  <a:pt x="4400" y="120000"/>
                </a:cubicBezTo>
                <a:cubicBezTo>
                  <a:pt x="2000" y="120000"/>
                  <a:pt x="0" y="113333"/>
                  <a:pt x="0" y="105333"/>
                </a:cubicBezTo>
                <a:cubicBezTo>
                  <a:pt x="0" y="14000"/>
                  <a:pt x="0" y="14000"/>
                  <a:pt x="0" y="14000"/>
                </a:cubicBezTo>
                <a:cubicBezTo>
                  <a:pt x="0" y="6000"/>
                  <a:pt x="2000" y="0"/>
                  <a:pt x="4400" y="0"/>
                </a:cubicBezTo>
                <a:cubicBezTo>
                  <a:pt x="115800" y="0"/>
                  <a:pt x="115800" y="0"/>
                  <a:pt x="115800" y="0"/>
                </a:cubicBezTo>
                <a:cubicBezTo>
                  <a:pt x="118200" y="0"/>
                  <a:pt x="120000" y="6000"/>
                  <a:pt x="120000" y="14000"/>
                </a:cubicBezTo>
                <a:lnTo>
                  <a:pt x="120000" y="105333"/>
                </a:lnTo>
                <a:close/>
              </a:path>
            </a:pathLst>
          </a:custGeom>
          <a:solidFill>
            <a:srgbClr val="7F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692" name="Shape 692"/>
          <p:cNvSpPr txBox="1"/>
          <p:nvPr/>
        </p:nvSpPr>
        <p:spPr>
          <a:xfrm>
            <a:off x="1925242" y="1185863"/>
            <a:ext cx="384571" cy="20774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900">
                <a:solidFill>
                  <a:srgbClr val="7F7F7F"/>
                </a:solidFill>
                <a:latin typeface="Open Sans SemiBold"/>
                <a:ea typeface="Open Sans SemiBold"/>
                <a:cs typeface="Open Sans SemiBold"/>
                <a:sym typeface="Open Sans SemiBold"/>
              </a:rPr>
              <a:t>75%</a:t>
            </a:r>
            <a:endParaRPr sz="1100"/>
          </a:p>
        </p:txBody>
      </p:sp>
      <p:sp>
        <p:nvSpPr>
          <p:cNvPr id="693" name="Shape 693"/>
          <p:cNvSpPr txBox="1"/>
          <p:nvPr/>
        </p:nvSpPr>
        <p:spPr>
          <a:xfrm>
            <a:off x="4857752" y="1865419"/>
            <a:ext cx="384571" cy="20774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900">
                <a:solidFill>
                  <a:srgbClr val="595959"/>
                </a:solidFill>
                <a:latin typeface="Open Sans SemiBold"/>
                <a:ea typeface="Open Sans SemiBold"/>
                <a:cs typeface="Open Sans SemiBold"/>
                <a:sym typeface="Open Sans SemiBold"/>
              </a:rPr>
              <a:t>90%</a:t>
            </a:r>
            <a:endParaRPr sz="1100"/>
          </a:p>
        </p:txBody>
      </p:sp>
      <p:sp>
        <p:nvSpPr>
          <p:cNvPr id="694" name="Shape 694"/>
          <p:cNvSpPr txBox="1"/>
          <p:nvPr/>
        </p:nvSpPr>
        <p:spPr>
          <a:xfrm>
            <a:off x="6237685" y="1536806"/>
            <a:ext cx="384571" cy="20774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900">
                <a:solidFill>
                  <a:schemeClr val="accent3"/>
                </a:solidFill>
                <a:latin typeface="Open Sans SemiBold"/>
                <a:ea typeface="Open Sans SemiBold"/>
                <a:cs typeface="Open Sans SemiBold"/>
                <a:sym typeface="Open Sans SemiBold"/>
              </a:rPr>
              <a:t>63%</a:t>
            </a:r>
            <a:endParaRPr sz="1100"/>
          </a:p>
        </p:txBody>
      </p:sp>
      <p:sp>
        <p:nvSpPr>
          <p:cNvPr id="695" name="Shape 695"/>
          <p:cNvSpPr txBox="1"/>
          <p:nvPr/>
        </p:nvSpPr>
        <p:spPr>
          <a:xfrm>
            <a:off x="3053358" y="4508648"/>
            <a:ext cx="983814" cy="196207"/>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lt1"/>
                </a:solidFill>
                <a:latin typeface="Open Sans"/>
                <a:ea typeface="Open Sans"/>
                <a:cs typeface="Open Sans"/>
                <a:sym typeface="Open Sans"/>
              </a:rPr>
              <a:t>Download CSV</a:t>
            </a:r>
            <a:endParaRPr sz="1100"/>
          </a:p>
        </p:txBody>
      </p:sp>
      <p:sp>
        <p:nvSpPr>
          <p:cNvPr id="696" name="Shape 696"/>
          <p:cNvSpPr txBox="1"/>
          <p:nvPr/>
        </p:nvSpPr>
        <p:spPr>
          <a:xfrm>
            <a:off x="4600607" y="4508648"/>
            <a:ext cx="983814" cy="196207"/>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lt1"/>
                </a:solidFill>
                <a:latin typeface="Open Sans"/>
                <a:ea typeface="Open Sans"/>
                <a:cs typeface="Open Sans"/>
                <a:sym typeface="Open Sans"/>
              </a:rPr>
              <a:t>Download PDF</a:t>
            </a:r>
            <a:endParaRPr sz="1100"/>
          </a:p>
        </p:txBody>
      </p:sp>
      <p:sp>
        <p:nvSpPr>
          <p:cNvPr id="697" name="Shape 697"/>
          <p:cNvSpPr txBox="1"/>
          <p:nvPr/>
        </p:nvSpPr>
        <p:spPr>
          <a:xfrm flipH="1">
            <a:off x="4189691" y="4507570"/>
            <a:ext cx="246578" cy="196207"/>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rgbClr val="595959"/>
                </a:solidFill>
                <a:latin typeface="Open Sans"/>
                <a:ea typeface="Open Sans"/>
                <a:cs typeface="Open Sans"/>
                <a:sym typeface="Open Sans"/>
              </a:rPr>
              <a:t>or</a:t>
            </a:r>
            <a:endParaRPr sz="1100"/>
          </a:p>
        </p:txBody>
      </p:sp>
      <p:sp>
        <p:nvSpPr>
          <p:cNvPr id="698" name="Shape 698"/>
          <p:cNvSpPr txBox="1"/>
          <p:nvPr/>
        </p:nvSpPr>
        <p:spPr>
          <a:xfrm>
            <a:off x="2583341" y="321705"/>
            <a:ext cx="3913500" cy="3741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Project</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Infographic</a:t>
            </a:r>
            <a:endParaRPr sz="1100"/>
          </a:p>
        </p:txBody>
      </p:sp>
      <p:sp>
        <p:nvSpPr>
          <p:cNvPr id="699" name="Shape 699"/>
          <p:cNvSpPr txBox="1"/>
          <p:nvPr/>
        </p:nvSpPr>
        <p:spPr>
          <a:xfrm>
            <a:off x="862321" y="722419"/>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700" name="Shape 700"/>
          <p:cNvSpPr/>
          <p:nvPr/>
        </p:nvSpPr>
        <p:spPr>
          <a:xfrm>
            <a:off x="628650" y="3537213"/>
            <a:ext cx="7886700" cy="484684"/>
          </a:xfrm>
          <a:prstGeom prst="rect">
            <a:avLst/>
          </a:prstGeom>
          <a:noFill/>
          <a:ln>
            <a:noFill/>
          </a:ln>
        </p:spPr>
        <p:txBody>
          <a:bodyPr anchorCtr="0" anchor="ctr" bIns="0" lIns="0" rIns="0" wrap="square" tIns="0">
            <a:noAutofit/>
          </a:bodyPr>
          <a:lstStyle/>
          <a:p>
            <a:pPr indent="0" lvl="0" marL="0" marR="0" rtl="0" algn="l">
              <a:lnSpc>
                <a:spcPct val="16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reliability. By using simple alignments we have created a very of the layout design is meant to the project an image and the best alignments we have created a very of the layout design is meant to the project an image and the best ipsum and the best popularity then your powerpoint.</a:t>
            </a:r>
            <a:endParaRPr sz="1100"/>
          </a:p>
        </p:txBody>
      </p:sp>
      <p:sp>
        <p:nvSpPr>
          <p:cNvPr id="701" name="Shape 701"/>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Tree>
  </p:cSld>
  <p:clrMapOvr>
    <a:masterClrMapping/>
  </p:clrMapOvr>
  <p:transition spd="slow">
    <p:fade thruBlk="1"/>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6" name="Shape 706"/>
        <p:cNvGrpSpPr/>
        <p:nvPr/>
      </p:nvGrpSpPr>
      <p:grpSpPr>
        <a:xfrm>
          <a:off x="0" y="0"/>
          <a:ext cx="0" cy="0"/>
          <a:chOff x="0" y="0"/>
          <a:chExt cx="0" cy="0"/>
        </a:xfrm>
      </p:grpSpPr>
      <p:sp>
        <p:nvSpPr>
          <p:cNvPr id="707" name="Shape 707"/>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708" name="Shape 708"/>
          <p:cNvPicPr preferRelativeResize="0"/>
          <p:nvPr>
            <p:ph idx="2" type="pic"/>
          </p:nvPr>
        </p:nvPicPr>
        <p:blipFill rotWithShape="1">
          <a:blip r:embed="rId3">
            <a:alphaModFix/>
          </a:blip>
          <a:srcRect b="0" l="32960" r="32960" t="0"/>
          <a:stretch/>
        </p:blipFill>
        <p:spPr>
          <a:xfrm>
            <a:off x="1341076" y="1305681"/>
            <a:ext cx="2321169" cy="2321169"/>
          </a:xfrm>
          <a:prstGeom prst="ellipse">
            <a:avLst/>
          </a:prstGeom>
          <a:noFill/>
          <a:ln>
            <a:noFill/>
          </a:ln>
        </p:spPr>
      </p:pic>
      <p:sp>
        <p:nvSpPr>
          <p:cNvPr id="709" name="Shape 709"/>
          <p:cNvSpPr/>
          <p:nvPr/>
        </p:nvSpPr>
        <p:spPr>
          <a:xfrm>
            <a:off x="1265130" y="1229735"/>
            <a:ext cx="2473062" cy="2473062"/>
          </a:xfrm>
          <a:prstGeom prst="ellipse">
            <a:avLst/>
          </a:prstGeom>
          <a:noFill/>
          <a:ln cap="flat" cmpd="sng" w="12700">
            <a:solidFill>
              <a:schemeClr val="accent3"/>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10" name="Shape 710"/>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711" name="Shape 711"/>
          <p:cNvSpPr txBox="1"/>
          <p:nvPr/>
        </p:nvSpPr>
        <p:spPr>
          <a:xfrm>
            <a:off x="2583341" y="203301"/>
            <a:ext cx="3913500" cy="3741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Project</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Infographic</a:t>
            </a:r>
            <a:endParaRPr sz="1100"/>
          </a:p>
        </p:txBody>
      </p:sp>
      <p:sp>
        <p:nvSpPr>
          <p:cNvPr id="712" name="Shape 712"/>
          <p:cNvSpPr txBox="1"/>
          <p:nvPr/>
        </p:nvSpPr>
        <p:spPr>
          <a:xfrm>
            <a:off x="862321" y="680216"/>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grpSp>
        <p:nvGrpSpPr>
          <p:cNvPr id="713" name="Shape 713"/>
          <p:cNvGrpSpPr/>
          <p:nvPr/>
        </p:nvGrpSpPr>
        <p:grpSpPr>
          <a:xfrm>
            <a:off x="4313205" y="1429652"/>
            <a:ext cx="3496158" cy="2079665"/>
            <a:chOff x="5750940" y="1906203"/>
            <a:chExt cx="4661544" cy="2772887"/>
          </a:xfrm>
        </p:grpSpPr>
        <p:sp>
          <p:nvSpPr>
            <p:cNvPr id="714" name="Shape 714"/>
            <p:cNvSpPr/>
            <p:nvPr/>
          </p:nvSpPr>
          <p:spPr>
            <a:xfrm>
              <a:off x="5750940" y="2219548"/>
              <a:ext cx="4661544" cy="313345"/>
            </a:xfrm>
            <a:prstGeom prst="rect">
              <a:avLst/>
            </a:prstGeom>
            <a:solidFill>
              <a:schemeClr val="l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5" name="Shape 715"/>
            <p:cNvSpPr/>
            <p:nvPr/>
          </p:nvSpPr>
          <p:spPr>
            <a:xfrm>
              <a:off x="5750940" y="2219548"/>
              <a:ext cx="2622655" cy="313345"/>
            </a:xfrm>
            <a:prstGeom prst="rect">
              <a:avLst/>
            </a:pr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6" name="Shape 716"/>
            <p:cNvSpPr/>
            <p:nvPr/>
          </p:nvSpPr>
          <p:spPr>
            <a:xfrm>
              <a:off x="5750940" y="3618868"/>
              <a:ext cx="4661544" cy="309052"/>
            </a:xfrm>
            <a:prstGeom prst="rect">
              <a:avLst/>
            </a:prstGeom>
            <a:solidFill>
              <a:schemeClr val="l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7" name="Shape 717"/>
            <p:cNvSpPr/>
            <p:nvPr/>
          </p:nvSpPr>
          <p:spPr>
            <a:xfrm>
              <a:off x="5750940" y="3618868"/>
              <a:ext cx="3433918" cy="309052"/>
            </a:xfrm>
            <a:prstGeom prst="rect">
              <a:avLst/>
            </a:prstGeom>
            <a:solidFill>
              <a:srgbClr val="B80E1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8" name="Shape 718"/>
            <p:cNvSpPr/>
            <p:nvPr/>
          </p:nvSpPr>
          <p:spPr>
            <a:xfrm>
              <a:off x="5750940" y="2927793"/>
              <a:ext cx="4661544" cy="317637"/>
            </a:xfrm>
            <a:prstGeom prst="rect">
              <a:avLst/>
            </a:prstGeom>
            <a:solidFill>
              <a:schemeClr val="l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9" name="Shape 719"/>
            <p:cNvSpPr/>
            <p:nvPr/>
          </p:nvSpPr>
          <p:spPr>
            <a:xfrm>
              <a:off x="5750940" y="2927793"/>
              <a:ext cx="1313474" cy="317637"/>
            </a:xfrm>
            <a:prstGeom prst="rect">
              <a:avLst/>
            </a:prstGeom>
            <a:solidFill>
              <a:srgbClr val="7F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0" name="Shape 720"/>
            <p:cNvSpPr/>
            <p:nvPr/>
          </p:nvSpPr>
          <p:spPr>
            <a:xfrm>
              <a:off x="5750940" y="4365745"/>
              <a:ext cx="4661544" cy="313345"/>
            </a:xfrm>
            <a:prstGeom prst="rect">
              <a:avLst/>
            </a:prstGeom>
            <a:solidFill>
              <a:schemeClr val="l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1" name="Shape 721"/>
            <p:cNvSpPr/>
            <p:nvPr/>
          </p:nvSpPr>
          <p:spPr>
            <a:xfrm>
              <a:off x="5750940" y="4365745"/>
              <a:ext cx="1832854" cy="313345"/>
            </a:xfrm>
            <a:prstGeom prst="rect">
              <a:avLst/>
            </a:prstGeom>
            <a:solidFill>
              <a:srgbClr val="26262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2" name="Shape 722"/>
            <p:cNvSpPr/>
            <p:nvPr/>
          </p:nvSpPr>
          <p:spPr>
            <a:xfrm>
              <a:off x="8184729" y="1906203"/>
              <a:ext cx="334807" cy="240374"/>
            </a:xfrm>
            <a:custGeom>
              <a:pathLst>
                <a:path extrusionOk="0" h="120000" w="120000">
                  <a:moveTo>
                    <a:pt x="61538" y="119999"/>
                  </a:moveTo>
                  <a:lnTo>
                    <a:pt x="29230" y="57857"/>
                  </a:lnTo>
                  <a:lnTo>
                    <a:pt x="0" y="0"/>
                  </a:lnTo>
                  <a:lnTo>
                    <a:pt x="58461" y="0"/>
                  </a:lnTo>
                  <a:lnTo>
                    <a:pt x="120000" y="0"/>
                  </a:lnTo>
                  <a:lnTo>
                    <a:pt x="90769" y="57857"/>
                  </a:lnTo>
                  <a:lnTo>
                    <a:pt x="61538" y="119999"/>
                  </a:lnTo>
                  <a:close/>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3" name="Shape 723"/>
            <p:cNvSpPr/>
            <p:nvPr/>
          </p:nvSpPr>
          <p:spPr>
            <a:xfrm>
              <a:off x="6901302" y="2661664"/>
              <a:ext cx="330515" cy="240374"/>
            </a:xfrm>
            <a:custGeom>
              <a:pathLst>
                <a:path extrusionOk="0" h="120000" w="120000">
                  <a:moveTo>
                    <a:pt x="59220" y="119999"/>
                  </a:moveTo>
                  <a:lnTo>
                    <a:pt x="29610" y="57857"/>
                  </a:lnTo>
                  <a:lnTo>
                    <a:pt x="0" y="0"/>
                  </a:lnTo>
                  <a:lnTo>
                    <a:pt x="59220" y="0"/>
                  </a:lnTo>
                  <a:lnTo>
                    <a:pt x="120000" y="0"/>
                  </a:lnTo>
                  <a:lnTo>
                    <a:pt x="88831" y="57857"/>
                  </a:lnTo>
                  <a:lnTo>
                    <a:pt x="59220" y="119999"/>
                  </a:lnTo>
                  <a:close/>
                </a:path>
              </a:pathLst>
            </a:custGeom>
            <a:solidFill>
              <a:srgbClr val="7F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4" name="Shape 724"/>
            <p:cNvSpPr/>
            <p:nvPr/>
          </p:nvSpPr>
          <p:spPr>
            <a:xfrm>
              <a:off x="9021747" y="3305524"/>
              <a:ext cx="330515" cy="236082"/>
            </a:xfrm>
            <a:custGeom>
              <a:pathLst>
                <a:path extrusionOk="0" h="120000" w="120000">
                  <a:moveTo>
                    <a:pt x="59220" y="120000"/>
                  </a:moveTo>
                  <a:lnTo>
                    <a:pt x="29610" y="63272"/>
                  </a:lnTo>
                  <a:lnTo>
                    <a:pt x="0" y="0"/>
                  </a:lnTo>
                  <a:lnTo>
                    <a:pt x="59220" y="0"/>
                  </a:lnTo>
                  <a:lnTo>
                    <a:pt x="120000" y="0"/>
                  </a:lnTo>
                  <a:lnTo>
                    <a:pt x="90389" y="63272"/>
                  </a:lnTo>
                  <a:lnTo>
                    <a:pt x="59220" y="120000"/>
                  </a:lnTo>
                  <a:close/>
                </a:path>
              </a:pathLst>
            </a:custGeom>
            <a:solidFill>
              <a:srgbClr val="B80E1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5" name="Shape 725"/>
            <p:cNvSpPr/>
            <p:nvPr/>
          </p:nvSpPr>
          <p:spPr>
            <a:xfrm>
              <a:off x="7420683" y="4052400"/>
              <a:ext cx="334807" cy="240374"/>
            </a:xfrm>
            <a:custGeom>
              <a:pathLst>
                <a:path extrusionOk="0" h="120000" w="120000">
                  <a:moveTo>
                    <a:pt x="61538" y="119999"/>
                  </a:moveTo>
                  <a:lnTo>
                    <a:pt x="32307" y="57857"/>
                  </a:lnTo>
                  <a:lnTo>
                    <a:pt x="0" y="0"/>
                  </a:lnTo>
                  <a:lnTo>
                    <a:pt x="58461" y="0"/>
                  </a:lnTo>
                  <a:lnTo>
                    <a:pt x="120000" y="0"/>
                  </a:lnTo>
                  <a:lnTo>
                    <a:pt x="90769" y="57857"/>
                  </a:lnTo>
                  <a:lnTo>
                    <a:pt x="61538" y="119999"/>
                  </a:lnTo>
                  <a:close/>
                </a:path>
              </a:pathLst>
            </a:custGeom>
            <a:solidFill>
              <a:srgbClr val="26262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726" name="Shape 726"/>
          <p:cNvSpPr/>
          <p:nvPr/>
        </p:nvSpPr>
        <p:spPr>
          <a:xfrm>
            <a:off x="628650" y="4180806"/>
            <a:ext cx="7886700" cy="484684"/>
          </a:xfrm>
          <a:prstGeom prst="rect">
            <a:avLst/>
          </a:prstGeom>
          <a:noFill/>
          <a:ln>
            <a:noFill/>
          </a:ln>
        </p:spPr>
        <p:txBody>
          <a:bodyPr anchorCtr="0" anchor="ctr" bIns="0" lIns="0" rIns="0" wrap="square" tIns="0">
            <a:noAutofit/>
          </a:bodyPr>
          <a:lstStyle/>
          <a:p>
            <a:pPr indent="0" lvl="0" marL="0" marR="0" rtl="0" algn="l">
              <a:lnSpc>
                <a:spcPct val="16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reliability. By using simple alignments we have created a very of the layout design is meant to the project an image and the best alignments we have created a very of the layout design is meant to the project an image and the best ipsum and the best popularity then your powerpoint.</a:t>
            </a:r>
            <a:endParaRPr sz="1100"/>
          </a:p>
        </p:txBody>
      </p:sp>
      <p:sp>
        <p:nvSpPr>
          <p:cNvPr id="727" name="Shape 727"/>
          <p:cNvSpPr txBox="1"/>
          <p:nvPr/>
        </p:nvSpPr>
        <p:spPr>
          <a:xfrm>
            <a:off x="4320268" y="1671202"/>
            <a:ext cx="480332" cy="20774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75%</a:t>
            </a:r>
            <a:endParaRPr sz="1100"/>
          </a:p>
        </p:txBody>
      </p:sp>
      <p:sp>
        <p:nvSpPr>
          <p:cNvPr id="728" name="Shape 728"/>
          <p:cNvSpPr txBox="1"/>
          <p:nvPr/>
        </p:nvSpPr>
        <p:spPr>
          <a:xfrm>
            <a:off x="4320268" y="2211083"/>
            <a:ext cx="480332" cy="20774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90%</a:t>
            </a:r>
            <a:endParaRPr sz="1100"/>
          </a:p>
        </p:txBody>
      </p:sp>
      <p:sp>
        <p:nvSpPr>
          <p:cNvPr id="729" name="Shape 729"/>
          <p:cNvSpPr txBox="1"/>
          <p:nvPr/>
        </p:nvSpPr>
        <p:spPr>
          <a:xfrm>
            <a:off x="4320268" y="2715819"/>
            <a:ext cx="480332" cy="20774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63%</a:t>
            </a:r>
            <a:endParaRPr sz="1100"/>
          </a:p>
        </p:txBody>
      </p:sp>
      <p:sp>
        <p:nvSpPr>
          <p:cNvPr id="730" name="Shape 730"/>
          <p:cNvSpPr txBox="1"/>
          <p:nvPr/>
        </p:nvSpPr>
        <p:spPr>
          <a:xfrm>
            <a:off x="4320268" y="3283402"/>
            <a:ext cx="480332" cy="20774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65%</a:t>
            </a:r>
            <a:endParaRPr sz="1100"/>
          </a:p>
        </p:txBody>
      </p:sp>
    </p:spTree>
  </p:cSld>
  <p:clrMapOvr>
    <a:masterClrMapping/>
  </p:clrMapOvr>
  <p:transition spd="slow">
    <p:fade thruBlk="1"/>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sp>
        <p:nvSpPr>
          <p:cNvPr id="181" name="Shape 181"/>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82" name="Shape 182"/>
          <p:cNvPicPr preferRelativeResize="0"/>
          <p:nvPr>
            <p:ph idx="2" type="pic"/>
          </p:nvPr>
        </p:nvPicPr>
        <p:blipFill rotWithShape="1">
          <a:blip r:embed="rId3">
            <a:alphaModFix/>
          </a:blip>
          <a:srcRect b="0" l="16018" r="16018" t="0"/>
          <a:stretch/>
        </p:blipFill>
        <p:spPr>
          <a:xfrm>
            <a:off x="5513785" y="1862341"/>
            <a:ext cx="1185863" cy="1163240"/>
          </a:xfrm>
          <a:prstGeom prst="rect">
            <a:avLst/>
          </a:prstGeom>
          <a:noFill/>
          <a:ln>
            <a:noFill/>
          </a:ln>
        </p:spPr>
      </p:pic>
      <p:sp>
        <p:nvSpPr>
          <p:cNvPr id="183" name="Shape 183"/>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b="0" i="0" lang="en" sz="1100" u="none" cap="none" strike="noStrike">
                <a:solidFill>
                  <a:schemeClr val="accent3"/>
                </a:solidFill>
                <a:latin typeface="Calibri"/>
                <a:ea typeface="Calibri"/>
                <a:cs typeface="Calibri"/>
                <a:sym typeface="Calibri"/>
              </a:rPr>
              <a:t>‹#›</a:t>
            </a:fld>
            <a:endParaRPr b="0" i="0" sz="1100" u="none" cap="none" strike="noStrike">
              <a:solidFill>
                <a:schemeClr val="accent3"/>
              </a:solidFill>
              <a:latin typeface="Calibri"/>
              <a:ea typeface="Calibri"/>
              <a:cs typeface="Calibri"/>
              <a:sym typeface="Calibri"/>
            </a:endParaRPr>
          </a:p>
        </p:txBody>
      </p:sp>
      <p:sp>
        <p:nvSpPr>
          <p:cNvPr id="184" name="Shape 184"/>
          <p:cNvSpPr/>
          <p:nvPr/>
        </p:nvSpPr>
        <p:spPr>
          <a:xfrm>
            <a:off x="0" y="0"/>
            <a:ext cx="9144000" cy="1443713"/>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85" name="Shape 185"/>
          <p:cNvPicPr preferRelativeResize="0"/>
          <p:nvPr>
            <p:ph idx="4" type="pic"/>
          </p:nvPr>
        </p:nvPicPr>
        <p:blipFill rotWithShape="1">
          <a:blip r:embed="rId4">
            <a:alphaModFix/>
          </a:blip>
          <a:srcRect b="0" l="15939" r="15938" t="0"/>
          <a:stretch/>
        </p:blipFill>
        <p:spPr>
          <a:xfrm>
            <a:off x="7018736" y="1861929"/>
            <a:ext cx="1186544" cy="1163509"/>
          </a:xfrm>
          <a:prstGeom prst="rect">
            <a:avLst/>
          </a:prstGeom>
          <a:noFill/>
          <a:ln>
            <a:noFill/>
          </a:ln>
        </p:spPr>
      </p:pic>
      <p:sp>
        <p:nvSpPr>
          <p:cNvPr id="186" name="Shape 186"/>
          <p:cNvSpPr txBox="1"/>
          <p:nvPr/>
        </p:nvSpPr>
        <p:spPr>
          <a:xfrm>
            <a:off x="628650" y="360760"/>
            <a:ext cx="7886700" cy="509587"/>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2600"/>
              <a:buFont typeface="Montserrat Light"/>
              <a:buNone/>
            </a:pPr>
            <a:r>
              <a:rPr b="1" i="0" lang="en" sz="2600" u="none" cap="none" strike="noStrike">
                <a:solidFill>
                  <a:schemeClr val="lt1"/>
                </a:solidFill>
                <a:latin typeface="Montserrat Light"/>
                <a:ea typeface="Montserrat Light"/>
                <a:cs typeface="Montserrat Light"/>
                <a:sym typeface="Montserrat Light"/>
              </a:rPr>
              <a:t>Welcome</a:t>
            </a:r>
            <a:r>
              <a:rPr b="1" i="0" lang="en" sz="2600" u="none" cap="none" strike="noStrike">
                <a:solidFill>
                  <a:schemeClr val="lt1"/>
                </a:solidFill>
                <a:latin typeface="Montserrat"/>
                <a:ea typeface="Montserrat"/>
                <a:cs typeface="Montserrat"/>
                <a:sym typeface="Montserrat"/>
              </a:rPr>
              <a:t> Message</a:t>
            </a:r>
            <a:endParaRPr b="0" i="0" sz="2600" u="none" cap="none" strike="noStrike">
              <a:solidFill>
                <a:schemeClr val="lt1"/>
              </a:solidFill>
              <a:latin typeface="Montserrat"/>
              <a:ea typeface="Montserrat"/>
              <a:cs typeface="Montserrat"/>
              <a:sym typeface="Montserrat"/>
            </a:endParaRPr>
          </a:p>
        </p:txBody>
      </p:sp>
      <p:sp>
        <p:nvSpPr>
          <p:cNvPr id="187" name="Shape 187"/>
          <p:cNvSpPr txBox="1"/>
          <p:nvPr/>
        </p:nvSpPr>
        <p:spPr>
          <a:xfrm>
            <a:off x="628650" y="851297"/>
            <a:ext cx="7886700" cy="183356"/>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lt1"/>
              </a:buClr>
              <a:buSzPts val="1100"/>
              <a:buFont typeface="Arial"/>
              <a:buNone/>
            </a:pPr>
            <a:r>
              <a:rPr b="0" i="0" lang="en" sz="1100" u="none" cap="none" strike="noStrike">
                <a:solidFill>
                  <a:schemeClr val="lt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188" name="Shape 188"/>
          <p:cNvSpPr/>
          <p:nvPr/>
        </p:nvSpPr>
        <p:spPr>
          <a:xfrm>
            <a:off x="803793" y="1802296"/>
            <a:ext cx="2204613" cy="1443713"/>
          </a:xfrm>
          <a:prstGeom prst="rect">
            <a:avLst/>
          </a:prstGeom>
          <a:noFill/>
          <a:ln>
            <a:noFill/>
          </a:ln>
        </p:spPr>
        <p:txBody>
          <a:bodyPr anchorCtr="0" anchor="t" bIns="34275" lIns="68575" rIns="68575" wrap="square" tIns="34275">
            <a:noAutofit/>
          </a:bodyPr>
          <a:lstStyle/>
          <a:p>
            <a:pPr indent="0" lvl="0" marL="0" marR="0" rtl="0" algn="l">
              <a:lnSpc>
                <a:spcPct val="145454"/>
              </a:lnSpc>
              <a:spcBef>
                <a:spcPts val="0"/>
              </a:spcBef>
              <a:spcAft>
                <a:spcPts val="0"/>
              </a:spcAft>
              <a:buNone/>
            </a:pPr>
            <a:r>
              <a:rPr b="0" i="0" lang="en" sz="800" u="none" cap="none" strike="noStrike">
                <a:solidFill>
                  <a:srgbClr val="595959"/>
                </a:solidFill>
                <a:latin typeface="Montserrat Light"/>
                <a:ea typeface="Montserrat Light"/>
                <a:cs typeface="Montserrat Light"/>
                <a:sym typeface="Montserrat Light"/>
              </a:rPr>
              <a:t>Contrary to popular belief, Lorem Ipsum is not simply random text. It has roots in a piece of classical Latin literature from 45 BC, making it over 2000 years old. Richard McClintock, a Latin professor at Hampden-Sydney</a:t>
            </a:r>
            <a:endParaRPr sz="1100"/>
          </a:p>
          <a:p>
            <a:pPr indent="0" lvl="0" marL="0" marR="0" rtl="0" algn="l">
              <a:lnSpc>
                <a:spcPct val="145454"/>
              </a:lnSpc>
              <a:spcBef>
                <a:spcPts val="0"/>
              </a:spcBef>
              <a:spcAft>
                <a:spcPts val="0"/>
              </a:spcAft>
              <a:buNone/>
            </a:pPr>
            <a:r>
              <a:t/>
            </a:r>
            <a:endParaRPr b="0" i="0" sz="800" u="none" cap="none" strike="noStrike">
              <a:solidFill>
                <a:srgbClr val="595959"/>
              </a:solidFill>
              <a:latin typeface="Montserrat Light"/>
              <a:ea typeface="Montserrat Light"/>
              <a:cs typeface="Montserrat Light"/>
              <a:sym typeface="Montserrat Light"/>
            </a:endParaRPr>
          </a:p>
          <a:p>
            <a:pPr indent="0" lvl="0" marL="0" marR="0" rtl="0" algn="l">
              <a:lnSpc>
                <a:spcPct val="145454"/>
              </a:lnSpc>
              <a:spcBef>
                <a:spcPts val="0"/>
              </a:spcBef>
              <a:spcAft>
                <a:spcPts val="0"/>
              </a:spcAft>
              <a:buNone/>
            </a:pPr>
            <a:r>
              <a:rPr b="0" i="0" lang="en" sz="800" u="none" cap="none" strike="noStrike">
                <a:solidFill>
                  <a:srgbClr val="595959"/>
                </a:solidFill>
                <a:latin typeface="Montserrat Light"/>
                <a:ea typeface="Montserrat Light"/>
                <a:cs typeface="Montserrat Light"/>
                <a:sym typeface="Montserrat Light"/>
              </a:rPr>
              <a:t>College in Virginia, looked up one of the more obscure Latin words, consectetur,</a:t>
            </a:r>
            <a:endParaRPr sz="1100"/>
          </a:p>
        </p:txBody>
      </p:sp>
      <p:sp>
        <p:nvSpPr>
          <p:cNvPr id="189" name="Shape 189"/>
          <p:cNvSpPr txBox="1"/>
          <p:nvPr/>
        </p:nvSpPr>
        <p:spPr>
          <a:xfrm>
            <a:off x="803793" y="3480819"/>
            <a:ext cx="1687286" cy="43858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i="0" lang="en" sz="1500" u="none" cap="none" strike="noStrike">
                <a:solidFill>
                  <a:schemeClr val="accent3"/>
                </a:solidFill>
                <a:latin typeface="Montserrat"/>
                <a:ea typeface="Montserrat"/>
                <a:cs typeface="Montserrat"/>
                <a:sym typeface="Montserrat"/>
              </a:rPr>
              <a:t>MICHAELJOHN</a:t>
            </a:r>
            <a:endParaRPr sz="1100"/>
          </a:p>
          <a:p>
            <a:pPr indent="0" lvl="0" marL="0" marR="0" rtl="0" algn="l">
              <a:spcBef>
                <a:spcPts val="0"/>
              </a:spcBef>
              <a:spcAft>
                <a:spcPts val="0"/>
              </a:spcAft>
              <a:buNone/>
            </a:pPr>
            <a:r>
              <a:rPr lang="en" sz="900">
                <a:solidFill>
                  <a:srgbClr val="7F7F7F"/>
                </a:solidFill>
                <a:latin typeface="Montserrat Light"/>
                <a:ea typeface="Montserrat Light"/>
                <a:cs typeface="Montserrat Light"/>
                <a:sym typeface="Montserrat Light"/>
              </a:rPr>
              <a:t>CREATIVE DIRECTOR</a:t>
            </a:r>
            <a:endParaRPr sz="1100"/>
          </a:p>
        </p:txBody>
      </p:sp>
      <p:sp>
        <p:nvSpPr>
          <p:cNvPr id="190" name="Shape 190"/>
          <p:cNvSpPr/>
          <p:nvPr/>
        </p:nvSpPr>
        <p:spPr>
          <a:xfrm>
            <a:off x="803793" y="4254833"/>
            <a:ext cx="649370" cy="319507"/>
          </a:xfrm>
          <a:custGeom>
            <a:pathLst>
              <a:path extrusionOk="0" h="120000" w="120000">
                <a:moveTo>
                  <a:pt x="27299" y="10322"/>
                </a:moveTo>
                <a:cubicBezTo>
                  <a:pt x="27046" y="14438"/>
                  <a:pt x="26029" y="30277"/>
                  <a:pt x="26029" y="33548"/>
                </a:cubicBezTo>
                <a:cubicBezTo>
                  <a:pt x="26029" y="45599"/>
                  <a:pt x="26407" y="57638"/>
                  <a:pt x="26664" y="69677"/>
                </a:cubicBezTo>
                <a:cubicBezTo>
                  <a:pt x="26830" y="77423"/>
                  <a:pt x="26954" y="85181"/>
                  <a:pt x="27299" y="92903"/>
                </a:cubicBezTo>
                <a:cubicBezTo>
                  <a:pt x="27731" y="102560"/>
                  <a:pt x="28447" y="110778"/>
                  <a:pt x="29204" y="120000"/>
                </a:cubicBezTo>
                <a:cubicBezTo>
                  <a:pt x="29839" y="118709"/>
                  <a:pt x="30632" y="117676"/>
                  <a:pt x="31108" y="116129"/>
                </a:cubicBezTo>
                <a:cubicBezTo>
                  <a:pt x="31875" y="113635"/>
                  <a:pt x="32459" y="108808"/>
                  <a:pt x="33013" y="105806"/>
                </a:cubicBezTo>
                <a:cubicBezTo>
                  <a:pt x="35663" y="91444"/>
                  <a:pt x="32885" y="107875"/>
                  <a:pt x="35552" y="91612"/>
                </a:cubicBezTo>
                <a:cubicBezTo>
                  <a:pt x="36648" y="73800"/>
                  <a:pt x="35865" y="87860"/>
                  <a:pt x="36822" y="64516"/>
                </a:cubicBezTo>
                <a:cubicBezTo>
                  <a:pt x="37447" y="49281"/>
                  <a:pt x="36923" y="54660"/>
                  <a:pt x="38092" y="45161"/>
                </a:cubicBezTo>
                <a:cubicBezTo>
                  <a:pt x="38166" y="48788"/>
                  <a:pt x="35996" y="71869"/>
                  <a:pt x="39997" y="79999"/>
                </a:cubicBezTo>
                <a:cubicBezTo>
                  <a:pt x="40536" y="81096"/>
                  <a:pt x="41266" y="81720"/>
                  <a:pt x="41901" y="82580"/>
                </a:cubicBezTo>
                <a:cubicBezTo>
                  <a:pt x="44031" y="79694"/>
                  <a:pt x="44257" y="80009"/>
                  <a:pt x="45710" y="74838"/>
                </a:cubicBezTo>
                <a:cubicBezTo>
                  <a:pt x="46042" y="73657"/>
                  <a:pt x="46345" y="69607"/>
                  <a:pt x="46345" y="70967"/>
                </a:cubicBezTo>
                <a:cubicBezTo>
                  <a:pt x="46345" y="76608"/>
                  <a:pt x="43824" y="79962"/>
                  <a:pt x="48250" y="70967"/>
                </a:cubicBezTo>
                <a:cubicBezTo>
                  <a:pt x="48461" y="75268"/>
                  <a:pt x="48561" y="79598"/>
                  <a:pt x="48885" y="83870"/>
                </a:cubicBezTo>
                <a:cubicBezTo>
                  <a:pt x="48987" y="85215"/>
                  <a:pt x="48850" y="87741"/>
                  <a:pt x="49520" y="87741"/>
                </a:cubicBezTo>
                <a:cubicBezTo>
                  <a:pt x="50283" y="87741"/>
                  <a:pt x="50411" y="85217"/>
                  <a:pt x="50789" y="83870"/>
                </a:cubicBezTo>
                <a:cubicBezTo>
                  <a:pt x="51259" y="82200"/>
                  <a:pt x="51636" y="80430"/>
                  <a:pt x="52059" y="78709"/>
                </a:cubicBezTo>
                <a:cubicBezTo>
                  <a:pt x="52557" y="73646"/>
                  <a:pt x="53024" y="68000"/>
                  <a:pt x="53964" y="63225"/>
                </a:cubicBezTo>
                <a:cubicBezTo>
                  <a:pt x="54667" y="59653"/>
                  <a:pt x="55693" y="56379"/>
                  <a:pt x="56503" y="52903"/>
                </a:cubicBezTo>
                <a:cubicBezTo>
                  <a:pt x="59859" y="38506"/>
                  <a:pt x="59064" y="42449"/>
                  <a:pt x="60947" y="30967"/>
                </a:cubicBezTo>
                <a:cubicBezTo>
                  <a:pt x="60736" y="29677"/>
                  <a:pt x="60982" y="27096"/>
                  <a:pt x="60312" y="27096"/>
                </a:cubicBezTo>
                <a:cubicBezTo>
                  <a:pt x="58840" y="27096"/>
                  <a:pt x="55521" y="31891"/>
                  <a:pt x="54599" y="34838"/>
                </a:cubicBezTo>
                <a:cubicBezTo>
                  <a:pt x="53582" y="38084"/>
                  <a:pt x="52059" y="45161"/>
                  <a:pt x="52059" y="45161"/>
                </a:cubicBezTo>
                <a:cubicBezTo>
                  <a:pt x="52298" y="47835"/>
                  <a:pt x="51982" y="62567"/>
                  <a:pt x="55868" y="63225"/>
                </a:cubicBezTo>
                <a:cubicBezTo>
                  <a:pt x="57607" y="63520"/>
                  <a:pt x="59254" y="61505"/>
                  <a:pt x="60947" y="60645"/>
                </a:cubicBezTo>
                <a:cubicBezTo>
                  <a:pt x="61794" y="59354"/>
                  <a:pt x="62683" y="58173"/>
                  <a:pt x="63487" y="56774"/>
                </a:cubicBezTo>
                <a:cubicBezTo>
                  <a:pt x="64169" y="55586"/>
                  <a:pt x="66277" y="53203"/>
                  <a:pt x="65391" y="52903"/>
                </a:cubicBezTo>
                <a:cubicBezTo>
                  <a:pt x="64954" y="52754"/>
                  <a:pt x="58830" y="55914"/>
                  <a:pt x="57138" y="56774"/>
                </a:cubicBezTo>
                <a:cubicBezTo>
                  <a:pt x="57350" y="55483"/>
                  <a:pt x="57117" y="53169"/>
                  <a:pt x="57773" y="52903"/>
                </a:cubicBezTo>
                <a:cubicBezTo>
                  <a:pt x="58701" y="52526"/>
                  <a:pt x="59643" y="54123"/>
                  <a:pt x="60312" y="55483"/>
                </a:cubicBezTo>
                <a:cubicBezTo>
                  <a:pt x="60982" y="56843"/>
                  <a:pt x="61113" y="58975"/>
                  <a:pt x="61582" y="60645"/>
                </a:cubicBezTo>
                <a:cubicBezTo>
                  <a:pt x="62325" y="63286"/>
                  <a:pt x="63939" y="67462"/>
                  <a:pt x="64757" y="69677"/>
                </a:cubicBezTo>
                <a:cubicBezTo>
                  <a:pt x="67780" y="60459"/>
                  <a:pt x="66926" y="64944"/>
                  <a:pt x="67931" y="56774"/>
                </a:cubicBezTo>
                <a:cubicBezTo>
                  <a:pt x="67719" y="68387"/>
                  <a:pt x="69524" y="80910"/>
                  <a:pt x="67296" y="91612"/>
                </a:cubicBezTo>
                <a:cubicBezTo>
                  <a:pt x="66467" y="95593"/>
                  <a:pt x="63073" y="90444"/>
                  <a:pt x="60947" y="90322"/>
                </a:cubicBezTo>
                <a:lnTo>
                  <a:pt x="0" y="87741"/>
                </a:lnTo>
                <a:cubicBezTo>
                  <a:pt x="7830" y="86021"/>
                  <a:pt x="15695" y="84873"/>
                  <a:pt x="23490" y="82580"/>
                </a:cubicBezTo>
                <a:cubicBezTo>
                  <a:pt x="39578" y="77848"/>
                  <a:pt x="67489" y="65751"/>
                  <a:pt x="81898" y="58064"/>
                </a:cubicBezTo>
                <a:cubicBezTo>
                  <a:pt x="98057" y="49443"/>
                  <a:pt x="94878" y="50807"/>
                  <a:pt x="104754" y="39999"/>
                </a:cubicBezTo>
                <a:cubicBezTo>
                  <a:pt x="105587" y="39087"/>
                  <a:pt x="106523" y="38537"/>
                  <a:pt x="107293" y="37419"/>
                </a:cubicBezTo>
                <a:cubicBezTo>
                  <a:pt x="109445" y="34294"/>
                  <a:pt x="111602" y="26080"/>
                  <a:pt x="113007" y="23225"/>
                </a:cubicBezTo>
                <a:cubicBezTo>
                  <a:pt x="113642" y="21935"/>
                  <a:pt x="114360" y="20795"/>
                  <a:pt x="114912" y="19354"/>
                </a:cubicBezTo>
                <a:cubicBezTo>
                  <a:pt x="115848" y="16906"/>
                  <a:pt x="116576" y="14153"/>
                  <a:pt x="117451" y="11612"/>
                </a:cubicBezTo>
                <a:cubicBezTo>
                  <a:pt x="118058" y="9851"/>
                  <a:pt x="118721" y="8171"/>
                  <a:pt x="119356" y="6451"/>
                </a:cubicBezTo>
                <a:cubicBezTo>
                  <a:pt x="120124" y="1764"/>
                  <a:pt x="119991" y="3940"/>
                  <a:pt x="119991" y="0"/>
                </a:cubicBezTo>
              </a:path>
            </a:pathLst>
          </a:custGeom>
          <a:noFill/>
          <a:ln cap="rnd" cmpd="sng" w="44450">
            <a:solidFill>
              <a:schemeClr val="accent3"/>
            </a:solidFill>
            <a:prstDash val="solid"/>
            <a:round/>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191" name="Shape 191"/>
          <p:cNvSpPr/>
          <p:nvPr/>
        </p:nvSpPr>
        <p:spPr>
          <a:xfrm>
            <a:off x="3928349" y="3253410"/>
            <a:ext cx="4556475" cy="1146468"/>
          </a:xfrm>
          <a:prstGeom prst="rect">
            <a:avLst/>
          </a:prstGeom>
          <a:noFill/>
          <a:ln>
            <a:noFill/>
          </a:ln>
        </p:spPr>
        <p:txBody>
          <a:bodyPr anchorCtr="0" anchor="t" bIns="34275" lIns="68575" rIns="68575" wrap="square" tIns="34275">
            <a:noAutofit/>
          </a:bodyPr>
          <a:lstStyle/>
          <a:p>
            <a:pPr indent="0" lvl="0" marL="0" marR="0" rtl="0" algn="l">
              <a:lnSpc>
                <a:spcPct val="145454"/>
              </a:lnSpc>
              <a:spcBef>
                <a:spcPts val="0"/>
              </a:spcBef>
              <a:spcAft>
                <a:spcPts val="0"/>
              </a:spcAft>
              <a:buNone/>
            </a:pPr>
            <a:r>
              <a:rPr lang="en" sz="800">
                <a:solidFill>
                  <a:srgbClr val="595959"/>
                </a:solidFill>
                <a:latin typeface="Montserrat Light"/>
                <a:ea typeface="Montserrat Light"/>
                <a:cs typeface="Montserrat Light"/>
                <a:sym typeface="Montserrat Light"/>
              </a:rPr>
              <a:t>Contrary to popular belief, Lorem Ipsum is not simply random text. It has roots in a piece of classical Latin literature from 45 BC, making it over 2000 years old. Richard McClintock, a Latin professor at Hampden-Sydney</a:t>
            </a:r>
            <a:endParaRPr sz="1100"/>
          </a:p>
          <a:p>
            <a:pPr indent="0" lvl="0" marL="0" marR="0" rtl="0" algn="l">
              <a:lnSpc>
                <a:spcPct val="145454"/>
              </a:lnSpc>
              <a:spcBef>
                <a:spcPts val="0"/>
              </a:spcBef>
              <a:spcAft>
                <a:spcPts val="0"/>
              </a:spcAft>
              <a:buNone/>
            </a:pPr>
            <a:r>
              <a:t/>
            </a:r>
            <a:endParaRPr sz="800">
              <a:solidFill>
                <a:srgbClr val="595959"/>
              </a:solidFill>
              <a:latin typeface="Montserrat Light"/>
              <a:ea typeface="Montserrat Light"/>
              <a:cs typeface="Montserrat Light"/>
              <a:sym typeface="Montserrat Light"/>
            </a:endParaRPr>
          </a:p>
          <a:p>
            <a:pPr indent="0" lvl="0" marL="0" marR="0" rtl="0" algn="l">
              <a:lnSpc>
                <a:spcPct val="145454"/>
              </a:lnSpc>
              <a:spcBef>
                <a:spcPts val="0"/>
              </a:spcBef>
              <a:spcAft>
                <a:spcPts val="0"/>
              </a:spcAft>
              <a:buNone/>
            </a:pPr>
            <a:r>
              <a:rPr lang="en" sz="800">
                <a:solidFill>
                  <a:srgbClr val="595959"/>
                </a:solidFill>
                <a:latin typeface="Montserrat Light"/>
                <a:ea typeface="Montserrat Light"/>
                <a:cs typeface="Montserrat Light"/>
                <a:sym typeface="Montserrat Light"/>
              </a:rPr>
              <a:t>College in Virginia, looked up one of the more obscure Latin words, consectetur, of classial</a:t>
            </a:r>
            <a:endParaRPr sz="800">
              <a:solidFill>
                <a:srgbClr val="595959"/>
              </a:solidFill>
              <a:latin typeface="Montserrat Light"/>
              <a:ea typeface="Montserrat Light"/>
              <a:cs typeface="Montserrat Light"/>
              <a:sym typeface="Montserrat Light"/>
            </a:endParaRPr>
          </a:p>
          <a:p>
            <a:pPr indent="0" lvl="0" marL="0" marR="0" rtl="0" algn="l">
              <a:lnSpc>
                <a:spcPct val="145454"/>
              </a:lnSpc>
              <a:spcBef>
                <a:spcPts val="0"/>
              </a:spcBef>
              <a:spcAft>
                <a:spcPts val="0"/>
              </a:spcAft>
              <a:buNone/>
            </a:pPr>
            <a:r>
              <a:rPr lang="en" sz="800">
                <a:solidFill>
                  <a:srgbClr val="595959"/>
                </a:solidFill>
                <a:latin typeface="Montserrat Light"/>
                <a:ea typeface="Montserrat Light"/>
                <a:cs typeface="Montserrat Light"/>
                <a:sym typeface="Montserrat Light"/>
              </a:rPr>
              <a:t>Making it over 2000 years old. Richard</a:t>
            </a:r>
            <a:endParaRPr sz="1100"/>
          </a:p>
        </p:txBody>
      </p:sp>
      <p:pic>
        <p:nvPicPr>
          <p:cNvPr id="192" name="Shape 192"/>
          <p:cNvPicPr preferRelativeResize="0"/>
          <p:nvPr>
            <p:ph idx="3" type="pic"/>
          </p:nvPr>
        </p:nvPicPr>
        <p:blipFill rotWithShape="1">
          <a:blip r:embed="rId5">
            <a:alphaModFix/>
          </a:blip>
          <a:srcRect b="16949" l="0" r="0" t="16950"/>
          <a:stretch/>
        </p:blipFill>
        <p:spPr>
          <a:xfrm>
            <a:off x="4007861" y="1861929"/>
            <a:ext cx="1186544" cy="1163509"/>
          </a:xfrm>
          <a:prstGeom prst="rect">
            <a:avLst/>
          </a:prstGeom>
          <a:noFill/>
          <a:ln>
            <a:noFill/>
          </a:ln>
        </p:spPr>
      </p:pic>
    </p:spTree>
  </p:cSld>
  <p:clrMapOvr>
    <a:masterClrMapping/>
  </p:clrMapOvr>
  <p:transition spd="slow">
    <p:fade thruBlk="1"/>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5" name="Shape 735"/>
        <p:cNvGrpSpPr/>
        <p:nvPr/>
      </p:nvGrpSpPr>
      <p:grpSpPr>
        <a:xfrm>
          <a:off x="0" y="0"/>
          <a:ext cx="0" cy="0"/>
          <a:chOff x="0" y="0"/>
          <a:chExt cx="0" cy="0"/>
        </a:xfrm>
      </p:grpSpPr>
      <p:sp>
        <p:nvSpPr>
          <p:cNvPr id="736" name="Shape 736"/>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37" name="Shape 737"/>
          <p:cNvSpPr txBox="1"/>
          <p:nvPr/>
        </p:nvSpPr>
        <p:spPr>
          <a:xfrm>
            <a:off x="628650" y="283520"/>
            <a:ext cx="7886700" cy="510167"/>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2"/>
              </a:buClr>
              <a:buSzPts val="2400"/>
              <a:buFont typeface="Montserrat"/>
              <a:buNone/>
            </a:pPr>
            <a:r>
              <a:rPr b="1" i="0" lang="en" sz="2400">
                <a:solidFill>
                  <a:schemeClr val="dk2"/>
                </a:solidFill>
                <a:latin typeface="Montserrat"/>
                <a:ea typeface="Montserrat"/>
                <a:cs typeface="Montserrat"/>
                <a:sym typeface="Montserrat"/>
              </a:rPr>
              <a:t>Infographic</a:t>
            </a:r>
            <a:endParaRPr sz="1100"/>
          </a:p>
        </p:txBody>
      </p:sp>
      <p:sp>
        <p:nvSpPr>
          <p:cNvPr id="738" name="Shape 738"/>
          <p:cNvSpPr txBox="1"/>
          <p:nvPr/>
        </p:nvSpPr>
        <p:spPr>
          <a:xfrm>
            <a:off x="628650" y="721536"/>
            <a:ext cx="7886700" cy="209550"/>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rgbClr val="7F7F7F"/>
              </a:buClr>
              <a:buSzPts val="1000"/>
              <a:buFont typeface="Montserrat Light"/>
              <a:buNone/>
            </a:pPr>
            <a:r>
              <a:rPr lang="en" sz="1000">
                <a:solidFill>
                  <a:srgbClr val="7F7F7F"/>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739" name="Shape 739"/>
          <p:cNvSpPr/>
          <p:nvPr/>
        </p:nvSpPr>
        <p:spPr>
          <a:xfrm>
            <a:off x="5874538" y="2330776"/>
            <a:ext cx="2387314" cy="1600419"/>
          </a:xfrm>
          <a:prstGeom prst="rect">
            <a:avLst/>
          </a:prstGeom>
          <a:noFill/>
          <a:ln>
            <a:noFill/>
          </a:ln>
        </p:spPr>
        <p:txBody>
          <a:bodyPr anchorCtr="0" anchor="ctr" bIns="0" lIns="0" rIns="0" wrap="square" tIns="0">
            <a:noAutofit/>
          </a:bodyPr>
          <a:lstStyle/>
          <a:p>
            <a:pPr indent="0" lvl="0" marL="0" marR="0" rtl="0" algn="l">
              <a:lnSpc>
                <a:spcPct val="130000"/>
              </a:lnSpc>
              <a:spcBef>
                <a:spcPts val="0"/>
              </a:spcBef>
              <a:spcAft>
                <a:spcPts val="0"/>
              </a:spcAft>
              <a:buNone/>
            </a:pPr>
            <a:r>
              <a:rPr lang="en" sz="800">
                <a:solidFill>
                  <a:schemeClr val="dk1"/>
                </a:solidFill>
                <a:latin typeface="Montserrat Light"/>
                <a:ea typeface="Montserrat Light"/>
                <a:cs typeface="Montserrat Light"/>
                <a:sym typeface="Montserrat Light"/>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endParaRPr sz="1100"/>
          </a:p>
        </p:txBody>
      </p:sp>
      <p:sp>
        <p:nvSpPr>
          <p:cNvPr id="740" name="Shape 740"/>
          <p:cNvSpPr/>
          <p:nvPr/>
        </p:nvSpPr>
        <p:spPr>
          <a:xfrm>
            <a:off x="5873754" y="1556564"/>
            <a:ext cx="2388098" cy="576724"/>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b="1" lang="en" sz="1900">
                <a:solidFill>
                  <a:srgbClr val="3F3F3F"/>
                </a:solidFill>
                <a:latin typeface="Montserrat"/>
                <a:ea typeface="Montserrat"/>
                <a:cs typeface="Montserrat"/>
                <a:sym typeface="Montserrat"/>
              </a:rPr>
              <a:t>AWESOME</a:t>
            </a:r>
            <a:r>
              <a:rPr b="1" lang="en" sz="1900">
                <a:solidFill>
                  <a:schemeClr val="dk1"/>
                </a:solidFill>
                <a:latin typeface="Montserrat"/>
                <a:ea typeface="Montserrat"/>
                <a:cs typeface="Montserrat"/>
                <a:sym typeface="Montserrat"/>
              </a:rPr>
              <a:t> </a:t>
            </a:r>
            <a:r>
              <a:rPr b="1" lang="en" sz="1900">
                <a:solidFill>
                  <a:schemeClr val="accent3"/>
                </a:solidFill>
                <a:latin typeface="Montserrat"/>
                <a:ea typeface="Montserrat"/>
                <a:cs typeface="Montserrat"/>
                <a:sym typeface="Montserrat"/>
              </a:rPr>
              <a:t>HEADLINE TEXT</a:t>
            </a:r>
            <a:endParaRPr sz="1100"/>
          </a:p>
        </p:txBody>
      </p:sp>
      <p:grpSp>
        <p:nvGrpSpPr>
          <p:cNvPr id="741" name="Shape 741"/>
          <p:cNvGrpSpPr/>
          <p:nvPr/>
        </p:nvGrpSpPr>
        <p:grpSpPr>
          <a:xfrm>
            <a:off x="882148" y="1299478"/>
            <a:ext cx="4643679" cy="2499101"/>
            <a:chOff x="1158593" y="1634717"/>
            <a:chExt cx="6191573" cy="3332135"/>
          </a:xfrm>
        </p:grpSpPr>
        <p:pic>
          <p:nvPicPr>
            <p:cNvPr id="742" name="Shape 742"/>
            <p:cNvPicPr preferRelativeResize="0"/>
            <p:nvPr/>
          </p:nvPicPr>
          <p:blipFill rotWithShape="1">
            <a:blip r:embed="rId3">
              <a:alphaModFix/>
            </a:blip>
            <a:srcRect b="0" l="0" r="0" t="0"/>
            <a:stretch/>
          </p:blipFill>
          <p:spPr>
            <a:xfrm>
              <a:off x="1158593" y="1634717"/>
              <a:ext cx="6191573" cy="3285641"/>
            </a:xfrm>
            <a:prstGeom prst="rect">
              <a:avLst/>
            </a:prstGeom>
            <a:noFill/>
            <a:ln>
              <a:noFill/>
            </a:ln>
          </p:spPr>
        </p:pic>
        <p:sp>
          <p:nvSpPr>
            <p:cNvPr id="743" name="Shape 743"/>
            <p:cNvSpPr/>
            <p:nvPr/>
          </p:nvSpPr>
          <p:spPr>
            <a:xfrm>
              <a:off x="1852888" y="4608831"/>
              <a:ext cx="5303549" cy="358021"/>
            </a:xfrm>
            <a:prstGeom prst="rect">
              <a:avLst/>
            </a:prstGeom>
            <a:solidFill>
              <a:schemeClr val="dk1">
                <a:alpha val="5882"/>
              </a:schemeClr>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44" name="Shape 744"/>
            <p:cNvSpPr/>
            <p:nvPr/>
          </p:nvSpPr>
          <p:spPr>
            <a:xfrm>
              <a:off x="2219243" y="4720768"/>
              <a:ext cx="132720" cy="132720"/>
            </a:xfrm>
            <a:prstGeom prst="rect">
              <a:avLst/>
            </a:prstGeom>
            <a:solidFill>
              <a:schemeClr val="accent3"/>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45" name="Shape 745"/>
            <p:cNvSpPr/>
            <p:nvPr/>
          </p:nvSpPr>
          <p:spPr>
            <a:xfrm>
              <a:off x="2432454" y="4693167"/>
              <a:ext cx="678926" cy="165199"/>
            </a:xfrm>
            <a:prstGeom prst="rect">
              <a:avLst/>
            </a:prstGeom>
            <a:noFill/>
            <a:ln>
              <a:noFill/>
            </a:ln>
          </p:spPr>
          <p:txBody>
            <a:bodyPr anchorCtr="0" anchor="ctr" bIns="0" lIns="0" rIns="0" wrap="square" tIns="0">
              <a:noAutofit/>
            </a:bodyPr>
            <a:lstStyle/>
            <a:p>
              <a:pPr indent="0" lvl="0" marL="0" marR="0" rtl="0" algn="l">
                <a:lnSpc>
                  <a:spcPct val="171428"/>
                </a:lnSpc>
                <a:spcBef>
                  <a:spcPts val="0"/>
                </a:spcBef>
                <a:spcAft>
                  <a:spcPts val="0"/>
                </a:spcAft>
                <a:buNone/>
              </a:pPr>
              <a:r>
                <a:rPr lang="en" sz="500">
                  <a:solidFill>
                    <a:schemeClr val="dk1"/>
                  </a:solidFill>
                  <a:latin typeface="Montserrat"/>
                  <a:ea typeface="Montserrat"/>
                  <a:cs typeface="Montserrat"/>
                  <a:sym typeface="Montserrat"/>
                </a:rPr>
                <a:t>This letterhead</a:t>
              </a:r>
              <a:endParaRPr sz="1100"/>
            </a:p>
          </p:txBody>
        </p:sp>
        <p:sp>
          <p:nvSpPr>
            <p:cNvPr id="746" name="Shape 746"/>
            <p:cNvSpPr/>
            <p:nvPr/>
          </p:nvSpPr>
          <p:spPr>
            <a:xfrm>
              <a:off x="3490103" y="4720768"/>
              <a:ext cx="132720" cy="132720"/>
            </a:xfrm>
            <a:prstGeom prst="rect">
              <a:avLst/>
            </a:prstGeom>
            <a:solidFill>
              <a:srgbClr val="B80E15"/>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47" name="Shape 747"/>
            <p:cNvSpPr/>
            <p:nvPr/>
          </p:nvSpPr>
          <p:spPr>
            <a:xfrm>
              <a:off x="3703314" y="4693167"/>
              <a:ext cx="678926" cy="165199"/>
            </a:xfrm>
            <a:prstGeom prst="rect">
              <a:avLst/>
            </a:prstGeom>
            <a:noFill/>
            <a:ln>
              <a:noFill/>
            </a:ln>
          </p:spPr>
          <p:txBody>
            <a:bodyPr anchorCtr="0" anchor="ctr" bIns="0" lIns="0" rIns="0" wrap="square" tIns="0">
              <a:noAutofit/>
            </a:bodyPr>
            <a:lstStyle/>
            <a:p>
              <a:pPr indent="0" lvl="0" marL="0" marR="0" rtl="0" algn="l">
                <a:lnSpc>
                  <a:spcPct val="171428"/>
                </a:lnSpc>
                <a:spcBef>
                  <a:spcPts val="0"/>
                </a:spcBef>
                <a:spcAft>
                  <a:spcPts val="0"/>
                </a:spcAft>
                <a:buNone/>
              </a:pPr>
              <a:r>
                <a:rPr lang="en" sz="500">
                  <a:solidFill>
                    <a:schemeClr val="dk1"/>
                  </a:solidFill>
                  <a:latin typeface="Montserrat"/>
                  <a:ea typeface="Montserrat"/>
                  <a:cs typeface="Montserrat"/>
                  <a:sym typeface="Montserrat"/>
                </a:rPr>
                <a:t>This letterhead</a:t>
              </a:r>
              <a:endParaRPr sz="500">
                <a:solidFill>
                  <a:schemeClr val="dk1"/>
                </a:solidFill>
                <a:latin typeface="Montserrat"/>
                <a:ea typeface="Montserrat"/>
                <a:cs typeface="Montserrat"/>
                <a:sym typeface="Montserrat"/>
              </a:endParaRPr>
            </a:p>
          </p:txBody>
        </p:sp>
        <p:sp>
          <p:nvSpPr>
            <p:cNvPr id="748" name="Shape 748"/>
            <p:cNvSpPr/>
            <p:nvPr/>
          </p:nvSpPr>
          <p:spPr>
            <a:xfrm>
              <a:off x="4763449" y="4720768"/>
              <a:ext cx="132720" cy="132720"/>
            </a:xfrm>
            <a:prstGeom prst="rect">
              <a:avLst/>
            </a:prstGeom>
            <a:solidFill>
              <a:schemeClr val="accent3"/>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49" name="Shape 749"/>
            <p:cNvSpPr/>
            <p:nvPr/>
          </p:nvSpPr>
          <p:spPr>
            <a:xfrm>
              <a:off x="4976660" y="4693167"/>
              <a:ext cx="678926" cy="165199"/>
            </a:xfrm>
            <a:prstGeom prst="rect">
              <a:avLst/>
            </a:prstGeom>
            <a:noFill/>
            <a:ln>
              <a:noFill/>
            </a:ln>
          </p:spPr>
          <p:txBody>
            <a:bodyPr anchorCtr="0" anchor="ctr" bIns="0" lIns="0" rIns="0" wrap="square" tIns="0">
              <a:noAutofit/>
            </a:bodyPr>
            <a:lstStyle/>
            <a:p>
              <a:pPr indent="0" lvl="0" marL="0" marR="0" rtl="0" algn="l">
                <a:lnSpc>
                  <a:spcPct val="171428"/>
                </a:lnSpc>
                <a:spcBef>
                  <a:spcPts val="0"/>
                </a:spcBef>
                <a:spcAft>
                  <a:spcPts val="0"/>
                </a:spcAft>
                <a:buNone/>
              </a:pPr>
              <a:r>
                <a:rPr lang="en" sz="500">
                  <a:solidFill>
                    <a:schemeClr val="dk1"/>
                  </a:solidFill>
                  <a:latin typeface="Montserrat"/>
                  <a:ea typeface="Montserrat"/>
                  <a:cs typeface="Montserrat"/>
                  <a:sym typeface="Montserrat"/>
                </a:rPr>
                <a:t>This letterhead</a:t>
              </a:r>
              <a:endParaRPr sz="1100"/>
            </a:p>
          </p:txBody>
        </p:sp>
        <p:sp>
          <p:nvSpPr>
            <p:cNvPr id="750" name="Shape 750"/>
            <p:cNvSpPr/>
            <p:nvPr/>
          </p:nvSpPr>
          <p:spPr>
            <a:xfrm>
              <a:off x="6036795" y="4720768"/>
              <a:ext cx="132720" cy="132720"/>
            </a:xfrm>
            <a:prstGeom prst="rect">
              <a:avLst/>
            </a:prstGeom>
            <a:solidFill>
              <a:srgbClr val="B80E15"/>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751" name="Shape 751"/>
            <p:cNvSpPr/>
            <p:nvPr/>
          </p:nvSpPr>
          <p:spPr>
            <a:xfrm>
              <a:off x="6250006" y="4693167"/>
              <a:ext cx="678926" cy="165199"/>
            </a:xfrm>
            <a:prstGeom prst="rect">
              <a:avLst/>
            </a:prstGeom>
            <a:noFill/>
            <a:ln>
              <a:noFill/>
            </a:ln>
          </p:spPr>
          <p:txBody>
            <a:bodyPr anchorCtr="0" anchor="ctr" bIns="0" lIns="0" rIns="0" wrap="square" tIns="0">
              <a:noAutofit/>
            </a:bodyPr>
            <a:lstStyle/>
            <a:p>
              <a:pPr indent="0" lvl="0" marL="0" marR="0" rtl="0" algn="l">
                <a:lnSpc>
                  <a:spcPct val="171428"/>
                </a:lnSpc>
                <a:spcBef>
                  <a:spcPts val="0"/>
                </a:spcBef>
                <a:spcAft>
                  <a:spcPts val="0"/>
                </a:spcAft>
                <a:buNone/>
              </a:pPr>
              <a:r>
                <a:rPr lang="en" sz="500">
                  <a:solidFill>
                    <a:schemeClr val="dk1"/>
                  </a:solidFill>
                  <a:latin typeface="Montserrat"/>
                  <a:ea typeface="Montserrat"/>
                  <a:cs typeface="Montserrat"/>
                  <a:sym typeface="Montserrat"/>
                </a:rPr>
                <a:t>This letterhead</a:t>
              </a:r>
              <a:endParaRPr sz="500">
                <a:solidFill>
                  <a:schemeClr val="dk1"/>
                </a:solidFill>
                <a:latin typeface="Montserrat"/>
                <a:ea typeface="Montserrat"/>
                <a:cs typeface="Montserrat"/>
                <a:sym typeface="Montserrat"/>
              </a:endParaRPr>
            </a:p>
          </p:txBody>
        </p:sp>
        <p:sp>
          <p:nvSpPr>
            <p:cNvPr id="752" name="Shape 752"/>
            <p:cNvSpPr/>
            <p:nvPr/>
          </p:nvSpPr>
          <p:spPr>
            <a:xfrm>
              <a:off x="2258966" y="4043769"/>
              <a:ext cx="340969" cy="241158"/>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lang="en" sz="800">
                  <a:solidFill>
                    <a:srgbClr val="FFFFFF"/>
                  </a:solidFill>
                  <a:latin typeface="Montserrat"/>
                  <a:ea typeface="Montserrat"/>
                  <a:cs typeface="Montserrat"/>
                  <a:sym typeface="Montserrat"/>
                </a:rPr>
                <a:t>10%</a:t>
              </a:r>
              <a:endParaRPr sz="1100"/>
            </a:p>
          </p:txBody>
        </p:sp>
        <p:sp>
          <p:nvSpPr>
            <p:cNvPr id="753" name="Shape 753"/>
            <p:cNvSpPr/>
            <p:nvPr/>
          </p:nvSpPr>
          <p:spPr>
            <a:xfrm>
              <a:off x="2785909" y="4043769"/>
              <a:ext cx="340969" cy="241158"/>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lang="en" sz="800">
                  <a:solidFill>
                    <a:srgbClr val="FFFFFF"/>
                  </a:solidFill>
                  <a:latin typeface="Montserrat"/>
                  <a:ea typeface="Montserrat"/>
                  <a:cs typeface="Montserrat"/>
                  <a:sym typeface="Montserrat"/>
                </a:rPr>
                <a:t>35%</a:t>
              </a:r>
              <a:endParaRPr sz="1100"/>
            </a:p>
          </p:txBody>
        </p:sp>
        <p:sp>
          <p:nvSpPr>
            <p:cNvPr id="754" name="Shape 754"/>
            <p:cNvSpPr/>
            <p:nvPr/>
          </p:nvSpPr>
          <p:spPr>
            <a:xfrm>
              <a:off x="3529827" y="4043769"/>
              <a:ext cx="340969" cy="241158"/>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lang="en" sz="800">
                  <a:solidFill>
                    <a:srgbClr val="FFFFFF"/>
                  </a:solidFill>
                  <a:latin typeface="Montserrat"/>
                  <a:ea typeface="Montserrat"/>
                  <a:cs typeface="Montserrat"/>
                  <a:sym typeface="Montserrat"/>
                </a:rPr>
                <a:t>16%</a:t>
              </a:r>
              <a:endParaRPr sz="1100"/>
            </a:p>
          </p:txBody>
        </p:sp>
        <p:sp>
          <p:nvSpPr>
            <p:cNvPr id="755" name="Shape 755"/>
            <p:cNvSpPr/>
            <p:nvPr/>
          </p:nvSpPr>
          <p:spPr>
            <a:xfrm>
              <a:off x="4056770" y="4043769"/>
              <a:ext cx="340969" cy="241158"/>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lang="en" sz="800">
                  <a:solidFill>
                    <a:srgbClr val="FFFFFF"/>
                  </a:solidFill>
                  <a:latin typeface="Montserrat"/>
                  <a:ea typeface="Montserrat"/>
                  <a:cs typeface="Montserrat"/>
                  <a:sym typeface="Montserrat"/>
                </a:rPr>
                <a:t>28%</a:t>
              </a:r>
              <a:endParaRPr sz="1100"/>
            </a:p>
          </p:txBody>
        </p:sp>
        <p:sp>
          <p:nvSpPr>
            <p:cNvPr id="756" name="Shape 756"/>
            <p:cNvSpPr/>
            <p:nvPr/>
          </p:nvSpPr>
          <p:spPr>
            <a:xfrm>
              <a:off x="4823935" y="4043769"/>
              <a:ext cx="340969" cy="241158"/>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lang="en" sz="800">
                  <a:solidFill>
                    <a:srgbClr val="FFFFFF"/>
                  </a:solidFill>
                  <a:latin typeface="Montserrat"/>
                  <a:ea typeface="Montserrat"/>
                  <a:cs typeface="Montserrat"/>
                  <a:sym typeface="Montserrat"/>
                </a:rPr>
                <a:t>30%</a:t>
              </a:r>
              <a:endParaRPr sz="1100"/>
            </a:p>
          </p:txBody>
        </p:sp>
        <p:sp>
          <p:nvSpPr>
            <p:cNvPr id="757" name="Shape 757"/>
            <p:cNvSpPr/>
            <p:nvPr/>
          </p:nvSpPr>
          <p:spPr>
            <a:xfrm>
              <a:off x="5350878" y="4043769"/>
              <a:ext cx="340969" cy="241158"/>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lang="en" sz="800">
                  <a:solidFill>
                    <a:srgbClr val="FFFFFF"/>
                  </a:solidFill>
                  <a:latin typeface="Montserrat"/>
                  <a:ea typeface="Montserrat"/>
                  <a:cs typeface="Montserrat"/>
                  <a:sym typeface="Montserrat"/>
                </a:rPr>
                <a:t>41%</a:t>
              </a:r>
              <a:endParaRPr sz="1100"/>
            </a:p>
          </p:txBody>
        </p:sp>
        <p:sp>
          <p:nvSpPr>
            <p:cNvPr id="758" name="Shape 758"/>
            <p:cNvSpPr/>
            <p:nvPr/>
          </p:nvSpPr>
          <p:spPr>
            <a:xfrm>
              <a:off x="6087046" y="4043769"/>
              <a:ext cx="340969" cy="241158"/>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lang="en" sz="800">
                  <a:solidFill>
                    <a:srgbClr val="FFFFFF"/>
                  </a:solidFill>
                  <a:latin typeface="Montserrat"/>
                  <a:ea typeface="Montserrat"/>
                  <a:cs typeface="Montserrat"/>
                  <a:sym typeface="Montserrat"/>
                </a:rPr>
                <a:t>62%</a:t>
              </a:r>
              <a:endParaRPr sz="1100"/>
            </a:p>
          </p:txBody>
        </p:sp>
        <p:sp>
          <p:nvSpPr>
            <p:cNvPr id="759" name="Shape 759"/>
            <p:cNvSpPr/>
            <p:nvPr/>
          </p:nvSpPr>
          <p:spPr>
            <a:xfrm>
              <a:off x="6613989" y="4043769"/>
              <a:ext cx="340969" cy="241158"/>
            </a:xfrm>
            <a:prstGeom prst="rect">
              <a:avLst/>
            </a:prstGeom>
            <a:noFill/>
            <a:ln>
              <a:noFill/>
            </a:ln>
          </p:spPr>
          <p:txBody>
            <a:bodyPr anchorCtr="0" anchor="ctr" bIns="0" lIns="0" rIns="0" wrap="square" tIns="0">
              <a:noAutofit/>
            </a:bodyPr>
            <a:lstStyle/>
            <a:p>
              <a:pPr indent="0" lvl="0" marL="0" marR="0" rtl="0" algn="l">
                <a:spcBef>
                  <a:spcPts val="0"/>
                </a:spcBef>
                <a:spcAft>
                  <a:spcPts val="0"/>
                </a:spcAft>
                <a:buNone/>
              </a:pPr>
              <a:r>
                <a:rPr lang="en" sz="800">
                  <a:solidFill>
                    <a:srgbClr val="FFFFFF"/>
                  </a:solidFill>
                  <a:latin typeface="Montserrat"/>
                  <a:ea typeface="Montserrat"/>
                  <a:cs typeface="Montserrat"/>
                  <a:sym typeface="Montserrat"/>
                </a:rPr>
                <a:t>38%</a:t>
              </a:r>
              <a:endParaRPr sz="1100"/>
            </a:p>
          </p:txBody>
        </p:sp>
      </p:grpSp>
      <p:sp>
        <p:nvSpPr>
          <p:cNvPr id="760" name="Shape 760"/>
          <p:cNvSpPr/>
          <p:nvPr/>
        </p:nvSpPr>
        <p:spPr>
          <a:xfrm>
            <a:off x="925750" y="4083890"/>
            <a:ext cx="4556475" cy="530915"/>
          </a:xfrm>
          <a:prstGeom prst="rect">
            <a:avLst/>
          </a:prstGeom>
          <a:noFill/>
          <a:ln>
            <a:noFill/>
          </a:ln>
        </p:spPr>
        <p:txBody>
          <a:bodyPr anchorCtr="0" anchor="t" bIns="34275" lIns="68575" rIns="68575" wrap="square" tIns="34275">
            <a:noAutofit/>
          </a:bodyPr>
          <a:lstStyle/>
          <a:p>
            <a:pPr indent="0" lvl="0" marL="0" marR="0" rtl="0" algn="l">
              <a:lnSpc>
                <a:spcPct val="145454"/>
              </a:lnSpc>
              <a:spcBef>
                <a:spcPts val="0"/>
              </a:spcBef>
              <a:spcAft>
                <a:spcPts val="0"/>
              </a:spcAft>
              <a:buNone/>
            </a:pPr>
            <a:r>
              <a:rPr lang="en" sz="800">
                <a:solidFill>
                  <a:schemeClr val="dk1"/>
                </a:solidFill>
                <a:latin typeface="Montserrat Light"/>
                <a:ea typeface="Montserrat Light"/>
                <a:cs typeface="Montserrat Light"/>
                <a:sym typeface="Montserrat Light"/>
              </a:rPr>
              <a:t>Contrary to popular belief, Lorem Ipsum is not simply random text. It has roots in a piece of classical Latin literature from 45 BC, making it over 2000 years old. Richard McClintock, a Latin professor at Hampden-Sydney</a:t>
            </a:r>
            <a:endParaRPr sz="1100"/>
          </a:p>
        </p:txBody>
      </p:sp>
      <p:sp>
        <p:nvSpPr>
          <p:cNvPr id="761" name="Shape 761"/>
          <p:cNvSpPr/>
          <p:nvPr/>
        </p:nvSpPr>
        <p:spPr>
          <a:xfrm>
            <a:off x="5874538" y="3933825"/>
            <a:ext cx="2387314" cy="722384"/>
          </a:xfrm>
          <a:prstGeom prst="rect">
            <a:avLst/>
          </a:prstGeom>
          <a:noFill/>
          <a:ln>
            <a:noFill/>
          </a:ln>
        </p:spPr>
        <p:txBody>
          <a:bodyPr anchorCtr="0" anchor="ctr" bIns="0" lIns="0" rIns="0" wrap="square" tIns="0">
            <a:noAutofit/>
          </a:bodyPr>
          <a:lstStyle/>
          <a:p>
            <a:pPr indent="0" lvl="0" marL="0" marR="0" rtl="0" algn="l">
              <a:lnSpc>
                <a:spcPct val="130000"/>
              </a:lnSpc>
              <a:spcBef>
                <a:spcPts val="0"/>
              </a:spcBef>
              <a:spcAft>
                <a:spcPts val="0"/>
              </a:spcAft>
              <a:buNone/>
            </a:pPr>
            <a:r>
              <a:rPr lang="en" sz="800">
                <a:solidFill>
                  <a:srgbClr val="3F3F3F"/>
                </a:solidFill>
                <a:latin typeface="Montserrat Light"/>
                <a:ea typeface="Montserrat Light"/>
                <a:cs typeface="Montserrat Light"/>
                <a:sym typeface="Montserrat Light"/>
              </a:rPr>
              <a:t>This letterhead design is meant to project an image of professionalism and reliability. By using simple alignments we have created a</a:t>
            </a:r>
            <a:endParaRPr sz="1100"/>
          </a:p>
        </p:txBody>
      </p:sp>
      <p:sp>
        <p:nvSpPr>
          <p:cNvPr id="762" name="Shape 762"/>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Tree>
  </p:cSld>
  <p:clrMapOvr>
    <a:masterClrMapping/>
  </p:clrMapOvr>
  <p:transition spd="slow">
    <p:fade thruBlk="1"/>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7" name="Shape 767"/>
        <p:cNvGrpSpPr/>
        <p:nvPr/>
      </p:nvGrpSpPr>
      <p:grpSpPr>
        <a:xfrm>
          <a:off x="0" y="0"/>
          <a:ext cx="0" cy="0"/>
          <a:chOff x="0" y="0"/>
          <a:chExt cx="0" cy="0"/>
        </a:xfrm>
      </p:grpSpPr>
      <p:sp>
        <p:nvSpPr>
          <p:cNvPr id="768" name="Shape 768"/>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69" name="Shape 769"/>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770" name="Shape 770"/>
          <p:cNvSpPr/>
          <p:nvPr/>
        </p:nvSpPr>
        <p:spPr>
          <a:xfrm>
            <a:off x="4799014" y="1182835"/>
            <a:ext cx="796736" cy="796733"/>
          </a:xfrm>
          <a:prstGeom prst="ellipse">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71" name="Shape 771"/>
          <p:cNvSpPr/>
          <p:nvPr/>
        </p:nvSpPr>
        <p:spPr>
          <a:xfrm>
            <a:off x="5045641" y="1429461"/>
            <a:ext cx="303483" cy="303483"/>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2" name="Shape 772"/>
          <p:cNvSpPr/>
          <p:nvPr/>
        </p:nvSpPr>
        <p:spPr>
          <a:xfrm>
            <a:off x="4799014" y="3393747"/>
            <a:ext cx="796736" cy="796733"/>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73" name="Shape 773"/>
          <p:cNvSpPr/>
          <p:nvPr/>
        </p:nvSpPr>
        <p:spPr>
          <a:xfrm>
            <a:off x="5784769" y="1713068"/>
            <a:ext cx="2265600" cy="319800"/>
          </a:xfrm>
          <a:prstGeom prst="rect">
            <a:avLst/>
          </a:prstGeom>
          <a:noFill/>
          <a:ln>
            <a:noFill/>
          </a:ln>
        </p:spPr>
        <p:txBody>
          <a:bodyPr anchorCtr="0" anchor="ctr" bIns="0" lIns="0" rIns="0" wrap="square" tIns="0">
            <a:noAutofit/>
          </a:bodyPr>
          <a:lstStyle/>
          <a:p>
            <a:pPr indent="0" lvl="0" marL="0" marR="0" rtl="0" algn="l">
              <a:lnSpc>
                <a:spcPct val="120000"/>
              </a:lnSpc>
              <a:spcBef>
                <a:spcPts val="0"/>
              </a:spcBef>
              <a:spcAft>
                <a:spcPts val="0"/>
              </a:spcAft>
              <a:buNone/>
            </a:pPr>
            <a:r>
              <a:rPr lang="en" sz="800">
                <a:solidFill>
                  <a:srgbClr val="595959"/>
                </a:solidFill>
                <a:latin typeface="Open Sans"/>
                <a:ea typeface="Open Sans"/>
                <a:cs typeface="Open Sans"/>
                <a:sym typeface="Open Sans"/>
              </a:rPr>
              <a:t>This letterhead design is meant to lorem project an professionalism lorem ipsum text.</a:t>
            </a:r>
            <a:endParaRPr sz="1100"/>
          </a:p>
        </p:txBody>
      </p:sp>
      <p:sp>
        <p:nvSpPr>
          <p:cNvPr id="774" name="Shape 774"/>
          <p:cNvSpPr/>
          <p:nvPr/>
        </p:nvSpPr>
        <p:spPr>
          <a:xfrm>
            <a:off x="5784771" y="1455455"/>
            <a:ext cx="793324" cy="214941"/>
          </a:xfrm>
          <a:prstGeom prst="rect">
            <a:avLst/>
          </a:prstGeom>
          <a:noFill/>
          <a:ln>
            <a:noFill/>
          </a:ln>
        </p:spPr>
        <p:txBody>
          <a:bodyPr anchorCtr="0" anchor="ctr" bIns="0" lIns="0" rIns="0" wrap="square" tIns="0">
            <a:noAutofit/>
          </a:bodyPr>
          <a:lstStyle/>
          <a:p>
            <a:pPr indent="0" lvl="0" marL="0" marR="0" rtl="0" algn="l">
              <a:lnSpc>
                <a:spcPct val="71428"/>
              </a:lnSpc>
              <a:spcBef>
                <a:spcPts val="0"/>
              </a:spcBef>
              <a:spcAft>
                <a:spcPts val="0"/>
              </a:spcAft>
              <a:buNone/>
            </a:pPr>
            <a:r>
              <a:rPr b="1" lang="en" sz="1100">
                <a:solidFill>
                  <a:srgbClr val="7F7F7F"/>
                </a:solidFill>
                <a:latin typeface="Open Sans"/>
                <a:ea typeface="Open Sans"/>
                <a:cs typeface="Open Sans"/>
                <a:sym typeface="Open Sans"/>
              </a:rPr>
              <a:t>BEGINNIN</a:t>
            </a:r>
            <a:endParaRPr sz="1100"/>
          </a:p>
        </p:txBody>
      </p:sp>
      <p:sp>
        <p:nvSpPr>
          <p:cNvPr id="775" name="Shape 775"/>
          <p:cNvSpPr txBox="1"/>
          <p:nvPr/>
        </p:nvSpPr>
        <p:spPr>
          <a:xfrm>
            <a:off x="5721802" y="1205860"/>
            <a:ext cx="55103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rgbClr val="7F7F7F"/>
                </a:solidFill>
                <a:latin typeface="Open Sans"/>
                <a:ea typeface="Open Sans"/>
                <a:cs typeface="Open Sans"/>
                <a:sym typeface="Open Sans"/>
              </a:rPr>
              <a:t>1986</a:t>
            </a:r>
            <a:endParaRPr sz="1100"/>
          </a:p>
        </p:txBody>
      </p:sp>
      <p:sp>
        <p:nvSpPr>
          <p:cNvPr id="776" name="Shape 776"/>
          <p:cNvSpPr/>
          <p:nvPr/>
        </p:nvSpPr>
        <p:spPr>
          <a:xfrm>
            <a:off x="5015529" y="3602613"/>
            <a:ext cx="363706" cy="379000"/>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7" name="Shape 777"/>
          <p:cNvSpPr/>
          <p:nvPr/>
        </p:nvSpPr>
        <p:spPr>
          <a:xfrm>
            <a:off x="4799015" y="2291048"/>
            <a:ext cx="796736" cy="796733"/>
          </a:xfrm>
          <a:prstGeom prst="ellipse">
            <a:avLst/>
          </a:prstGeom>
          <a:solidFill>
            <a:srgbClr val="3F3F3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78" name="Shape 778"/>
          <p:cNvSpPr/>
          <p:nvPr/>
        </p:nvSpPr>
        <p:spPr>
          <a:xfrm>
            <a:off x="5030547" y="2552372"/>
            <a:ext cx="333670" cy="274085"/>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9" name="Shape 779"/>
          <p:cNvSpPr txBox="1"/>
          <p:nvPr/>
        </p:nvSpPr>
        <p:spPr>
          <a:xfrm>
            <a:off x="5662949" y="2338165"/>
            <a:ext cx="55103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rgbClr val="3F3F3F"/>
                </a:solidFill>
                <a:latin typeface="Open Sans"/>
                <a:ea typeface="Open Sans"/>
                <a:cs typeface="Open Sans"/>
                <a:sym typeface="Open Sans"/>
              </a:rPr>
              <a:t>1986</a:t>
            </a:r>
            <a:endParaRPr sz="1100"/>
          </a:p>
        </p:txBody>
      </p:sp>
      <p:sp>
        <p:nvSpPr>
          <p:cNvPr id="780" name="Shape 780"/>
          <p:cNvSpPr/>
          <p:nvPr/>
        </p:nvSpPr>
        <p:spPr>
          <a:xfrm>
            <a:off x="5721802" y="2801689"/>
            <a:ext cx="2265600" cy="319800"/>
          </a:xfrm>
          <a:prstGeom prst="rect">
            <a:avLst/>
          </a:prstGeom>
          <a:noFill/>
          <a:ln>
            <a:noFill/>
          </a:ln>
        </p:spPr>
        <p:txBody>
          <a:bodyPr anchorCtr="0" anchor="ctr" bIns="0" lIns="0" rIns="0" wrap="square" tIns="0">
            <a:noAutofit/>
          </a:bodyPr>
          <a:lstStyle/>
          <a:p>
            <a:pPr indent="0" lvl="0" marL="0" marR="0" rtl="0" algn="l">
              <a:lnSpc>
                <a:spcPct val="120000"/>
              </a:lnSpc>
              <a:spcBef>
                <a:spcPts val="0"/>
              </a:spcBef>
              <a:spcAft>
                <a:spcPts val="0"/>
              </a:spcAft>
              <a:buNone/>
            </a:pPr>
            <a:r>
              <a:rPr lang="en" sz="800">
                <a:solidFill>
                  <a:srgbClr val="595959"/>
                </a:solidFill>
                <a:latin typeface="Open Sans"/>
                <a:ea typeface="Open Sans"/>
                <a:cs typeface="Open Sans"/>
                <a:sym typeface="Open Sans"/>
              </a:rPr>
              <a:t>This letterhead design is meant to lorem project an professionalism lorem ipsum text</a:t>
            </a:r>
            <a:endParaRPr sz="1100"/>
          </a:p>
        </p:txBody>
      </p:sp>
      <p:sp>
        <p:nvSpPr>
          <p:cNvPr id="781" name="Shape 781"/>
          <p:cNvSpPr/>
          <p:nvPr/>
        </p:nvSpPr>
        <p:spPr>
          <a:xfrm>
            <a:off x="5721802" y="2566851"/>
            <a:ext cx="1341793" cy="181414"/>
          </a:xfrm>
          <a:prstGeom prst="rect">
            <a:avLst/>
          </a:prstGeom>
          <a:noFill/>
          <a:ln>
            <a:noFill/>
          </a:ln>
        </p:spPr>
        <p:txBody>
          <a:bodyPr anchorCtr="0" anchor="ctr" bIns="0" lIns="0" rIns="0" wrap="square" tIns="0">
            <a:noAutofit/>
          </a:bodyPr>
          <a:lstStyle/>
          <a:p>
            <a:pPr indent="0" lvl="0" marL="0" marR="0" rtl="0" algn="l">
              <a:lnSpc>
                <a:spcPct val="71428"/>
              </a:lnSpc>
              <a:spcBef>
                <a:spcPts val="0"/>
              </a:spcBef>
              <a:spcAft>
                <a:spcPts val="0"/>
              </a:spcAft>
              <a:buNone/>
            </a:pPr>
            <a:r>
              <a:rPr b="1" lang="en" sz="1100">
                <a:solidFill>
                  <a:srgbClr val="3F3F3F"/>
                </a:solidFill>
                <a:latin typeface="Open Sans"/>
                <a:ea typeface="Open Sans"/>
                <a:cs typeface="Open Sans"/>
                <a:sym typeface="Open Sans"/>
              </a:rPr>
              <a:t>WON CC AWARD</a:t>
            </a:r>
            <a:endParaRPr sz="1100"/>
          </a:p>
        </p:txBody>
      </p:sp>
      <p:sp>
        <p:nvSpPr>
          <p:cNvPr id="782" name="Shape 782"/>
          <p:cNvSpPr/>
          <p:nvPr/>
        </p:nvSpPr>
        <p:spPr>
          <a:xfrm>
            <a:off x="5784769" y="3923979"/>
            <a:ext cx="2265600" cy="319800"/>
          </a:xfrm>
          <a:prstGeom prst="rect">
            <a:avLst/>
          </a:prstGeom>
          <a:noFill/>
          <a:ln>
            <a:noFill/>
          </a:ln>
        </p:spPr>
        <p:txBody>
          <a:bodyPr anchorCtr="0" anchor="ctr" bIns="0" lIns="0" rIns="0" wrap="square" tIns="0">
            <a:noAutofit/>
          </a:bodyPr>
          <a:lstStyle/>
          <a:p>
            <a:pPr indent="0" lvl="0" marL="0" marR="0" rtl="0" algn="l">
              <a:lnSpc>
                <a:spcPct val="120000"/>
              </a:lnSpc>
              <a:spcBef>
                <a:spcPts val="0"/>
              </a:spcBef>
              <a:spcAft>
                <a:spcPts val="0"/>
              </a:spcAft>
              <a:buNone/>
            </a:pPr>
            <a:r>
              <a:rPr lang="en" sz="800">
                <a:solidFill>
                  <a:srgbClr val="595959"/>
                </a:solidFill>
                <a:latin typeface="Open Sans"/>
                <a:ea typeface="Open Sans"/>
                <a:cs typeface="Open Sans"/>
                <a:sym typeface="Open Sans"/>
              </a:rPr>
              <a:t>This letterhead design is meant to lorem project an professionalism lorem ipsum text.</a:t>
            </a:r>
            <a:endParaRPr sz="1100"/>
          </a:p>
        </p:txBody>
      </p:sp>
      <p:sp>
        <p:nvSpPr>
          <p:cNvPr id="783" name="Shape 783"/>
          <p:cNvSpPr/>
          <p:nvPr/>
        </p:nvSpPr>
        <p:spPr>
          <a:xfrm>
            <a:off x="5784771" y="3666365"/>
            <a:ext cx="793324" cy="214941"/>
          </a:xfrm>
          <a:prstGeom prst="rect">
            <a:avLst/>
          </a:prstGeom>
          <a:noFill/>
          <a:ln>
            <a:noFill/>
          </a:ln>
        </p:spPr>
        <p:txBody>
          <a:bodyPr anchorCtr="0" anchor="ctr" bIns="0" lIns="0" rIns="0" wrap="square" tIns="0">
            <a:noAutofit/>
          </a:bodyPr>
          <a:lstStyle/>
          <a:p>
            <a:pPr indent="0" lvl="0" marL="0" marR="0" rtl="0" algn="l">
              <a:lnSpc>
                <a:spcPct val="71428"/>
              </a:lnSpc>
              <a:spcBef>
                <a:spcPts val="0"/>
              </a:spcBef>
              <a:spcAft>
                <a:spcPts val="0"/>
              </a:spcAft>
              <a:buNone/>
            </a:pPr>
            <a:r>
              <a:rPr b="1" lang="en" sz="1100">
                <a:solidFill>
                  <a:schemeClr val="accent3"/>
                </a:solidFill>
                <a:latin typeface="Open Sans"/>
                <a:ea typeface="Open Sans"/>
                <a:cs typeface="Open Sans"/>
                <a:sym typeface="Open Sans"/>
              </a:rPr>
              <a:t>BEGINNIN</a:t>
            </a:r>
            <a:endParaRPr sz="1100"/>
          </a:p>
        </p:txBody>
      </p:sp>
      <p:sp>
        <p:nvSpPr>
          <p:cNvPr id="784" name="Shape 784"/>
          <p:cNvSpPr txBox="1"/>
          <p:nvPr/>
        </p:nvSpPr>
        <p:spPr>
          <a:xfrm>
            <a:off x="5721802" y="3416770"/>
            <a:ext cx="55103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chemeClr val="accent3"/>
                </a:solidFill>
                <a:latin typeface="Open Sans"/>
                <a:ea typeface="Open Sans"/>
                <a:cs typeface="Open Sans"/>
                <a:sym typeface="Open Sans"/>
              </a:rPr>
              <a:t>1986</a:t>
            </a:r>
            <a:endParaRPr sz="1100"/>
          </a:p>
        </p:txBody>
      </p:sp>
      <p:sp>
        <p:nvSpPr>
          <p:cNvPr id="785" name="Shape 785"/>
          <p:cNvSpPr txBox="1"/>
          <p:nvPr/>
        </p:nvSpPr>
        <p:spPr>
          <a:xfrm>
            <a:off x="3577654" y="186842"/>
            <a:ext cx="2144147" cy="390164"/>
          </a:xfrm>
          <a:prstGeom prst="rect">
            <a:avLst/>
          </a:prstGeom>
          <a:noFill/>
          <a:ln>
            <a:noFill/>
          </a:ln>
        </p:spPr>
        <p:txBody>
          <a:bodyPr anchorCtr="0" anchor="ctr" bIns="34275" lIns="68575" rIns="68575" wrap="square" tIns="34275">
            <a:noAutofit/>
          </a:bodyPr>
          <a:lstStyle/>
          <a:p>
            <a:pPr indent="0" lvl="0" marL="0" marR="0" rtl="0" algn="ctr">
              <a:lnSpc>
                <a:spcPct val="80000"/>
              </a:lnSpc>
              <a:spcBef>
                <a:spcPts val="0"/>
              </a:spcBef>
              <a:spcAft>
                <a:spcPts val="0"/>
              </a:spcAft>
              <a:buClr>
                <a:schemeClr val="dk1"/>
              </a:buClr>
              <a:buSzPts val="1500"/>
              <a:buFont typeface="Open Sans"/>
              <a:buNone/>
            </a:pPr>
            <a:r>
              <a:rPr b="0" i="0" lang="en" sz="1500">
                <a:solidFill>
                  <a:schemeClr val="dk1"/>
                </a:solidFill>
                <a:latin typeface="Open Sans"/>
                <a:ea typeface="Open Sans"/>
                <a:cs typeface="Open Sans"/>
                <a:sym typeface="Open Sans"/>
              </a:rPr>
              <a:t>Infographic : </a:t>
            </a:r>
            <a:r>
              <a:rPr b="1" i="0" lang="en" sz="1500">
                <a:solidFill>
                  <a:schemeClr val="dk1"/>
                </a:solidFill>
                <a:latin typeface="Open Sans"/>
                <a:ea typeface="Open Sans"/>
                <a:cs typeface="Open Sans"/>
                <a:sym typeface="Open Sans"/>
              </a:rPr>
              <a:t>Layer 3</a:t>
            </a:r>
            <a:endParaRPr sz="1100"/>
          </a:p>
        </p:txBody>
      </p:sp>
      <p:sp>
        <p:nvSpPr>
          <p:cNvPr id="786" name="Shape 786"/>
          <p:cNvSpPr txBox="1"/>
          <p:nvPr/>
        </p:nvSpPr>
        <p:spPr>
          <a:xfrm>
            <a:off x="852382" y="529381"/>
            <a:ext cx="7355547" cy="234553"/>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100"/>
              <a:buFont typeface="Arial"/>
              <a:buNone/>
            </a:pPr>
            <a:r>
              <a:rPr lang="en" sz="1100">
                <a:solidFill>
                  <a:schemeClr val="dk1"/>
                </a:solidFill>
                <a:latin typeface="Open Sans"/>
                <a:ea typeface="Open Sans"/>
                <a:cs typeface="Open Sans"/>
                <a:sym typeface="Open Sans"/>
              </a:rPr>
              <a:t>Lorem ipsum dolor sit amet agam facer modo data lorem ipsum dolor sit amet</a:t>
            </a:r>
            <a:endParaRPr sz="1100">
              <a:solidFill>
                <a:schemeClr val="dk1"/>
              </a:solidFill>
              <a:latin typeface="Open Sans"/>
              <a:ea typeface="Open Sans"/>
              <a:cs typeface="Open Sans"/>
              <a:sym typeface="Open Sans"/>
            </a:endParaRPr>
          </a:p>
        </p:txBody>
      </p:sp>
      <p:grpSp>
        <p:nvGrpSpPr>
          <p:cNvPr id="787" name="Shape 787"/>
          <p:cNvGrpSpPr/>
          <p:nvPr/>
        </p:nvGrpSpPr>
        <p:grpSpPr>
          <a:xfrm>
            <a:off x="731044" y="1287078"/>
            <a:ext cx="3311128" cy="2799160"/>
            <a:chOff x="974725" y="1542662"/>
            <a:chExt cx="4414838" cy="3732213"/>
          </a:xfrm>
        </p:grpSpPr>
        <p:sp>
          <p:nvSpPr>
            <p:cNvPr id="788" name="Shape 788"/>
            <p:cNvSpPr/>
            <p:nvPr/>
          </p:nvSpPr>
          <p:spPr>
            <a:xfrm>
              <a:off x="3222625" y="1542662"/>
              <a:ext cx="1492250" cy="1250950"/>
            </a:xfrm>
            <a:custGeom>
              <a:pathLst>
                <a:path extrusionOk="0" h="120000" w="120000">
                  <a:moveTo>
                    <a:pt x="120000" y="59172"/>
                  </a:moveTo>
                  <a:cubicBezTo>
                    <a:pt x="86434" y="20689"/>
                    <a:pt x="43304" y="1034"/>
                    <a:pt x="0" y="0"/>
                  </a:cubicBezTo>
                  <a:cubicBezTo>
                    <a:pt x="0" y="85862"/>
                    <a:pt x="0" y="85862"/>
                    <a:pt x="0" y="85862"/>
                  </a:cubicBezTo>
                  <a:cubicBezTo>
                    <a:pt x="24869" y="86896"/>
                    <a:pt x="49565" y="98068"/>
                    <a:pt x="68869" y="120000"/>
                  </a:cubicBezTo>
                  <a:lnTo>
                    <a:pt x="120000" y="59172"/>
                  </a:lnTo>
                  <a:close/>
                </a:path>
              </a:pathLst>
            </a:custGeom>
            <a:solidFill>
              <a:srgbClr val="64D1D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9" name="Shape 789"/>
            <p:cNvSpPr/>
            <p:nvPr/>
          </p:nvSpPr>
          <p:spPr>
            <a:xfrm rot="341049">
              <a:off x="3433129" y="1903838"/>
              <a:ext cx="918841" cy="523220"/>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75%</a:t>
              </a:r>
              <a:endParaRPr sz="1100"/>
            </a:p>
          </p:txBody>
        </p:sp>
        <p:grpSp>
          <p:nvGrpSpPr>
            <p:cNvPr id="790" name="Shape 790"/>
            <p:cNvGrpSpPr/>
            <p:nvPr/>
          </p:nvGrpSpPr>
          <p:grpSpPr>
            <a:xfrm>
              <a:off x="2463800" y="3188900"/>
              <a:ext cx="1554163" cy="1198563"/>
              <a:chOff x="1504" y="1929"/>
              <a:chExt cx="979" cy="755"/>
            </a:xfrm>
          </p:grpSpPr>
          <p:sp>
            <p:nvSpPr>
              <p:cNvPr id="791" name="Shape 791"/>
              <p:cNvSpPr/>
              <p:nvPr/>
            </p:nvSpPr>
            <p:spPr>
              <a:xfrm>
                <a:off x="2230" y="2585"/>
                <a:ext cx="253" cy="31"/>
              </a:xfrm>
              <a:custGeom>
                <a:pathLst>
                  <a:path extrusionOk="0" h="120000" w="120000">
                    <a:moveTo>
                      <a:pt x="96774" y="0"/>
                    </a:moveTo>
                    <a:cubicBezTo>
                      <a:pt x="96774" y="0"/>
                      <a:pt x="96774" y="0"/>
                      <a:pt x="96774" y="0"/>
                    </a:cubicBezTo>
                    <a:cubicBezTo>
                      <a:pt x="110322" y="15652"/>
                      <a:pt x="118709" y="31304"/>
                      <a:pt x="118709" y="46956"/>
                    </a:cubicBezTo>
                    <a:cubicBezTo>
                      <a:pt x="118709" y="88695"/>
                      <a:pt x="80000" y="114782"/>
                      <a:pt x="32903" y="114782"/>
                    </a:cubicBezTo>
                    <a:cubicBezTo>
                      <a:pt x="21290" y="114782"/>
                      <a:pt x="10322" y="114782"/>
                      <a:pt x="0" y="114782"/>
                    </a:cubicBezTo>
                    <a:cubicBezTo>
                      <a:pt x="0" y="114782"/>
                      <a:pt x="0" y="114782"/>
                      <a:pt x="0" y="114782"/>
                    </a:cubicBezTo>
                    <a:cubicBezTo>
                      <a:pt x="10322" y="114782"/>
                      <a:pt x="21290" y="120000"/>
                      <a:pt x="32903" y="120000"/>
                    </a:cubicBezTo>
                    <a:cubicBezTo>
                      <a:pt x="81290" y="120000"/>
                      <a:pt x="120000" y="88695"/>
                      <a:pt x="120000" y="46956"/>
                    </a:cubicBezTo>
                    <a:cubicBezTo>
                      <a:pt x="120000" y="31304"/>
                      <a:pt x="111612" y="10434"/>
                      <a:pt x="96774" y="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2" name="Shape 792"/>
              <p:cNvSpPr/>
              <p:nvPr/>
            </p:nvSpPr>
            <p:spPr>
              <a:xfrm>
                <a:off x="2230" y="2585"/>
                <a:ext cx="251" cy="30"/>
              </a:xfrm>
              <a:custGeom>
                <a:pathLst>
                  <a:path extrusionOk="0" h="120000" w="120000">
                    <a:moveTo>
                      <a:pt x="97826" y="0"/>
                    </a:moveTo>
                    <a:cubicBezTo>
                      <a:pt x="97826" y="0"/>
                      <a:pt x="97826" y="5454"/>
                      <a:pt x="97826" y="5454"/>
                    </a:cubicBezTo>
                    <a:cubicBezTo>
                      <a:pt x="110217" y="16363"/>
                      <a:pt x="118043" y="32727"/>
                      <a:pt x="118043" y="49090"/>
                    </a:cubicBezTo>
                    <a:cubicBezTo>
                      <a:pt x="118043" y="87272"/>
                      <a:pt x="80217" y="120000"/>
                      <a:pt x="33260" y="120000"/>
                    </a:cubicBezTo>
                    <a:cubicBezTo>
                      <a:pt x="21521" y="120000"/>
                      <a:pt x="10434" y="120000"/>
                      <a:pt x="0" y="114545"/>
                    </a:cubicBezTo>
                    <a:cubicBezTo>
                      <a:pt x="0" y="120000"/>
                      <a:pt x="0" y="120000"/>
                      <a:pt x="0" y="120000"/>
                    </a:cubicBezTo>
                    <a:cubicBezTo>
                      <a:pt x="10434" y="120000"/>
                      <a:pt x="21521" y="120000"/>
                      <a:pt x="33260" y="120000"/>
                    </a:cubicBezTo>
                    <a:cubicBezTo>
                      <a:pt x="80869" y="120000"/>
                      <a:pt x="120000" y="92727"/>
                      <a:pt x="120000" y="49090"/>
                    </a:cubicBezTo>
                    <a:cubicBezTo>
                      <a:pt x="120000" y="32727"/>
                      <a:pt x="111521" y="16363"/>
                      <a:pt x="97826" y="0"/>
                    </a:cubicBezTo>
                  </a:path>
                </a:pathLst>
              </a:custGeom>
              <a:solidFill>
                <a:srgbClr val="FBFBF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3" name="Shape 793"/>
              <p:cNvSpPr/>
              <p:nvPr/>
            </p:nvSpPr>
            <p:spPr>
              <a:xfrm>
                <a:off x="2230" y="2586"/>
                <a:ext cx="247" cy="29"/>
              </a:xfrm>
              <a:custGeom>
                <a:pathLst>
                  <a:path extrusionOk="0" h="120000" w="120000">
                    <a:moveTo>
                      <a:pt x="99447" y="0"/>
                    </a:moveTo>
                    <a:cubicBezTo>
                      <a:pt x="99447" y="0"/>
                      <a:pt x="99447" y="0"/>
                      <a:pt x="99447" y="0"/>
                    </a:cubicBezTo>
                    <a:cubicBezTo>
                      <a:pt x="110718" y="11428"/>
                      <a:pt x="118011" y="28571"/>
                      <a:pt x="118011" y="45714"/>
                    </a:cubicBezTo>
                    <a:cubicBezTo>
                      <a:pt x="118011" y="85714"/>
                      <a:pt x="80220" y="120000"/>
                      <a:pt x="33812" y="120000"/>
                    </a:cubicBezTo>
                    <a:cubicBezTo>
                      <a:pt x="21878" y="120000"/>
                      <a:pt x="10607" y="120000"/>
                      <a:pt x="0" y="114285"/>
                    </a:cubicBezTo>
                    <a:cubicBezTo>
                      <a:pt x="0" y="114285"/>
                      <a:pt x="0" y="114285"/>
                      <a:pt x="0" y="114285"/>
                    </a:cubicBezTo>
                    <a:cubicBezTo>
                      <a:pt x="10607" y="120000"/>
                      <a:pt x="21878" y="120000"/>
                      <a:pt x="33812" y="120000"/>
                    </a:cubicBezTo>
                    <a:cubicBezTo>
                      <a:pt x="81546" y="120000"/>
                      <a:pt x="120000" y="85714"/>
                      <a:pt x="120000" y="45714"/>
                    </a:cubicBezTo>
                    <a:cubicBezTo>
                      <a:pt x="120000" y="28571"/>
                      <a:pt x="112044" y="11428"/>
                      <a:pt x="99447" y="0"/>
                    </a:cubicBezTo>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4" name="Shape 794"/>
              <p:cNvSpPr/>
              <p:nvPr/>
            </p:nvSpPr>
            <p:spPr>
              <a:xfrm>
                <a:off x="2230" y="2586"/>
                <a:ext cx="242" cy="29"/>
              </a:xfrm>
              <a:custGeom>
                <a:pathLst>
                  <a:path extrusionOk="0" h="120000" w="120000">
                    <a:moveTo>
                      <a:pt x="101123" y="0"/>
                    </a:moveTo>
                    <a:cubicBezTo>
                      <a:pt x="101123" y="0"/>
                      <a:pt x="101123" y="0"/>
                      <a:pt x="101123" y="5714"/>
                    </a:cubicBezTo>
                    <a:cubicBezTo>
                      <a:pt x="111910" y="17142"/>
                      <a:pt x="117977" y="28571"/>
                      <a:pt x="117977" y="45714"/>
                    </a:cubicBezTo>
                    <a:cubicBezTo>
                      <a:pt x="117977" y="85714"/>
                      <a:pt x="80898" y="120000"/>
                      <a:pt x="34382" y="120000"/>
                    </a:cubicBezTo>
                    <a:cubicBezTo>
                      <a:pt x="22247" y="120000"/>
                      <a:pt x="10786" y="114285"/>
                      <a:pt x="0" y="114285"/>
                    </a:cubicBezTo>
                    <a:cubicBezTo>
                      <a:pt x="0" y="114285"/>
                      <a:pt x="0" y="114285"/>
                      <a:pt x="0" y="114285"/>
                    </a:cubicBezTo>
                    <a:cubicBezTo>
                      <a:pt x="10786" y="120000"/>
                      <a:pt x="22247" y="120000"/>
                      <a:pt x="34382" y="120000"/>
                    </a:cubicBezTo>
                    <a:cubicBezTo>
                      <a:pt x="81573" y="120000"/>
                      <a:pt x="120000" y="85714"/>
                      <a:pt x="120000" y="45714"/>
                    </a:cubicBezTo>
                    <a:cubicBezTo>
                      <a:pt x="120000" y="28571"/>
                      <a:pt x="112584" y="11428"/>
                      <a:pt x="101123" y="0"/>
                    </a:cubicBezTo>
                  </a:path>
                </a:pathLst>
              </a:custGeom>
              <a:solidFill>
                <a:srgbClr val="F0F0F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5" name="Shape 795"/>
              <p:cNvSpPr/>
              <p:nvPr/>
            </p:nvSpPr>
            <p:spPr>
              <a:xfrm>
                <a:off x="2230" y="2588"/>
                <a:ext cx="238" cy="27"/>
              </a:xfrm>
              <a:custGeom>
                <a:pathLst>
                  <a:path extrusionOk="0" h="120000" w="120000">
                    <a:moveTo>
                      <a:pt x="102857" y="0"/>
                    </a:moveTo>
                    <a:cubicBezTo>
                      <a:pt x="102857" y="0"/>
                      <a:pt x="102857" y="0"/>
                      <a:pt x="102857" y="0"/>
                    </a:cubicBezTo>
                    <a:cubicBezTo>
                      <a:pt x="112457" y="12000"/>
                      <a:pt x="117942" y="24000"/>
                      <a:pt x="117942" y="42000"/>
                    </a:cubicBezTo>
                    <a:cubicBezTo>
                      <a:pt x="117942" y="84000"/>
                      <a:pt x="80914" y="114000"/>
                      <a:pt x="34971" y="114000"/>
                    </a:cubicBezTo>
                    <a:cubicBezTo>
                      <a:pt x="22628" y="114000"/>
                      <a:pt x="10971" y="114000"/>
                      <a:pt x="0" y="108000"/>
                    </a:cubicBezTo>
                    <a:cubicBezTo>
                      <a:pt x="0" y="114000"/>
                      <a:pt x="0" y="114000"/>
                      <a:pt x="0" y="114000"/>
                    </a:cubicBezTo>
                    <a:cubicBezTo>
                      <a:pt x="10971" y="114000"/>
                      <a:pt x="22628" y="120000"/>
                      <a:pt x="34971" y="120000"/>
                    </a:cubicBezTo>
                    <a:cubicBezTo>
                      <a:pt x="82285" y="120000"/>
                      <a:pt x="119999" y="84000"/>
                      <a:pt x="119999" y="42000"/>
                    </a:cubicBezTo>
                    <a:cubicBezTo>
                      <a:pt x="119999" y="24000"/>
                      <a:pt x="113828" y="12000"/>
                      <a:pt x="102857" y="0"/>
                    </a:cubicBezTo>
                  </a:path>
                </a:pathLst>
              </a:custGeom>
              <a:solidFill>
                <a:srgbClr val="EBEBE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6" name="Shape 796"/>
              <p:cNvSpPr/>
              <p:nvPr/>
            </p:nvSpPr>
            <p:spPr>
              <a:xfrm>
                <a:off x="2230" y="2588"/>
                <a:ext cx="234" cy="26"/>
              </a:xfrm>
              <a:custGeom>
                <a:pathLst>
                  <a:path extrusionOk="0" h="120000" w="120000">
                    <a:moveTo>
                      <a:pt x="104651" y="0"/>
                    </a:moveTo>
                    <a:cubicBezTo>
                      <a:pt x="103953" y="0"/>
                      <a:pt x="103953" y="0"/>
                      <a:pt x="103953" y="0"/>
                    </a:cubicBezTo>
                    <a:cubicBezTo>
                      <a:pt x="113023" y="12631"/>
                      <a:pt x="118604" y="31578"/>
                      <a:pt x="118604" y="44210"/>
                    </a:cubicBezTo>
                    <a:cubicBezTo>
                      <a:pt x="118604" y="88421"/>
                      <a:pt x="80930" y="120000"/>
                      <a:pt x="35581" y="120000"/>
                    </a:cubicBezTo>
                    <a:cubicBezTo>
                      <a:pt x="23023" y="120000"/>
                      <a:pt x="11162" y="120000"/>
                      <a:pt x="0" y="113684"/>
                    </a:cubicBezTo>
                    <a:cubicBezTo>
                      <a:pt x="0" y="113684"/>
                      <a:pt x="0" y="113684"/>
                      <a:pt x="0" y="113684"/>
                    </a:cubicBezTo>
                    <a:cubicBezTo>
                      <a:pt x="11162" y="120000"/>
                      <a:pt x="23023" y="120000"/>
                      <a:pt x="35581" y="120000"/>
                    </a:cubicBezTo>
                    <a:cubicBezTo>
                      <a:pt x="82325" y="120000"/>
                      <a:pt x="120000" y="88421"/>
                      <a:pt x="120000" y="44210"/>
                    </a:cubicBezTo>
                    <a:cubicBezTo>
                      <a:pt x="120000" y="25263"/>
                      <a:pt x="114418" y="12631"/>
                      <a:pt x="104651" y="0"/>
                    </a:cubicBezTo>
                  </a:path>
                </a:pathLst>
              </a:custGeom>
              <a:solidFill>
                <a:srgbClr val="E7E6E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7" name="Shape 797"/>
              <p:cNvSpPr/>
              <p:nvPr/>
            </p:nvSpPr>
            <p:spPr>
              <a:xfrm>
                <a:off x="2230" y="2588"/>
                <a:ext cx="232" cy="26"/>
              </a:xfrm>
              <a:custGeom>
                <a:pathLst>
                  <a:path extrusionOk="0" h="120000" w="120000">
                    <a:moveTo>
                      <a:pt x="105176" y="0"/>
                    </a:moveTo>
                    <a:cubicBezTo>
                      <a:pt x="105176" y="6315"/>
                      <a:pt x="105176" y="6315"/>
                      <a:pt x="105176" y="6315"/>
                    </a:cubicBezTo>
                    <a:cubicBezTo>
                      <a:pt x="112941" y="18947"/>
                      <a:pt x="117882" y="31578"/>
                      <a:pt x="117882" y="44210"/>
                    </a:cubicBezTo>
                    <a:cubicBezTo>
                      <a:pt x="117882" y="88421"/>
                      <a:pt x="81176" y="120000"/>
                      <a:pt x="36000" y="120000"/>
                    </a:cubicBezTo>
                    <a:cubicBezTo>
                      <a:pt x="23294" y="120000"/>
                      <a:pt x="11294" y="113684"/>
                      <a:pt x="0" y="113684"/>
                    </a:cubicBezTo>
                    <a:cubicBezTo>
                      <a:pt x="0" y="113684"/>
                      <a:pt x="0" y="113684"/>
                      <a:pt x="0" y="113684"/>
                    </a:cubicBezTo>
                    <a:cubicBezTo>
                      <a:pt x="11294" y="120000"/>
                      <a:pt x="23294" y="120000"/>
                      <a:pt x="36000" y="120000"/>
                    </a:cubicBezTo>
                    <a:cubicBezTo>
                      <a:pt x="81882" y="120000"/>
                      <a:pt x="120000" y="88421"/>
                      <a:pt x="120000" y="44210"/>
                    </a:cubicBezTo>
                    <a:cubicBezTo>
                      <a:pt x="120000" y="31578"/>
                      <a:pt x="114352" y="12631"/>
                      <a:pt x="105176" y="0"/>
                    </a:cubicBezTo>
                  </a:path>
                </a:pathLst>
              </a:custGeom>
              <a:solidFill>
                <a:srgbClr val="E2E2E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8" name="Shape 798"/>
              <p:cNvSpPr/>
              <p:nvPr/>
            </p:nvSpPr>
            <p:spPr>
              <a:xfrm>
                <a:off x="2230" y="2589"/>
                <a:ext cx="227" cy="25"/>
              </a:xfrm>
              <a:custGeom>
                <a:pathLst>
                  <a:path extrusionOk="0" h="120000" w="120000">
                    <a:moveTo>
                      <a:pt x="107065" y="0"/>
                    </a:moveTo>
                    <a:cubicBezTo>
                      <a:pt x="107065" y="0"/>
                      <a:pt x="107065" y="0"/>
                      <a:pt x="107065" y="0"/>
                    </a:cubicBezTo>
                    <a:cubicBezTo>
                      <a:pt x="114251" y="13333"/>
                      <a:pt x="117844" y="26666"/>
                      <a:pt x="117844" y="40000"/>
                    </a:cubicBezTo>
                    <a:cubicBezTo>
                      <a:pt x="117844" y="80000"/>
                      <a:pt x="81197" y="120000"/>
                      <a:pt x="36646" y="120000"/>
                    </a:cubicBezTo>
                    <a:cubicBezTo>
                      <a:pt x="23712" y="120000"/>
                      <a:pt x="11497" y="113333"/>
                      <a:pt x="0" y="106666"/>
                    </a:cubicBezTo>
                    <a:cubicBezTo>
                      <a:pt x="0" y="113333"/>
                      <a:pt x="0" y="113333"/>
                      <a:pt x="0" y="113333"/>
                    </a:cubicBezTo>
                    <a:cubicBezTo>
                      <a:pt x="11497" y="113333"/>
                      <a:pt x="23712" y="120000"/>
                      <a:pt x="36646" y="120000"/>
                    </a:cubicBezTo>
                    <a:cubicBezTo>
                      <a:pt x="82634" y="120000"/>
                      <a:pt x="120000" y="86666"/>
                      <a:pt x="120000" y="40000"/>
                    </a:cubicBezTo>
                    <a:cubicBezTo>
                      <a:pt x="120000" y="26666"/>
                      <a:pt x="114970" y="13333"/>
                      <a:pt x="107065" y="0"/>
                    </a:cubicBezTo>
                  </a:path>
                </a:pathLst>
              </a:custGeom>
              <a:solidFill>
                <a:srgbClr val="DCDCD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9" name="Shape 799"/>
              <p:cNvSpPr/>
              <p:nvPr/>
            </p:nvSpPr>
            <p:spPr>
              <a:xfrm>
                <a:off x="2230" y="2589"/>
                <a:ext cx="223" cy="25"/>
              </a:xfrm>
              <a:custGeom>
                <a:pathLst>
                  <a:path extrusionOk="0" h="120000" w="120000">
                    <a:moveTo>
                      <a:pt x="109024" y="0"/>
                    </a:moveTo>
                    <a:cubicBezTo>
                      <a:pt x="109024" y="6666"/>
                      <a:pt x="109024" y="6666"/>
                      <a:pt x="108292" y="6666"/>
                    </a:cubicBezTo>
                    <a:cubicBezTo>
                      <a:pt x="114878" y="13333"/>
                      <a:pt x="117804" y="26666"/>
                      <a:pt x="117804" y="40000"/>
                    </a:cubicBezTo>
                    <a:cubicBezTo>
                      <a:pt x="117804" y="80000"/>
                      <a:pt x="81951" y="113333"/>
                      <a:pt x="37317" y="113333"/>
                    </a:cubicBezTo>
                    <a:cubicBezTo>
                      <a:pt x="24146" y="113333"/>
                      <a:pt x="11707" y="113333"/>
                      <a:pt x="0" y="106666"/>
                    </a:cubicBezTo>
                    <a:cubicBezTo>
                      <a:pt x="0" y="106666"/>
                      <a:pt x="0" y="106666"/>
                      <a:pt x="0" y="106666"/>
                    </a:cubicBezTo>
                    <a:cubicBezTo>
                      <a:pt x="11707" y="113333"/>
                      <a:pt x="24146" y="120000"/>
                      <a:pt x="37317" y="120000"/>
                    </a:cubicBezTo>
                    <a:cubicBezTo>
                      <a:pt x="82682" y="120000"/>
                      <a:pt x="120000" y="80000"/>
                      <a:pt x="120000" y="40000"/>
                    </a:cubicBezTo>
                    <a:cubicBezTo>
                      <a:pt x="120000" y="26666"/>
                      <a:pt x="116341" y="13333"/>
                      <a:pt x="109024" y="0"/>
                    </a:cubicBezTo>
                  </a:path>
                </a:pathLst>
              </a:custGeom>
              <a:solidFill>
                <a:srgbClr val="D8D7D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0" name="Shape 800"/>
              <p:cNvSpPr/>
              <p:nvPr/>
            </p:nvSpPr>
            <p:spPr>
              <a:xfrm>
                <a:off x="2230" y="2591"/>
                <a:ext cx="219" cy="21"/>
              </a:xfrm>
              <a:custGeom>
                <a:pathLst>
                  <a:path extrusionOk="0" h="120000" w="120000">
                    <a:moveTo>
                      <a:pt x="110310" y="0"/>
                    </a:moveTo>
                    <a:cubicBezTo>
                      <a:pt x="110310" y="0"/>
                      <a:pt x="110310" y="0"/>
                      <a:pt x="110310" y="0"/>
                    </a:cubicBezTo>
                    <a:cubicBezTo>
                      <a:pt x="115527" y="15000"/>
                      <a:pt x="118509" y="22500"/>
                      <a:pt x="118509" y="37500"/>
                    </a:cubicBezTo>
                    <a:cubicBezTo>
                      <a:pt x="118509" y="82500"/>
                      <a:pt x="81987" y="120000"/>
                      <a:pt x="38012" y="120000"/>
                    </a:cubicBezTo>
                    <a:cubicBezTo>
                      <a:pt x="24596" y="120000"/>
                      <a:pt x="11180" y="120000"/>
                      <a:pt x="0" y="112500"/>
                    </a:cubicBezTo>
                    <a:cubicBezTo>
                      <a:pt x="0" y="112500"/>
                      <a:pt x="0" y="112500"/>
                      <a:pt x="0" y="112500"/>
                    </a:cubicBezTo>
                    <a:cubicBezTo>
                      <a:pt x="11925" y="120000"/>
                      <a:pt x="24596" y="120000"/>
                      <a:pt x="38012" y="120000"/>
                    </a:cubicBezTo>
                    <a:cubicBezTo>
                      <a:pt x="83478" y="120000"/>
                      <a:pt x="120000" y="82500"/>
                      <a:pt x="120000" y="37500"/>
                    </a:cubicBezTo>
                    <a:cubicBezTo>
                      <a:pt x="120000" y="22500"/>
                      <a:pt x="117018" y="7500"/>
                      <a:pt x="110310" y="0"/>
                    </a:cubicBezTo>
                  </a:path>
                </a:pathLst>
              </a:custGeom>
              <a:solidFill>
                <a:srgbClr val="D3D2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1" name="Shape 801"/>
              <p:cNvSpPr/>
              <p:nvPr/>
            </p:nvSpPr>
            <p:spPr>
              <a:xfrm>
                <a:off x="2230" y="2591"/>
                <a:ext cx="217" cy="21"/>
              </a:xfrm>
              <a:custGeom>
                <a:pathLst>
                  <a:path extrusionOk="0" h="120000" w="120000">
                    <a:moveTo>
                      <a:pt x="111698" y="0"/>
                    </a:moveTo>
                    <a:cubicBezTo>
                      <a:pt x="111698" y="7500"/>
                      <a:pt x="111698" y="7500"/>
                      <a:pt x="111698" y="7500"/>
                    </a:cubicBezTo>
                    <a:cubicBezTo>
                      <a:pt x="115471" y="15000"/>
                      <a:pt x="117735" y="30000"/>
                      <a:pt x="117735" y="37500"/>
                    </a:cubicBezTo>
                    <a:cubicBezTo>
                      <a:pt x="117735" y="82500"/>
                      <a:pt x="82264" y="120000"/>
                      <a:pt x="38490" y="120000"/>
                    </a:cubicBezTo>
                    <a:cubicBezTo>
                      <a:pt x="24905" y="120000"/>
                      <a:pt x="11320" y="112500"/>
                      <a:pt x="0" y="105000"/>
                    </a:cubicBezTo>
                    <a:cubicBezTo>
                      <a:pt x="0" y="112500"/>
                      <a:pt x="0" y="112500"/>
                      <a:pt x="0" y="112500"/>
                    </a:cubicBezTo>
                    <a:cubicBezTo>
                      <a:pt x="11320" y="120000"/>
                      <a:pt x="24905" y="120000"/>
                      <a:pt x="38490" y="120000"/>
                    </a:cubicBezTo>
                    <a:cubicBezTo>
                      <a:pt x="83018" y="120000"/>
                      <a:pt x="120000" y="82500"/>
                      <a:pt x="120000" y="37500"/>
                    </a:cubicBezTo>
                    <a:cubicBezTo>
                      <a:pt x="120000" y="22500"/>
                      <a:pt x="116981" y="15000"/>
                      <a:pt x="111698" y="0"/>
                    </a:cubicBezTo>
                  </a:path>
                </a:pathLst>
              </a:custGeom>
              <a:solidFill>
                <a:srgbClr val="CE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2" name="Shape 802"/>
              <p:cNvSpPr/>
              <p:nvPr/>
            </p:nvSpPr>
            <p:spPr>
              <a:xfrm>
                <a:off x="2230" y="2592"/>
                <a:ext cx="212" cy="20"/>
              </a:xfrm>
              <a:custGeom>
                <a:pathLst>
                  <a:path extrusionOk="0" h="120000" w="120000">
                    <a:moveTo>
                      <a:pt x="113846" y="0"/>
                    </a:moveTo>
                    <a:cubicBezTo>
                      <a:pt x="113846" y="0"/>
                      <a:pt x="113076" y="0"/>
                      <a:pt x="113076" y="8000"/>
                    </a:cubicBezTo>
                    <a:cubicBezTo>
                      <a:pt x="116153" y="16000"/>
                      <a:pt x="117692" y="24000"/>
                      <a:pt x="117692" y="32000"/>
                    </a:cubicBezTo>
                    <a:cubicBezTo>
                      <a:pt x="117692" y="80000"/>
                      <a:pt x="82307" y="112000"/>
                      <a:pt x="39230" y="112000"/>
                    </a:cubicBezTo>
                    <a:cubicBezTo>
                      <a:pt x="24615" y="112000"/>
                      <a:pt x="11538" y="112000"/>
                      <a:pt x="0" y="104000"/>
                    </a:cubicBezTo>
                    <a:cubicBezTo>
                      <a:pt x="0" y="104000"/>
                      <a:pt x="0" y="104000"/>
                      <a:pt x="0" y="104000"/>
                    </a:cubicBezTo>
                    <a:cubicBezTo>
                      <a:pt x="11538" y="112000"/>
                      <a:pt x="25384" y="120000"/>
                      <a:pt x="39230" y="120000"/>
                    </a:cubicBezTo>
                    <a:cubicBezTo>
                      <a:pt x="83846" y="120000"/>
                      <a:pt x="120000" y="80000"/>
                      <a:pt x="120000" y="32000"/>
                    </a:cubicBezTo>
                    <a:cubicBezTo>
                      <a:pt x="120000" y="24000"/>
                      <a:pt x="117692" y="8000"/>
                      <a:pt x="113846" y="0"/>
                    </a:cubicBezTo>
                  </a:path>
                </a:pathLst>
              </a:custGeom>
              <a:solidFill>
                <a:srgbClr val="CAC9C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3" name="Shape 803"/>
              <p:cNvSpPr/>
              <p:nvPr/>
            </p:nvSpPr>
            <p:spPr>
              <a:xfrm>
                <a:off x="2230" y="2593"/>
                <a:ext cx="208" cy="18"/>
              </a:xfrm>
              <a:custGeom>
                <a:pathLst>
                  <a:path extrusionOk="0" h="120000" w="120000">
                    <a:moveTo>
                      <a:pt x="115294" y="0"/>
                    </a:moveTo>
                    <a:cubicBezTo>
                      <a:pt x="115294" y="0"/>
                      <a:pt x="115294" y="0"/>
                      <a:pt x="114509" y="0"/>
                    </a:cubicBezTo>
                    <a:cubicBezTo>
                      <a:pt x="116862" y="9230"/>
                      <a:pt x="117647" y="18461"/>
                      <a:pt x="117647" y="27692"/>
                    </a:cubicBezTo>
                    <a:cubicBezTo>
                      <a:pt x="117647" y="83076"/>
                      <a:pt x="83137" y="120000"/>
                      <a:pt x="40000" y="120000"/>
                    </a:cubicBezTo>
                    <a:cubicBezTo>
                      <a:pt x="25098" y="120000"/>
                      <a:pt x="11764" y="120000"/>
                      <a:pt x="0" y="110769"/>
                    </a:cubicBezTo>
                    <a:cubicBezTo>
                      <a:pt x="0" y="110769"/>
                      <a:pt x="0" y="110769"/>
                      <a:pt x="0" y="110769"/>
                    </a:cubicBezTo>
                    <a:cubicBezTo>
                      <a:pt x="11764" y="120000"/>
                      <a:pt x="25098" y="120000"/>
                      <a:pt x="40000" y="120000"/>
                    </a:cubicBezTo>
                    <a:cubicBezTo>
                      <a:pt x="83921" y="120000"/>
                      <a:pt x="120000" y="83076"/>
                      <a:pt x="120000" y="27692"/>
                    </a:cubicBezTo>
                    <a:cubicBezTo>
                      <a:pt x="120000" y="18461"/>
                      <a:pt x="118431" y="9230"/>
                      <a:pt x="115294" y="0"/>
                    </a:cubicBezTo>
                  </a:path>
                </a:pathLst>
              </a:custGeom>
              <a:solidFill>
                <a:srgbClr val="C4C3C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4" name="Shape 804"/>
              <p:cNvSpPr/>
              <p:nvPr/>
            </p:nvSpPr>
            <p:spPr>
              <a:xfrm>
                <a:off x="2230" y="2593"/>
                <a:ext cx="204" cy="18"/>
              </a:xfrm>
              <a:custGeom>
                <a:pathLst>
                  <a:path extrusionOk="0" h="120000" w="120000">
                    <a:moveTo>
                      <a:pt x="116800" y="0"/>
                    </a:moveTo>
                    <a:cubicBezTo>
                      <a:pt x="116800" y="9230"/>
                      <a:pt x="116800" y="9230"/>
                      <a:pt x="116800" y="9230"/>
                    </a:cubicBezTo>
                    <a:cubicBezTo>
                      <a:pt x="117600" y="18461"/>
                      <a:pt x="117600" y="18461"/>
                      <a:pt x="117600" y="27692"/>
                    </a:cubicBezTo>
                    <a:cubicBezTo>
                      <a:pt x="117600" y="73846"/>
                      <a:pt x="83200" y="120000"/>
                      <a:pt x="40800" y="120000"/>
                    </a:cubicBezTo>
                    <a:cubicBezTo>
                      <a:pt x="25600" y="120000"/>
                      <a:pt x="12000" y="110769"/>
                      <a:pt x="0" y="101538"/>
                    </a:cubicBezTo>
                    <a:cubicBezTo>
                      <a:pt x="0" y="110769"/>
                      <a:pt x="0" y="110769"/>
                      <a:pt x="0" y="110769"/>
                    </a:cubicBezTo>
                    <a:cubicBezTo>
                      <a:pt x="12000" y="120000"/>
                      <a:pt x="25600" y="120000"/>
                      <a:pt x="40800" y="120000"/>
                    </a:cubicBezTo>
                    <a:cubicBezTo>
                      <a:pt x="84800" y="120000"/>
                      <a:pt x="120000" y="83076"/>
                      <a:pt x="120000" y="27692"/>
                    </a:cubicBezTo>
                    <a:cubicBezTo>
                      <a:pt x="120000" y="18461"/>
                      <a:pt x="119200" y="9230"/>
                      <a:pt x="116800" y="0"/>
                    </a:cubicBezTo>
                  </a:path>
                </a:pathLst>
              </a:custGeom>
              <a:solidFill>
                <a:srgbClr val="C0BF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5" name="Shape 805"/>
              <p:cNvSpPr/>
              <p:nvPr/>
            </p:nvSpPr>
            <p:spPr>
              <a:xfrm>
                <a:off x="2230" y="2595"/>
                <a:ext cx="200" cy="16"/>
              </a:xfrm>
              <a:custGeom>
                <a:pathLst>
                  <a:path extrusionOk="0" h="120000" w="120000">
                    <a:moveTo>
                      <a:pt x="119183" y="0"/>
                    </a:moveTo>
                    <a:cubicBezTo>
                      <a:pt x="118367" y="10000"/>
                      <a:pt x="118367" y="10000"/>
                      <a:pt x="117551" y="10000"/>
                    </a:cubicBezTo>
                    <a:cubicBezTo>
                      <a:pt x="117551" y="10000"/>
                      <a:pt x="118367" y="20000"/>
                      <a:pt x="118367" y="20000"/>
                    </a:cubicBezTo>
                    <a:cubicBezTo>
                      <a:pt x="118367" y="70000"/>
                      <a:pt x="84081" y="120000"/>
                      <a:pt x="41632" y="120000"/>
                    </a:cubicBezTo>
                    <a:cubicBezTo>
                      <a:pt x="26122" y="120000"/>
                      <a:pt x="12244" y="110000"/>
                      <a:pt x="0" y="100000"/>
                    </a:cubicBezTo>
                    <a:cubicBezTo>
                      <a:pt x="0" y="100000"/>
                      <a:pt x="0" y="100000"/>
                      <a:pt x="0" y="100000"/>
                    </a:cubicBezTo>
                    <a:cubicBezTo>
                      <a:pt x="12244" y="110000"/>
                      <a:pt x="26122" y="120000"/>
                      <a:pt x="41632" y="120000"/>
                    </a:cubicBezTo>
                    <a:cubicBezTo>
                      <a:pt x="84897" y="120000"/>
                      <a:pt x="120000" y="70000"/>
                      <a:pt x="120000" y="20000"/>
                    </a:cubicBezTo>
                    <a:cubicBezTo>
                      <a:pt x="120000" y="10000"/>
                      <a:pt x="120000" y="10000"/>
                      <a:pt x="119183" y="0"/>
                    </a:cubicBezTo>
                  </a:path>
                </a:pathLst>
              </a:custGeom>
              <a:solidFill>
                <a:srgbClr val="BBBAB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6" name="Shape 806"/>
              <p:cNvSpPr/>
              <p:nvPr/>
            </p:nvSpPr>
            <p:spPr>
              <a:xfrm>
                <a:off x="2230" y="2596"/>
                <a:ext cx="198" cy="15"/>
              </a:xfrm>
              <a:custGeom>
                <a:pathLst>
                  <a:path extrusionOk="0" h="120000" w="120000">
                    <a:moveTo>
                      <a:pt x="119172" y="0"/>
                    </a:moveTo>
                    <a:cubicBezTo>
                      <a:pt x="118344" y="10909"/>
                      <a:pt x="118344" y="10909"/>
                      <a:pt x="117517" y="10909"/>
                    </a:cubicBezTo>
                    <a:cubicBezTo>
                      <a:pt x="116689" y="65454"/>
                      <a:pt x="82758" y="109090"/>
                      <a:pt x="42206" y="109090"/>
                    </a:cubicBezTo>
                    <a:cubicBezTo>
                      <a:pt x="26482" y="109090"/>
                      <a:pt x="12413" y="109090"/>
                      <a:pt x="0" y="98181"/>
                    </a:cubicBezTo>
                    <a:cubicBezTo>
                      <a:pt x="0" y="98181"/>
                      <a:pt x="0" y="98181"/>
                      <a:pt x="0" y="98181"/>
                    </a:cubicBezTo>
                    <a:cubicBezTo>
                      <a:pt x="12413" y="109090"/>
                      <a:pt x="26482" y="120000"/>
                      <a:pt x="42206" y="120000"/>
                    </a:cubicBezTo>
                    <a:cubicBezTo>
                      <a:pt x="85241" y="120000"/>
                      <a:pt x="120000" y="65454"/>
                      <a:pt x="120000" y="10909"/>
                    </a:cubicBezTo>
                    <a:cubicBezTo>
                      <a:pt x="120000" y="10909"/>
                      <a:pt x="119172" y="0"/>
                      <a:pt x="119172" y="0"/>
                    </a:cubicBezTo>
                  </a:path>
                </a:pathLst>
              </a:custGeom>
              <a:solidFill>
                <a:srgbClr val="B6B5B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7" name="Shape 807"/>
              <p:cNvSpPr/>
              <p:nvPr/>
            </p:nvSpPr>
            <p:spPr>
              <a:xfrm>
                <a:off x="2230" y="2597"/>
                <a:ext cx="193" cy="13"/>
              </a:xfrm>
              <a:custGeom>
                <a:pathLst>
                  <a:path extrusionOk="0" h="120000" w="120000">
                    <a:moveTo>
                      <a:pt x="120000" y="0"/>
                    </a:moveTo>
                    <a:cubicBezTo>
                      <a:pt x="119154" y="13333"/>
                      <a:pt x="118309" y="13333"/>
                      <a:pt x="117464" y="13333"/>
                    </a:cubicBezTo>
                    <a:cubicBezTo>
                      <a:pt x="113239" y="66666"/>
                      <a:pt x="81971" y="120000"/>
                      <a:pt x="43098" y="120000"/>
                    </a:cubicBezTo>
                    <a:cubicBezTo>
                      <a:pt x="27042" y="120000"/>
                      <a:pt x="12676" y="106666"/>
                      <a:pt x="0" y="93333"/>
                    </a:cubicBezTo>
                    <a:cubicBezTo>
                      <a:pt x="0" y="106666"/>
                      <a:pt x="0" y="106666"/>
                      <a:pt x="0" y="106666"/>
                    </a:cubicBezTo>
                    <a:cubicBezTo>
                      <a:pt x="12676" y="120000"/>
                      <a:pt x="27042" y="120000"/>
                      <a:pt x="43098" y="120000"/>
                    </a:cubicBezTo>
                    <a:cubicBezTo>
                      <a:pt x="84507" y="120000"/>
                      <a:pt x="119154" y="66666"/>
                      <a:pt x="120000" y="0"/>
                    </a:cubicBezTo>
                  </a:path>
                </a:pathLst>
              </a:custGeom>
              <a:solidFill>
                <a:srgbClr val="B1B0B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8" name="Shape 808"/>
              <p:cNvSpPr/>
              <p:nvPr/>
            </p:nvSpPr>
            <p:spPr>
              <a:xfrm>
                <a:off x="2230" y="2599"/>
                <a:ext cx="189" cy="11"/>
              </a:xfrm>
              <a:custGeom>
                <a:pathLst>
                  <a:path extrusionOk="0" h="120000" w="120000">
                    <a:moveTo>
                      <a:pt x="120000" y="0"/>
                    </a:moveTo>
                    <a:cubicBezTo>
                      <a:pt x="119136" y="0"/>
                      <a:pt x="119136" y="0"/>
                      <a:pt x="118273" y="0"/>
                    </a:cubicBezTo>
                    <a:cubicBezTo>
                      <a:pt x="117410" y="0"/>
                      <a:pt x="117410" y="0"/>
                      <a:pt x="117410" y="0"/>
                    </a:cubicBezTo>
                    <a:cubicBezTo>
                      <a:pt x="113093" y="60000"/>
                      <a:pt x="82014" y="120000"/>
                      <a:pt x="44028" y="120000"/>
                    </a:cubicBezTo>
                    <a:cubicBezTo>
                      <a:pt x="27625" y="120000"/>
                      <a:pt x="12949" y="105000"/>
                      <a:pt x="0" y="90000"/>
                    </a:cubicBezTo>
                    <a:cubicBezTo>
                      <a:pt x="0" y="90000"/>
                      <a:pt x="0" y="90000"/>
                      <a:pt x="0" y="90000"/>
                    </a:cubicBezTo>
                    <a:cubicBezTo>
                      <a:pt x="12949" y="105000"/>
                      <a:pt x="27625" y="120000"/>
                      <a:pt x="44028" y="120000"/>
                    </a:cubicBezTo>
                    <a:cubicBezTo>
                      <a:pt x="83741" y="120000"/>
                      <a:pt x="115683" y="60000"/>
                      <a:pt x="120000" y="0"/>
                    </a:cubicBezTo>
                  </a:path>
                </a:pathLst>
              </a:custGeom>
              <a:solidFill>
                <a:srgbClr val="ACABA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9" name="Shape 809"/>
              <p:cNvSpPr/>
              <p:nvPr/>
            </p:nvSpPr>
            <p:spPr>
              <a:xfrm>
                <a:off x="2230" y="2599"/>
                <a:ext cx="185" cy="11"/>
              </a:xfrm>
              <a:custGeom>
                <a:pathLst>
                  <a:path extrusionOk="0" h="120000" w="120000">
                    <a:moveTo>
                      <a:pt x="120000" y="0"/>
                    </a:moveTo>
                    <a:cubicBezTo>
                      <a:pt x="117352" y="0"/>
                      <a:pt x="117352" y="0"/>
                      <a:pt x="117352" y="0"/>
                    </a:cubicBezTo>
                    <a:cubicBezTo>
                      <a:pt x="112941" y="60000"/>
                      <a:pt x="82058" y="105000"/>
                      <a:pt x="45000" y="105000"/>
                    </a:cubicBezTo>
                    <a:cubicBezTo>
                      <a:pt x="28235" y="105000"/>
                      <a:pt x="12352" y="105000"/>
                      <a:pt x="0" y="90000"/>
                    </a:cubicBezTo>
                    <a:cubicBezTo>
                      <a:pt x="0" y="90000"/>
                      <a:pt x="0" y="90000"/>
                      <a:pt x="0" y="90000"/>
                    </a:cubicBezTo>
                    <a:cubicBezTo>
                      <a:pt x="13235" y="105000"/>
                      <a:pt x="28235" y="120000"/>
                      <a:pt x="45000" y="120000"/>
                    </a:cubicBezTo>
                    <a:cubicBezTo>
                      <a:pt x="83823" y="120000"/>
                      <a:pt x="115588" y="60000"/>
                      <a:pt x="120000" y="0"/>
                    </a:cubicBezTo>
                  </a:path>
                </a:pathLst>
              </a:custGeom>
              <a:solidFill>
                <a:srgbClr val="A7A6A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0" name="Shape 810"/>
              <p:cNvSpPr/>
              <p:nvPr/>
            </p:nvSpPr>
            <p:spPr>
              <a:xfrm>
                <a:off x="2230" y="2599"/>
                <a:ext cx="181" cy="9"/>
              </a:xfrm>
              <a:custGeom>
                <a:pathLst>
                  <a:path extrusionOk="0" h="120000" w="120000">
                    <a:moveTo>
                      <a:pt x="120000" y="0"/>
                    </a:moveTo>
                    <a:cubicBezTo>
                      <a:pt x="117293" y="0"/>
                      <a:pt x="117293" y="0"/>
                      <a:pt x="117293" y="0"/>
                    </a:cubicBezTo>
                    <a:cubicBezTo>
                      <a:pt x="112781" y="68571"/>
                      <a:pt x="83007" y="119999"/>
                      <a:pt x="46015" y="119999"/>
                    </a:cubicBezTo>
                    <a:cubicBezTo>
                      <a:pt x="28872" y="119999"/>
                      <a:pt x="12631" y="102857"/>
                      <a:pt x="0" y="85714"/>
                    </a:cubicBezTo>
                    <a:cubicBezTo>
                      <a:pt x="0" y="102857"/>
                      <a:pt x="0" y="102857"/>
                      <a:pt x="0" y="102857"/>
                    </a:cubicBezTo>
                    <a:cubicBezTo>
                      <a:pt x="12631" y="119999"/>
                      <a:pt x="28872" y="119999"/>
                      <a:pt x="46015" y="119999"/>
                    </a:cubicBezTo>
                    <a:cubicBezTo>
                      <a:pt x="83909" y="119999"/>
                      <a:pt x="115488" y="68571"/>
                      <a:pt x="120000" y="0"/>
                    </a:cubicBezTo>
                  </a:path>
                </a:pathLst>
              </a:custGeom>
              <a:solidFill>
                <a:srgbClr val="A3A2A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1" name="Shape 811"/>
              <p:cNvSpPr/>
              <p:nvPr/>
            </p:nvSpPr>
            <p:spPr>
              <a:xfrm>
                <a:off x="2230" y="2599"/>
                <a:ext cx="177" cy="9"/>
              </a:xfrm>
              <a:custGeom>
                <a:pathLst>
                  <a:path extrusionOk="0" h="120000" w="120000">
                    <a:moveTo>
                      <a:pt x="120000" y="0"/>
                    </a:moveTo>
                    <a:cubicBezTo>
                      <a:pt x="117230" y="0"/>
                      <a:pt x="117230" y="0"/>
                      <a:pt x="117230" y="0"/>
                    </a:cubicBezTo>
                    <a:cubicBezTo>
                      <a:pt x="113538" y="68571"/>
                      <a:pt x="83076" y="119999"/>
                      <a:pt x="47076" y="119999"/>
                    </a:cubicBezTo>
                    <a:cubicBezTo>
                      <a:pt x="29538" y="119999"/>
                      <a:pt x="12923" y="102857"/>
                      <a:pt x="0" y="85714"/>
                    </a:cubicBezTo>
                    <a:cubicBezTo>
                      <a:pt x="0" y="85714"/>
                      <a:pt x="0" y="85714"/>
                      <a:pt x="0" y="85714"/>
                    </a:cubicBezTo>
                    <a:cubicBezTo>
                      <a:pt x="12923" y="102857"/>
                      <a:pt x="29538" y="119999"/>
                      <a:pt x="47076" y="119999"/>
                    </a:cubicBezTo>
                    <a:cubicBezTo>
                      <a:pt x="84923" y="119999"/>
                      <a:pt x="115384" y="68571"/>
                      <a:pt x="120000" y="0"/>
                    </a:cubicBezTo>
                  </a:path>
                </a:pathLst>
              </a:custGeom>
              <a:solidFill>
                <a:srgbClr val="9E9D9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2" name="Shape 812"/>
              <p:cNvSpPr/>
              <p:nvPr/>
            </p:nvSpPr>
            <p:spPr>
              <a:xfrm>
                <a:off x="2230" y="2599"/>
                <a:ext cx="173" cy="9"/>
              </a:xfrm>
              <a:custGeom>
                <a:pathLst>
                  <a:path extrusionOk="0" h="120000" w="120000">
                    <a:moveTo>
                      <a:pt x="120000" y="0"/>
                    </a:moveTo>
                    <a:cubicBezTo>
                      <a:pt x="117165" y="0"/>
                      <a:pt x="117165" y="0"/>
                      <a:pt x="117165" y="0"/>
                    </a:cubicBezTo>
                    <a:cubicBezTo>
                      <a:pt x="113385" y="68571"/>
                      <a:pt x="84094" y="119999"/>
                      <a:pt x="48188" y="119999"/>
                    </a:cubicBezTo>
                    <a:cubicBezTo>
                      <a:pt x="29291" y="119999"/>
                      <a:pt x="13228" y="102857"/>
                      <a:pt x="0" y="85714"/>
                    </a:cubicBezTo>
                    <a:cubicBezTo>
                      <a:pt x="0" y="85714"/>
                      <a:pt x="0" y="85714"/>
                      <a:pt x="0" y="85714"/>
                    </a:cubicBezTo>
                    <a:cubicBezTo>
                      <a:pt x="13228" y="102857"/>
                      <a:pt x="30236" y="119999"/>
                      <a:pt x="48188" y="119999"/>
                    </a:cubicBezTo>
                    <a:cubicBezTo>
                      <a:pt x="85039" y="119999"/>
                      <a:pt x="116220" y="68571"/>
                      <a:pt x="120000" y="0"/>
                    </a:cubicBezTo>
                  </a:path>
                </a:pathLst>
              </a:custGeom>
              <a:solidFill>
                <a:srgbClr val="9997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3" name="Shape 813"/>
              <p:cNvSpPr/>
              <p:nvPr/>
            </p:nvSpPr>
            <p:spPr>
              <a:xfrm>
                <a:off x="2230" y="2599"/>
                <a:ext cx="169" cy="9"/>
              </a:xfrm>
              <a:custGeom>
                <a:pathLst>
                  <a:path extrusionOk="0" h="120000" w="120000">
                    <a:moveTo>
                      <a:pt x="120000" y="0"/>
                    </a:moveTo>
                    <a:cubicBezTo>
                      <a:pt x="118064" y="0"/>
                      <a:pt x="118064" y="0"/>
                      <a:pt x="118064" y="0"/>
                    </a:cubicBezTo>
                    <a:cubicBezTo>
                      <a:pt x="113225" y="68571"/>
                      <a:pt x="84193" y="102857"/>
                      <a:pt x="49354" y="102857"/>
                    </a:cubicBezTo>
                    <a:cubicBezTo>
                      <a:pt x="30000" y="102857"/>
                      <a:pt x="12580" y="102857"/>
                      <a:pt x="0" y="68571"/>
                    </a:cubicBezTo>
                    <a:cubicBezTo>
                      <a:pt x="0" y="85714"/>
                      <a:pt x="0" y="85714"/>
                      <a:pt x="0" y="85714"/>
                    </a:cubicBezTo>
                    <a:cubicBezTo>
                      <a:pt x="13548" y="102857"/>
                      <a:pt x="30000" y="119999"/>
                      <a:pt x="49354" y="119999"/>
                    </a:cubicBezTo>
                    <a:cubicBezTo>
                      <a:pt x="86129" y="119999"/>
                      <a:pt x="116129" y="68571"/>
                      <a:pt x="120000" y="0"/>
                    </a:cubicBezTo>
                  </a:path>
                </a:pathLst>
              </a:custGeom>
              <a:solidFill>
                <a:srgbClr val="94929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4" name="Shape 814"/>
              <p:cNvSpPr/>
              <p:nvPr/>
            </p:nvSpPr>
            <p:spPr>
              <a:xfrm>
                <a:off x="2230" y="2599"/>
                <a:ext cx="166" cy="8"/>
              </a:xfrm>
              <a:custGeom>
                <a:pathLst>
                  <a:path extrusionOk="0" h="120000" w="120000">
                    <a:moveTo>
                      <a:pt x="120000" y="0"/>
                    </a:moveTo>
                    <a:cubicBezTo>
                      <a:pt x="117049" y="0"/>
                      <a:pt x="117049" y="0"/>
                      <a:pt x="117049" y="0"/>
                    </a:cubicBezTo>
                    <a:cubicBezTo>
                      <a:pt x="112131" y="60000"/>
                      <a:pt x="84590" y="120000"/>
                      <a:pt x="50163" y="120000"/>
                    </a:cubicBezTo>
                    <a:cubicBezTo>
                      <a:pt x="30491" y="120000"/>
                      <a:pt x="12786" y="100000"/>
                      <a:pt x="0" y="80000"/>
                    </a:cubicBezTo>
                    <a:cubicBezTo>
                      <a:pt x="0" y="80000"/>
                      <a:pt x="0" y="80000"/>
                      <a:pt x="0" y="80000"/>
                    </a:cubicBezTo>
                    <a:cubicBezTo>
                      <a:pt x="12786" y="120000"/>
                      <a:pt x="30491" y="120000"/>
                      <a:pt x="50163" y="120000"/>
                    </a:cubicBezTo>
                    <a:cubicBezTo>
                      <a:pt x="85573" y="120000"/>
                      <a:pt x="115081" y="80000"/>
                      <a:pt x="120000" y="0"/>
                    </a:cubicBezTo>
                  </a:path>
                </a:pathLst>
              </a:custGeom>
              <a:solidFill>
                <a:srgbClr val="8F8E8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5" name="Shape 815"/>
              <p:cNvSpPr/>
              <p:nvPr/>
            </p:nvSpPr>
            <p:spPr>
              <a:xfrm>
                <a:off x="2230" y="2599"/>
                <a:ext cx="162" cy="8"/>
              </a:xfrm>
              <a:custGeom>
                <a:pathLst>
                  <a:path extrusionOk="0" h="120000" w="120000">
                    <a:moveTo>
                      <a:pt x="120000" y="0"/>
                    </a:moveTo>
                    <a:cubicBezTo>
                      <a:pt x="116974" y="0"/>
                      <a:pt x="116974" y="0"/>
                      <a:pt x="116974" y="0"/>
                    </a:cubicBezTo>
                    <a:cubicBezTo>
                      <a:pt x="112941" y="60000"/>
                      <a:pt x="84705" y="120000"/>
                      <a:pt x="51428" y="120000"/>
                    </a:cubicBezTo>
                    <a:cubicBezTo>
                      <a:pt x="31260" y="120000"/>
                      <a:pt x="13109" y="100000"/>
                      <a:pt x="0" y="60000"/>
                    </a:cubicBezTo>
                    <a:cubicBezTo>
                      <a:pt x="0" y="80000"/>
                      <a:pt x="0" y="80000"/>
                      <a:pt x="0" y="80000"/>
                    </a:cubicBezTo>
                    <a:cubicBezTo>
                      <a:pt x="13109" y="100000"/>
                      <a:pt x="31260" y="120000"/>
                      <a:pt x="51428" y="120000"/>
                    </a:cubicBezTo>
                    <a:cubicBezTo>
                      <a:pt x="86722" y="120000"/>
                      <a:pt x="114957" y="60000"/>
                      <a:pt x="120000" y="0"/>
                    </a:cubicBezTo>
                  </a:path>
                </a:pathLst>
              </a:custGeom>
              <a:solidFill>
                <a:srgbClr val="8B898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6" name="Shape 816"/>
              <p:cNvSpPr/>
              <p:nvPr/>
            </p:nvSpPr>
            <p:spPr>
              <a:xfrm>
                <a:off x="2230" y="2599"/>
                <a:ext cx="158" cy="8"/>
              </a:xfrm>
              <a:custGeom>
                <a:pathLst>
                  <a:path extrusionOk="0" h="120000" w="120000">
                    <a:moveTo>
                      <a:pt x="120000" y="0"/>
                    </a:moveTo>
                    <a:cubicBezTo>
                      <a:pt x="116896" y="0"/>
                      <a:pt x="116896" y="0"/>
                      <a:pt x="116896" y="0"/>
                    </a:cubicBezTo>
                    <a:cubicBezTo>
                      <a:pt x="112758" y="60000"/>
                      <a:pt x="84827" y="100000"/>
                      <a:pt x="52758" y="100000"/>
                    </a:cubicBezTo>
                    <a:cubicBezTo>
                      <a:pt x="31034" y="100000"/>
                      <a:pt x="12413" y="80000"/>
                      <a:pt x="0" y="60000"/>
                    </a:cubicBezTo>
                    <a:cubicBezTo>
                      <a:pt x="0" y="60000"/>
                      <a:pt x="0" y="60000"/>
                      <a:pt x="0" y="60000"/>
                    </a:cubicBezTo>
                    <a:cubicBezTo>
                      <a:pt x="13448" y="100000"/>
                      <a:pt x="32068" y="120000"/>
                      <a:pt x="52758" y="120000"/>
                    </a:cubicBezTo>
                    <a:cubicBezTo>
                      <a:pt x="86896" y="120000"/>
                      <a:pt x="115862" y="60000"/>
                      <a:pt x="120000" y="0"/>
                    </a:cubicBezTo>
                  </a:path>
                </a:pathLst>
              </a:custGeom>
              <a:solidFill>
                <a:srgbClr val="86848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7" name="Shape 817"/>
              <p:cNvSpPr/>
              <p:nvPr/>
            </p:nvSpPr>
            <p:spPr>
              <a:xfrm>
                <a:off x="2230" y="2599"/>
                <a:ext cx="154" cy="7"/>
              </a:xfrm>
              <a:custGeom>
                <a:pathLst>
                  <a:path extrusionOk="0" h="120000" w="120000">
                    <a:moveTo>
                      <a:pt x="120000" y="0"/>
                    </a:moveTo>
                    <a:cubicBezTo>
                      <a:pt x="116814" y="0"/>
                      <a:pt x="116814" y="0"/>
                      <a:pt x="116814" y="0"/>
                    </a:cubicBezTo>
                    <a:cubicBezTo>
                      <a:pt x="112566" y="72000"/>
                      <a:pt x="86017" y="120000"/>
                      <a:pt x="54159" y="120000"/>
                    </a:cubicBezTo>
                    <a:cubicBezTo>
                      <a:pt x="31858" y="120000"/>
                      <a:pt x="11681" y="96000"/>
                      <a:pt x="0" y="48000"/>
                    </a:cubicBezTo>
                    <a:cubicBezTo>
                      <a:pt x="0" y="72000"/>
                      <a:pt x="0" y="72000"/>
                      <a:pt x="0" y="72000"/>
                    </a:cubicBezTo>
                    <a:cubicBezTo>
                      <a:pt x="12743" y="96000"/>
                      <a:pt x="31858" y="120000"/>
                      <a:pt x="54159" y="120000"/>
                    </a:cubicBezTo>
                    <a:cubicBezTo>
                      <a:pt x="87079" y="120000"/>
                      <a:pt x="115752" y="72000"/>
                      <a:pt x="120000" y="0"/>
                    </a:cubicBezTo>
                  </a:path>
                </a:pathLst>
              </a:custGeom>
              <a:solidFill>
                <a:srgbClr val="80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8" name="Shape 818"/>
              <p:cNvSpPr/>
              <p:nvPr/>
            </p:nvSpPr>
            <p:spPr>
              <a:xfrm>
                <a:off x="2230" y="2599"/>
                <a:ext cx="150" cy="7"/>
              </a:xfrm>
              <a:custGeom>
                <a:pathLst>
                  <a:path extrusionOk="0" h="120000" w="120000">
                    <a:moveTo>
                      <a:pt x="120000" y="0"/>
                    </a:moveTo>
                    <a:cubicBezTo>
                      <a:pt x="117818" y="0"/>
                      <a:pt x="117818" y="0"/>
                      <a:pt x="117818" y="0"/>
                    </a:cubicBezTo>
                    <a:cubicBezTo>
                      <a:pt x="112363" y="72000"/>
                      <a:pt x="86181" y="120000"/>
                      <a:pt x="55636" y="120000"/>
                    </a:cubicBezTo>
                    <a:cubicBezTo>
                      <a:pt x="31636" y="120000"/>
                      <a:pt x="10909" y="96000"/>
                      <a:pt x="0" y="48000"/>
                    </a:cubicBezTo>
                    <a:cubicBezTo>
                      <a:pt x="0" y="48000"/>
                      <a:pt x="0" y="48000"/>
                      <a:pt x="0" y="48000"/>
                    </a:cubicBezTo>
                    <a:cubicBezTo>
                      <a:pt x="12000" y="96000"/>
                      <a:pt x="32727" y="120000"/>
                      <a:pt x="55636" y="120000"/>
                    </a:cubicBezTo>
                    <a:cubicBezTo>
                      <a:pt x="88363" y="120000"/>
                      <a:pt x="115636" y="72000"/>
                      <a:pt x="120000" y="0"/>
                    </a:cubicBezTo>
                  </a:path>
                </a:pathLst>
              </a:custGeom>
              <a:solidFill>
                <a:srgbClr val="7B797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9" name="Shape 819"/>
              <p:cNvSpPr/>
              <p:nvPr/>
            </p:nvSpPr>
            <p:spPr>
              <a:xfrm>
                <a:off x="2230" y="2599"/>
                <a:ext cx="147" cy="7"/>
              </a:xfrm>
              <a:custGeom>
                <a:pathLst>
                  <a:path extrusionOk="0" h="120000" w="120000">
                    <a:moveTo>
                      <a:pt x="120000" y="0"/>
                    </a:moveTo>
                    <a:cubicBezTo>
                      <a:pt x="116666" y="0"/>
                      <a:pt x="116666" y="0"/>
                      <a:pt x="116666" y="0"/>
                    </a:cubicBezTo>
                    <a:cubicBezTo>
                      <a:pt x="111111" y="72000"/>
                      <a:pt x="86666" y="120000"/>
                      <a:pt x="56666" y="120000"/>
                    </a:cubicBezTo>
                    <a:cubicBezTo>
                      <a:pt x="31111" y="120000"/>
                      <a:pt x="10000" y="72000"/>
                      <a:pt x="0" y="24000"/>
                    </a:cubicBezTo>
                    <a:cubicBezTo>
                      <a:pt x="0" y="48000"/>
                      <a:pt x="0" y="48000"/>
                      <a:pt x="0" y="48000"/>
                    </a:cubicBezTo>
                    <a:cubicBezTo>
                      <a:pt x="11111" y="96000"/>
                      <a:pt x="32222" y="120000"/>
                      <a:pt x="56666" y="120000"/>
                    </a:cubicBezTo>
                    <a:cubicBezTo>
                      <a:pt x="87777" y="120000"/>
                      <a:pt x="114444" y="72000"/>
                      <a:pt x="120000" y="0"/>
                    </a:cubicBezTo>
                  </a:path>
                </a:pathLst>
              </a:custGeom>
              <a:solidFill>
                <a:srgbClr val="77757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0" name="Shape 820"/>
              <p:cNvSpPr/>
              <p:nvPr/>
            </p:nvSpPr>
            <p:spPr>
              <a:xfrm>
                <a:off x="2230" y="2599"/>
                <a:ext cx="143" cy="7"/>
              </a:xfrm>
              <a:custGeom>
                <a:pathLst>
                  <a:path extrusionOk="0" h="120000" w="120000">
                    <a:moveTo>
                      <a:pt x="120000" y="0"/>
                    </a:moveTo>
                    <a:cubicBezTo>
                      <a:pt x="116571" y="0"/>
                      <a:pt x="116571" y="0"/>
                      <a:pt x="116571" y="0"/>
                    </a:cubicBezTo>
                    <a:cubicBezTo>
                      <a:pt x="112000" y="72000"/>
                      <a:pt x="86857" y="96000"/>
                      <a:pt x="58285" y="96000"/>
                    </a:cubicBezTo>
                    <a:cubicBezTo>
                      <a:pt x="30857" y="96000"/>
                      <a:pt x="6857" y="72000"/>
                      <a:pt x="0" y="0"/>
                    </a:cubicBezTo>
                    <a:cubicBezTo>
                      <a:pt x="0" y="24000"/>
                      <a:pt x="0" y="24000"/>
                      <a:pt x="0" y="24000"/>
                    </a:cubicBezTo>
                    <a:cubicBezTo>
                      <a:pt x="10285" y="72000"/>
                      <a:pt x="32000" y="120000"/>
                      <a:pt x="58285" y="120000"/>
                    </a:cubicBezTo>
                    <a:cubicBezTo>
                      <a:pt x="89142" y="120000"/>
                      <a:pt x="114285" y="72000"/>
                      <a:pt x="120000" y="0"/>
                    </a:cubicBezTo>
                  </a:path>
                </a:pathLst>
              </a:custGeom>
              <a:solidFill>
                <a:srgbClr val="73717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1" name="Shape 821"/>
              <p:cNvSpPr/>
              <p:nvPr/>
            </p:nvSpPr>
            <p:spPr>
              <a:xfrm>
                <a:off x="2230" y="2599"/>
                <a:ext cx="139" cy="5"/>
              </a:xfrm>
              <a:custGeom>
                <a:pathLst>
                  <a:path extrusionOk="0" h="120000" w="120000">
                    <a:moveTo>
                      <a:pt x="120000" y="0"/>
                    </a:moveTo>
                    <a:cubicBezTo>
                      <a:pt x="116470" y="0"/>
                      <a:pt x="116470" y="0"/>
                      <a:pt x="116470" y="0"/>
                    </a:cubicBezTo>
                    <a:cubicBezTo>
                      <a:pt x="111764" y="60000"/>
                      <a:pt x="88235" y="120000"/>
                      <a:pt x="60000" y="120000"/>
                    </a:cubicBezTo>
                    <a:cubicBezTo>
                      <a:pt x="31764" y="120000"/>
                      <a:pt x="8235" y="60000"/>
                      <a:pt x="2352" y="0"/>
                    </a:cubicBezTo>
                    <a:cubicBezTo>
                      <a:pt x="0" y="0"/>
                      <a:pt x="0" y="0"/>
                      <a:pt x="0" y="0"/>
                    </a:cubicBezTo>
                    <a:cubicBezTo>
                      <a:pt x="0" y="0"/>
                      <a:pt x="0" y="0"/>
                      <a:pt x="0" y="0"/>
                    </a:cubicBezTo>
                    <a:cubicBezTo>
                      <a:pt x="7058" y="90000"/>
                      <a:pt x="31764" y="120000"/>
                      <a:pt x="60000" y="120000"/>
                    </a:cubicBezTo>
                    <a:cubicBezTo>
                      <a:pt x="89411" y="120000"/>
                      <a:pt x="115294" y="90000"/>
                      <a:pt x="120000" y="0"/>
                    </a:cubicBezTo>
                  </a:path>
                </a:pathLst>
              </a:custGeom>
              <a:solidFill>
                <a:srgbClr val="6D6B6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2" name="Shape 822"/>
              <p:cNvSpPr/>
              <p:nvPr/>
            </p:nvSpPr>
            <p:spPr>
              <a:xfrm>
                <a:off x="2233" y="2599"/>
                <a:ext cx="132" cy="5"/>
              </a:xfrm>
              <a:custGeom>
                <a:pathLst>
                  <a:path extrusionOk="0" h="120000" w="120000">
                    <a:moveTo>
                      <a:pt x="120000" y="0"/>
                    </a:moveTo>
                    <a:cubicBezTo>
                      <a:pt x="116288" y="0"/>
                      <a:pt x="116288" y="0"/>
                      <a:pt x="116288" y="0"/>
                    </a:cubicBezTo>
                    <a:cubicBezTo>
                      <a:pt x="111340" y="60000"/>
                      <a:pt x="87835" y="120000"/>
                      <a:pt x="60618" y="120000"/>
                    </a:cubicBezTo>
                    <a:cubicBezTo>
                      <a:pt x="32164" y="120000"/>
                      <a:pt x="9896" y="60000"/>
                      <a:pt x="3711" y="0"/>
                    </a:cubicBezTo>
                    <a:cubicBezTo>
                      <a:pt x="0" y="0"/>
                      <a:pt x="0" y="0"/>
                      <a:pt x="0" y="0"/>
                    </a:cubicBezTo>
                    <a:cubicBezTo>
                      <a:pt x="6185" y="60000"/>
                      <a:pt x="30927" y="120000"/>
                      <a:pt x="60618" y="120000"/>
                    </a:cubicBezTo>
                    <a:cubicBezTo>
                      <a:pt x="90309" y="120000"/>
                      <a:pt x="115051" y="60000"/>
                      <a:pt x="120000" y="0"/>
                    </a:cubicBezTo>
                  </a:path>
                </a:pathLst>
              </a:custGeom>
              <a:solidFill>
                <a:srgbClr val="68666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3" name="Shape 823"/>
              <p:cNvSpPr/>
              <p:nvPr/>
            </p:nvSpPr>
            <p:spPr>
              <a:xfrm>
                <a:off x="2237" y="2599"/>
                <a:ext cx="124" cy="5"/>
              </a:xfrm>
              <a:custGeom>
                <a:pathLst>
                  <a:path extrusionOk="0" h="120000" w="120000">
                    <a:moveTo>
                      <a:pt x="120000" y="0"/>
                    </a:moveTo>
                    <a:cubicBezTo>
                      <a:pt x="116043" y="0"/>
                      <a:pt x="116043" y="0"/>
                      <a:pt x="116043" y="0"/>
                    </a:cubicBezTo>
                    <a:cubicBezTo>
                      <a:pt x="110769" y="60000"/>
                      <a:pt x="88351" y="120000"/>
                      <a:pt x="60659" y="120000"/>
                    </a:cubicBezTo>
                    <a:cubicBezTo>
                      <a:pt x="32967" y="120000"/>
                      <a:pt x="9230" y="60000"/>
                      <a:pt x="3956" y="0"/>
                    </a:cubicBezTo>
                    <a:cubicBezTo>
                      <a:pt x="0" y="0"/>
                      <a:pt x="0" y="0"/>
                      <a:pt x="0" y="0"/>
                    </a:cubicBezTo>
                    <a:cubicBezTo>
                      <a:pt x="6593" y="60000"/>
                      <a:pt x="30329" y="120000"/>
                      <a:pt x="60659" y="120000"/>
                    </a:cubicBezTo>
                    <a:cubicBezTo>
                      <a:pt x="89670" y="120000"/>
                      <a:pt x="114725" y="60000"/>
                      <a:pt x="120000" y="0"/>
                    </a:cubicBezTo>
                  </a:path>
                </a:pathLst>
              </a:custGeom>
              <a:solidFill>
                <a:srgbClr val="64626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4" name="Shape 824"/>
              <p:cNvSpPr/>
              <p:nvPr/>
            </p:nvSpPr>
            <p:spPr>
              <a:xfrm>
                <a:off x="2241" y="2599"/>
                <a:ext cx="116" cy="5"/>
              </a:xfrm>
              <a:custGeom>
                <a:pathLst>
                  <a:path extrusionOk="0" h="120000" w="120000">
                    <a:moveTo>
                      <a:pt x="120000" y="0"/>
                    </a:moveTo>
                    <a:cubicBezTo>
                      <a:pt x="117176" y="0"/>
                      <a:pt x="117176" y="0"/>
                      <a:pt x="117176" y="0"/>
                    </a:cubicBezTo>
                    <a:cubicBezTo>
                      <a:pt x="110117" y="60000"/>
                      <a:pt x="87529" y="90000"/>
                      <a:pt x="60705" y="90000"/>
                    </a:cubicBezTo>
                    <a:cubicBezTo>
                      <a:pt x="32470" y="90000"/>
                      <a:pt x="9882" y="60000"/>
                      <a:pt x="4235" y="0"/>
                    </a:cubicBezTo>
                    <a:cubicBezTo>
                      <a:pt x="0" y="0"/>
                      <a:pt x="0" y="0"/>
                      <a:pt x="0" y="0"/>
                    </a:cubicBezTo>
                    <a:cubicBezTo>
                      <a:pt x="5647" y="60000"/>
                      <a:pt x="31058" y="120000"/>
                      <a:pt x="60705" y="120000"/>
                    </a:cubicBezTo>
                    <a:cubicBezTo>
                      <a:pt x="90352" y="120000"/>
                      <a:pt x="114352" y="60000"/>
                      <a:pt x="120000" y="0"/>
                    </a:cubicBezTo>
                  </a:path>
                </a:pathLst>
              </a:custGeom>
              <a:solidFill>
                <a:srgbClr val="5F5C5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5" name="Shape 825"/>
              <p:cNvSpPr/>
              <p:nvPr/>
            </p:nvSpPr>
            <p:spPr>
              <a:xfrm>
                <a:off x="2245" y="2599"/>
                <a:ext cx="109" cy="4"/>
              </a:xfrm>
              <a:custGeom>
                <a:pathLst>
                  <a:path extrusionOk="0" h="120000" w="120000">
                    <a:moveTo>
                      <a:pt x="120000" y="0"/>
                    </a:moveTo>
                    <a:cubicBezTo>
                      <a:pt x="115500" y="0"/>
                      <a:pt x="115500" y="0"/>
                      <a:pt x="115500" y="0"/>
                    </a:cubicBezTo>
                    <a:cubicBezTo>
                      <a:pt x="108000" y="80000"/>
                      <a:pt x="87000" y="120000"/>
                      <a:pt x="60000" y="120000"/>
                    </a:cubicBezTo>
                    <a:cubicBezTo>
                      <a:pt x="33000" y="120000"/>
                      <a:pt x="10500" y="80000"/>
                      <a:pt x="4500" y="0"/>
                    </a:cubicBezTo>
                    <a:cubicBezTo>
                      <a:pt x="0" y="0"/>
                      <a:pt x="0" y="0"/>
                      <a:pt x="0" y="0"/>
                    </a:cubicBezTo>
                    <a:cubicBezTo>
                      <a:pt x="6000" y="80000"/>
                      <a:pt x="30000" y="120000"/>
                      <a:pt x="60000" y="120000"/>
                    </a:cubicBezTo>
                    <a:cubicBezTo>
                      <a:pt x="88500" y="120000"/>
                      <a:pt x="112500" y="80000"/>
                      <a:pt x="120000" y="0"/>
                    </a:cubicBezTo>
                  </a:path>
                </a:pathLst>
              </a:custGeom>
              <a:solidFill>
                <a:srgbClr val="5A585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6" name="Shape 826"/>
              <p:cNvSpPr/>
              <p:nvPr/>
            </p:nvSpPr>
            <p:spPr>
              <a:xfrm>
                <a:off x="2249" y="2599"/>
                <a:ext cx="101" cy="4"/>
              </a:xfrm>
              <a:custGeom>
                <a:pathLst>
                  <a:path extrusionOk="0" h="120000" w="120000">
                    <a:moveTo>
                      <a:pt x="120000" y="0"/>
                    </a:moveTo>
                    <a:cubicBezTo>
                      <a:pt x="115135" y="0"/>
                      <a:pt x="115135" y="0"/>
                      <a:pt x="115135" y="0"/>
                    </a:cubicBezTo>
                    <a:cubicBezTo>
                      <a:pt x="108648" y="80000"/>
                      <a:pt x="85945" y="120000"/>
                      <a:pt x="60000" y="120000"/>
                    </a:cubicBezTo>
                    <a:cubicBezTo>
                      <a:pt x="32432" y="120000"/>
                      <a:pt x="11351" y="80000"/>
                      <a:pt x="4864" y="0"/>
                    </a:cubicBezTo>
                    <a:cubicBezTo>
                      <a:pt x="0" y="0"/>
                      <a:pt x="0" y="0"/>
                      <a:pt x="0" y="0"/>
                    </a:cubicBezTo>
                    <a:cubicBezTo>
                      <a:pt x="6486" y="80000"/>
                      <a:pt x="30810" y="120000"/>
                      <a:pt x="60000" y="120000"/>
                    </a:cubicBezTo>
                    <a:cubicBezTo>
                      <a:pt x="89189" y="120000"/>
                      <a:pt x="111891" y="80000"/>
                      <a:pt x="120000" y="0"/>
                    </a:cubicBezTo>
                  </a:path>
                </a:pathLst>
              </a:custGeom>
              <a:solidFill>
                <a:srgbClr val="54525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7" name="Shape 827"/>
              <p:cNvSpPr/>
              <p:nvPr/>
            </p:nvSpPr>
            <p:spPr>
              <a:xfrm>
                <a:off x="2253" y="2599"/>
                <a:ext cx="93" cy="4"/>
              </a:xfrm>
              <a:custGeom>
                <a:pathLst>
                  <a:path extrusionOk="0" h="120000" w="120000">
                    <a:moveTo>
                      <a:pt x="120000" y="0"/>
                    </a:moveTo>
                    <a:cubicBezTo>
                      <a:pt x="114705" y="0"/>
                      <a:pt x="114705" y="0"/>
                      <a:pt x="114705" y="0"/>
                    </a:cubicBezTo>
                    <a:cubicBezTo>
                      <a:pt x="107647" y="40000"/>
                      <a:pt x="84705" y="80000"/>
                      <a:pt x="60000" y="80000"/>
                    </a:cubicBezTo>
                    <a:cubicBezTo>
                      <a:pt x="33529" y="80000"/>
                      <a:pt x="12352" y="40000"/>
                      <a:pt x="5294" y="0"/>
                    </a:cubicBezTo>
                    <a:cubicBezTo>
                      <a:pt x="0" y="0"/>
                      <a:pt x="0" y="0"/>
                      <a:pt x="0" y="0"/>
                    </a:cubicBezTo>
                    <a:cubicBezTo>
                      <a:pt x="7058" y="80000"/>
                      <a:pt x="30000" y="120000"/>
                      <a:pt x="60000" y="120000"/>
                    </a:cubicBezTo>
                    <a:cubicBezTo>
                      <a:pt x="88235" y="120000"/>
                      <a:pt x="112941" y="80000"/>
                      <a:pt x="120000" y="0"/>
                    </a:cubicBezTo>
                  </a:path>
                </a:pathLst>
              </a:custGeom>
              <a:solidFill>
                <a:srgbClr val="504E4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8" name="Shape 828"/>
              <p:cNvSpPr/>
              <p:nvPr/>
            </p:nvSpPr>
            <p:spPr>
              <a:xfrm>
                <a:off x="2257" y="2599"/>
                <a:ext cx="85" cy="2"/>
              </a:xfrm>
              <a:custGeom>
                <a:pathLst>
                  <a:path extrusionOk="0" h="120000" w="120000">
                    <a:moveTo>
                      <a:pt x="120000" y="0"/>
                    </a:moveTo>
                    <a:cubicBezTo>
                      <a:pt x="114193" y="0"/>
                      <a:pt x="114193" y="0"/>
                      <a:pt x="114193" y="0"/>
                    </a:cubicBezTo>
                    <a:cubicBezTo>
                      <a:pt x="106451" y="60000"/>
                      <a:pt x="85161" y="120000"/>
                      <a:pt x="60000" y="120000"/>
                    </a:cubicBezTo>
                    <a:cubicBezTo>
                      <a:pt x="34838" y="120000"/>
                      <a:pt x="11612" y="60000"/>
                      <a:pt x="5806" y="0"/>
                    </a:cubicBezTo>
                    <a:cubicBezTo>
                      <a:pt x="0" y="0"/>
                      <a:pt x="0" y="0"/>
                      <a:pt x="0" y="0"/>
                    </a:cubicBezTo>
                    <a:cubicBezTo>
                      <a:pt x="7741" y="60000"/>
                      <a:pt x="30967" y="120000"/>
                      <a:pt x="60000" y="120000"/>
                    </a:cubicBezTo>
                    <a:cubicBezTo>
                      <a:pt x="87096" y="120000"/>
                      <a:pt x="112258" y="60000"/>
                      <a:pt x="120000" y="0"/>
                    </a:cubicBezTo>
                  </a:path>
                </a:pathLst>
              </a:custGeom>
              <a:solidFill>
                <a:srgbClr val="4C494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9" name="Shape 829"/>
              <p:cNvSpPr/>
              <p:nvPr/>
            </p:nvSpPr>
            <p:spPr>
              <a:xfrm>
                <a:off x="2261" y="2599"/>
                <a:ext cx="77" cy="2"/>
              </a:xfrm>
              <a:custGeom>
                <a:pathLst>
                  <a:path extrusionOk="0" h="120000" w="120000">
                    <a:moveTo>
                      <a:pt x="119999" y="0"/>
                    </a:moveTo>
                    <a:cubicBezTo>
                      <a:pt x="113571" y="0"/>
                      <a:pt x="113571" y="0"/>
                      <a:pt x="113571" y="0"/>
                    </a:cubicBezTo>
                    <a:cubicBezTo>
                      <a:pt x="104999" y="60000"/>
                      <a:pt x="83571" y="120000"/>
                      <a:pt x="59999" y="120000"/>
                    </a:cubicBezTo>
                    <a:cubicBezTo>
                      <a:pt x="34285" y="120000"/>
                      <a:pt x="12857" y="60000"/>
                      <a:pt x="4285" y="0"/>
                    </a:cubicBezTo>
                    <a:cubicBezTo>
                      <a:pt x="0" y="0"/>
                      <a:pt x="0" y="0"/>
                      <a:pt x="0" y="0"/>
                    </a:cubicBezTo>
                    <a:cubicBezTo>
                      <a:pt x="6428" y="60000"/>
                      <a:pt x="32142" y="120000"/>
                      <a:pt x="59999" y="120000"/>
                    </a:cubicBezTo>
                    <a:cubicBezTo>
                      <a:pt x="87857" y="120000"/>
                      <a:pt x="111428" y="60000"/>
                      <a:pt x="119999" y="0"/>
                    </a:cubicBezTo>
                  </a:path>
                </a:pathLst>
              </a:custGeom>
              <a:solidFill>
                <a:srgbClr val="46444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0" name="Shape 830"/>
              <p:cNvSpPr/>
              <p:nvPr/>
            </p:nvSpPr>
            <p:spPr>
              <a:xfrm>
                <a:off x="2264" y="2599"/>
                <a:ext cx="70" cy="2"/>
              </a:xfrm>
              <a:custGeom>
                <a:pathLst>
                  <a:path extrusionOk="0" h="120000" w="120000">
                    <a:moveTo>
                      <a:pt x="120000" y="0"/>
                    </a:moveTo>
                    <a:cubicBezTo>
                      <a:pt x="112941" y="0"/>
                      <a:pt x="112941" y="0"/>
                      <a:pt x="112941" y="0"/>
                    </a:cubicBezTo>
                    <a:cubicBezTo>
                      <a:pt x="103529" y="60000"/>
                      <a:pt x="84705" y="120000"/>
                      <a:pt x="61176" y="120000"/>
                    </a:cubicBezTo>
                    <a:cubicBezTo>
                      <a:pt x="37647" y="120000"/>
                      <a:pt x="16470" y="60000"/>
                      <a:pt x="9411" y="0"/>
                    </a:cubicBezTo>
                    <a:cubicBezTo>
                      <a:pt x="0" y="0"/>
                      <a:pt x="0" y="0"/>
                      <a:pt x="0" y="0"/>
                    </a:cubicBezTo>
                    <a:cubicBezTo>
                      <a:pt x="9411" y="60000"/>
                      <a:pt x="32941" y="120000"/>
                      <a:pt x="61176" y="120000"/>
                    </a:cubicBezTo>
                    <a:cubicBezTo>
                      <a:pt x="87058" y="120000"/>
                      <a:pt x="110588" y="60000"/>
                      <a:pt x="120000" y="0"/>
                    </a:cubicBezTo>
                  </a:path>
                </a:pathLst>
              </a:custGeom>
              <a:solidFill>
                <a:srgbClr val="413F3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1" name="Shape 831"/>
              <p:cNvSpPr/>
              <p:nvPr/>
            </p:nvSpPr>
            <p:spPr>
              <a:xfrm>
                <a:off x="2270" y="2599"/>
                <a:ext cx="59" cy="2"/>
              </a:xfrm>
              <a:custGeom>
                <a:pathLst>
                  <a:path extrusionOk="0" h="120000" w="120000">
                    <a:moveTo>
                      <a:pt x="120000" y="0"/>
                    </a:moveTo>
                    <a:cubicBezTo>
                      <a:pt x="111818" y="0"/>
                      <a:pt x="111818" y="0"/>
                      <a:pt x="111818" y="0"/>
                    </a:cubicBezTo>
                    <a:cubicBezTo>
                      <a:pt x="100909" y="60000"/>
                      <a:pt x="81818" y="60000"/>
                      <a:pt x="60000" y="60000"/>
                    </a:cubicBezTo>
                    <a:cubicBezTo>
                      <a:pt x="35454" y="60000"/>
                      <a:pt x="16363" y="60000"/>
                      <a:pt x="8181" y="0"/>
                    </a:cubicBezTo>
                    <a:cubicBezTo>
                      <a:pt x="0" y="0"/>
                      <a:pt x="0" y="0"/>
                      <a:pt x="0" y="0"/>
                    </a:cubicBezTo>
                    <a:cubicBezTo>
                      <a:pt x="8181" y="60000"/>
                      <a:pt x="32727" y="120000"/>
                      <a:pt x="60000" y="120000"/>
                    </a:cubicBezTo>
                    <a:cubicBezTo>
                      <a:pt x="87272" y="120000"/>
                      <a:pt x="109090" y="60000"/>
                      <a:pt x="120000" y="0"/>
                    </a:cubicBezTo>
                  </a:path>
                </a:pathLst>
              </a:custGeom>
              <a:solidFill>
                <a:srgbClr val="3C393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2" name="Shape 832"/>
              <p:cNvSpPr/>
              <p:nvPr/>
            </p:nvSpPr>
            <p:spPr>
              <a:xfrm>
                <a:off x="2274" y="2599"/>
                <a:ext cx="51" cy="1"/>
              </a:xfrm>
              <a:custGeom>
                <a:pathLst>
                  <a:path extrusionOk="0" h="120000" w="120000">
                    <a:moveTo>
                      <a:pt x="120000" y="0"/>
                    </a:moveTo>
                    <a:cubicBezTo>
                      <a:pt x="0" y="0"/>
                      <a:pt x="0" y="0"/>
                      <a:pt x="0" y="0"/>
                    </a:cubicBezTo>
                    <a:cubicBezTo>
                      <a:pt x="9473" y="120000"/>
                      <a:pt x="31578" y="120000"/>
                      <a:pt x="60000" y="120000"/>
                    </a:cubicBezTo>
                    <a:cubicBezTo>
                      <a:pt x="85263" y="120000"/>
                      <a:pt x="107368" y="120000"/>
                      <a:pt x="120000" y="0"/>
                    </a:cubicBezTo>
                  </a:path>
                </a:pathLst>
              </a:custGeom>
              <a:solidFill>
                <a:srgbClr val="38353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3" name="Shape 833"/>
              <p:cNvSpPr/>
              <p:nvPr/>
            </p:nvSpPr>
            <p:spPr>
              <a:xfrm>
                <a:off x="1606" y="2576"/>
                <a:ext cx="463" cy="24"/>
              </a:xfrm>
              <a:custGeom>
                <a:pathLst>
                  <a:path extrusionOk="0" h="120000" w="120000">
                    <a:moveTo>
                      <a:pt x="80823" y="0"/>
                    </a:moveTo>
                    <a:cubicBezTo>
                      <a:pt x="36000" y="0"/>
                      <a:pt x="0" y="26666"/>
                      <a:pt x="0" y="60000"/>
                    </a:cubicBezTo>
                    <a:cubicBezTo>
                      <a:pt x="0" y="93333"/>
                      <a:pt x="36000" y="120000"/>
                      <a:pt x="80823" y="120000"/>
                    </a:cubicBezTo>
                    <a:cubicBezTo>
                      <a:pt x="94941" y="120000"/>
                      <a:pt x="108352" y="120000"/>
                      <a:pt x="120000" y="113333"/>
                    </a:cubicBezTo>
                    <a:cubicBezTo>
                      <a:pt x="120000" y="113333"/>
                      <a:pt x="120000" y="113333"/>
                      <a:pt x="120000" y="113333"/>
                    </a:cubicBezTo>
                    <a:cubicBezTo>
                      <a:pt x="108705" y="120000"/>
                      <a:pt x="94941" y="120000"/>
                      <a:pt x="80823" y="120000"/>
                    </a:cubicBezTo>
                    <a:cubicBezTo>
                      <a:pt x="37058" y="120000"/>
                      <a:pt x="1411" y="93333"/>
                      <a:pt x="1411" y="60000"/>
                    </a:cubicBezTo>
                    <a:cubicBezTo>
                      <a:pt x="1411" y="26666"/>
                      <a:pt x="37058" y="0"/>
                      <a:pt x="80823" y="0"/>
                    </a:cubicBezTo>
                    <a:cubicBezTo>
                      <a:pt x="94941" y="0"/>
                      <a:pt x="108705" y="6666"/>
                      <a:pt x="120000" y="6666"/>
                    </a:cubicBezTo>
                    <a:cubicBezTo>
                      <a:pt x="120000" y="6666"/>
                      <a:pt x="120000" y="6666"/>
                      <a:pt x="120000" y="6666"/>
                    </a:cubicBezTo>
                    <a:cubicBezTo>
                      <a:pt x="108352" y="0"/>
                      <a:pt x="94941" y="0"/>
                      <a:pt x="80823" y="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4" name="Shape 834"/>
              <p:cNvSpPr/>
              <p:nvPr/>
            </p:nvSpPr>
            <p:spPr>
              <a:xfrm>
                <a:off x="1612" y="2576"/>
                <a:ext cx="457" cy="24"/>
              </a:xfrm>
              <a:custGeom>
                <a:pathLst>
                  <a:path extrusionOk="0" h="120000" w="120000">
                    <a:moveTo>
                      <a:pt x="80357" y="0"/>
                    </a:moveTo>
                    <a:cubicBezTo>
                      <a:pt x="36071" y="0"/>
                      <a:pt x="0" y="26666"/>
                      <a:pt x="0" y="60000"/>
                    </a:cubicBezTo>
                    <a:cubicBezTo>
                      <a:pt x="0" y="93333"/>
                      <a:pt x="36071" y="120000"/>
                      <a:pt x="80357" y="120000"/>
                    </a:cubicBezTo>
                    <a:cubicBezTo>
                      <a:pt x="94642" y="120000"/>
                      <a:pt x="108571" y="120000"/>
                      <a:pt x="120000" y="113333"/>
                    </a:cubicBezTo>
                    <a:cubicBezTo>
                      <a:pt x="120000" y="113333"/>
                      <a:pt x="120000" y="113333"/>
                      <a:pt x="120000" y="113333"/>
                    </a:cubicBezTo>
                    <a:cubicBezTo>
                      <a:pt x="108571" y="120000"/>
                      <a:pt x="94642" y="120000"/>
                      <a:pt x="80357" y="120000"/>
                    </a:cubicBezTo>
                    <a:cubicBezTo>
                      <a:pt x="36785" y="120000"/>
                      <a:pt x="1785" y="93333"/>
                      <a:pt x="1785" y="60000"/>
                    </a:cubicBezTo>
                    <a:cubicBezTo>
                      <a:pt x="1785" y="26666"/>
                      <a:pt x="36785" y="0"/>
                      <a:pt x="80357" y="0"/>
                    </a:cubicBezTo>
                    <a:cubicBezTo>
                      <a:pt x="94642" y="0"/>
                      <a:pt x="108571" y="6666"/>
                      <a:pt x="120000" y="13333"/>
                    </a:cubicBezTo>
                    <a:cubicBezTo>
                      <a:pt x="120000" y="6666"/>
                      <a:pt x="120000" y="6666"/>
                      <a:pt x="120000" y="6666"/>
                    </a:cubicBezTo>
                    <a:cubicBezTo>
                      <a:pt x="108571" y="6666"/>
                      <a:pt x="94642" y="0"/>
                      <a:pt x="80357" y="0"/>
                    </a:cubicBezTo>
                  </a:path>
                </a:pathLst>
              </a:custGeom>
              <a:solidFill>
                <a:srgbClr val="FCFBF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5" name="Shape 835"/>
              <p:cNvSpPr/>
              <p:nvPr/>
            </p:nvSpPr>
            <p:spPr>
              <a:xfrm>
                <a:off x="1619" y="2576"/>
                <a:ext cx="450" cy="24"/>
              </a:xfrm>
              <a:custGeom>
                <a:pathLst>
                  <a:path extrusionOk="0" h="120000" w="120000">
                    <a:moveTo>
                      <a:pt x="79758" y="0"/>
                    </a:moveTo>
                    <a:cubicBezTo>
                      <a:pt x="35528" y="0"/>
                      <a:pt x="0" y="26666"/>
                      <a:pt x="0" y="60000"/>
                    </a:cubicBezTo>
                    <a:cubicBezTo>
                      <a:pt x="0" y="93333"/>
                      <a:pt x="35528" y="120000"/>
                      <a:pt x="79758" y="120000"/>
                    </a:cubicBezTo>
                    <a:cubicBezTo>
                      <a:pt x="94259" y="120000"/>
                      <a:pt x="108398" y="120000"/>
                      <a:pt x="120000" y="113333"/>
                    </a:cubicBezTo>
                    <a:cubicBezTo>
                      <a:pt x="120000" y="113333"/>
                      <a:pt x="120000" y="113333"/>
                      <a:pt x="120000" y="113333"/>
                    </a:cubicBezTo>
                    <a:cubicBezTo>
                      <a:pt x="108398" y="113333"/>
                      <a:pt x="94622" y="120000"/>
                      <a:pt x="79758" y="120000"/>
                    </a:cubicBezTo>
                    <a:cubicBezTo>
                      <a:pt x="36616" y="120000"/>
                      <a:pt x="1812" y="93333"/>
                      <a:pt x="1812" y="60000"/>
                    </a:cubicBezTo>
                    <a:cubicBezTo>
                      <a:pt x="1812" y="26666"/>
                      <a:pt x="36616" y="0"/>
                      <a:pt x="79758" y="0"/>
                    </a:cubicBezTo>
                    <a:cubicBezTo>
                      <a:pt x="94622" y="0"/>
                      <a:pt x="108398" y="6666"/>
                      <a:pt x="120000" y="13333"/>
                    </a:cubicBezTo>
                    <a:cubicBezTo>
                      <a:pt x="120000" y="13333"/>
                      <a:pt x="120000" y="13333"/>
                      <a:pt x="120000" y="13333"/>
                    </a:cubicBezTo>
                    <a:cubicBezTo>
                      <a:pt x="108398" y="6666"/>
                      <a:pt x="94259" y="0"/>
                      <a:pt x="79758" y="0"/>
                    </a:cubicBezTo>
                  </a:path>
                </a:pathLst>
              </a:custGeom>
              <a:solidFill>
                <a:srgbClr val="F7F7F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6" name="Shape 836"/>
              <p:cNvSpPr/>
              <p:nvPr/>
            </p:nvSpPr>
            <p:spPr>
              <a:xfrm>
                <a:off x="1625" y="2576"/>
                <a:ext cx="444" cy="24"/>
              </a:xfrm>
              <a:custGeom>
                <a:pathLst>
                  <a:path extrusionOk="0" h="120000" w="120000">
                    <a:moveTo>
                      <a:pt x="79141" y="0"/>
                    </a:moveTo>
                    <a:cubicBezTo>
                      <a:pt x="35337" y="0"/>
                      <a:pt x="0" y="26666"/>
                      <a:pt x="0" y="60000"/>
                    </a:cubicBezTo>
                    <a:cubicBezTo>
                      <a:pt x="0" y="93333"/>
                      <a:pt x="35337" y="120000"/>
                      <a:pt x="79141" y="120000"/>
                    </a:cubicBezTo>
                    <a:cubicBezTo>
                      <a:pt x="94233" y="120000"/>
                      <a:pt x="108220" y="113333"/>
                      <a:pt x="120000" y="113333"/>
                    </a:cubicBezTo>
                    <a:cubicBezTo>
                      <a:pt x="120000" y="106666"/>
                      <a:pt x="120000" y="106666"/>
                      <a:pt x="120000" y="106666"/>
                    </a:cubicBezTo>
                    <a:cubicBezTo>
                      <a:pt x="108220" y="113333"/>
                      <a:pt x="94233" y="120000"/>
                      <a:pt x="79141" y="120000"/>
                    </a:cubicBezTo>
                    <a:cubicBezTo>
                      <a:pt x="36441" y="120000"/>
                      <a:pt x="1840" y="93333"/>
                      <a:pt x="1840" y="60000"/>
                    </a:cubicBezTo>
                    <a:cubicBezTo>
                      <a:pt x="1840" y="26666"/>
                      <a:pt x="36441" y="6666"/>
                      <a:pt x="79141" y="6666"/>
                    </a:cubicBezTo>
                    <a:cubicBezTo>
                      <a:pt x="94233" y="6666"/>
                      <a:pt x="108220" y="6666"/>
                      <a:pt x="120000" y="13333"/>
                    </a:cubicBezTo>
                    <a:cubicBezTo>
                      <a:pt x="120000" y="13333"/>
                      <a:pt x="120000" y="13333"/>
                      <a:pt x="120000" y="13333"/>
                    </a:cubicBezTo>
                    <a:cubicBezTo>
                      <a:pt x="108220" y="6666"/>
                      <a:pt x="94233" y="0"/>
                      <a:pt x="79141" y="0"/>
                    </a:cubicBezTo>
                  </a:path>
                </a:pathLst>
              </a:custGeom>
              <a:solidFill>
                <a:srgbClr val="F3F3F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7" name="Shape 837"/>
              <p:cNvSpPr/>
              <p:nvPr/>
            </p:nvSpPr>
            <p:spPr>
              <a:xfrm>
                <a:off x="1632" y="2577"/>
                <a:ext cx="437" cy="23"/>
              </a:xfrm>
              <a:custGeom>
                <a:pathLst>
                  <a:path extrusionOk="0" h="120000" w="120000">
                    <a:moveTo>
                      <a:pt x="78504" y="0"/>
                    </a:moveTo>
                    <a:cubicBezTo>
                      <a:pt x="35140" y="0"/>
                      <a:pt x="0" y="21176"/>
                      <a:pt x="0" y="56470"/>
                    </a:cubicBezTo>
                    <a:cubicBezTo>
                      <a:pt x="0" y="91764"/>
                      <a:pt x="35140" y="120000"/>
                      <a:pt x="78504" y="120000"/>
                    </a:cubicBezTo>
                    <a:cubicBezTo>
                      <a:pt x="93831" y="120000"/>
                      <a:pt x="108037" y="112941"/>
                      <a:pt x="120000" y="105882"/>
                    </a:cubicBezTo>
                    <a:cubicBezTo>
                      <a:pt x="120000" y="105882"/>
                      <a:pt x="120000" y="105882"/>
                      <a:pt x="120000" y="105882"/>
                    </a:cubicBezTo>
                    <a:cubicBezTo>
                      <a:pt x="108037" y="112941"/>
                      <a:pt x="93831" y="120000"/>
                      <a:pt x="78504" y="120000"/>
                    </a:cubicBezTo>
                    <a:cubicBezTo>
                      <a:pt x="35887" y="120000"/>
                      <a:pt x="1495" y="91764"/>
                      <a:pt x="1495" y="56470"/>
                    </a:cubicBezTo>
                    <a:cubicBezTo>
                      <a:pt x="1495" y="28235"/>
                      <a:pt x="35887" y="0"/>
                      <a:pt x="78504" y="0"/>
                    </a:cubicBezTo>
                    <a:cubicBezTo>
                      <a:pt x="93831" y="0"/>
                      <a:pt x="108037" y="0"/>
                      <a:pt x="120000" y="7058"/>
                    </a:cubicBezTo>
                    <a:cubicBezTo>
                      <a:pt x="120000" y="7058"/>
                      <a:pt x="120000" y="7058"/>
                      <a:pt x="120000" y="7058"/>
                    </a:cubicBezTo>
                    <a:cubicBezTo>
                      <a:pt x="108037" y="0"/>
                      <a:pt x="93831" y="0"/>
                      <a:pt x="78504" y="0"/>
                    </a:cubicBezTo>
                  </a:path>
                </a:pathLst>
              </a:custGeom>
              <a:solidFill>
                <a:srgbClr val="EFEEE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8" name="Shape 838"/>
              <p:cNvSpPr/>
              <p:nvPr/>
            </p:nvSpPr>
            <p:spPr>
              <a:xfrm>
                <a:off x="1638" y="2577"/>
                <a:ext cx="431" cy="23"/>
              </a:xfrm>
              <a:custGeom>
                <a:pathLst>
                  <a:path extrusionOk="0" h="120000" w="120000">
                    <a:moveTo>
                      <a:pt x="77981" y="0"/>
                    </a:moveTo>
                    <a:cubicBezTo>
                      <a:pt x="34826" y="0"/>
                      <a:pt x="0" y="28235"/>
                      <a:pt x="0" y="56470"/>
                    </a:cubicBezTo>
                    <a:cubicBezTo>
                      <a:pt x="0" y="91764"/>
                      <a:pt x="34826" y="120000"/>
                      <a:pt x="77981" y="120000"/>
                    </a:cubicBezTo>
                    <a:cubicBezTo>
                      <a:pt x="93501" y="120000"/>
                      <a:pt x="107886" y="112941"/>
                      <a:pt x="120000" y="105882"/>
                    </a:cubicBezTo>
                    <a:cubicBezTo>
                      <a:pt x="120000" y="105882"/>
                      <a:pt x="120000" y="105882"/>
                      <a:pt x="120000" y="105882"/>
                    </a:cubicBezTo>
                    <a:cubicBezTo>
                      <a:pt x="108264" y="112941"/>
                      <a:pt x="93501" y="112941"/>
                      <a:pt x="77981" y="112941"/>
                    </a:cubicBezTo>
                    <a:cubicBezTo>
                      <a:pt x="35962" y="112941"/>
                      <a:pt x="1892" y="91764"/>
                      <a:pt x="1892" y="56470"/>
                    </a:cubicBezTo>
                    <a:cubicBezTo>
                      <a:pt x="1892" y="28235"/>
                      <a:pt x="35962" y="0"/>
                      <a:pt x="77981" y="0"/>
                    </a:cubicBezTo>
                    <a:cubicBezTo>
                      <a:pt x="93501" y="0"/>
                      <a:pt x="108264" y="7058"/>
                      <a:pt x="120000" y="7058"/>
                    </a:cubicBezTo>
                    <a:cubicBezTo>
                      <a:pt x="120000" y="7058"/>
                      <a:pt x="120000" y="7058"/>
                      <a:pt x="120000" y="7058"/>
                    </a:cubicBezTo>
                    <a:cubicBezTo>
                      <a:pt x="107886" y="0"/>
                      <a:pt x="93501" y="0"/>
                      <a:pt x="77981" y="0"/>
                    </a:cubicBezTo>
                  </a:path>
                </a:pathLst>
              </a:custGeom>
              <a:solidFill>
                <a:srgbClr val="EBEBE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9" name="Shape 839"/>
              <p:cNvSpPr/>
              <p:nvPr/>
            </p:nvSpPr>
            <p:spPr>
              <a:xfrm>
                <a:off x="1645" y="2577"/>
                <a:ext cx="424" cy="22"/>
              </a:xfrm>
              <a:custGeom>
                <a:pathLst>
                  <a:path extrusionOk="0" h="120000" w="120000">
                    <a:moveTo>
                      <a:pt x="77307" y="0"/>
                    </a:moveTo>
                    <a:cubicBezTo>
                      <a:pt x="34615" y="0"/>
                      <a:pt x="0" y="30000"/>
                      <a:pt x="0" y="60000"/>
                    </a:cubicBezTo>
                    <a:cubicBezTo>
                      <a:pt x="0" y="97500"/>
                      <a:pt x="34615" y="120000"/>
                      <a:pt x="77307" y="120000"/>
                    </a:cubicBezTo>
                    <a:cubicBezTo>
                      <a:pt x="93076" y="120000"/>
                      <a:pt x="108076" y="120000"/>
                      <a:pt x="120000" y="112500"/>
                    </a:cubicBezTo>
                    <a:cubicBezTo>
                      <a:pt x="120000" y="112500"/>
                      <a:pt x="120000" y="112500"/>
                      <a:pt x="120000" y="112500"/>
                    </a:cubicBezTo>
                    <a:cubicBezTo>
                      <a:pt x="108076" y="120000"/>
                      <a:pt x="93076" y="120000"/>
                      <a:pt x="77307" y="120000"/>
                    </a:cubicBezTo>
                    <a:cubicBezTo>
                      <a:pt x="35384" y="120000"/>
                      <a:pt x="1923" y="97500"/>
                      <a:pt x="1923" y="60000"/>
                    </a:cubicBezTo>
                    <a:cubicBezTo>
                      <a:pt x="1923" y="30000"/>
                      <a:pt x="35384" y="0"/>
                      <a:pt x="77307" y="0"/>
                    </a:cubicBezTo>
                    <a:cubicBezTo>
                      <a:pt x="93076" y="0"/>
                      <a:pt x="108076" y="7500"/>
                      <a:pt x="120000" y="15000"/>
                    </a:cubicBezTo>
                    <a:cubicBezTo>
                      <a:pt x="120000" y="7500"/>
                      <a:pt x="120000" y="7500"/>
                      <a:pt x="120000" y="7500"/>
                    </a:cubicBezTo>
                    <a:cubicBezTo>
                      <a:pt x="108076" y="7500"/>
                      <a:pt x="93076" y="0"/>
                      <a:pt x="77307" y="0"/>
                    </a:cubicBezTo>
                  </a:path>
                </a:pathLst>
              </a:custGeom>
              <a:solidFill>
                <a:srgbClr val="E7E6E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0" name="Shape 840"/>
              <p:cNvSpPr/>
              <p:nvPr/>
            </p:nvSpPr>
            <p:spPr>
              <a:xfrm>
                <a:off x="1651" y="2577"/>
                <a:ext cx="418" cy="22"/>
              </a:xfrm>
              <a:custGeom>
                <a:pathLst>
                  <a:path extrusionOk="0" h="120000" w="120000">
                    <a:moveTo>
                      <a:pt x="76612" y="0"/>
                    </a:moveTo>
                    <a:cubicBezTo>
                      <a:pt x="34006" y="0"/>
                      <a:pt x="0" y="30000"/>
                      <a:pt x="0" y="60000"/>
                    </a:cubicBezTo>
                    <a:cubicBezTo>
                      <a:pt x="0" y="97500"/>
                      <a:pt x="34006" y="120000"/>
                      <a:pt x="76612" y="120000"/>
                    </a:cubicBezTo>
                    <a:cubicBezTo>
                      <a:pt x="92638" y="120000"/>
                      <a:pt x="107882" y="120000"/>
                      <a:pt x="119999" y="112500"/>
                    </a:cubicBezTo>
                    <a:cubicBezTo>
                      <a:pt x="119999" y="105000"/>
                      <a:pt x="119999" y="105000"/>
                      <a:pt x="119999" y="105000"/>
                    </a:cubicBezTo>
                    <a:cubicBezTo>
                      <a:pt x="107882" y="112500"/>
                      <a:pt x="92638" y="120000"/>
                      <a:pt x="76612" y="120000"/>
                    </a:cubicBezTo>
                    <a:cubicBezTo>
                      <a:pt x="35179" y="120000"/>
                      <a:pt x="1563" y="90000"/>
                      <a:pt x="1563" y="60000"/>
                    </a:cubicBezTo>
                    <a:cubicBezTo>
                      <a:pt x="1563" y="30000"/>
                      <a:pt x="35179" y="0"/>
                      <a:pt x="76612" y="0"/>
                    </a:cubicBezTo>
                    <a:cubicBezTo>
                      <a:pt x="92638" y="0"/>
                      <a:pt x="107882" y="7500"/>
                      <a:pt x="119999" y="15000"/>
                    </a:cubicBezTo>
                    <a:cubicBezTo>
                      <a:pt x="119999" y="15000"/>
                      <a:pt x="119999" y="15000"/>
                      <a:pt x="119999" y="15000"/>
                    </a:cubicBezTo>
                    <a:cubicBezTo>
                      <a:pt x="107882" y="7500"/>
                      <a:pt x="92638" y="0"/>
                      <a:pt x="76612" y="0"/>
                    </a:cubicBezTo>
                  </a:path>
                </a:pathLst>
              </a:custGeom>
              <a:solidFill>
                <a:srgbClr val="E2E2E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1" name="Shape 841"/>
              <p:cNvSpPr/>
              <p:nvPr/>
            </p:nvSpPr>
            <p:spPr>
              <a:xfrm>
                <a:off x="1657" y="2577"/>
                <a:ext cx="412" cy="22"/>
              </a:xfrm>
              <a:custGeom>
                <a:pathLst>
                  <a:path extrusionOk="0" h="120000" w="120000">
                    <a:moveTo>
                      <a:pt x="76039" y="0"/>
                    </a:moveTo>
                    <a:cubicBezTo>
                      <a:pt x="34059" y="0"/>
                      <a:pt x="0" y="30000"/>
                      <a:pt x="0" y="60000"/>
                    </a:cubicBezTo>
                    <a:cubicBezTo>
                      <a:pt x="0" y="90000"/>
                      <a:pt x="34059" y="120000"/>
                      <a:pt x="76039" y="120000"/>
                    </a:cubicBezTo>
                    <a:cubicBezTo>
                      <a:pt x="92277" y="120000"/>
                      <a:pt x="107722" y="112500"/>
                      <a:pt x="120000" y="105000"/>
                    </a:cubicBezTo>
                    <a:cubicBezTo>
                      <a:pt x="120000" y="105000"/>
                      <a:pt x="120000" y="105000"/>
                      <a:pt x="120000" y="105000"/>
                    </a:cubicBezTo>
                    <a:cubicBezTo>
                      <a:pt x="107722" y="112500"/>
                      <a:pt x="92673" y="120000"/>
                      <a:pt x="76039" y="120000"/>
                    </a:cubicBezTo>
                    <a:cubicBezTo>
                      <a:pt x="35247" y="120000"/>
                      <a:pt x="1980" y="90000"/>
                      <a:pt x="1980" y="60000"/>
                    </a:cubicBezTo>
                    <a:cubicBezTo>
                      <a:pt x="1980" y="30000"/>
                      <a:pt x="35247" y="7500"/>
                      <a:pt x="76039" y="7500"/>
                    </a:cubicBezTo>
                    <a:cubicBezTo>
                      <a:pt x="92673" y="7500"/>
                      <a:pt x="107722" y="7500"/>
                      <a:pt x="120000" y="15000"/>
                    </a:cubicBezTo>
                    <a:cubicBezTo>
                      <a:pt x="120000" y="15000"/>
                      <a:pt x="120000" y="15000"/>
                      <a:pt x="120000" y="15000"/>
                    </a:cubicBezTo>
                    <a:cubicBezTo>
                      <a:pt x="107722" y="7500"/>
                      <a:pt x="92277" y="0"/>
                      <a:pt x="76039" y="0"/>
                    </a:cubicBezTo>
                  </a:path>
                </a:pathLst>
              </a:custGeom>
              <a:solidFill>
                <a:srgbClr val="DFDED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2" name="Shape 842"/>
              <p:cNvSpPr/>
              <p:nvPr/>
            </p:nvSpPr>
            <p:spPr>
              <a:xfrm>
                <a:off x="1664" y="2578"/>
                <a:ext cx="405" cy="21"/>
              </a:xfrm>
              <a:custGeom>
                <a:pathLst>
                  <a:path extrusionOk="0" h="120000" w="120000">
                    <a:moveTo>
                      <a:pt x="75302" y="0"/>
                    </a:moveTo>
                    <a:cubicBezTo>
                      <a:pt x="33825" y="0"/>
                      <a:pt x="0" y="24000"/>
                      <a:pt x="0" y="56000"/>
                    </a:cubicBezTo>
                    <a:cubicBezTo>
                      <a:pt x="0" y="88000"/>
                      <a:pt x="33825" y="120000"/>
                      <a:pt x="75302" y="120000"/>
                    </a:cubicBezTo>
                    <a:cubicBezTo>
                      <a:pt x="92214" y="120000"/>
                      <a:pt x="107516" y="112000"/>
                      <a:pt x="120000" y="104000"/>
                    </a:cubicBezTo>
                    <a:cubicBezTo>
                      <a:pt x="120000" y="104000"/>
                      <a:pt x="120000" y="104000"/>
                      <a:pt x="120000" y="104000"/>
                    </a:cubicBezTo>
                    <a:cubicBezTo>
                      <a:pt x="107919" y="112000"/>
                      <a:pt x="92214" y="120000"/>
                      <a:pt x="75302" y="120000"/>
                    </a:cubicBezTo>
                    <a:cubicBezTo>
                      <a:pt x="34630" y="120000"/>
                      <a:pt x="2013" y="88000"/>
                      <a:pt x="2013" y="56000"/>
                    </a:cubicBezTo>
                    <a:cubicBezTo>
                      <a:pt x="2013" y="24000"/>
                      <a:pt x="34630" y="0"/>
                      <a:pt x="75302" y="0"/>
                    </a:cubicBezTo>
                    <a:cubicBezTo>
                      <a:pt x="92214" y="0"/>
                      <a:pt x="107919" y="0"/>
                      <a:pt x="120000" y="8000"/>
                    </a:cubicBezTo>
                    <a:cubicBezTo>
                      <a:pt x="120000" y="8000"/>
                      <a:pt x="120000" y="8000"/>
                      <a:pt x="120000" y="8000"/>
                    </a:cubicBezTo>
                    <a:cubicBezTo>
                      <a:pt x="107516" y="0"/>
                      <a:pt x="92214" y="0"/>
                      <a:pt x="75302" y="0"/>
                    </a:cubicBezTo>
                  </a:path>
                </a:pathLst>
              </a:custGeom>
              <a:solidFill>
                <a:srgbClr val="DBDAD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3" name="Shape 843"/>
              <p:cNvSpPr/>
              <p:nvPr/>
            </p:nvSpPr>
            <p:spPr>
              <a:xfrm>
                <a:off x="1670" y="2578"/>
                <a:ext cx="399" cy="21"/>
              </a:xfrm>
              <a:custGeom>
                <a:pathLst>
                  <a:path extrusionOk="0" h="120000" w="120000">
                    <a:moveTo>
                      <a:pt x="74539" y="0"/>
                    </a:moveTo>
                    <a:cubicBezTo>
                      <a:pt x="33174" y="0"/>
                      <a:pt x="0" y="24000"/>
                      <a:pt x="0" y="56000"/>
                    </a:cubicBezTo>
                    <a:cubicBezTo>
                      <a:pt x="0" y="88000"/>
                      <a:pt x="33174" y="120000"/>
                      <a:pt x="74539" y="120000"/>
                    </a:cubicBezTo>
                    <a:cubicBezTo>
                      <a:pt x="91740" y="120000"/>
                      <a:pt x="107713" y="112000"/>
                      <a:pt x="120000" y="104000"/>
                    </a:cubicBezTo>
                    <a:cubicBezTo>
                      <a:pt x="120000" y="104000"/>
                      <a:pt x="120000" y="104000"/>
                      <a:pt x="120000" y="104000"/>
                    </a:cubicBezTo>
                    <a:cubicBezTo>
                      <a:pt x="107713" y="112000"/>
                      <a:pt x="91740" y="112000"/>
                      <a:pt x="74539" y="112000"/>
                    </a:cubicBezTo>
                    <a:cubicBezTo>
                      <a:pt x="34402" y="112000"/>
                      <a:pt x="1638" y="88000"/>
                      <a:pt x="1638" y="56000"/>
                    </a:cubicBezTo>
                    <a:cubicBezTo>
                      <a:pt x="1638" y="24000"/>
                      <a:pt x="34402" y="0"/>
                      <a:pt x="74539" y="0"/>
                    </a:cubicBezTo>
                    <a:cubicBezTo>
                      <a:pt x="91740" y="0"/>
                      <a:pt x="107713" y="8000"/>
                      <a:pt x="120000" y="16000"/>
                    </a:cubicBezTo>
                    <a:cubicBezTo>
                      <a:pt x="120000" y="8000"/>
                      <a:pt x="120000" y="8000"/>
                      <a:pt x="120000" y="8000"/>
                    </a:cubicBezTo>
                    <a:cubicBezTo>
                      <a:pt x="107713" y="0"/>
                      <a:pt x="91740" y="0"/>
                      <a:pt x="74539" y="0"/>
                    </a:cubicBezTo>
                  </a:path>
                </a:pathLst>
              </a:custGeom>
              <a:solidFill>
                <a:srgbClr val="D7D7D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4" name="Shape 844"/>
              <p:cNvSpPr/>
              <p:nvPr/>
            </p:nvSpPr>
            <p:spPr>
              <a:xfrm>
                <a:off x="1676" y="2578"/>
                <a:ext cx="393" cy="19"/>
              </a:xfrm>
              <a:custGeom>
                <a:pathLst>
                  <a:path extrusionOk="0" h="120000" w="120000">
                    <a:moveTo>
                      <a:pt x="73910" y="0"/>
                    </a:moveTo>
                    <a:cubicBezTo>
                      <a:pt x="33217" y="0"/>
                      <a:pt x="0" y="25714"/>
                      <a:pt x="0" y="59999"/>
                    </a:cubicBezTo>
                    <a:cubicBezTo>
                      <a:pt x="0" y="94285"/>
                      <a:pt x="33217" y="119999"/>
                      <a:pt x="73910" y="119999"/>
                    </a:cubicBezTo>
                    <a:cubicBezTo>
                      <a:pt x="91349" y="119999"/>
                      <a:pt x="107543" y="119999"/>
                      <a:pt x="120000" y="111428"/>
                    </a:cubicBezTo>
                    <a:cubicBezTo>
                      <a:pt x="120000" y="102857"/>
                      <a:pt x="120000" y="102857"/>
                      <a:pt x="120000" y="102857"/>
                    </a:cubicBezTo>
                    <a:cubicBezTo>
                      <a:pt x="107543" y="119999"/>
                      <a:pt x="91349" y="119999"/>
                      <a:pt x="73910" y="119999"/>
                    </a:cubicBezTo>
                    <a:cubicBezTo>
                      <a:pt x="34048" y="119999"/>
                      <a:pt x="2076" y="94285"/>
                      <a:pt x="2076" y="59999"/>
                    </a:cubicBezTo>
                    <a:cubicBezTo>
                      <a:pt x="2076" y="25714"/>
                      <a:pt x="34048" y="0"/>
                      <a:pt x="73910" y="0"/>
                    </a:cubicBezTo>
                    <a:cubicBezTo>
                      <a:pt x="91349" y="0"/>
                      <a:pt x="107543" y="8571"/>
                      <a:pt x="120000" y="17142"/>
                    </a:cubicBezTo>
                    <a:cubicBezTo>
                      <a:pt x="120000" y="17142"/>
                      <a:pt x="120000" y="17142"/>
                      <a:pt x="120000" y="17142"/>
                    </a:cubicBezTo>
                    <a:cubicBezTo>
                      <a:pt x="107543" y="8571"/>
                      <a:pt x="91349" y="0"/>
                      <a:pt x="73910" y="0"/>
                    </a:cubicBezTo>
                  </a:path>
                </a:pathLst>
              </a:custGeom>
              <a:solidFill>
                <a:srgbClr val="D3D2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5" name="Shape 845"/>
              <p:cNvSpPr/>
              <p:nvPr/>
            </p:nvSpPr>
            <p:spPr>
              <a:xfrm>
                <a:off x="1683" y="2578"/>
                <a:ext cx="386" cy="19"/>
              </a:xfrm>
              <a:custGeom>
                <a:pathLst>
                  <a:path extrusionOk="0" h="120000" w="120000">
                    <a:moveTo>
                      <a:pt x="73098" y="0"/>
                    </a:moveTo>
                    <a:cubicBezTo>
                      <a:pt x="32535" y="0"/>
                      <a:pt x="0" y="25714"/>
                      <a:pt x="0" y="59999"/>
                    </a:cubicBezTo>
                    <a:cubicBezTo>
                      <a:pt x="0" y="94285"/>
                      <a:pt x="32535" y="119999"/>
                      <a:pt x="73098" y="119999"/>
                    </a:cubicBezTo>
                    <a:cubicBezTo>
                      <a:pt x="90845" y="119999"/>
                      <a:pt x="107323" y="119999"/>
                      <a:pt x="120000" y="102857"/>
                    </a:cubicBezTo>
                    <a:cubicBezTo>
                      <a:pt x="120000" y="102857"/>
                      <a:pt x="120000" y="102857"/>
                      <a:pt x="120000" y="102857"/>
                    </a:cubicBezTo>
                    <a:cubicBezTo>
                      <a:pt x="107746" y="111428"/>
                      <a:pt x="91267" y="119999"/>
                      <a:pt x="73098" y="119999"/>
                    </a:cubicBezTo>
                    <a:cubicBezTo>
                      <a:pt x="33802" y="119999"/>
                      <a:pt x="2112" y="94285"/>
                      <a:pt x="2112" y="59999"/>
                    </a:cubicBezTo>
                    <a:cubicBezTo>
                      <a:pt x="2112" y="25714"/>
                      <a:pt x="33802" y="0"/>
                      <a:pt x="73098" y="0"/>
                    </a:cubicBezTo>
                    <a:cubicBezTo>
                      <a:pt x="91267" y="0"/>
                      <a:pt x="107746" y="8571"/>
                      <a:pt x="120000" y="17142"/>
                    </a:cubicBezTo>
                    <a:cubicBezTo>
                      <a:pt x="120000" y="17142"/>
                      <a:pt x="120000" y="17142"/>
                      <a:pt x="120000" y="17142"/>
                    </a:cubicBezTo>
                    <a:cubicBezTo>
                      <a:pt x="107323" y="8571"/>
                      <a:pt x="90845" y="0"/>
                      <a:pt x="73098" y="0"/>
                    </a:cubicBezTo>
                  </a:path>
                </a:pathLst>
              </a:custGeom>
              <a:solidFill>
                <a:srgbClr val="CE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6" name="Shape 846"/>
              <p:cNvSpPr/>
              <p:nvPr/>
            </p:nvSpPr>
            <p:spPr>
              <a:xfrm>
                <a:off x="1689" y="2578"/>
                <a:ext cx="380" cy="19"/>
              </a:xfrm>
              <a:custGeom>
                <a:pathLst>
                  <a:path extrusionOk="0" h="120000" w="120000">
                    <a:moveTo>
                      <a:pt x="72258" y="0"/>
                    </a:moveTo>
                    <a:cubicBezTo>
                      <a:pt x="32258" y="0"/>
                      <a:pt x="0" y="25714"/>
                      <a:pt x="0" y="59999"/>
                    </a:cubicBezTo>
                    <a:cubicBezTo>
                      <a:pt x="0" y="94285"/>
                      <a:pt x="32258" y="119999"/>
                      <a:pt x="72258" y="119999"/>
                    </a:cubicBezTo>
                    <a:cubicBezTo>
                      <a:pt x="90752" y="119999"/>
                      <a:pt x="107526" y="111428"/>
                      <a:pt x="120000" y="102857"/>
                    </a:cubicBezTo>
                    <a:cubicBezTo>
                      <a:pt x="120000" y="102857"/>
                      <a:pt x="120000" y="102857"/>
                      <a:pt x="120000" y="102857"/>
                    </a:cubicBezTo>
                    <a:cubicBezTo>
                      <a:pt x="107526" y="111428"/>
                      <a:pt x="90752" y="119999"/>
                      <a:pt x="72258" y="119999"/>
                    </a:cubicBezTo>
                    <a:cubicBezTo>
                      <a:pt x="33548" y="119999"/>
                      <a:pt x="2150" y="94285"/>
                      <a:pt x="2150" y="59999"/>
                    </a:cubicBezTo>
                    <a:cubicBezTo>
                      <a:pt x="2150" y="34285"/>
                      <a:pt x="33548" y="8571"/>
                      <a:pt x="72258" y="8571"/>
                    </a:cubicBezTo>
                    <a:cubicBezTo>
                      <a:pt x="90752" y="8571"/>
                      <a:pt x="107526" y="8571"/>
                      <a:pt x="120000" y="17142"/>
                    </a:cubicBezTo>
                    <a:cubicBezTo>
                      <a:pt x="120000" y="17142"/>
                      <a:pt x="120000" y="17142"/>
                      <a:pt x="120000" y="17142"/>
                    </a:cubicBezTo>
                    <a:cubicBezTo>
                      <a:pt x="107526" y="8571"/>
                      <a:pt x="90752" y="0"/>
                      <a:pt x="72258" y="0"/>
                    </a:cubicBezTo>
                  </a:path>
                </a:pathLst>
              </a:custGeom>
              <a:solidFill>
                <a:srgbClr val="CAC9C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7" name="Shape 847"/>
              <p:cNvSpPr/>
              <p:nvPr/>
            </p:nvSpPr>
            <p:spPr>
              <a:xfrm>
                <a:off x="1696" y="2580"/>
                <a:ext cx="373" cy="17"/>
              </a:xfrm>
              <a:custGeom>
                <a:pathLst>
                  <a:path extrusionOk="0" h="120000" w="120000">
                    <a:moveTo>
                      <a:pt x="71386" y="0"/>
                    </a:moveTo>
                    <a:cubicBezTo>
                      <a:pt x="31970" y="0"/>
                      <a:pt x="0" y="27692"/>
                      <a:pt x="0" y="55384"/>
                    </a:cubicBezTo>
                    <a:cubicBezTo>
                      <a:pt x="0" y="92307"/>
                      <a:pt x="31970" y="120000"/>
                      <a:pt x="71386" y="120000"/>
                    </a:cubicBezTo>
                    <a:cubicBezTo>
                      <a:pt x="90218" y="120000"/>
                      <a:pt x="107299" y="110769"/>
                      <a:pt x="120000" y="101538"/>
                    </a:cubicBezTo>
                    <a:cubicBezTo>
                      <a:pt x="120000" y="101538"/>
                      <a:pt x="120000" y="101538"/>
                      <a:pt x="120000" y="101538"/>
                    </a:cubicBezTo>
                    <a:cubicBezTo>
                      <a:pt x="107737" y="110769"/>
                      <a:pt x="90218" y="120000"/>
                      <a:pt x="71386" y="120000"/>
                    </a:cubicBezTo>
                    <a:cubicBezTo>
                      <a:pt x="32846" y="120000"/>
                      <a:pt x="1751" y="92307"/>
                      <a:pt x="1751" y="55384"/>
                    </a:cubicBezTo>
                    <a:cubicBezTo>
                      <a:pt x="1751" y="27692"/>
                      <a:pt x="32846" y="0"/>
                      <a:pt x="71386" y="0"/>
                    </a:cubicBezTo>
                    <a:cubicBezTo>
                      <a:pt x="90218" y="0"/>
                      <a:pt x="107737" y="9230"/>
                      <a:pt x="120000" y="18461"/>
                    </a:cubicBezTo>
                    <a:cubicBezTo>
                      <a:pt x="120000" y="9230"/>
                      <a:pt x="120000" y="9230"/>
                      <a:pt x="120000" y="9230"/>
                    </a:cubicBezTo>
                    <a:cubicBezTo>
                      <a:pt x="107299" y="0"/>
                      <a:pt x="90218" y="0"/>
                      <a:pt x="71386" y="0"/>
                    </a:cubicBezTo>
                  </a:path>
                </a:pathLst>
              </a:custGeom>
              <a:solidFill>
                <a:srgbClr val="C7C6C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8" name="Shape 848"/>
              <p:cNvSpPr/>
              <p:nvPr/>
            </p:nvSpPr>
            <p:spPr>
              <a:xfrm>
                <a:off x="1702" y="2580"/>
                <a:ext cx="367" cy="17"/>
              </a:xfrm>
              <a:custGeom>
                <a:pathLst>
                  <a:path extrusionOk="0" h="120000" w="120000">
                    <a:moveTo>
                      <a:pt x="70666" y="0"/>
                    </a:moveTo>
                    <a:cubicBezTo>
                      <a:pt x="31555" y="0"/>
                      <a:pt x="0" y="27692"/>
                      <a:pt x="0" y="55384"/>
                    </a:cubicBezTo>
                    <a:cubicBezTo>
                      <a:pt x="0" y="92307"/>
                      <a:pt x="31555" y="120000"/>
                      <a:pt x="70666" y="120000"/>
                    </a:cubicBezTo>
                    <a:cubicBezTo>
                      <a:pt x="89777" y="120000"/>
                      <a:pt x="107555" y="110769"/>
                      <a:pt x="120000" y="101538"/>
                    </a:cubicBezTo>
                    <a:cubicBezTo>
                      <a:pt x="120000" y="92307"/>
                      <a:pt x="120000" y="92307"/>
                      <a:pt x="120000" y="92307"/>
                    </a:cubicBezTo>
                    <a:cubicBezTo>
                      <a:pt x="107555" y="110769"/>
                      <a:pt x="90222" y="110769"/>
                      <a:pt x="70666" y="110769"/>
                    </a:cubicBezTo>
                    <a:cubicBezTo>
                      <a:pt x="32888" y="110769"/>
                      <a:pt x="2222" y="92307"/>
                      <a:pt x="2222" y="55384"/>
                    </a:cubicBezTo>
                    <a:cubicBezTo>
                      <a:pt x="2222" y="27692"/>
                      <a:pt x="32888" y="0"/>
                      <a:pt x="70666" y="0"/>
                    </a:cubicBezTo>
                    <a:cubicBezTo>
                      <a:pt x="90222" y="0"/>
                      <a:pt x="107555" y="9230"/>
                      <a:pt x="120000" y="18461"/>
                    </a:cubicBezTo>
                    <a:cubicBezTo>
                      <a:pt x="120000" y="18461"/>
                      <a:pt x="120000" y="18461"/>
                      <a:pt x="120000" y="18461"/>
                    </a:cubicBezTo>
                    <a:cubicBezTo>
                      <a:pt x="107555" y="9230"/>
                      <a:pt x="89777" y="0"/>
                      <a:pt x="70666" y="0"/>
                    </a:cubicBezTo>
                  </a:path>
                </a:pathLst>
              </a:custGeom>
              <a:solidFill>
                <a:srgbClr val="C2C2C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9" name="Shape 849"/>
              <p:cNvSpPr/>
              <p:nvPr/>
            </p:nvSpPr>
            <p:spPr>
              <a:xfrm>
                <a:off x="1709" y="2580"/>
                <a:ext cx="360" cy="16"/>
              </a:xfrm>
              <a:custGeom>
                <a:pathLst>
                  <a:path extrusionOk="0" h="120000" w="120000">
                    <a:moveTo>
                      <a:pt x="69735" y="0"/>
                    </a:moveTo>
                    <a:cubicBezTo>
                      <a:pt x="31245" y="0"/>
                      <a:pt x="0" y="30000"/>
                      <a:pt x="0" y="60000"/>
                    </a:cubicBezTo>
                    <a:cubicBezTo>
                      <a:pt x="0" y="100000"/>
                      <a:pt x="31245" y="120000"/>
                      <a:pt x="69735" y="120000"/>
                    </a:cubicBezTo>
                    <a:cubicBezTo>
                      <a:pt x="89660" y="120000"/>
                      <a:pt x="107320" y="120000"/>
                      <a:pt x="120000" y="100000"/>
                    </a:cubicBezTo>
                    <a:cubicBezTo>
                      <a:pt x="120000" y="100000"/>
                      <a:pt x="120000" y="100000"/>
                      <a:pt x="120000" y="100000"/>
                    </a:cubicBezTo>
                    <a:cubicBezTo>
                      <a:pt x="107773" y="110000"/>
                      <a:pt x="89660" y="120000"/>
                      <a:pt x="69735" y="120000"/>
                    </a:cubicBezTo>
                    <a:cubicBezTo>
                      <a:pt x="32150" y="120000"/>
                      <a:pt x="2264" y="100000"/>
                      <a:pt x="2264" y="60000"/>
                    </a:cubicBezTo>
                    <a:cubicBezTo>
                      <a:pt x="2264" y="30000"/>
                      <a:pt x="32150" y="0"/>
                      <a:pt x="69735" y="0"/>
                    </a:cubicBezTo>
                    <a:cubicBezTo>
                      <a:pt x="89660" y="0"/>
                      <a:pt x="107773" y="10000"/>
                      <a:pt x="120000" y="20000"/>
                    </a:cubicBezTo>
                    <a:cubicBezTo>
                      <a:pt x="120000" y="20000"/>
                      <a:pt x="120000" y="20000"/>
                      <a:pt x="120000" y="20000"/>
                    </a:cubicBezTo>
                    <a:cubicBezTo>
                      <a:pt x="107320" y="10000"/>
                      <a:pt x="89660" y="0"/>
                      <a:pt x="69735" y="0"/>
                    </a:cubicBezTo>
                  </a:path>
                </a:pathLst>
              </a:custGeom>
              <a:solidFill>
                <a:srgbClr val="BEBDB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0" name="Shape 850"/>
              <p:cNvSpPr/>
              <p:nvPr/>
            </p:nvSpPr>
            <p:spPr>
              <a:xfrm>
                <a:off x="1715" y="2580"/>
                <a:ext cx="354" cy="16"/>
              </a:xfrm>
              <a:custGeom>
                <a:pathLst>
                  <a:path extrusionOk="0" h="120000" w="120000">
                    <a:moveTo>
                      <a:pt x="68769" y="0"/>
                    </a:moveTo>
                    <a:cubicBezTo>
                      <a:pt x="30461" y="0"/>
                      <a:pt x="0" y="30000"/>
                      <a:pt x="0" y="60000"/>
                    </a:cubicBezTo>
                    <a:cubicBezTo>
                      <a:pt x="0" y="100000"/>
                      <a:pt x="30461" y="120000"/>
                      <a:pt x="68769" y="120000"/>
                    </a:cubicBezTo>
                    <a:cubicBezTo>
                      <a:pt x="89076" y="120000"/>
                      <a:pt x="107538" y="110000"/>
                      <a:pt x="120000" y="100000"/>
                    </a:cubicBezTo>
                    <a:cubicBezTo>
                      <a:pt x="120000" y="100000"/>
                      <a:pt x="120000" y="100000"/>
                      <a:pt x="120000" y="100000"/>
                    </a:cubicBezTo>
                    <a:cubicBezTo>
                      <a:pt x="108000" y="110000"/>
                      <a:pt x="89538" y="120000"/>
                      <a:pt x="68769" y="120000"/>
                    </a:cubicBezTo>
                    <a:cubicBezTo>
                      <a:pt x="31846" y="120000"/>
                      <a:pt x="1846" y="90000"/>
                      <a:pt x="1846" y="60000"/>
                    </a:cubicBezTo>
                    <a:cubicBezTo>
                      <a:pt x="1846" y="30000"/>
                      <a:pt x="31846" y="0"/>
                      <a:pt x="68769" y="0"/>
                    </a:cubicBezTo>
                    <a:cubicBezTo>
                      <a:pt x="89538" y="0"/>
                      <a:pt x="108000" y="10000"/>
                      <a:pt x="120000" y="30000"/>
                    </a:cubicBezTo>
                    <a:cubicBezTo>
                      <a:pt x="120000" y="20000"/>
                      <a:pt x="120000" y="20000"/>
                      <a:pt x="120000" y="20000"/>
                    </a:cubicBezTo>
                    <a:cubicBezTo>
                      <a:pt x="107538" y="10000"/>
                      <a:pt x="89076" y="0"/>
                      <a:pt x="68769" y="0"/>
                    </a:cubicBezTo>
                  </a:path>
                </a:pathLst>
              </a:custGeom>
              <a:solidFill>
                <a:srgbClr val="BBBAB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1" name="Shape 851"/>
              <p:cNvSpPr/>
              <p:nvPr/>
            </p:nvSpPr>
            <p:spPr>
              <a:xfrm>
                <a:off x="1721" y="2580"/>
                <a:ext cx="348" cy="16"/>
              </a:xfrm>
              <a:custGeom>
                <a:pathLst>
                  <a:path extrusionOk="0" h="120000" w="120000">
                    <a:moveTo>
                      <a:pt x="67968" y="0"/>
                    </a:moveTo>
                    <a:cubicBezTo>
                      <a:pt x="30468" y="0"/>
                      <a:pt x="0" y="30000"/>
                      <a:pt x="0" y="60000"/>
                    </a:cubicBezTo>
                    <a:cubicBezTo>
                      <a:pt x="0" y="90000"/>
                      <a:pt x="30468" y="120000"/>
                      <a:pt x="67968" y="120000"/>
                    </a:cubicBezTo>
                    <a:cubicBezTo>
                      <a:pt x="89062" y="120000"/>
                      <a:pt x="107812" y="110000"/>
                      <a:pt x="120000" y="100000"/>
                    </a:cubicBezTo>
                    <a:cubicBezTo>
                      <a:pt x="120000" y="100000"/>
                      <a:pt x="120000" y="100000"/>
                      <a:pt x="120000" y="100000"/>
                    </a:cubicBezTo>
                    <a:cubicBezTo>
                      <a:pt x="108281" y="110000"/>
                      <a:pt x="89062" y="120000"/>
                      <a:pt x="67968" y="120000"/>
                    </a:cubicBezTo>
                    <a:cubicBezTo>
                      <a:pt x="31875" y="120000"/>
                      <a:pt x="2343" y="90000"/>
                      <a:pt x="2343" y="60000"/>
                    </a:cubicBezTo>
                    <a:cubicBezTo>
                      <a:pt x="2343" y="30000"/>
                      <a:pt x="31875" y="10000"/>
                      <a:pt x="67968" y="10000"/>
                    </a:cubicBezTo>
                    <a:cubicBezTo>
                      <a:pt x="89062" y="10000"/>
                      <a:pt x="108281" y="10000"/>
                      <a:pt x="120000" y="30000"/>
                    </a:cubicBezTo>
                    <a:cubicBezTo>
                      <a:pt x="120000" y="30000"/>
                      <a:pt x="120000" y="30000"/>
                      <a:pt x="120000" y="30000"/>
                    </a:cubicBezTo>
                    <a:cubicBezTo>
                      <a:pt x="107812" y="10000"/>
                      <a:pt x="89062" y="0"/>
                      <a:pt x="67968" y="0"/>
                    </a:cubicBezTo>
                  </a:path>
                </a:pathLst>
              </a:custGeom>
              <a:solidFill>
                <a:srgbClr val="B6B5B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2" name="Shape 852"/>
              <p:cNvSpPr/>
              <p:nvPr/>
            </p:nvSpPr>
            <p:spPr>
              <a:xfrm>
                <a:off x="1728" y="2581"/>
                <a:ext cx="341" cy="15"/>
              </a:xfrm>
              <a:custGeom>
                <a:pathLst>
                  <a:path extrusionOk="0" h="120000" w="120000">
                    <a:moveTo>
                      <a:pt x="66932" y="0"/>
                    </a:moveTo>
                    <a:cubicBezTo>
                      <a:pt x="30119" y="0"/>
                      <a:pt x="0" y="21818"/>
                      <a:pt x="0" y="54545"/>
                    </a:cubicBezTo>
                    <a:cubicBezTo>
                      <a:pt x="0" y="87272"/>
                      <a:pt x="30119" y="120000"/>
                      <a:pt x="66932" y="120000"/>
                    </a:cubicBezTo>
                    <a:cubicBezTo>
                      <a:pt x="88446" y="120000"/>
                      <a:pt x="108047" y="109090"/>
                      <a:pt x="120000" y="98181"/>
                    </a:cubicBezTo>
                    <a:cubicBezTo>
                      <a:pt x="120000" y="87272"/>
                      <a:pt x="120000" y="87272"/>
                      <a:pt x="120000" y="87272"/>
                    </a:cubicBezTo>
                    <a:cubicBezTo>
                      <a:pt x="108525" y="109090"/>
                      <a:pt x="88924" y="120000"/>
                      <a:pt x="66932" y="120000"/>
                    </a:cubicBezTo>
                    <a:cubicBezTo>
                      <a:pt x="31075" y="120000"/>
                      <a:pt x="2390" y="87272"/>
                      <a:pt x="2390" y="54545"/>
                    </a:cubicBezTo>
                    <a:cubicBezTo>
                      <a:pt x="2390" y="21818"/>
                      <a:pt x="31075" y="0"/>
                      <a:pt x="66932" y="0"/>
                    </a:cubicBezTo>
                    <a:cubicBezTo>
                      <a:pt x="88924" y="0"/>
                      <a:pt x="108525" y="10909"/>
                      <a:pt x="120000" y="21818"/>
                    </a:cubicBezTo>
                    <a:cubicBezTo>
                      <a:pt x="120000" y="21818"/>
                      <a:pt x="120000" y="21818"/>
                      <a:pt x="120000" y="21818"/>
                    </a:cubicBezTo>
                    <a:cubicBezTo>
                      <a:pt x="108047" y="0"/>
                      <a:pt x="88446" y="0"/>
                      <a:pt x="66932" y="0"/>
                    </a:cubicBezTo>
                  </a:path>
                </a:pathLst>
              </a:custGeom>
              <a:solidFill>
                <a:srgbClr val="B3B2B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3" name="Shape 853"/>
              <p:cNvSpPr/>
              <p:nvPr/>
            </p:nvSpPr>
            <p:spPr>
              <a:xfrm>
                <a:off x="1734" y="2581"/>
                <a:ext cx="335" cy="15"/>
              </a:xfrm>
              <a:custGeom>
                <a:pathLst>
                  <a:path extrusionOk="0" h="120000" w="120000">
                    <a:moveTo>
                      <a:pt x="65853" y="0"/>
                    </a:moveTo>
                    <a:cubicBezTo>
                      <a:pt x="29268" y="0"/>
                      <a:pt x="0" y="21818"/>
                      <a:pt x="0" y="54545"/>
                    </a:cubicBezTo>
                    <a:cubicBezTo>
                      <a:pt x="0" y="87272"/>
                      <a:pt x="29268" y="120000"/>
                      <a:pt x="65853" y="120000"/>
                    </a:cubicBezTo>
                    <a:cubicBezTo>
                      <a:pt x="88292" y="120000"/>
                      <a:pt x="108292" y="109090"/>
                      <a:pt x="120000" y="87272"/>
                    </a:cubicBezTo>
                    <a:cubicBezTo>
                      <a:pt x="120000" y="87272"/>
                      <a:pt x="120000" y="87272"/>
                      <a:pt x="120000" y="87272"/>
                    </a:cubicBezTo>
                    <a:cubicBezTo>
                      <a:pt x="109268" y="98181"/>
                      <a:pt x="88780" y="109090"/>
                      <a:pt x="65853" y="109090"/>
                    </a:cubicBezTo>
                    <a:cubicBezTo>
                      <a:pt x="30731" y="109090"/>
                      <a:pt x="2439" y="87272"/>
                      <a:pt x="2439" y="54545"/>
                    </a:cubicBezTo>
                    <a:cubicBezTo>
                      <a:pt x="2439" y="21818"/>
                      <a:pt x="30731" y="0"/>
                      <a:pt x="65853" y="0"/>
                    </a:cubicBezTo>
                    <a:cubicBezTo>
                      <a:pt x="88780" y="0"/>
                      <a:pt x="109268" y="10909"/>
                      <a:pt x="120000" y="32727"/>
                    </a:cubicBezTo>
                    <a:cubicBezTo>
                      <a:pt x="120000" y="21818"/>
                      <a:pt x="120000" y="21818"/>
                      <a:pt x="120000" y="21818"/>
                    </a:cubicBezTo>
                    <a:cubicBezTo>
                      <a:pt x="108292" y="10909"/>
                      <a:pt x="88292" y="0"/>
                      <a:pt x="65853" y="0"/>
                    </a:cubicBezTo>
                  </a:path>
                </a:pathLst>
              </a:custGeom>
              <a:solidFill>
                <a:srgbClr val="AEADA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4" name="Shape 854"/>
              <p:cNvSpPr/>
              <p:nvPr/>
            </p:nvSpPr>
            <p:spPr>
              <a:xfrm>
                <a:off x="1741" y="2581"/>
                <a:ext cx="328" cy="14"/>
              </a:xfrm>
              <a:custGeom>
                <a:pathLst>
                  <a:path extrusionOk="0" h="120000" w="120000">
                    <a:moveTo>
                      <a:pt x="64730" y="0"/>
                    </a:moveTo>
                    <a:cubicBezTo>
                      <a:pt x="28879" y="0"/>
                      <a:pt x="0" y="24000"/>
                      <a:pt x="0" y="60000"/>
                    </a:cubicBezTo>
                    <a:cubicBezTo>
                      <a:pt x="0" y="96000"/>
                      <a:pt x="28879" y="120000"/>
                      <a:pt x="64730" y="120000"/>
                    </a:cubicBezTo>
                    <a:cubicBezTo>
                      <a:pt x="88132" y="120000"/>
                      <a:pt x="109045" y="108000"/>
                      <a:pt x="120000" y="96000"/>
                    </a:cubicBezTo>
                    <a:cubicBezTo>
                      <a:pt x="120000" y="84000"/>
                      <a:pt x="120000" y="84000"/>
                      <a:pt x="120000" y="84000"/>
                    </a:cubicBezTo>
                    <a:cubicBezTo>
                      <a:pt x="110041" y="108000"/>
                      <a:pt x="88630" y="120000"/>
                      <a:pt x="64730" y="120000"/>
                    </a:cubicBezTo>
                    <a:cubicBezTo>
                      <a:pt x="29875" y="120000"/>
                      <a:pt x="1991" y="96000"/>
                      <a:pt x="1991" y="60000"/>
                    </a:cubicBezTo>
                    <a:cubicBezTo>
                      <a:pt x="1991" y="24000"/>
                      <a:pt x="29875" y="0"/>
                      <a:pt x="64730" y="0"/>
                    </a:cubicBezTo>
                    <a:cubicBezTo>
                      <a:pt x="88630" y="0"/>
                      <a:pt x="110041" y="12000"/>
                      <a:pt x="120000" y="36000"/>
                    </a:cubicBezTo>
                    <a:cubicBezTo>
                      <a:pt x="120000" y="36000"/>
                      <a:pt x="120000" y="36000"/>
                      <a:pt x="120000" y="36000"/>
                    </a:cubicBezTo>
                    <a:cubicBezTo>
                      <a:pt x="109045" y="12000"/>
                      <a:pt x="88132" y="0"/>
                      <a:pt x="64730" y="0"/>
                    </a:cubicBezTo>
                  </a:path>
                </a:pathLst>
              </a:custGeom>
              <a:solidFill>
                <a:srgbClr val="AAA9A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5" name="Shape 855"/>
              <p:cNvSpPr/>
              <p:nvPr/>
            </p:nvSpPr>
            <p:spPr>
              <a:xfrm>
                <a:off x="1747" y="2581"/>
                <a:ext cx="322" cy="14"/>
              </a:xfrm>
              <a:custGeom>
                <a:pathLst>
                  <a:path extrusionOk="0" h="120000" w="120000">
                    <a:moveTo>
                      <a:pt x="63797" y="0"/>
                    </a:moveTo>
                    <a:cubicBezTo>
                      <a:pt x="28354" y="0"/>
                      <a:pt x="0" y="24000"/>
                      <a:pt x="0" y="60000"/>
                    </a:cubicBezTo>
                    <a:cubicBezTo>
                      <a:pt x="0" y="96000"/>
                      <a:pt x="28354" y="120000"/>
                      <a:pt x="63797" y="120000"/>
                    </a:cubicBezTo>
                    <a:cubicBezTo>
                      <a:pt x="88101" y="120000"/>
                      <a:pt x="109873" y="108000"/>
                      <a:pt x="120000" y="84000"/>
                    </a:cubicBezTo>
                    <a:cubicBezTo>
                      <a:pt x="120000" y="84000"/>
                      <a:pt x="120000" y="84000"/>
                      <a:pt x="120000" y="84000"/>
                    </a:cubicBezTo>
                    <a:cubicBezTo>
                      <a:pt x="111392" y="108000"/>
                      <a:pt x="89113" y="120000"/>
                      <a:pt x="63797" y="120000"/>
                    </a:cubicBezTo>
                    <a:cubicBezTo>
                      <a:pt x="29873" y="120000"/>
                      <a:pt x="2531" y="96000"/>
                      <a:pt x="2531" y="60000"/>
                    </a:cubicBezTo>
                    <a:cubicBezTo>
                      <a:pt x="2531" y="24000"/>
                      <a:pt x="29873" y="0"/>
                      <a:pt x="63797" y="0"/>
                    </a:cubicBezTo>
                    <a:cubicBezTo>
                      <a:pt x="89113" y="0"/>
                      <a:pt x="111392" y="24000"/>
                      <a:pt x="120000" y="36000"/>
                    </a:cubicBezTo>
                    <a:cubicBezTo>
                      <a:pt x="120000" y="36000"/>
                      <a:pt x="120000" y="36000"/>
                      <a:pt x="120000" y="36000"/>
                    </a:cubicBezTo>
                    <a:cubicBezTo>
                      <a:pt x="109873" y="12000"/>
                      <a:pt x="88101" y="0"/>
                      <a:pt x="63797" y="0"/>
                    </a:cubicBezTo>
                  </a:path>
                </a:pathLst>
              </a:custGeom>
              <a:solidFill>
                <a:srgbClr val="A6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6" name="Shape 856"/>
              <p:cNvSpPr/>
              <p:nvPr/>
            </p:nvSpPr>
            <p:spPr>
              <a:xfrm>
                <a:off x="1753" y="2581"/>
                <a:ext cx="316" cy="14"/>
              </a:xfrm>
              <a:custGeom>
                <a:pathLst>
                  <a:path extrusionOk="0" h="120000" w="120000">
                    <a:moveTo>
                      <a:pt x="62586" y="0"/>
                    </a:moveTo>
                    <a:cubicBezTo>
                      <a:pt x="27931" y="0"/>
                      <a:pt x="0" y="24000"/>
                      <a:pt x="0" y="60000"/>
                    </a:cubicBezTo>
                    <a:cubicBezTo>
                      <a:pt x="0" y="96000"/>
                      <a:pt x="27931" y="120000"/>
                      <a:pt x="62586" y="120000"/>
                    </a:cubicBezTo>
                    <a:cubicBezTo>
                      <a:pt x="88448" y="120000"/>
                      <a:pt x="111206" y="108000"/>
                      <a:pt x="120000" y="84000"/>
                    </a:cubicBezTo>
                    <a:cubicBezTo>
                      <a:pt x="120000" y="72000"/>
                      <a:pt x="120000" y="72000"/>
                      <a:pt x="120000" y="72000"/>
                    </a:cubicBezTo>
                    <a:cubicBezTo>
                      <a:pt x="113275" y="96000"/>
                      <a:pt x="90000" y="120000"/>
                      <a:pt x="62586" y="120000"/>
                    </a:cubicBezTo>
                    <a:cubicBezTo>
                      <a:pt x="29482" y="120000"/>
                      <a:pt x="2586" y="96000"/>
                      <a:pt x="2586" y="60000"/>
                    </a:cubicBezTo>
                    <a:cubicBezTo>
                      <a:pt x="2586" y="36000"/>
                      <a:pt x="29482" y="0"/>
                      <a:pt x="62586" y="0"/>
                    </a:cubicBezTo>
                    <a:cubicBezTo>
                      <a:pt x="90000" y="0"/>
                      <a:pt x="113275" y="24000"/>
                      <a:pt x="120000" y="48000"/>
                    </a:cubicBezTo>
                    <a:cubicBezTo>
                      <a:pt x="120000" y="36000"/>
                      <a:pt x="120000" y="36000"/>
                      <a:pt x="120000" y="36000"/>
                    </a:cubicBezTo>
                    <a:cubicBezTo>
                      <a:pt x="111206" y="24000"/>
                      <a:pt x="88448" y="0"/>
                      <a:pt x="62586" y="0"/>
                    </a:cubicBezTo>
                  </a:path>
                </a:pathLst>
              </a:custGeom>
              <a:solidFill>
                <a:srgbClr val="A2A1A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7" name="Shape 857"/>
              <p:cNvSpPr/>
              <p:nvPr/>
            </p:nvSpPr>
            <p:spPr>
              <a:xfrm>
                <a:off x="1760" y="2581"/>
                <a:ext cx="309" cy="14"/>
              </a:xfrm>
              <a:custGeom>
                <a:pathLst>
                  <a:path extrusionOk="0" h="120000" w="120000">
                    <a:moveTo>
                      <a:pt x="61321" y="120000"/>
                    </a:moveTo>
                    <a:cubicBezTo>
                      <a:pt x="28546" y="120000"/>
                      <a:pt x="2114" y="96000"/>
                      <a:pt x="2114" y="60000"/>
                    </a:cubicBezTo>
                    <a:cubicBezTo>
                      <a:pt x="2114" y="36000"/>
                      <a:pt x="28546" y="12000"/>
                      <a:pt x="61321" y="12000"/>
                    </a:cubicBezTo>
                    <a:cubicBezTo>
                      <a:pt x="93568" y="12000"/>
                      <a:pt x="120000" y="36000"/>
                      <a:pt x="120000" y="60000"/>
                    </a:cubicBezTo>
                    <a:cubicBezTo>
                      <a:pt x="120000" y="96000"/>
                      <a:pt x="93568" y="120000"/>
                      <a:pt x="61321" y="120000"/>
                    </a:cubicBezTo>
                    <a:moveTo>
                      <a:pt x="61321" y="0"/>
                    </a:moveTo>
                    <a:cubicBezTo>
                      <a:pt x="27488" y="0"/>
                      <a:pt x="0" y="36000"/>
                      <a:pt x="0" y="60000"/>
                    </a:cubicBezTo>
                    <a:cubicBezTo>
                      <a:pt x="0" y="96000"/>
                      <a:pt x="27488" y="120000"/>
                      <a:pt x="61321" y="120000"/>
                    </a:cubicBezTo>
                    <a:cubicBezTo>
                      <a:pt x="89339" y="120000"/>
                      <a:pt x="113127" y="96000"/>
                      <a:pt x="120000" y="72000"/>
                    </a:cubicBezTo>
                    <a:cubicBezTo>
                      <a:pt x="120000" y="48000"/>
                      <a:pt x="120000" y="48000"/>
                      <a:pt x="120000" y="48000"/>
                    </a:cubicBezTo>
                    <a:cubicBezTo>
                      <a:pt x="113127" y="24000"/>
                      <a:pt x="89339" y="0"/>
                      <a:pt x="61321" y="0"/>
                    </a:cubicBezTo>
                  </a:path>
                </a:pathLst>
              </a:custGeom>
              <a:solidFill>
                <a:srgbClr val="9E9D9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8" name="Shape 858"/>
              <p:cNvSpPr/>
              <p:nvPr/>
            </p:nvSpPr>
            <p:spPr>
              <a:xfrm>
                <a:off x="1766" y="2582"/>
                <a:ext cx="303" cy="13"/>
              </a:xfrm>
              <a:custGeom>
                <a:pathLst>
                  <a:path extrusionOk="0" h="120000" w="120000">
                    <a:moveTo>
                      <a:pt x="60269" y="120000"/>
                    </a:moveTo>
                    <a:cubicBezTo>
                      <a:pt x="28520" y="120000"/>
                      <a:pt x="2690" y="93333"/>
                      <a:pt x="2690" y="53333"/>
                    </a:cubicBezTo>
                    <a:cubicBezTo>
                      <a:pt x="2690" y="26666"/>
                      <a:pt x="28520" y="0"/>
                      <a:pt x="60269" y="0"/>
                    </a:cubicBezTo>
                    <a:cubicBezTo>
                      <a:pt x="91479" y="0"/>
                      <a:pt x="117309" y="26666"/>
                      <a:pt x="117309" y="53333"/>
                    </a:cubicBezTo>
                    <a:cubicBezTo>
                      <a:pt x="117309" y="93333"/>
                      <a:pt x="91479" y="120000"/>
                      <a:pt x="60269" y="120000"/>
                    </a:cubicBezTo>
                    <a:moveTo>
                      <a:pt x="60269" y="0"/>
                    </a:moveTo>
                    <a:cubicBezTo>
                      <a:pt x="26905" y="0"/>
                      <a:pt x="0" y="26666"/>
                      <a:pt x="0" y="53333"/>
                    </a:cubicBezTo>
                    <a:cubicBezTo>
                      <a:pt x="0" y="93333"/>
                      <a:pt x="26905" y="120000"/>
                      <a:pt x="60269" y="120000"/>
                    </a:cubicBezTo>
                    <a:cubicBezTo>
                      <a:pt x="93094" y="120000"/>
                      <a:pt x="119999" y="93333"/>
                      <a:pt x="119999" y="53333"/>
                    </a:cubicBezTo>
                    <a:cubicBezTo>
                      <a:pt x="119999" y="26666"/>
                      <a:pt x="93094" y="0"/>
                      <a:pt x="60269" y="0"/>
                    </a:cubicBezTo>
                  </a:path>
                </a:pathLst>
              </a:custGeom>
              <a:solidFill>
                <a:srgbClr val="9A999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9" name="Shape 859"/>
              <p:cNvSpPr/>
              <p:nvPr/>
            </p:nvSpPr>
            <p:spPr>
              <a:xfrm>
                <a:off x="1773" y="2582"/>
                <a:ext cx="290" cy="13"/>
              </a:xfrm>
              <a:custGeom>
                <a:pathLst>
                  <a:path extrusionOk="0" h="120000" w="120000">
                    <a:moveTo>
                      <a:pt x="60281" y="106666"/>
                    </a:moveTo>
                    <a:cubicBezTo>
                      <a:pt x="28169" y="106666"/>
                      <a:pt x="2816" y="80000"/>
                      <a:pt x="2816" y="53333"/>
                    </a:cubicBezTo>
                    <a:cubicBezTo>
                      <a:pt x="2816" y="26666"/>
                      <a:pt x="28169" y="0"/>
                      <a:pt x="60281" y="0"/>
                    </a:cubicBezTo>
                    <a:cubicBezTo>
                      <a:pt x="91830" y="0"/>
                      <a:pt x="117183" y="26666"/>
                      <a:pt x="117183" y="53333"/>
                    </a:cubicBezTo>
                    <a:cubicBezTo>
                      <a:pt x="117183" y="80000"/>
                      <a:pt x="91830" y="106666"/>
                      <a:pt x="60281" y="106666"/>
                    </a:cubicBezTo>
                    <a:moveTo>
                      <a:pt x="60281" y="0"/>
                    </a:moveTo>
                    <a:cubicBezTo>
                      <a:pt x="27042" y="0"/>
                      <a:pt x="0" y="26666"/>
                      <a:pt x="0" y="53333"/>
                    </a:cubicBezTo>
                    <a:cubicBezTo>
                      <a:pt x="0" y="93333"/>
                      <a:pt x="27042" y="120000"/>
                      <a:pt x="60281" y="120000"/>
                    </a:cubicBezTo>
                    <a:cubicBezTo>
                      <a:pt x="92957" y="120000"/>
                      <a:pt x="119999" y="93333"/>
                      <a:pt x="119999" y="53333"/>
                    </a:cubicBezTo>
                    <a:cubicBezTo>
                      <a:pt x="119999" y="26666"/>
                      <a:pt x="92957" y="0"/>
                      <a:pt x="60281" y="0"/>
                    </a:cubicBezTo>
                  </a:path>
                </a:pathLst>
              </a:custGeom>
              <a:solidFill>
                <a:srgbClr val="96959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0" name="Shape 860"/>
              <p:cNvSpPr/>
              <p:nvPr/>
            </p:nvSpPr>
            <p:spPr>
              <a:xfrm>
                <a:off x="1779" y="2582"/>
                <a:ext cx="277" cy="11"/>
              </a:xfrm>
              <a:custGeom>
                <a:pathLst>
                  <a:path extrusionOk="0" h="120000" w="120000">
                    <a:moveTo>
                      <a:pt x="60295" y="120000"/>
                    </a:moveTo>
                    <a:cubicBezTo>
                      <a:pt x="28374" y="120000"/>
                      <a:pt x="2364" y="90000"/>
                      <a:pt x="2364" y="60000"/>
                    </a:cubicBezTo>
                    <a:cubicBezTo>
                      <a:pt x="2364" y="30000"/>
                      <a:pt x="28374" y="0"/>
                      <a:pt x="60295" y="0"/>
                    </a:cubicBezTo>
                    <a:cubicBezTo>
                      <a:pt x="91625" y="0"/>
                      <a:pt x="117635" y="30000"/>
                      <a:pt x="117635" y="60000"/>
                    </a:cubicBezTo>
                    <a:cubicBezTo>
                      <a:pt x="117635" y="90000"/>
                      <a:pt x="91625" y="120000"/>
                      <a:pt x="60295" y="120000"/>
                    </a:cubicBezTo>
                    <a:moveTo>
                      <a:pt x="60295" y="0"/>
                    </a:moveTo>
                    <a:cubicBezTo>
                      <a:pt x="26600" y="0"/>
                      <a:pt x="0" y="30000"/>
                      <a:pt x="0" y="60000"/>
                    </a:cubicBezTo>
                    <a:cubicBezTo>
                      <a:pt x="0" y="90000"/>
                      <a:pt x="26600" y="120000"/>
                      <a:pt x="60295" y="120000"/>
                    </a:cubicBezTo>
                    <a:cubicBezTo>
                      <a:pt x="93399" y="120000"/>
                      <a:pt x="120000" y="90000"/>
                      <a:pt x="120000" y="60000"/>
                    </a:cubicBezTo>
                    <a:cubicBezTo>
                      <a:pt x="120000" y="30000"/>
                      <a:pt x="93399" y="0"/>
                      <a:pt x="60295" y="0"/>
                    </a:cubicBezTo>
                  </a:path>
                </a:pathLst>
              </a:custGeom>
              <a:solidFill>
                <a:srgbClr val="92909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1" name="Shape 861"/>
              <p:cNvSpPr/>
              <p:nvPr/>
            </p:nvSpPr>
            <p:spPr>
              <a:xfrm>
                <a:off x="1785" y="2582"/>
                <a:ext cx="265" cy="11"/>
              </a:xfrm>
              <a:custGeom>
                <a:pathLst>
                  <a:path extrusionOk="0" h="120000" w="120000">
                    <a:moveTo>
                      <a:pt x="60307" y="120000"/>
                    </a:moveTo>
                    <a:cubicBezTo>
                      <a:pt x="28307" y="120000"/>
                      <a:pt x="3076" y="90000"/>
                      <a:pt x="3076" y="60000"/>
                    </a:cubicBezTo>
                    <a:cubicBezTo>
                      <a:pt x="3076" y="30000"/>
                      <a:pt x="28307" y="0"/>
                      <a:pt x="60307" y="0"/>
                    </a:cubicBezTo>
                    <a:cubicBezTo>
                      <a:pt x="91692" y="0"/>
                      <a:pt x="116923" y="30000"/>
                      <a:pt x="116923" y="60000"/>
                    </a:cubicBezTo>
                    <a:cubicBezTo>
                      <a:pt x="116923" y="90000"/>
                      <a:pt x="91692" y="120000"/>
                      <a:pt x="60307" y="120000"/>
                    </a:cubicBezTo>
                    <a:moveTo>
                      <a:pt x="60307" y="0"/>
                    </a:moveTo>
                    <a:cubicBezTo>
                      <a:pt x="27076" y="0"/>
                      <a:pt x="0" y="30000"/>
                      <a:pt x="0" y="60000"/>
                    </a:cubicBezTo>
                    <a:cubicBezTo>
                      <a:pt x="0" y="90000"/>
                      <a:pt x="27076" y="120000"/>
                      <a:pt x="60307" y="120000"/>
                    </a:cubicBezTo>
                    <a:cubicBezTo>
                      <a:pt x="92923" y="120000"/>
                      <a:pt x="120000" y="90000"/>
                      <a:pt x="120000" y="60000"/>
                    </a:cubicBezTo>
                    <a:cubicBezTo>
                      <a:pt x="120000" y="30000"/>
                      <a:pt x="92923" y="0"/>
                      <a:pt x="60307" y="0"/>
                    </a:cubicBezTo>
                  </a:path>
                </a:pathLst>
              </a:custGeom>
              <a:solidFill>
                <a:srgbClr val="8E8D8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2" name="Shape 862"/>
              <p:cNvSpPr/>
              <p:nvPr/>
            </p:nvSpPr>
            <p:spPr>
              <a:xfrm>
                <a:off x="1792" y="2582"/>
                <a:ext cx="251" cy="11"/>
              </a:xfrm>
              <a:custGeom>
                <a:pathLst>
                  <a:path extrusionOk="0" h="120000" w="120000">
                    <a:moveTo>
                      <a:pt x="60324" y="120000"/>
                    </a:moveTo>
                    <a:cubicBezTo>
                      <a:pt x="28540" y="120000"/>
                      <a:pt x="3243" y="90000"/>
                      <a:pt x="3243" y="60000"/>
                    </a:cubicBezTo>
                    <a:cubicBezTo>
                      <a:pt x="3243" y="30000"/>
                      <a:pt x="28540" y="15000"/>
                      <a:pt x="60324" y="15000"/>
                    </a:cubicBezTo>
                    <a:cubicBezTo>
                      <a:pt x="91459" y="15000"/>
                      <a:pt x="116756" y="30000"/>
                      <a:pt x="116756" y="60000"/>
                    </a:cubicBezTo>
                    <a:cubicBezTo>
                      <a:pt x="116756" y="90000"/>
                      <a:pt x="91459" y="120000"/>
                      <a:pt x="60324" y="120000"/>
                    </a:cubicBezTo>
                    <a:moveTo>
                      <a:pt x="60324" y="0"/>
                    </a:moveTo>
                    <a:cubicBezTo>
                      <a:pt x="26594" y="0"/>
                      <a:pt x="0" y="30000"/>
                      <a:pt x="0" y="60000"/>
                    </a:cubicBezTo>
                    <a:cubicBezTo>
                      <a:pt x="0" y="90000"/>
                      <a:pt x="26594" y="120000"/>
                      <a:pt x="60324" y="120000"/>
                    </a:cubicBezTo>
                    <a:cubicBezTo>
                      <a:pt x="93405" y="120000"/>
                      <a:pt x="120000" y="90000"/>
                      <a:pt x="120000" y="60000"/>
                    </a:cubicBezTo>
                    <a:cubicBezTo>
                      <a:pt x="120000" y="30000"/>
                      <a:pt x="93405" y="0"/>
                      <a:pt x="60324" y="0"/>
                    </a:cubicBezTo>
                  </a:path>
                </a:pathLst>
              </a:custGeom>
              <a:solidFill>
                <a:srgbClr val="8A888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3" name="Shape 863"/>
              <p:cNvSpPr/>
              <p:nvPr/>
            </p:nvSpPr>
            <p:spPr>
              <a:xfrm>
                <a:off x="1798" y="2584"/>
                <a:ext cx="239" cy="9"/>
              </a:xfrm>
              <a:custGeom>
                <a:pathLst>
                  <a:path extrusionOk="0" h="120000" w="120000">
                    <a:moveTo>
                      <a:pt x="60342" y="119999"/>
                    </a:moveTo>
                    <a:cubicBezTo>
                      <a:pt x="28799" y="119999"/>
                      <a:pt x="3428" y="85714"/>
                      <a:pt x="3428" y="51428"/>
                    </a:cubicBezTo>
                    <a:cubicBezTo>
                      <a:pt x="3428" y="17142"/>
                      <a:pt x="28799" y="0"/>
                      <a:pt x="60342" y="0"/>
                    </a:cubicBezTo>
                    <a:cubicBezTo>
                      <a:pt x="91200" y="0"/>
                      <a:pt x="116571" y="17142"/>
                      <a:pt x="116571" y="51428"/>
                    </a:cubicBezTo>
                    <a:cubicBezTo>
                      <a:pt x="116571" y="85714"/>
                      <a:pt x="91200" y="119999"/>
                      <a:pt x="60342" y="119999"/>
                    </a:cubicBezTo>
                    <a:moveTo>
                      <a:pt x="60342" y="0"/>
                    </a:moveTo>
                    <a:cubicBezTo>
                      <a:pt x="26742" y="0"/>
                      <a:pt x="0" y="17142"/>
                      <a:pt x="0" y="51428"/>
                    </a:cubicBezTo>
                    <a:cubicBezTo>
                      <a:pt x="0" y="85714"/>
                      <a:pt x="26742" y="119999"/>
                      <a:pt x="60342" y="119999"/>
                    </a:cubicBezTo>
                    <a:cubicBezTo>
                      <a:pt x="93257" y="119999"/>
                      <a:pt x="119999" y="85714"/>
                      <a:pt x="119999" y="51428"/>
                    </a:cubicBezTo>
                    <a:cubicBezTo>
                      <a:pt x="119999" y="17142"/>
                      <a:pt x="93257" y="0"/>
                      <a:pt x="60342" y="0"/>
                    </a:cubicBezTo>
                  </a:path>
                </a:pathLst>
              </a:custGeom>
              <a:solidFill>
                <a:srgbClr val="86848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4" name="Shape 864"/>
              <p:cNvSpPr/>
              <p:nvPr/>
            </p:nvSpPr>
            <p:spPr>
              <a:xfrm>
                <a:off x="1805" y="2584"/>
                <a:ext cx="225" cy="9"/>
              </a:xfrm>
              <a:custGeom>
                <a:pathLst>
                  <a:path extrusionOk="0" h="120000" w="120000">
                    <a:moveTo>
                      <a:pt x="60363" y="102857"/>
                    </a:moveTo>
                    <a:cubicBezTo>
                      <a:pt x="28363" y="102857"/>
                      <a:pt x="2909" y="85714"/>
                      <a:pt x="2909" y="51428"/>
                    </a:cubicBezTo>
                    <a:cubicBezTo>
                      <a:pt x="2909" y="17142"/>
                      <a:pt x="28363" y="0"/>
                      <a:pt x="60363" y="0"/>
                    </a:cubicBezTo>
                    <a:cubicBezTo>
                      <a:pt x="91636" y="0"/>
                      <a:pt x="117090" y="17142"/>
                      <a:pt x="117090" y="51428"/>
                    </a:cubicBezTo>
                    <a:cubicBezTo>
                      <a:pt x="117090" y="85714"/>
                      <a:pt x="91636" y="102857"/>
                      <a:pt x="60363" y="102857"/>
                    </a:cubicBezTo>
                    <a:moveTo>
                      <a:pt x="60363" y="0"/>
                    </a:moveTo>
                    <a:cubicBezTo>
                      <a:pt x="26909" y="0"/>
                      <a:pt x="0" y="17142"/>
                      <a:pt x="0" y="51428"/>
                    </a:cubicBezTo>
                    <a:cubicBezTo>
                      <a:pt x="0" y="85714"/>
                      <a:pt x="26909" y="119999"/>
                      <a:pt x="60363" y="119999"/>
                    </a:cubicBezTo>
                    <a:cubicBezTo>
                      <a:pt x="93090" y="119999"/>
                      <a:pt x="120000" y="85714"/>
                      <a:pt x="120000" y="51428"/>
                    </a:cubicBezTo>
                    <a:cubicBezTo>
                      <a:pt x="120000" y="17142"/>
                      <a:pt x="93090" y="0"/>
                      <a:pt x="60363" y="0"/>
                    </a:cubicBezTo>
                  </a:path>
                </a:pathLst>
              </a:custGeom>
              <a:solidFill>
                <a:srgbClr val="81808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5" name="Shape 865"/>
              <p:cNvSpPr/>
              <p:nvPr/>
            </p:nvSpPr>
            <p:spPr>
              <a:xfrm>
                <a:off x="1811" y="2584"/>
                <a:ext cx="213" cy="8"/>
              </a:xfrm>
              <a:custGeom>
                <a:pathLst>
                  <a:path extrusionOk="0" h="120000" w="120000">
                    <a:moveTo>
                      <a:pt x="60382" y="120000"/>
                    </a:moveTo>
                    <a:cubicBezTo>
                      <a:pt x="29044" y="120000"/>
                      <a:pt x="3821" y="100000"/>
                      <a:pt x="3821" y="60000"/>
                    </a:cubicBezTo>
                    <a:cubicBezTo>
                      <a:pt x="3821" y="40000"/>
                      <a:pt x="29044" y="0"/>
                      <a:pt x="60382" y="0"/>
                    </a:cubicBezTo>
                    <a:cubicBezTo>
                      <a:pt x="90955" y="0"/>
                      <a:pt x="116178" y="40000"/>
                      <a:pt x="116178" y="60000"/>
                    </a:cubicBezTo>
                    <a:cubicBezTo>
                      <a:pt x="116178" y="100000"/>
                      <a:pt x="90955" y="120000"/>
                      <a:pt x="60382" y="120000"/>
                    </a:cubicBezTo>
                    <a:moveTo>
                      <a:pt x="60382" y="0"/>
                    </a:moveTo>
                    <a:cubicBezTo>
                      <a:pt x="26751" y="0"/>
                      <a:pt x="0" y="20000"/>
                      <a:pt x="0" y="60000"/>
                    </a:cubicBezTo>
                    <a:cubicBezTo>
                      <a:pt x="0" y="100000"/>
                      <a:pt x="26751" y="120000"/>
                      <a:pt x="60382" y="120000"/>
                    </a:cubicBezTo>
                    <a:cubicBezTo>
                      <a:pt x="93248" y="120000"/>
                      <a:pt x="120000" y="100000"/>
                      <a:pt x="120000" y="60000"/>
                    </a:cubicBezTo>
                    <a:cubicBezTo>
                      <a:pt x="120000" y="20000"/>
                      <a:pt x="93248" y="0"/>
                      <a:pt x="60382" y="0"/>
                    </a:cubicBezTo>
                  </a:path>
                </a:pathLst>
              </a:custGeom>
              <a:solidFill>
                <a:srgbClr val="7E7C7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6" name="Shape 866"/>
              <p:cNvSpPr/>
              <p:nvPr/>
            </p:nvSpPr>
            <p:spPr>
              <a:xfrm>
                <a:off x="1817" y="2584"/>
                <a:ext cx="201" cy="8"/>
              </a:xfrm>
              <a:custGeom>
                <a:pathLst>
                  <a:path extrusionOk="0" h="120000" w="120000">
                    <a:moveTo>
                      <a:pt x="60408" y="120000"/>
                    </a:moveTo>
                    <a:cubicBezTo>
                      <a:pt x="28571" y="120000"/>
                      <a:pt x="4081" y="100000"/>
                      <a:pt x="4081" y="60000"/>
                    </a:cubicBezTo>
                    <a:cubicBezTo>
                      <a:pt x="4081" y="40000"/>
                      <a:pt x="28571" y="0"/>
                      <a:pt x="60408" y="0"/>
                    </a:cubicBezTo>
                    <a:cubicBezTo>
                      <a:pt x="91428" y="0"/>
                      <a:pt x="115918" y="40000"/>
                      <a:pt x="115918" y="60000"/>
                    </a:cubicBezTo>
                    <a:cubicBezTo>
                      <a:pt x="115918" y="100000"/>
                      <a:pt x="91428" y="120000"/>
                      <a:pt x="60408" y="120000"/>
                    </a:cubicBezTo>
                    <a:moveTo>
                      <a:pt x="60408" y="0"/>
                    </a:moveTo>
                    <a:cubicBezTo>
                      <a:pt x="26938" y="0"/>
                      <a:pt x="0" y="40000"/>
                      <a:pt x="0" y="60000"/>
                    </a:cubicBezTo>
                    <a:cubicBezTo>
                      <a:pt x="0" y="100000"/>
                      <a:pt x="26938" y="120000"/>
                      <a:pt x="60408" y="120000"/>
                    </a:cubicBezTo>
                    <a:cubicBezTo>
                      <a:pt x="93061" y="120000"/>
                      <a:pt x="120000" y="100000"/>
                      <a:pt x="120000" y="60000"/>
                    </a:cubicBezTo>
                    <a:cubicBezTo>
                      <a:pt x="120000" y="40000"/>
                      <a:pt x="93061" y="0"/>
                      <a:pt x="60408" y="0"/>
                    </a:cubicBezTo>
                  </a:path>
                </a:pathLst>
              </a:custGeom>
              <a:solidFill>
                <a:srgbClr val="7A787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7" name="Shape 867"/>
              <p:cNvSpPr/>
              <p:nvPr/>
            </p:nvSpPr>
            <p:spPr>
              <a:xfrm>
                <a:off x="1824" y="2584"/>
                <a:ext cx="187" cy="8"/>
              </a:xfrm>
              <a:custGeom>
                <a:pathLst>
                  <a:path extrusionOk="0" h="120000" w="120000">
                    <a:moveTo>
                      <a:pt x="60437" y="120000"/>
                    </a:moveTo>
                    <a:cubicBezTo>
                      <a:pt x="28905" y="120000"/>
                      <a:pt x="3503" y="100000"/>
                      <a:pt x="3503" y="60000"/>
                    </a:cubicBezTo>
                    <a:cubicBezTo>
                      <a:pt x="3503" y="40000"/>
                      <a:pt x="28905" y="20000"/>
                      <a:pt x="60437" y="20000"/>
                    </a:cubicBezTo>
                    <a:cubicBezTo>
                      <a:pt x="91094" y="20000"/>
                      <a:pt x="116496" y="40000"/>
                      <a:pt x="116496" y="60000"/>
                    </a:cubicBezTo>
                    <a:cubicBezTo>
                      <a:pt x="116496" y="100000"/>
                      <a:pt x="91094" y="120000"/>
                      <a:pt x="60437" y="120000"/>
                    </a:cubicBezTo>
                    <a:moveTo>
                      <a:pt x="60437" y="0"/>
                    </a:moveTo>
                    <a:cubicBezTo>
                      <a:pt x="26277" y="0"/>
                      <a:pt x="0" y="40000"/>
                      <a:pt x="0" y="60000"/>
                    </a:cubicBezTo>
                    <a:cubicBezTo>
                      <a:pt x="0" y="100000"/>
                      <a:pt x="26277" y="120000"/>
                      <a:pt x="60437" y="120000"/>
                    </a:cubicBezTo>
                    <a:cubicBezTo>
                      <a:pt x="93722" y="120000"/>
                      <a:pt x="120000" y="100000"/>
                      <a:pt x="120000" y="60000"/>
                    </a:cubicBezTo>
                    <a:cubicBezTo>
                      <a:pt x="120000" y="40000"/>
                      <a:pt x="93722" y="0"/>
                      <a:pt x="60437" y="0"/>
                    </a:cubicBezTo>
                  </a:path>
                </a:pathLst>
              </a:custGeom>
              <a:solidFill>
                <a:srgbClr val="76747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8" name="Shape 868"/>
              <p:cNvSpPr/>
              <p:nvPr/>
            </p:nvSpPr>
            <p:spPr>
              <a:xfrm>
                <a:off x="1830" y="2585"/>
                <a:ext cx="175" cy="7"/>
              </a:xfrm>
              <a:custGeom>
                <a:pathLst>
                  <a:path extrusionOk="0" h="120000" w="120000">
                    <a:moveTo>
                      <a:pt x="60465" y="120000"/>
                    </a:moveTo>
                    <a:cubicBezTo>
                      <a:pt x="29767" y="120000"/>
                      <a:pt x="4651" y="96000"/>
                      <a:pt x="4651" y="48000"/>
                    </a:cubicBezTo>
                    <a:cubicBezTo>
                      <a:pt x="4651" y="24000"/>
                      <a:pt x="29767" y="0"/>
                      <a:pt x="60465" y="0"/>
                    </a:cubicBezTo>
                    <a:cubicBezTo>
                      <a:pt x="90232" y="0"/>
                      <a:pt x="115348" y="24000"/>
                      <a:pt x="115348" y="48000"/>
                    </a:cubicBezTo>
                    <a:cubicBezTo>
                      <a:pt x="115348" y="96000"/>
                      <a:pt x="90232" y="120000"/>
                      <a:pt x="60465" y="120000"/>
                    </a:cubicBezTo>
                    <a:moveTo>
                      <a:pt x="60465" y="0"/>
                    </a:moveTo>
                    <a:cubicBezTo>
                      <a:pt x="26976" y="0"/>
                      <a:pt x="0" y="24000"/>
                      <a:pt x="0" y="48000"/>
                    </a:cubicBezTo>
                    <a:cubicBezTo>
                      <a:pt x="0" y="96000"/>
                      <a:pt x="26976" y="120000"/>
                      <a:pt x="60465" y="120000"/>
                    </a:cubicBezTo>
                    <a:cubicBezTo>
                      <a:pt x="93023" y="120000"/>
                      <a:pt x="120000" y="96000"/>
                      <a:pt x="120000" y="48000"/>
                    </a:cubicBezTo>
                    <a:cubicBezTo>
                      <a:pt x="120000" y="24000"/>
                      <a:pt x="93023" y="0"/>
                      <a:pt x="60465" y="0"/>
                    </a:cubicBezTo>
                  </a:path>
                </a:pathLst>
              </a:custGeom>
              <a:solidFill>
                <a:srgbClr val="72707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9" name="Shape 869"/>
              <p:cNvSpPr/>
              <p:nvPr/>
            </p:nvSpPr>
            <p:spPr>
              <a:xfrm>
                <a:off x="1837" y="2585"/>
                <a:ext cx="162" cy="7"/>
              </a:xfrm>
              <a:custGeom>
                <a:pathLst>
                  <a:path extrusionOk="0" h="120000" w="120000">
                    <a:moveTo>
                      <a:pt x="60504" y="96000"/>
                    </a:moveTo>
                    <a:cubicBezTo>
                      <a:pt x="29243" y="96000"/>
                      <a:pt x="5042" y="72000"/>
                      <a:pt x="5042" y="48000"/>
                    </a:cubicBezTo>
                    <a:cubicBezTo>
                      <a:pt x="5042" y="24000"/>
                      <a:pt x="29243" y="0"/>
                      <a:pt x="60504" y="0"/>
                    </a:cubicBezTo>
                    <a:cubicBezTo>
                      <a:pt x="90756" y="0"/>
                      <a:pt x="114957" y="24000"/>
                      <a:pt x="114957" y="48000"/>
                    </a:cubicBezTo>
                    <a:cubicBezTo>
                      <a:pt x="114957" y="72000"/>
                      <a:pt x="90756" y="96000"/>
                      <a:pt x="60504" y="96000"/>
                    </a:cubicBezTo>
                    <a:moveTo>
                      <a:pt x="60504" y="0"/>
                    </a:moveTo>
                    <a:cubicBezTo>
                      <a:pt x="27226" y="0"/>
                      <a:pt x="0" y="24000"/>
                      <a:pt x="0" y="48000"/>
                    </a:cubicBezTo>
                    <a:cubicBezTo>
                      <a:pt x="0" y="96000"/>
                      <a:pt x="27226" y="120000"/>
                      <a:pt x="60504" y="120000"/>
                    </a:cubicBezTo>
                    <a:cubicBezTo>
                      <a:pt x="92773" y="120000"/>
                      <a:pt x="120000" y="96000"/>
                      <a:pt x="120000" y="48000"/>
                    </a:cubicBezTo>
                    <a:cubicBezTo>
                      <a:pt x="120000" y="24000"/>
                      <a:pt x="92773" y="0"/>
                      <a:pt x="60504" y="0"/>
                    </a:cubicBezTo>
                  </a:path>
                </a:pathLst>
              </a:custGeom>
              <a:solidFill>
                <a:srgbClr val="6D6B6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0" name="Shape 870"/>
              <p:cNvSpPr/>
              <p:nvPr/>
            </p:nvSpPr>
            <p:spPr>
              <a:xfrm>
                <a:off x="1843" y="2585"/>
                <a:ext cx="149" cy="6"/>
              </a:xfrm>
              <a:custGeom>
                <a:pathLst>
                  <a:path extrusionOk="0" h="120000" w="120000">
                    <a:moveTo>
                      <a:pt x="60550" y="120000"/>
                    </a:moveTo>
                    <a:cubicBezTo>
                      <a:pt x="29724" y="120000"/>
                      <a:pt x="4403" y="90000"/>
                      <a:pt x="4403" y="60000"/>
                    </a:cubicBezTo>
                    <a:cubicBezTo>
                      <a:pt x="4403" y="30000"/>
                      <a:pt x="29724" y="0"/>
                      <a:pt x="60550" y="0"/>
                    </a:cubicBezTo>
                    <a:cubicBezTo>
                      <a:pt x="90275" y="0"/>
                      <a:pt x="115596" y="30000"/>
                      <a:pt x="115596" y="60000"/>
                    </a:cubicBezTo>
                    <a:cubicBezTo>
                      <a:pt x="115596" y="90000"/>
                      <a:pt x="90275" y="120000"/>
                      <a:pt x="60550" y="120000"/>
                    </a:cubicBezTo>
                    <a:moveTo>
                      <a:pt x="60550" y="0"/>
                    </a:moveTo>
                    <a:cubicBezTo>
                      <a:pt x="26422" y="0"/>
                      <a:pt x="0" y="30000"/>
                      <a:pt x="0" y="60000"/>
                    </a:cubicBezTo>
                    <a:cubicBezTo>
                      <a:pt x="0" y="90000"/>
                      <a:pt x="26422" y="120000"/>
                      <a:pt x="60550" y="120000"/>
                    </a:cubicBezTo>
                    <a:cubicBezTo>
                      <a:pt x="93577" y="120000"/>
                      <a:pt x="120000" y="90000"/>
                      <a:pt x="120000" y="60000"/>
                    </a:cubicBezTo>
                    <a:cubicBezTo>
                      <a:pt x="120000" y="30000"/>
                      <a:pt x="93577" y="0"/>
                      <a:pt x="60550" y="0"/>
                    </a:cubicBezTo>
                  </a:path>
                </a:pathLst>
              </a:custGeom>
              <a:solidFill>
                <a:srgbClr val="6A686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1" name="Shape 871"/>
              <p:cNvSpPr/>
              <p:nvPr/>
            </p:nvSpPr>
            <p:spPr>
              <a:xfrm>
                <a:off x="1849" y="2585"/>
                <a:ext cx="137" cy="6"/>
              </a:xfrm>
              <a:custGeom>
                <a:pathLst>
                  <a:path extrusionOk="0" h="120000" w="120000">
                    <a:moveTo>
                      <a:pt x="60594" y="120000"/>
                    </a:moveTo>
                    <a:cubicBezTo>
                      <a:pt x="29702" y="120000"/>
                      <a:pt x="5940" y="90000"/>
                      <a:pt x="5940" y="60000"/>
                    </a:cubicBezTo>
                    <a:cubicBezTo>
                      <a:pt x="5940" y="30000"/>
                      <a:pt x="29702" y="0"/>
                      <a:pt x="60594" y="0"/>
                    </a:cubicBezTo>
                    <a:cubicBezTo>
                      <a:pt x="90297" y="0"/>
                      <a:pt x="114059" y="30000"/>
                      <a:pt x="114059" y="60000"/>
                    </a:cubicBezTo>
                    <a:cubicBezTo>
                      <a:pt x="114059" y="90000"/>
                      <a:pt x="90297" y="120000"/>
                      <a:pt x="60594" y="120000"/>
                    </a:cubicBezTo>
                    <a:moveTo>
                      <a:pt x="60594" y="0"/>
                    </a:moveTo>
                    <a:cubicBezTo>
                      <a:pt x="27326" y="0"/>
                      <a:pt x="0" y="30000"/>
                      <a:pt x="0" y="60000"/>
                    </a:cubicBezTo>
                    <a:cubicBezTo>
                      <a:pt x="0" y="90000"/>
                      <a:pt x="27326" y="120000"/>
                      <a:pt x="60594" y="120000"/>
                    </a:cubicBezTo>
                    <a:cubicBezTo>
                      <a:pt x="92673" y="120000"/>
                      <a:pt x="120000" y="90000"/>
                      <a:pt x="120000" y="60000"/>
                    </a:cubicBezTo>
                    <a:cubicBezTo>
                      <a:pt x="120000" y="30000"/>
                      <a:pt x="92673" y="0"/>
                      <a:pt x="60594" y="0"/>
                    </a:cubicBezTo>
                  </a:path>
                </a:pathLst>
              </a:custGeom>
              <a:solidFill>
                <a:srgbClr val="66646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2" name="Shape 872"/>
              <p:cNvSpPr/>
              <p:nvPr/>
            </p:nvSpPr>
            <p:spPr>
              <a:xfrm>
                <a:off x="1856" y="2585"/>
                <a:ext cx="123" cy="6"/>
              </a:xfrm>
              <a:custGeom>
                <a:pathLst>
                  <a:path extrusionOk="0" h="120000" w="120000">
                    <a:moveTo>
                      <a:pt x="60659" y="120000"/>
                    </a:moveTo>
                    <a:cubicBezTo>
                      <a:pt x="30329" y="120000"/>
                      <a:pt x="6593" y="90000"/>
                      <a:pt x="6593" y="60000"/>
                    </a:cubicBezTo>
                    <a:cubicBezTo>
                      <a:pt x="6593" y="30000"/>
                      <a:pt x="30329" y="30000"/>
                      <a:pt x="60659" y="30000"/>
                    </a:cubicBezTo>
                    <a:cubicBezTo>
                      <a:pt x="89670" y="30000"/>
                      <a:pt x="113406" y="30000"/>
                      <a:pt x="113406" y="60000"/>
                    </a:cubicBezTo>
                    <a:cubicBezTo>
                      <a:pt x="113406" y="90000"/>
                      <a:pt x="89670" y="120000"/>
                      <a:pt x="60659" y="120000"/>
                    </a:cubicBezTo>
                    <a:moveTo>
                      <a:pt x="60659" y="0"/>
                    </a:moveTo>
                    <a:cubicBezTo>
                      <a:pt x="26373" y="0"/>
                      <a:pt x="0" y="30000"/>
                      <a:pt x="0" y="60000"/>
                    </a:cubicBezTo>
                    <a:cubicBezTo>
                      <a:pt x="0" y="90000"/>
                      <a:pt x="26373" y="120000"/>
                      <a:pt x="60659" y="120000"/>
                    </a:cubicBezTo>
                    <a:cubicBezTo>
                      <a:pt x="93626" y="120000"/>
                      <a:pt x="120000" y="90000"/>
                      <a:pt x="120000" y="60000"/>
                    </a:cubicBezTo>
                    <a:cubicBezTo>
                      <a:pt x="120000" y="30000"/>
                      <a:pt x="93626" y="0"/>
                      <a:pt x="60659" y="0"/>
                    </a:cubicBezTo>
                  </a:path>
                </a:pathLst>
              </a:custGeom>
              <a:solidFill>
                <a:srgbClr val="615F5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3" name="Shape 873"/>
              <p:cNvSpPr/>
              <p:nvPr/>
            </p:nvSpPr>
            <p:spPr>
              <a:xfrm>
                <a:off x="1862" y="2586"/>
                <a:ext cx="111" cy="5"/>
              </a:xfrm>
              <a:custGeom>
                <a:pathLst>
                  <a:path extrusionOk="0" h="120000" w="120000">
                    <a:moveTo>
                      <a:pt x="60740" y="120000"/>
                    </a:moveTo>
                    <a:cubicBezTo>
                      <a:pt x="31111" y="120000"/>
                      <a:pt x="7407" y="80000"/>
                      <a:pt x="7407" y="40000"/>
                    </a:cubicBezTo>
                    <a:cubicBezTo>
                      <a:pt x="7407" y="0"/>
                      <a:pt x="31111" y="0"/>
                      <a:pt x="60740" y="0"/>
                    </a:cubicBezTo>
                    <a:cubicBezTo>
                      <a:pt x="88888" y="0"/>
                      <a:pt x="112592" y="0"/>
                      <a:pt x="112592" y="40000"/>
                    </a:cubicBezTo>
                    <a:cubicBezTo>
                      <a:pt x="112592" y="80000"/>
                      <a:pt x="88888" y="120000"/>
                      <a:pt x="60740" y="120000"/>
                    </a:cubicBezTo>
                    <a:moveTo>
                      <a:pt x="60740" y="0"/>
                    </a:moveTo>
                    <a:cubicBezTo>
                      <a:pt x="26666" y="0"/>
                      <a:pt x="0" y="0"/>
                      <a:pt x="0" y="40000"/>
                    </a:cubicBezTo>
                    <a:cubicBezTo>
                      <a:pt x="0" y="80000"/>
                      <a:pt x="26666" y="120000"/>
                      <a:pt x="60740" y="120000"/>
                    </a:cubicBezTo>
                    <a:cubicBezTo>
                      <a:pt x="93333" y="120000"/>
                      <a:pt x="120000" y="80000"/>
                      <a:pt x="120000" y="40000"/>
                    </a:cubicBezTo>
                    <a:cubicBezTo>
                      <a:pt x="120000" y="0"/>
                      <a:pt x="93333" y="0"/>
                      <a:pt x="60740" y="0"/>
                    </a:cubicBezTo>
                  </a:path>
                </a:pathLst>
              </a:custGeom>
              <a:solidFill>
                <a:srgbClr val="5D5B5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4" name="Shape 874"/>
              <p:cNvSpPr/>
              <p:nvPr/>
            </p:nvSpPr>
            <p:spPr>
              <a:xfrm>
                <a:off x="1869" y="2586"/>
                <a:ext cx="97" cy="5"/>
              </a:xfrm>
              <a:prstGeom prst="ellipse">
                <a:avLst/>
              </a:prstGeom>
              <a:solidFill>
                <a:srgbClr val="59575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5" name="Shape 875"/>
              <p:cNvSpPr/>
              <p:nvPr/>
            </p:nvSpPr>
            <p:spPr>
              <a:xfrm>
                <a:off x="1802" y="2423"/>
                <a:ext cx="218" cy="147"/>
              </a:xfrm>
              <a:custGeom>
                <a:pathLst>
                  <a:path extrusionOk="0" h="120000" w="120000">
                    <a:moveTo>
                      <a:pt x="120000" y="120000"/>
                    </a:moveTo>
                    <a:lnTo>
                      <a:pt x="0" y="120000"/>
                    </a:lnTo>
                    <a:lnTo>
                      <a:pt x="17614" y="0"/>
                    </a:lnTo>
                    <a:lnTo>
                      <a:pt x="102935" y="0"/>
                    </a:lnTo>
                    <a:lnTo>
                      <a:pt x="120000" y="120000"/>
                    </a:lnTo>
                    <a:close/>
                  </a:path>
                </a:pathLst>
              </a:custGeom>
              <a:solidFill>
                <a:srgbClr val="D0D2D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6" name="Shape 876"/>
              <p:cNvSpPr/>
              <p:nvPr/>
            </p:nvSpPr>
            <p:spPr>
              <a:xfrm>
                <a:off x="1816" y="2423"/>
                <a:ext cx="191" cy="83"/>
              </a:xfrm>
              <a:custGeom>
                <a:pathLst>
                  <a:path extrusionOk="0" h="120000" w="120000">
                    <a:moveTo>
                      <a:pt x="120000" y="119999"/>
                    </a:moveTo>
                    <a:lnTo>
                      <a:pt x="108691" y="0"/>
                    </a:lnTo>
                    <a:lnTo>
                      <a:pt x="11308" y="0"/>
                    </a:lnTo>
                    <a:lnTo>
                      <a:pt x="0" y="119999"/>
                    </a:lnTo>
                    <a:lnTo>
                      <a:pt x="120000" y="119999"/>
                    </a:lnTo>
                    <a:close/>
                  </a:path>
                </a:pathLst>
              </a:cu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7" name="Shape 877"/>
              <p:cNvSpPr/>
              <p:nvPr/>
            </p:nvSpPr>
            <p:spPr>
              <a:xfrm>
                <a:off x="1738" y="2565"/>
                <a:ext cx="346" cy="21"/>
              </a:xfrm>
              <a:custGeom>
                <a:pathLst>
                  <a:path extrusionOk="0" h="120000" w="120000">
                    <a:moveTo>
                      <a:pt x="113385" y="120000"/>
                    </a:moveTo>
                    <a:cubicBezTo>
                      <a:pt x="6614" y="120000"/>
                      <a:pt x="6614" y="120000"/>
                      <a:pt x="6614" y="120000"/>
                    </a:cubicBezTo>
                    <a:cubicBezTo>
                      <a:pt x="944" y="120000"/>
                      <a:pt x="0" y="0"/>
                      <a:pt x="0" y="0"/>
                    </a:cubicBezTo>
                    <a:cubicBezTo>
                      <a:pt x="120000" y="0"/>
                      <a:pt x="120000" y="0"/>
                      <a:pt x="120000" y="0"/>
                    </a:cubicBezTo>
                    <a:cubicBezTo>
                      <a:pt x="120000" y="0"/>
                      <a:pt x="119055" y="120000"/>
                      <a:pt x="113385" y="120000"/>
                    </a:cubicBezTo>
                    <a:close/>
                  </a:path>
                </a:pathLst>
              </a:custGeom>
              <a:solidFill>
                <a:srgbClr val="E6E6E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8" name="Shape 878"/>
              <p:cNvSpPr/>
              <p:nvPr/>
            </p:nvSpPr>
            <p:spPr>
              <a:xfrm>
                <a:off x="1504" y="1929"/>
                <a:ext cx="815" cy="501"/>
              </a:xfrm>
              <a:custGeom>
                <a:pathLst>
                  <a:path extrusionOk="0" h="120000" w="120000">
                    <a:moveTo>
                      <a:pt x="120000" y="111544"/>
                    </a:moveTo>
                    <a:cubicBezTo>
                      <a:pt x="120000" y="116097"/>
                      <a:pt x="117591" y="120000"/>
                      <a:pt x="114581" y="120000"/>
                    </a:cubicBezTo>
                    <a:cubicBezTo>
                      <a:pt x="5418" y="120000"/>
                      <a:pt x="5418" y="120000"/>
                      <a:pt x="5418" y="120000"/>
                    </a:cubicBezTo>
                    <a:cubicBezTo>
                      <a:pt x="2408" y="120000"/>
                      <a:pt x="0" y="116097"/>
                      <a:pt x="0" y="111544"/>
                    </a:cubicBezTo>
                    <a:cubicBezTo>
                      <a:pt x="0" y="8455"/>
                      <a:pt x="0" y="8455"/>
                      <a:pt x="0" y="8455"/>
                    </a:cubicBezTo>
                    <a:cubicBezTo>
                      <a:pt x="0" y="3902"/>
                      <a:pt x="2408" y="0"/>
                      <a:pt x="5418" y="0"/>
                    </a:cubicBezTo>
                    <a:cubicBezTo>
                      <a:pt x="114581" y="0"/>
                      <a:pt x="114581" y="0"/>
                      <a:pt x="114581" y="0"/>
                    </a:cubicBezTo>
                    <a:cubicBezTo>
                      <a:pt x="117591" y="0"/>
                      <a:pt x="120000" y="3902"/>
                      <a:pt x="120000" y="8455"/>
                    </a:cubicBezTo>
                    <a:cubicBezTo>
                      <a:pt x="120000" y="111544"/>
                      <a:pt x="120000" y="111544"/>
                      <a:pt x="120000" y="111544"/>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9" name="Shape 879"/>
              <p:cNvSpPr/>
              <p:nvPr/>
            </p:nvSpPr>
            <p:spPr>
              <a:xfrm>
                <a:off x="1504" y="2385"/>
                <a:ext cx="815" cy="106"/>
              </a:xfrm>
              <a:custGeom>
                <a:pathLst>
                  <a:path extrusionOk="0" h="120000" w="120000">
                    <a:moveTo>
                      <a:pt x="0" y="0"/>
                    </a:moveTo>
                    <a:cubicBezTo>
                      <a:pt x="0" y="80000"/>
                      <a:pt x="0" y="80000"/>
                      <a:pt x="0" y="80000"/>
                    </a:cubicBezTo>
                    <a:cubicBezTo>
                      <a:pt x="0" y="101538"/>
                      <a:pt x="2408" y="120000"/>
                      <a:pt x="5418" y="120000"/>
                    </a:cubicBezTo>
                    <a:cubicBezTo>
                      <a:pt x="114581" y="120000"/>
                      <a:pt x="114581" y="120000"/>
                      <a:pt x="114581" y="120000"/>
                    </a:cubicBezTo>
                    <a:cubicBezTo>
                      <a:pt x="117591" y="120000"/>
                      <a:pt x="120000" y="101538"/>
                      <a:pt x="120000" y="80000"/>
                    </a:cubicBezTo>
                    <a:cubicBezTo>
                      <a:pt x="120000" y="0"/>
                      <a:pt x="120000" y="0"/>
                      <a:pt x="120000" y="0"/>
                    </a:cubicBezTo>
                    <a:cubicBezTo>
                      <a:pt x="0" y="0"/>
                      <a:pt x="0" y="0"/>
                      <a:pt x="0" y="0"/>
                    </a:cubicBezTo>
                  </a:path>
                </a:pathLst>
              </a:custGeom>
              <a:solidFill>
                <a:srgbClr val="E6E6E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0" name="Shape 880"/>
              <p:cNvSpPr/>
              <p:nvPr/>
            </p:nvSpPr>
            <p:spPr>
              <a:xfrm>
                <a:off x="1530" y="1963"/>
                <a:ext cx="761" cy="390"/>
              </a:xfrm>
              <a:prstGeom prst="rect">
                <a:avLst/>
              </a:prstGeom>
              <a:solidFill>
                <a:srgbClr val="F0F1F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1" name="Shape 881"/>
              <p:cNvSpPr/>
              <p:nvPr/>
            </p:nvSpPr>
            <p:spPr>
              <a:xfrm>
                <a:off x="1530" y="1963"/>
                <a:ext cx="761" cy="39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2" name="Shape 882"/>
              <p:cNvSpPr/>
              <p:nvPr/>
            </p:nvSpPr>
            <p:spPr>
              <a:xfrm>
                <a:off x="1886" y="2410"/>
                <a:ext cx="51" cy="53"/>
              </a:xfrm>
              <a:prstGeom prst="ellipse">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3" name="Shape 883"/>
              <p:cNvSpPr/>
              <p:nvPr/>
            </p:nvSpPr>
            <p:spPr>
              <a:xfrm>
                <a:off x="1632" y="1982"/>
                <a:ext cx="166" cy="35"/>
              </a:xfrm>
              <a:prstGeom prst="rect">
                <a:avLst/>
              </a:prstGeom>
              <a:solidFill>
                <a:srgbClr val="914E9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4" name="Shape 884"/>
              <p:cNvSpPr/>
              <p:nvPr/>
            </p:nvSpPr>
            <p:spPr>
              <a:xfrm>
                <a:off x="1632" y="1982"/>
                <a:ext cx="166" cy="3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5" name="Shape 885"/>
              <p:cNvSpPr/>
              <p:nvPr/>
            </p:nvSpPr>
            <p:spPr>
              <a:xfrm>
                <a:off x="1828" y="1982"/>
                <a:ext cx="363" cy="35"/>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6" name="Shape 886"/>
              <p:cNvSpPr/>
              <p:nvPr/>
            </p:nvSpPr>
            <p:spPr>
              <a:xfrm>
                <a:off x="1828" y="1982"/>
                <a:ext cx="363" cy="3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7" name="Shape 887"/>
              <p:cNvSpPr/>
              <p:nvPr/>
            </p:nvSpPr>
            <p:spPr>
              <a:xfrm>
                <a:off x="1632" y="2033"/>
                <a:ext cx="559" cy="101"/>
              </a:xfrm>
              <a:prstGeom prst="rect">
                <a:avLst/>
              </a:prstGeom>
              <a:solidFill>
                <a:srgbClr val="29A9E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8" name="Shape 888"/>
              <p:cNvSpPr/>
              <p:nvPr/>
            </p:nvSpPr>
            <p:spPr>
              <a:xfrm>
                <a:off x="1632" y="2033"/>
                <a:ext cx="559" cy="10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9" name="Shape 889"/>
              <p:cNvSpPr/>
              <p:nvPr/>
            </p:nvSpPr>
            <p:spPr>
              <a:xfrm>
                <a:off x="1632" y="2154"/>
                <a:ext cx="166" cy="102"/>
              </a:xfrm>
              <a:prstGeom prst="rect">
                <a:avLst/>
              </a:prstGeom>
              <a:solidFill>
                <a:srgbClr val="F6932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0" name="Shape 890"/>
              <p:cNvSpPr/>
              <p:nvPr/>
            </p:nvSpPr>
            <p:spPr>
              <a:xfrm>
                <a:off x="1828" y="2154"/>
                <a:ext cx="166" cy="102"/>
              </a:xfrm>
              <a:prstGeom prst="rect">
                <a:avLst/>
              </a:prstGeom>
              <a:solidFill>
                <a:srgbClr val="D3404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1" name="Shape 891"/>
              <p:cNvSpPr/>
              <p:nvPr/>
            </p:nvSpPr>
            <p:spPr>
              <a:xfrm>
                <a:off x="1828" y="2154"/>
                <a:ext cx="166" cy="102"/>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2" name="Shape 892"/>
              <p:cNvSpPr/>
              <p:nvPr/>
            </p:nvSpPr>
            <p:spPr>
              <a:xfrm>
                <a:off x="2024" y="2154"/>
                <a:ext cx="167" cy="102"/>
              </a:xfrm>
              <a:prstGeom prst="rect">
                <a:avLst/>
              </a:prstGeom>
              <a:solidFill>
                <a:srgbClr val="8BC54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3" name="Shape 893"/>
              <p:cNvSpPr/>
              <p:nvPr/>
            </p:nvSpPr>
            <p:spPr>
              <a:xfrm>
                <a:off x="2024" y="2154"/>
                <a:ext cx="167" cy="102"/>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4" name="Shape 894"/>
              <p:cNvSpPr/>
              <p:nvPr/>
            </p:nvSpPr>
            <p:spPr>
              <a:xfrm>
                <a:off x="1632" y="2271"/>
                <a:ext cx="166" cy="15"/>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5" name="Shape 895"/>
              <p:cNvSpPr/>
              <p:nvPr/>
            </p:nvSpPr>
            <p:spPr>
              <a:xfrm>
                <a:off x="1632" y="2297"/>
                <a:ext cx="166" cy="14"/>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6" name="Shape 896"/>
              <p:cNvSpPr/>
              <p:nvPr/>
            </p:nvSpPr>
            <p:spPr>
              <a:xfrm>
                <a:off x="1632" y="2323"/>
                <a:ext cx="166" cy="13"/>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7" name="Shape 897"/>
              <p:cNvSpPr/>
              <p:nvPr/>
            </p:nvSpPr>
            <p:spPr>
              <a:xfrm>
                <a:off x="1828" y="2271"/>
                <a:ext cx="166" cy="15"/>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8" name="Shape 898"/>
              <p:cNvSpPr/>
              <p:nvPr/>
            </p:nvSpPr>
            <p:spPr>
              <a:xfrm>
                <a:off x="1828" y="2271"/>
                <a:ext cx="166" cy="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9" name="Shape 899"/>
              <p:cNvSpPr/>
              <p:nvPr/>
            </p:nvSpPr>
            <p:spPr>
              <a:xfrm>
                <a:off x="1828" y="2297"/>
                <a:ext cx="166" cy="14"/>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0" name="Shape 900"/>
              <p:cNvSpPr/>
              <p:nvPr/>
            </p:nvSpPr>
            <p:spPr>
              <a:xfrm>
                <a:off x="1828" y="2297"/>
                <a:ext cx="166" cy="1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1" name="Shape 901"/>
              <p:cNvSpPr/>
              <p:nvPr/>
            </p:nvSpPr>
            <p:spPr>
              <a:xfrm>
                <a:off x="1828" y="2323"/>
                <a:ext cx="166" cy="13"/>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2" name="Shape 902"/>
              <p:cNvSpPr/>
              <p:nvPr/>
            </p:nvSpPr>
            <p:spPr>
              <a:xfrm>
                <a:off x="2024" y="2271"/>
                <a:ext cx="167" cy="15"/>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3" name="Shape 903"/>
              <p:cNvSpPr/>
              <p:nvPr/>
            </p:nvSpPr>
            <p:spPr>
              <a:xfrm>
                <a:off x="2024" y="2271"/>
                <a:ext cx="167" cy="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4" name="Shape 904"/>
              <p:cNvSpPr/>
              <p:nvPr/>
            </p:nvSpPr>
            <p:spPr>
              <a:xfrm>
                <a:off x="2024" y="2297"/>
                <a:ext cx="167" cy="14"/>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5" name="Shape 905"/>
              <p:cNvSpPr/>
              <p:nvPr/>
            </p:nvSpPr>
            <p:spPr>
              <a:xfrm>
                <a:off x="2024" y="2297"/>
                <a:ext cx="167" cy="1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6" name="Shape 906"/>
              <p:cNvSpPr/>
              <p:nvPr/>
            </p:nvSpPr>
            <p:spPr>
              <a:xfrm>
                <a:off x="2024" y="2323"/>
                <a:ext cx="167" cy="13"/>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7" name="Shape 907"/>
              <p:cNvSpPr/>
              <p:nvPr/>
            </p:nvSpPr>
            <p:spPr>
              <a:xfrm>
                <a:off x="2024" y="2323"/>
                <a:ext cx="167" cy="13"/>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8" name="Shape 908"/>
              <p:cNvSpPr/>
              <p:nvPr/>
            </p:nvSpPr>
            <p:spPr>
              <a:xfrm>
                <a:off x="1767" y="1929"/>
                <a:ext cx="552" cy="456"/>
              </a:xfrm>
              <a:custGeom>
                <a:pathLst>
                  <a:path extrusionOk="0" h="120000" w="120000">
                    <a:moveTo>
                      <a:pt x="85037" y="111428"/>
                    </a:moveTo>
                    <a:cubicBezTo>
                      <a:pt x="55703" y="111428"/>
                      <a:pt x="55703" y="111428"/>
                      <a:pt x="55703" y="111428"/>
                    </a:cubicBezTo>
                    <a:cubicBezTo>
                      <a:pt x="60148" y="120000"/>
                      <a:pt x="60148" y="120000"/>
                      <a:pt x="60148" y="120000"/>
                    </a:cubicBezTo>
                    <a:cubicBezTo>
                      <a:pt x="85037" y="120000"/>
                      <a:pt x="85037" y="120000"/>
                      <a:pt x="85037" y="120000"/>
                    </a:cubicBezTo>
                    <a:cubicBezTo>
                      <a:pt x="85037" y="111428"/>
                      <a:pt x="85037" y="111428"/>
                      <a:pt x="85037" y="111428"/>
                    </a:cubicBezTo>
                    <a:moveTo>
                      <a:pt x="112000" y="0"/>
                    </a:moveTo>
                    <a:cubicBezTo>
                      <a:pt x="0" y="0"/>
                      <a:pt x="0" y="0"/>
                      <a:pt x="0" y="0"/>
                    </a:cubicBezTo>
                    <a:cubicBezTo>
                      <a:pt x="4444" y="8928"/>
                      <a:pt x="4444" y="8928"/>
                      <a:pt x="4444" y="8928"/>
                    </a:cubicBezTo>
                    <a:cubicBezTo>
                      <a:pt x="114074" y="8928"/>
                      <a:pt x="114074" y="8928"/>
                      <a:pt x="114074" y="8928"/>
                    </a:cubicBezTo>
                    <a:cubicBezTo>
                      <a:pt x="114074" y="72142"/>
                      <a:pt x="114074" y="72142"/>
                      <a:pt x="114074" y="72142"/>
                    </a:cubicBezTo>
                    <a:cubicBezTo>
                      <a:pt x="120000" y="72142"/>
                      <a:pt x="120000" y="72142"/>
                      <a:pt x="120000" y="72142"/>
                    </a:cubicBezTo>
                    <a:cubicBezTo>
                      <a:pt x="120000" y="9642"/>
                      <a:pt x="120000" y="9642"/>
                      <a:pt x="120000" y="9642"/>
                    </a:cubicBezTo>
                    <a:cubicBezTo>
                      <a:pt x="120000" y="4285"/>
                      <a:pt x="116444" y="0"/>
                      <a:pt x="112000" y="0"/>
                    </a:cubicBezTo>
                  </a:path>
                </a:pathLst>
              </a:custGeom>
              <a:solidFill>
                <a:srgbClr val="65636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9" name="Shape 909"/>
              <p:cNvSpPr/>
              <p:nvPr/>
            </p:nvSpPr>
            <p:spPr>
              <a:xfrm>
                <a:off x="2043" y="2385"/>
                <a:ext cx="115" cy="45"/>
              </a:xfrm>
              <a:custGeom>
                <a:pathLst>
                  <a:path extrusionOk="0" h="120000" w="120000">
                    <a:moveTo>
                      <a:pt x="120000" y="0"/>
                    </a:moveTo>
                    <a:cubicBezTo>
                      <a:pt x="0" y="0"/>
                      <a:pt x="0" y="0"/>
                      <a:pt x="0" y="0"/>
                    </a:cubicBezTo>
                    <a:cubicBezTo>
                      <a:pt x="27142" y="120000"/>
                      <a:pt x="27142" y="120000"/>
                      <a:pt x="27142" y="120000"/>
                    </a:cubicBezTo>
                    <a:cubicBezTo>
                      <a:pt x="27142" y="101818"/>
                      <a:pt x="27142" y="101818"/>
                      <a:pt x="27142" y="101818"/>
                    </a:cubicBezTo>
                    <a:cubicBezTo>
                      <a:pt x="27142" y="94545"/>
                      <a:pt x="28571" y="87272"/>
                      <a:pt x="28571" y="83636"/>
                    </a:cubicBezTo>
                    <a:cubicBezTo>
                      <a:pt x="28571" y="83636"/>
                      <a:pt x="28571" y="83636"/>
                      <a:pt x="28571" y="83636"/>
                    </a:cubicBezTo>
                    <a:cubicBezTo>
                      <a:pt x="31428" y="69090"/>
                      <a:pt x="37142" y="58181"/>
                      <a:pt x="44285" y="58181"/>
                    </a:cubicBezTo>
                    <a:cubicBezTo>
                      <a:pt x="120000" y="58181"/>
                      <a:pt x="120000" y="58181"/>
                      <a:pt x="120000" y="58181"/>
                    </a:cubicBezTo>
                    <a:cubicBezTo>
                      <a:pt x="120000" y="0"/>
                      <a:pt x="120000" y="0"/>
                      <a:pt x="120000" y="0"/>
                    </a:cubicBezTo>
                  </a:path>
                </a:pathLst>
              </a:custGeom>
              <a:solidFill>
                <a:srgbClr val="EEEEE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0" name="Shape 910"/>
              <p:cNvSpPr/>
              <p:nvPr/>
            </p:nvSpPr>
            <p:spPr>
              <a:xfrm>
                <a:off x="1787" y="1963"/>
                <a:ext cx="504" cy="390"/>
              </a:xfrm>
              <a:custGeom>
                <a:pathLst>
                  <a:path extrusionOk="0" h="120000" w="120000">
                    <a:moveTo>
                      <a:pt x="9761" y="16615"/>
                    </a:moveTo>
                    <a:lnTo>
                      <a:pt x="9761" y="5846"/>
                    </a:lnTo>
                    <a:lnTo>
                      <a:pt x="96190" y="5846"/>
                    </a:lnTo>
                    <a:lnTo>
                      <a:pt x="96190" y="16615"/>
                    </a:lnTo>
                    <a:lnTo>
                      <a:pt x="9761" y="16615"/>
                    </a:lnTo>
                    <a:close/>
                    <a:moveTo>
                      <a:pt x="120000" y="0"/>
                    </a:moveTo>
                    <a:lnTo>
                      <a:pt x="0" y="0"/>
                    </a:lnTo>
                    <a:lnTo>
                      <a:pt x="10476" y="21538"/>
                    </a:lnTo>
                    <a:lnTo>
                      <a:pt x="96190" y="21538"/>
                    </a:lnTo>
                    <a:lnTo>
                      <a:pt x="96190" y="52615"/>
                    </a:lnTo>
                    <a:lnTo>
                      <a:pt x="24761" y="52615"/>
                    </a:lnTo>
                    <a:lnTo>
                      <a:pt x="27619" y="58769"/>
                    </a:lnTo>
                    <a:lnTo>
                      <a:pt x="49285" y="58769"/>
                    </a:lnTo>
                    <a:lnTo>
                      <a:pt x="49285" y="90153"/>
                    </a:lnTo>
                    <a:lnTo>
                      <a:pt x="42380" y="90153"/>
                    </a:lnTo>
                    <a:lnTo>
                      <a:pt x="44523" y="94769"/>
                    </a:lnTo>
                    <a:lnTo>
                      <a:pt x="49285" y="94769"/>
                    </a:lnTo>
                    <a:lnTo>
                      <a:pt x="49285" y="99384"/>
                    </a:lnTo>
                    <a:lnTo>
                      <a:pt x="46904" y="99384"/>
                    </a:lnTo>
                    <a:lnTo>
                      <a:pt x="48095" y="102769"/>
                    </a:lnTo>
                    <a:lnTo>
                      <a:pt x="49285" y="102769"/>
                    </a:lnTo>
                    <a:lnTo>
                      <a:pt x="49285" y="104923"/>
                    </a:lnTo>
                    <a:lnTo>
                      <a:pt x="56190" y="120000"/>
                    </a:lnTo>
                    <a:lnTo>
                      <a:pt x="88333" y="120000"/>
                    </a:lnTo>
                    <a:lnTo>
                      <a:pt x="88333" y="114769"/>
                    </a:lnTo>
                    <a:lnTo>
                      <a:pt x="56428" y="114769"/>
                    </a:lnTo>
                    <a:lnTo>
                      <a:pt x="56428" y="110769"/>
                    </a:lnTo>
                    <a:lnTo>
                      <a:pt x="88333" y="110769"/>
                    </a:lnTo>
                    <a:lnTo>
                      <a:pt x="88333" y="107076"/>
                    </a:lnTo>
                    <a:lnTo>
                      <a:pt x="56428" y="107076"/>
                    </a:lnTo>
                    <a:lnTo>
                      <a:pt x="56428" y="102769"/>
                    </a:lnTo>
                    <a:lnTo>
                      <a:pt x="88333" y="102769"/>
                    </a:lnTo>
                    <a:lnTo>
                      <a:pt x="88333" y="99384"/>
                    </a:lnTo>
                    <a:lnTo>
                      <a:pt x="56428" y="99384"/>
                    </a:lnTo>
                    <a:lnTo>
                      <a:pt x="56428" y="94769"/>
                    </a:lnTo>
                    <a:lnTo>
                      <a:pt x="88333" y="94769"/>
                    </a:lnTo>
                    <a:lnTo>
                      <a:pt x="88333" y="90153"/>
                    </a:lnTo>
                    <a:lnTo>
                      <a:pt x="56428" y="90153"/>
                    </a:lnTo>
                    <a:lnTo>
                      <a:pt x="56428" y="58769"/>
                    </a:lnTo>
                    <a:lnTo>
                      <a:pt x="96190" y="58769"/>
                    </a:lnTo>
                    <a:lnTo>
                      <a:pt x="96190" y="73846"/>
                    </a:lnTo>
                    <a:lnTo>
                      <a:pt x="120000" y="73846"/>
                    </a:lnTo>
                    <a:lnTo>
                      <a:pt x="120000" y="0"/>
                    </a:lnTo>
                    <a:close/>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1" name="Shape 911"/>
              <p:cNvSpPr/>
              <p:nvPr/>
            </p:nvSpPr>
            <p:spPr>
              <a:xfrm>
                <a:off x="1787" y="1963"/>
                <a:ext cx="504" cy="390"/>
              </a:xfrm>
              <a:custGeom>
                <a:pathLst>
                  <a:path extrusionOk="0" h="120000" w="120000">
                    <a:moveTo>
                      <a:pt x="9761" y="16615"/>
                    </a:moveTo>
                    <a:lnTo>
                      <a:pt x="9761" y="5846"/>
                    </a:lnTo>
                    <a:lnTo>
                      <a:pt x="96190" y="5846"/>
                    </a:lnTo>
                    <a:lnTo>
                      <a:pt x="96190" y="16615"/>
                    </a:lnTo>
                    <a:lnTo>
                      <a:pt x="9761" y="16615"/>
                    </a:lnTo>
                    <a:moveTo>
                      <a:pt x="120000" y="0"/>
                    </a:moveTo>
                    <a:lnTo>
                      <a:pt x="0" y="0"/>
                    </a:lnTo>
                    <a:lnTo>
                      <a:pt x="10476" y="21538"/>
                    </a:lnTo>
                    <a:lnTo>
                      <a:pt x="96190" y="21538"/>
                    </a:lnTo>
                    <a:lnTo>
                      <a:pt x="96190" y="52615"/>
                    </a:lnTo>
                    <a:lnTo>
                      <a:pt x="24761" y="52615"/>
                    </a:lnTo>
                    <a:lnTo>
                      <a:pt x="27619" y="58769"/>
                    </a:lnTo>
                    <a:lnTo>
                      <a:pt x="49285" y="58769"/>
                    </a:lnTo>
                    <a:lnTo>
                      <a:pt x="49285" y="90153"/>
                    </a:lnTo>
                    <a:lnTo>
                      <a:pt x="42380" y="90153"/>
                    </a:lnTo>
                    <a:lnTo>
                      <a:pt x="44523" y="94769"/>
                    </a:lnTo>
                    <a:lnTo>
                      <a:pt x="49285" y="94769"/>
                    </a:lnTo>
                    <a:lnTo>
                      <a:pt x="49285" y="99384"/>
                    </a:lnTo>
                    <a:lnTo>
                      <a:pt x="46904" y="99384"/>
                    </a:lnTo>
                    <a:lnTo>
                      <a:pt x="48095" y="102769"/>
                    </a:lnTo>
                    <a:lnTo>
                      <a:pt x="49285" y="102769"/>
                    </a:lnTo>
                    <a:lnTo>
                      <a:pt x="49285" y="104923"/>
                    </a:lnTo>
                    <a:lnTo>
                      <a:pt x="56190" y="120000"/>
                    </a:lnTo>
                    <a:lnTo>
                      <a:pt x="88333" y="120000"/>
                    </a:lnTo>
                    <a:lnTo>
                      <a:pt x="88333" y="114769"/>
                    </a:lnTo>
                    <a:lnTo>
                      <a:pt x="56428" y="114769"/>
                    </a:lnTo>
                    <a:lnTo>
                      <a:pt x="56428" y="110769"/>
                    </a:lnTo>
                    <a:lnTo>
                      <a:pt x="88333" y="110769"/>
                    </a:lnTo>
                    <a:lnTo>
                      <a:pt x="88333" y="107076"/>
                    </a:lnTo>
                    <a:lnTo>
                      <a:pt x="56428" y="107076"/>
                    </a:lnTo>
                    <a:lnTo>
                      <a:pt x="56428" y="102769"/>
                    </a:lnTo>
                    <a:lnTo>
                      <a:pt x="88333" y="102769"/>
                    </a:lnTo>
                    <a:lnTo>
                      <a:pt x="88333" y="99384"/>
                    </a:lnTo>
                    <a:lnTo>
                      <a:pt x="56428" y="99384"/>
                    </a:lnTo>
                    <a:lnTo>
                      <a:pt x="56428" y="94769"/>
                    </a:lnTo>
                    <a:lnTo>
                      <a:pt x="88333" y="94769"/>
                    </a:lnTo>
                    <a:lnTo>
                      <a:pt x="88333" y="90153"/>
                    </a:lnTo>
                    <a:lnTo>
                      <a:pt x="56428" y="90153"/>
                    </a:lnTo>
                    <a:lnTo>
                      <a:pt x="56428" y="58769"/>
                    </a:lnTo>
                    <a:lnTo>
                      <a:pt x="96190" y="58769"/>
                    </a:lnTo>
                    <a:lnTo>
                      <a:pt x="96190" y="73846"/>
                    </a:lnTo>
                    <a:lnTo>
                      <a:pt x="120000" y="73846"/>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2" name="Shape 912"/>
              <p:cNvSpPr/>
              <p:nvPr/>
            </p:nvSpPr>
            <p:spPr>
              <a:xfrm>
                <a:off x="1828" y="1982"/>
                <a:ext cx="363" cy="35"/>
              </a:xfrm>
              <a:prstGeom prst="rect">
                <a:avLst/>
              </a:pr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3" name="Shape 913"/>
              <p:cNvSpPr/>
              <p:nvPr/>
            </p:nvSpPr>
            <p:spPr>
              <a:xfrm>
                <a:off x="1828" y="1982"/>
                <a:ext cx="363" cy="3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4" name="Shape 914"/>
              <p:cNvSpPr/>
              <p:nvPr/>
            </p:nvSpPr>
            <p:spPr>
              <a:xfrm>
                <a:off x="1831" y="2033"/>
                <a:ext cx="360" cy="101"/>
              </a:xfrm>
              <a:custGeom>
                <a:pathLst>
                  <a:path extrusionOk="0" h="120000" w="120000">
                    <a:moveTo>
                      <a:pt x="120000" y="0"/>
                    </a:moveTo>
                    <a:lnTo>
                      <a:pt x="0" y="0"/>
                    </a:lnTo>
                    <a:lnTo>
                      <a:pt x="20000" y="120000"/>
                    </a:lnTo>
                    <a:lnTo>
                      <a:pt x="120000" y="120000"/>
                    </a:lnTo>
                    <a:lnTo>
                      <a:pt x="120000" y="0"/>
                    </a:lnTo>
                    <a:close/>
                  </a:path>
                </a:pathLst>
              </a:custGeom>
              <a:solidFill>
                <a:srgbClr val="6AC3E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5" name="Shape 915"/>
              <p:cNvSpPr/>
              <p:nvPr/>
            </p:nvSpPr>
            <p:spPr>
              <a:xfrm>
                <a:off x="1831" y="2033"/>
                <a:ext cx="360" cy="101"/>
              </a:xfrm>
              <a:custGeom>
                <a:pathLst>
                  <a:path extrusionOk="0" h="120000" w="120000">
                    <a:moveTo>
                      <a:pt x="120000" y="0"/>
                    </a:moveTo>
                    <a:lnTo>
                      <a:pt x="0" y="0"/>
                    </a:lnTo>
                    <a:lnTo>
                      <a:pt x="200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6" name="Shape 916"/>
              <p:cNvSpPr/>
              <p:nvPr/>
            </p:nvSpPr>
            <p:spPr>
              <a:xfrm>
                <a:off x="1903" y="2154"/>
                <a:ext cx="91" cy="102"/>
              </a:xfrm>
              <a:custGeom>
                <a:pathLst>
                  <a:path extrusionOk="0" h="120000" w="120000">
                    <a:moveTo>
                      <a:pt x="120000" y="0"/>
                    </a:moveTo>
                    <a:lnTo>
                      <a:pt x="0" y="0"/>
                    </a:lnTo>
                    <a:lnTo>
                      <a:pt x="81758" y="120000"/>
                    </a:lnTo>
                    <a:lnTo>
                      <a:pt x="120000" y="120000"/>
                    </a:lnTo>
                    <a:lnTo>
                      <a:pt x="120000" y="0"/>
                    </a:lnTo>
                    <a:close/>
                  </a:path>
                </a:pathLst>
              </a:custGeom>
              <a:solidFill>
                <a:srgbClr val="E07A7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7" name="Shape 917"/>
              <p:cNvSpPr/>
              <p:nvPr/>
            </p:nvSpPr>
            <p:spPr>
              <a:xfrm>
                <a:off x="1903" y="2154"/>
                <a:ext cx="91" cy="102"/>
              </a:xfrm>
              <a:custGeom>
                <a:pathLst>
                  <a:path extrusionOk="0" h="120000" w="120000">
                    <a:moveTo>
                      <a:pt x="120000" y="0"/>
                    </a:moveTo>
                    <a:lnTo>
                      <a:pt x="0" y="0"/>
                    </a:lnTo>
                    <a:lnTo>
                      <a:pt x="81758"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8" name="Shape 918"/>
              <p:cNvSpPr/>
              <p:nvPr/>
            </p:nvSpPr>
            <p:spPr>
              <a:xfrm>
                <a:off x="2024" y="2154"/>
                <a:ext cx="167" cy="102"/>
              </a:xfrm>
              <a:custGeom>
                <a:pathLst>
                  <a:path extrusionOk="0" h="120000" w="120000">
                    <a:moveTo>
                      <a:pt x="120000" y="0"/>
                    </a:moveTo>
                    <a:cubicBezTo>
                      <a:pt x="0" y="0"/>
                      <a:pt x="0" y="0"/>
                      <a:pt x="0" y="0"/>
                    </a:cubicBezTo>
                    <a:cubicBezTo>
                      <a:pt x="0" y="120000"/>
                      <a:pt x="0" y="120000"/>
                      <a:pt x="0" y="120000"/>
                    </a:cubicBezTo>
                    <a:cubicBezTo>
                      <a:pt x="96393" y="120000"/>
                      <a:pt x="96393" y="120000"/>
                      <a:pt x="96393" y="120000"/>
                    </a:cubicBezTo>
                    <a:cubicBezTo>
                      <a:pt x="96393" y="78400"/>
                      <a:pt x="96393" y="78400"/>
                      <a:pt x="96393" y="78400"/>
                    </a:cubicBezTo>
                    <a:cubicBezTo>
                      <a:pt x="96393" y="67200"/>
                      <a:pt x="102295" y="57600"/>
                      <a:pt x="109180" y="57600"/>
                    </a:cubicBezTo>
                    <a:cubicBezTo>
                      <a:pt x="109180" y="57600"/>
                      <a:pt x="109180" y="57600"/>
                      <a:pt x="109180" y="57600"/>
                    </a:cubicBezTo>
                    <a:cubicBezTo>
                      <a:pt x="109180" y="57600"/>
                      <a:pt x="109180" y="57600"/>
                      <a:pt x="109180" y="57600"/>
                    </a:cubicBezTo>
                    <a:cubicBezTo>
                      <a:pt x="109180" y="57600"/>
                      <a:pt x="109180" y="57600"/>
                      <a:pt x="109180" y="57600"/>
                    </a:cubicBezTo>
                    <a:cubicBezTo>
                      <a:pt x="109180" y="57600"/>
                      <a:pt x="109180" y="57600"/>
                      <a:pt x="109180" y="57600"/>
                    </a:cubicBezTo>
                    <a:cubicBezTo>
                      <a:pt x="120000" y="57600"/>
                      <a:pt x="120000" y="57600"/>
                      <a:pt x="120000" y="57600"/>
                    </a:cubicBezTo>
                    <a:cubicBezTo>
                      <a:pt x="120000" y="0"/>
                      <a:pt x="120000" y="0"/>
                      <a:pt x="120000" y="0"/>
                    </a:cubicBezTo>
                  </a:path>
                </a:pathLst>
              </a:custGeom>
              <a:solidFill>
                <a:srgbClr val="AED77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9" name="Shape 919"/>
              <p:cNvSpPr/>
              <p:nvPr/>
            </p:nvSpPr>
            <p:spPr>
              <a:xfrm>
                <a:off x="1974" y="2271"/>
                <a:ext cx="20" cy="15"/>
              </a:xfrm>
              <a:custGeom>
                <a:pathLst>
                  <a:path extrusionOk="0" h="120000" w="120000">
                    <a:moveTo>
                      <a:pt x="120000" y="0"/>
                    </a:moveTo>
                    <a:lnTo>
                      <a:pt x="0" y="0"/>
                    </a:lnTo>
                    <a:lnTo>
                      <a:pt x="60000" y="120000"/>
                    </a:lnTo>
                    <a:lnTo>
                      <a:pt x="120000" y="120000"/>
                    </a:lnTo>
                    <a:lnTo>
                      <a:pt x="120000" y="0"/>
                    </a:lnTo>
                    <a:close/>
                  </a:path>
                </a:pathLst>
              </a:custGeom>
              <a:solidFill>
                <a:srgbClr val="B3B5B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0" name="Shape 920"/>
              <p:cNvSpPr/>
              <p:nvPr/>
            </p:nvSpPr>
            <p:spPr>
              <a:xfrm>
                <a:off x="1974" y="2271"/>
                <a:ext cx="20" cy="15"/>
              </a:xfrm>
              <a:custGeom>
                <a:pathLst>
                  <a:path extrusionOk="0" h="120000" w="120000">
                    <a:moveTo>
                      <a:pt x="120000" y="0"/>
                    </a:moveTo>
                    <a:lnTo>
                      <a:pt x="0" y="0"/>
                    </a:lnTo>
                    <a:lnTo>
                      <a:pt x="600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1" name="Shape 921"/>
              <p:cNvSpPr/>
              <p:nvPr/>
            </p:nvSpPr>
            <p:spPr>
              <a:xfrm>
                <a:off x="1989" y="2297"/>
                <a:ext cx="5" cy="7"/>
              </a:xfrm>
              <a:custGeom>
                <a:pathLst>
                  <a:path extrusionOk="0" h="120000" w="120000">
                    <a:moveTo>
                      <a:pt x="120000" y="0"/>
                    </a:moveTo>
                    <a:lnTo>
                      <a:pt x="0" y="0"/>
                    </a:lnTo>
                    <a:lnTo>
                      <a:pt x="120000" y="119999"/>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2" name="Shape 922"/>
              <p:cNvSpPr/>
              <p:nvPr/>
            </p:nvSpPr>
            <p:spPr>
              <a:xfrm>
                <a:off x="1989" y="2297"/>
                <a:ext cx="5" cy="7"/>
              </a:xfrm>
              <a:custGeom>
                <a:pathLst>
                  <a:path extrusionOk="0" h="120000" w="120000">
                    <a:moveTo>
                      <a:pt x="120000" y="0"/>
                    </a:moveTo>
                    <a:lnTo>
                      <a:pt x="0" y="0"/>
                    </a:lnTo>
                    <a:lnTo>
                      <a:pt x="120000" y="119999"/>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3" name="Shape 923"/>
              <p:cNvSpPr/>
              <p:nvPr/>
            </p:nvSpPr>
            <p:spPr>
              <a:xfrm>
                <a:off x="2024" y="2271"/>
                <a:ext cx="134" cy="15"/>
              </a:xfrm>
              <a:prstGeom prst="rect">
                <a:avLst/>
              </a:prstGeom>
              <a:solidFill>
                <a:srgbClr val="B3B5B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4" name="Shape 924"/>
              <p:cNvSpPr/>
              <p:nvPr/>
            </p:nvSpPr>
            <p:spPr>
              <a:xfrm>
                <a:off x="2024" y="2271"/>
                <a:ext cx="134" cy="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5" name="Shape 925"/>
              <p:cNvSpPr/>
              <p:nvPr/>
            </p:nvSpPr>
            <p:spPr>
              <a:xfrm>
                <a:off x="2024" y="2297"/>
                <a:ext cx="134" cy="14"/>
              </a:xfrm>
              <a:prstGeom prst="rect">
                <a:avLst/>
              </a:pr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6" name="Shape 926"/>
              <p:cNvSpPr/>
              <p:nvPr/>
            </p:nvSpPr>
            <p:spPr>
              <a:xfrm>
                <a:off x="2024" y="2297"/>
                <a:ext cx="134" cy="1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7" name="Shape 927"/>
              <p:cNvSpPr/>
              <p:nvPr/>
            </p:nvSpPr>
            <p:spPr>
              <a:xfrm>
                <a:off x="2024" y="2323"/>
                <a:ext cx="134" cy="13"/>
              </a:xfrm>
              <a:prstGeom prst="rect">
                <a:avLst/>
              </a:pr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8" name="Shape 928"/>
              <p:cNvSpPr/>
              <p:nvPr/>
            </p:nvSpPr>
            <p:spPr>
              <a:xfrm>
                <a:off x="2024" y="2323"/>
                <a:ext cx="134" cy="13"/>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9" name="Shape 929"/>
              <p:cNvSpPr/>
              <p:nvPr/>
            </p:nvSpPr>
            <p:spPr>
              <a:xfrm>
                <a:off x="2158" y="2203"/>
                <a:ext cx="278" cy="396"/>
              </a:xfrm>
              <a:custGeom>
                <a:pathLst>
                  <a:path extrusionOk="0" h="120000" w="120000">
                    <a:moveTo>
                      <a:pt x="7647" y="120000"/>
                    </a:moveTo>
                    <a:cubicBezTo>
                      <a:pt x="3529" y="120000"/>
                      <a:pt x="0" y="117525"/>
                      <a:pt x="0" y="114639"/>
                    </a:cubicBezTo>
                    <a:cubicBezTo>
                      <a:pt x="0" y="5360"/>
                      <a:pt x="0" y="5360"/>
                      <a:pt x="0" y="5360"/>
                    </a:cubicBezTo>
                    <a:cubicBezTo>
                      <a:pt x="0" y="2474"/>
                      <a:pt x="3529" y="0"/>
                      <a:pt x="7647" y="0"/>
                    </a:cubicBezTo>
                    <a:cubicBezTo>
                      <a:pt x="111764" y="0"/>
                      <a:pt x="111764" y="0"/>
                      <a:pt x="111764" y="0"/>
                    </a:cubicBezTo>
                    <a:cubicBezTo>
                      <a:pt x="116470" y="0"/>
                      <a:pt x="120000" y="2474"/>
                      <a:pt x="120000" y="5360"/>
                    </a:cubicBezTo>
                    <a:cubicBezTo>
                      <a:pt x="120000" y="114639"/>
                      <a:pt x="120000" y="114639"/>
                      <a:pt x="120000" y="114639"/>
                    </a:cubicBezTo>
                    <a:cubicBezTo>
                      <a:pt x="120000" y="117525"/>
                      <a:pt x="116470" y="120000"/>
                      <a:pt x="111764" y="120000"/>
                    </a:cubicBezTo>
                    <a:cubicBezTo>
                      <a:pt x="7647" y="120000"/>
                      <a:pt x="7647" y="120000"/>
                      <a:pt x="7647" y="12000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0" name="Shape 930"/>
              <p:cNvSpPr/>
              <p:nvPr/>
            </p:nvSpPr>
            <p:spPr>
              <a:xfrm>
                <a:off x="2177" y="2241"/>
                <a:ext cx="240" cy="320"/>
              </a:xfrm>
              <a:prstGeom prst="rect">
                <a:avLst/>
              </a:prstGeom>
              <a:solidFill>
                <a:srgbClr val="F0F1F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1" name="Shape 931"/>
              <p:cNvSpPr/>
              <p:nvPr/>
            </p:nvSpPr>
            <p:spPr>
              <a:xfrm>
                <a:off x="2177" y="2241"/>
                <a:ext cx="240" cy="32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2" name="Shape 932"/>
              <p:cNvSpPr/>
              <p:nvPr/>
            </p:nvSpPr>
            <p:spPr>
              <a:xfrm>
                <a:off x="2282" y="2574"/>
                <a:ext cx="34" cy="12"/>
              </a:xfrm>
              <a:custGeom>
                <a:pathLst>
                  <a:path extrusionOk="0" h="120000" w="120000">
                    <a:moveTo>
                      <a:pt x="120000" y="66666"/>
                    </a:moveTo>
                    <a:cubicBezTo>
                      <a:pt x="120000" y="93333"/>
                      <a:pt x="105600" y="120000"/>
                      <a:pt x="96000" y="120000"/>
                    </a:cubicBezTo>
                    <a:cubicBezTo>
                      <a:pt x="24000" y="120000"/>
                      <a:pt x="24000" y="120000"/>
                      <a:pt x="24000" y="120000"/>
                    </a:cubicBezTo>
                    <a:cubicBezTo>
                      <a:pt x="9600" y="120000"/>
                      <a:pt x="0" y="93333"/>
                      <a:pt x="0" y="66666"/>
                    </a:cubicBezTo>
                    <a:cubicBezTo>
                      <a:pt x="0" y="26666"/>
                      <a:pt x="9600" y="0"/>
                      <a:pt x="24000" y="0"/>
                    </a:cubicBezTo>
                    <a:cubicBezTo>
                      <a:pt x="96000" y="0"/>
                      <a:pt x="96000" y="0"/>
                      <a:pt x="96000" y="0"/>
                    </a:cubicBezTo>
                    <a:cubicBezTo>
                      <a:pt x="105600" y="0"/>
                      <a:pt x="120000" y="26666"/>
                      <a:pt x="120000" y="66666"/>
                    </a:cubicBezTo>
                    <a:close/>
                  </a:path>
                </a:pathLst>
              </a:custGeom>
              <a:solidFill>
                <a:srgbClr val="403F4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3" name="Shape 933"/>
              <p:cNvSpPr/>
              <p:nvPr/>
            </p:nvSpPr>
            <p:spPr>
              <a:xfrm>
                <a:off x="2189" y="2259"/>
                <a:ext cx="75" cy="31"/>
              </a:xfrm>
              <a:prstGeom prst="rect">
                <a:avLst/>
              </a:prstGeom>
              <a:solidFill>
                <a:srgbClr val="914E9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4" name="Shape 934"/>
              <p:cNvSpPr/>
              <p:nvPr/>
            </p:nvSpPr>
            <p:spPr>
              <a:xfrm>
                <a:off x="2189" y="2259"/>
                <a:ext cx="75" cy="3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5" name="Shape 935"/>
              <p:cNvSpPr/>
              <p:nvPr/>
            </p:nvSpPr>
            <p:spPr>
              <a:xfrm>
                <a:off x="2276" y="2259"/>
                <a:ext cx="127" cy="31"/>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6" name="Shape 936"/>
              <p:cNvSpPr/>
              <p:nvPr/>
            </p:nvSpPr>
            <p:spPr>
              <a:xfrm>
                <a:off x="2276" y="2259"/>
                <a:ext cx="127" cy="3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7" name="Shape 937"/>
              <p:cNvSpPr/>
              <p:nvPr/>
            </p:nvSpPr>
            <p:spPr>
              <a:xfrm>
                <a:off x="2189" y="2308"/>
                <a:ext cx="214" cy="88"/>
              </a:xfrm>
              <a:prstGeom prst="rect">
                <a:avLst/>
              </a:prstGeom>
              <a:solidFill>
                <a:srgbClr val="29A9E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8" name="Shape 938"/>
              <p:cNvSpPr/>
              <p:nvPr/>
            </p:nvSpPr>
            <p:spPr>
              <a:xfrm>
                <a:off x="2189" y="2308"/>
                <a:ext cx="214" cy="8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9" name="Shape 939"/>
              <p:cNvSpPr/>
              <p:nvPr/>
            </p:nvSpPr>
            <p:spPr>
              <a:xfrm>
                <a:off x="2189" y="2413"/>
                <a:ext cx="98" cy="59"/>
              </a:xfrm>
              <a:prstGeom prst="rect">
                <a:avLst/>
              </a:prstGeom>
              <a:solidFill>
                <a:srgbClr val="F6932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0" name="Shape 940"/>
              <p:cNvSpPr/>
              <p:nvPr/>
            </p:nvSpPr>
            <p:spPr>
              <a:xfrm>
                <a:off x="2189" y="2413"/>
                <a:ext cx="98" cy="5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1" name="Shape 941"/>
              <p:cNvSpPr/>
              <p:nvPr/>
            </p:nvSpPr>
            <p:spPr>
              <a:xfrm>
                <a:off x="2305" y="2413"/>
                <a:ext cx="97" cy="59"/>
              </a:xfrm>
              <a:prstGeom prst="rect">
                <a:avLst/>
              </a:prstGeom>
              <a:solidFill>
                <a:srgbClr val="D3404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2" name="Shape 942"/>
              <p:cNvSpPr/>
              <p:nvPr/>
            </p:nvSpPr>
            <p:spPr>
              <a:xfrm>
                <a:off x="2305" y="2413"/>
                <a:ext cx="97" cy="5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3" name="Shape 943"/>
              <p:cNvSpPr/>
              <p:nvPr/>
            </p:nvSpPr>
            <p:spPr>
              <a:xfrm>
                <a:off x="2189" y="2487"/>
                <a:ext cx="98" cy="8"/>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4" name="Shape 944"/>
              <p:cNvSpPr/>
              <p:nvPr/>
            </p:nvSpPr>
            <p:spPr>
              <a:xfrm>
                <a:off x="2189" y="2487"/>
                <a:ext cx="98"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5" name="Shape 945"/>
              <p:cNvSpPr/>
              <p:nvPr/>
            </p:nvSpPr>
            <p:spPr>
              <a:xfrm>
                <a:off x="2189" y="2504"/>
                <a:ext cx="98" cy="9"/>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6" name="Shape 946"/>
              <p:cNvSpPr/>
              <p:nvPr/>
            </p:nvSpPr>
            <p:spPr>
              <a:xfrm>
                <a:off x="2189" y="2504"/>
                <a:ext cx="98" cy="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7" name="Shape 947"/>
              <p:cNvSpPr/>
              <p:nvPr/>
            </p:nvSpPr>
            <p:spPr>
              <a:xfrm>
                <a:off x="2189" y="2521"/>
                <a:ext cx="98" cy="8"/>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8" name="Shape 948"/>
              <p:cNvSpPr/>
              <p:nvPr/>
            </p:nvSpPr>
            <p:spPr>
              <a:xfrm>
                <a:off x="2189" y="2521"/>
                <a:ext cx="98"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9" name="Shape 949"/>
              <p:cNvSpPr/>
              <p:nvPr/>
            </p:nvSpPr>
            <p:spPr>
              <a:xfrm>
                <a:off x="2189" y="2539"/>
                <a:ext cx="98" cy="8"/>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0" name="Shape 950"/>
              <p:cNvSpPr/>
              <p:nvPr/>
            </p:nvSpPr>
            <p:spPr>
              <a:xfrm>
                <a:off x="2189" y="2539"/>
                <a:ext cx="98"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1" name="Shape 951"/>
              <p:cNvSpPr/>
              <p:nvPr/>
            </p:nvSpPr>
            <p:spPr>
              <a:xfrm>
                <a:off x="2305" y="2487"/>
                <a:ext cx="97" cy="8"/>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2" name="Shape 952"/>
              <p:cNvSpPr/>
              <p:nvPr/>
            </p:nvSpPr>
            <p:spPr>
              <a:xfrm>
                <a:off x="2305" y="2487"/>
                <a:ext cx="97"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3" name="Shape 953"/>
              <p:cNvSpPr/>
              <p:nvPr/>
            </p:nvSpPr>
            <p:spPr>
              <a:xfrm>
                <a:off x="2305" y="2504"/>
                <a:ext cx="97" cy="9"/>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4" name="Shape 954"/>
              <p:cNvSpPr/>
              <p:nvPr/>
            </p:nvSpPr>
            <p:spPr>
              <a:xfrm>
                <a:off x="2305" y="2504"/>
                <a:ext cx="97" cy="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5" name="Shape 955"/>
              <p:cNvSpPr/>
              <p:nvPr/>
            </p:nvSpPr>
            <p:spPr>
              <a:xfrm>
                <a:off x="2305" y="2521"/>
                <a:ext cx="97" cy="8"/>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6" name="Shape 956"/>
              <p:cNvSpPr/>
              <p:nvPr/>
            </p:nvSpPr>
            <p:spPr>
              <a:xfrm>
                <a:off x="2305" y="2521"/>
                <a:ext cx="97"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7" name="Shape 957"/>
              <p:cNvSpPr/>
              <p:nvPr/>
            </p:nvSpPr>
            <p:spPr>
              <a:xfrm>
                <a:off x="2305" y="2539"/>
                <a:ext cx="97" cy="8"/>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8" name="Shape 958"/>
              <p:cNvSpPr/>
              <p:nvPr/>
            </p:nvSpPr>
            <p:spPr>
              <a:xfrm>
                <a:off x="2305" y="2539"/>
                <a:ext cx="97"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9" name="Shape 959"/>
              <p:cNvSpPr/>
              <p:nvPr/>
            </p:nvSpPr>
            <p:spPr>
              <a:xfrm>
                <a:off x="2319" y="2203"/>
                <a:ext cx="117" cy="378"/>
              </a:xfrm>
              <a:custGeom>
                <a:pathLst>
                  <a:path extrusionOk="0" h="120000" w="120000">
                    <a:moveTo>
                      <a:pt x="100465" y="0"/>
                    </a:moveTo>
                    <a:cubicBezTo>
                      <a:pt x="0" y="0"/>
                      <a:pt x="0" y="0"/>
                      <a:pt x="0" y="0"/>
                    </a:cubicBezTo>
                    <a:cubicBezTo>
                      <a:pt x="100465" y="0"/>
                      <a:pt x="100465" y="0"/>
                      <a:pt x="100465" y="0"/>
                    </a:cubicBezTo>
                    <a:cubicBezTo>
                      <a:pt x="111627" y="0"/>
                      <a:pt x="120000" y="2589"/>
                      <a:pt x="120000" y="5611"/>
                    </a:cubicBezTo>
                    <a:cubicBezTo>
                      <a:pt x="120000" y="120000"/>
                      <a:pt x="120000" y="120000"/>
                      <a:pt x="120000" y="120000"/>
                    </a:cubicBezTo>
                    <a:cubicBezTo>
                      <a:pt x="120000" y="120000"/>
                      <a:pt x="120000" y="120000"/>
                      <a:pt x="120000" y="120000"/>
                    </a:cubicBezTo>
                    <a:cubicBezTo>
                      <a:pt x="120000" y="5611"/>
                      <a:pt x="120000" y="5611"/>
                      <a:pt x="120000" y="5611"/>
                    </a:cubicBezTo>
                    <a:cubicBezTo>
                      <a:pt x="120000" y="2589"/>
                      <a:pt x="111627" y="0"/>
                      <a:pt x="100465" y="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0" name="Shape 960"/>
              <p:cNvSpPr/>
              <p:nvPr/>
            </p:nvSpPr>
            <p:spPr>
              <a:xfrm>
                <a:off x="2170" y="2203"/>
                <a:ext cx="266" cy="396"/>
              </a:xfrm>
              <a:custGeom>
                <a:pathLst>
                  <a:path extrusionOk="0" h="120000" w="120000">
                    <a:moveTo>
                      <a:pt x="111384" y="0"/>
                    </a:moveTo>
                    <a:cubicBezTo>
                      <a:pt x="67076" y="0"/>
                      <a:pt x="67076" y="0"/>
                      <a:pt x="67076" y="0"/>
                    </a:cubicBezTo>
                    <a:cubicBezTo>
                      <a:pt x="9230" y="0"/>
                      <a:pt x="9230" y="0"/>
                      <a:pt x="9230" y="0"/>
                    </a:cubicBezTo>
                    <a:cubicBezTo>
                      <a:pt x="2461" y="0"/>
                      <a:pt x="2461" y="0"/>
                      <a:pt x="2461" y="0"/>
                    </a:cubicBezTo>
                    <a:cubicBezTo>
                      <a:pt x="2461" y="0"/>
                      <a:pt x="2461" y="0"/>
                      <a:pt x="2461" y="0"/>
                    </a:cubicBezTo>
                    <a:cubicBezTo>
                      <a:pt x="2461" y="0"/>
                      <a:pt x="2461" y="0"/>
                      <a:pt x="2461" y="0"/>
                    </a:cubicBezTo>
                    <a:cubicBezTo>
                      <a:pt x="1846" y="0"/>
                      <a:pt x="615" y="0"/>
                      <a:pt x="0" y="412"/>
                    </a:cubicBezTo>
                    <a:cubicBezTo>
                      <a:pt x="9846" y="11546"/>
                      <a:pt x="9846" y="11546"/>
                      <a:pt x="9846" y="11546"/>
                    </a:cubicBezTo>
                    <a:cubicBezTo>
                      <a:pt x="111384" y="11546"/>
                      <a:pt x="111384" y="11546"/>
                      <a:pt x="111384" y="11546"/>
                    </a:cubicBezTo>
                    <a:cubicBezTo>
                      <a:pt x="111384" y="108453"/>
                      <a:pt x="111384" y="108453"/>
                      <a:pt x="111384" y="108453"/>
                    </a:cubicBezTo>
                    <a:cubicBezTo>
                      <a:pt x="97230" y="108453"/>
                      <a:pt x="97230" y="108453"/>
                      <a:pt x="97230" y="108453"/>
                    </a:cubicBezTo>
                    <a:cubicBezTo>
                      <a:pt x="107692" y="120000"/>
                      <a:pt x="107692" y="120000"/>
                      <a:pt x="107692" y="120000"/>
                    </a:cubicBezTo>
                    <a:cubicBezTo>
                      <a:pt x="111384" y="120000"/>
                      <a:pt x="111384" y="120000"/>
                      <a:pt x="111384" y="120000"/>
                    </a:cubicBezTo>
                    <a:cubicBezTo>
                      <a:pt x="116307" y="120000"/>
                      <a:pt x="120000" y="117525"/>
                      <a:pt x="120000" y="114639"/>
                    </a:cubicBezTo>
                    <a:cubicBezTo>
                      <a:pt x="120000" y="5360"/>
                      <a:pt x="120000" y="5360"/>
                      <a:pt x="120000" y="5360"/>
                    </a:cubicBezTo>
                    <a:cubicBezTo>
                      <a:pt x="120000" y="2474"/>
                      <a:pt x="116307" y="0"/>
                      <a:pt x="111384" y="0"/>
                    </a:cubicBezTo>
                  </a:path>
                </a:pathLst>
              </a:custGeom>
              <a:solidFill>
                <a:srgbClr val="65636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1" name="Shape 961"/>
              <p:cNvSpPr/>
              <p:nvPr/>
            </p:nvSpPr>
            <p:spPr>
              <a:xfrm>
                <a:off x="2192" y="2241"/>
                <a:ext cx="225" cy="320"/>
              </a:xfrm>
              <a:custGeom>
                <a:pathLst>
                  <a:path extrusionOk="0" h="120000" w="120000">
                    <a:moveTo>
                      <a:pt x="44800" y="18375"/>
                    </a:moveTo>
                    <a:lnTo>
                      <a:pt x="44800" y="6750"/>
                    </a:lnTo>
                    <a:lnTo>
                      <a:pt x="112533" y="6750"/>
                    </a:lnTo>
                    <a:lnTo>
                      <a:pt x="112533" y="18375"/>
                    </a:lnTo>
                    <a:lnTo>
                      <a:pt x="44800" y="18375"/>
                    </a:lnTo>
                    <a:close/>
                    <a:moveTo>
                      <a:pt x="120000" y="0"/>
                    </a:moveTo>
                    <a:lnTo>
                      <a:pt x="0" y="0"/>
                    </a:lnTo>
                    <a:lnTo>
                      <a:pt x="5866" y="6750"/>
                    </a:lnTo>
                    <a:lnTo>
                      <a:pt x="38400" y="6750"/>
                    </a:lnTo>
                    <a:lnTo>
                      <a:pt x="38400" y="18375"/>
                    </a:lnTo>
                    <a:lnTo>
                      <a:pt x="16000" y="18375"/>
                    </a:lnTo>
                    <a:lnTo>
                      <a:pt x="21866" y="25125"/>
                    </a:lnTo>
                    <a:lnTo>
                      <a:pt x="112533" y="25125"/>
                    </a:lnTo>
                    <a:lnTo>
                      <a:pt x="112533" y="58125"/>
                    </a:lnTo>
                    <a:lnTo>
                      <a:pt x="50133" y="58125"/>
                    </a:lnTo>
                    <a:lnTo>
                      <a:pt x="60266" y="70125"/>
                    </a:lnTo>
                    <a:lnTo>
                      <a:pt x="60266" y="64500"/>
                    </a:lnTo>
                    <a:lnTo>
                      <a:pt x="112000" y="64500"/>
                    </a:lnTo>
                    <a:lnTo>
                      <a:pt x="112000" y="86625"/>
                    </a:lnTo>
                    <a:lnTo>
                      <a:pt x="74666" y="86625"/>
                    </a:lnTo>
                    <a:lnTo>
                      <a:pt x="78933" y="92250"/>
                    </a:lnTo>
                    <a:lnTo>
                      <a:pt x="112000" y="92250"/>
                    </a:lnTo>
                    <a:lnTo>
                      <a:pt x="112000" y="95250"/>
                    </a:lnTo>
                    <a:lnTo>
                      <a:pt x="82133" y="95250"/>
                    </a:lnTo>
                    <a:lnTo>
                      <a:pt x="84800" y="98625"/>
                    </a:lnTo>
                    <a:lnTo>
                      <a:pt x="112000" y="98625"/>
                    </a:lnTo>
                    <a:lnTo>
                      <a:pt x="112000" y="102000"/>
                    </a:lnTo>
                    <a:lnTo>
                      <a:pt x="88000" y="102000"/>
                    </a:lnTo>
                    <a:lnTo>
                      <a:pt x="90666" y="105000"/>
                    </a:lnTo>
                    <a:lnTo>
                      <a:pt x="112000" y="105000"/>
                    </a:lnTo>
                    <a:lnTo>
                      <a:pt x="112000" y="108000"/>
                    </a:lnTo>
                    <a:lnTo>
                      <a:pt x="92800" y="108000"/>
                    </a:lnTo>
                    <a:lnTo>
                      <a:pt x="96000" y="111750"/>
                    </a:lnTo>
                    <a:lnTo>
                      <a:pt x="112000" y="111750"/>
                    </a:lnTo>
                    <a:lnTo>
                      <a:pt x="112000" y="114750"/>
                    </a:lnTo>
                    <a:lnTo>
                      <a:pt x="98666" y="114750"/>
                    </a:lnTo>
                    <a:lnTo>
                      <a:pt x="102933" y="120000"/>
                    </a:lnTo>
                    <a:lnTo>
                      <a:pt x="120000" y="120000"/>
                    </a:lnTo>
                    <a:lnTo>
                      <a:pt x="120000" y="0"/>
                    </a:lnTo>
                    <a:close/>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2" name="Shape 962"/>
              <p:cNvSpPr/>
              <p:nvPr/>
            </p:nvSpPr>
            <p:spPr>
              <a:xfrm>
                <a:off x="2192" y="2241"/>
                <a:ext cx="225" cy="320"/>
              </a:xfrm>
              <a:custGeom>
                <a:pathLst>
                  <a:path extrusionOk="0" h="120000" w="120000">
                    <a:moveTo>
                      <a:pt x="44800" y="18375"/>
                    </a:moveTo>
                    <a:lnTo>
                      <a:pt x="44800" y="6750"/>
                    </a:lnTo>
                    <a:lnTo>
                      <a:pt x="112533" y="6750"/>
                    </a:lnTo>
                    <a:lnTo>
                      <a:pt x="112533" y="18375"/>
                    </a:lnTo>
                    <a:lnTo>
                      <a:pt x="44800" y="18375"/>
                    </a:lnTo>
                    <a:moveTo>
                      <a:pt x="120000" y="0"/>
                    </a:moveTo>
                    <a:lnTo>
                      <a:pt x="0" y="0"/>
                    </a:lnTo>
                    <a:lnTo>
                      <a:pt x="5866" y="6750"/>
                    </a:lnTo>
                    <a:lnTo>
                      <a:pt x="38400" y="6750"/>
                    </a:lnTo>
                    <a:lnTo>
                      <a:pt x="38400" y="18375"/>
                    </a:lnTo>
                    <a:lnTo>
                      <a:pt x="16000" y="18375"/>
                    </a:lnTo>
                    <a:lnTo>
                      <a:pt x="21866" y="25125"/>
                    </a:lnTo>
                    <a:lnTo>
                      <a:pt x="112533" y="25125"/>
                    </a:lnTo>
                    <a:lnTo>
                      <a:pt x="112533" y="58125"/>
                    </a:lnTo>
                    <a:lnTo>
                      <a:pt x="50133" y="58125"/>
                    </a:lnTo>
                    <a:lnTo>
                      <a:pt x="60266" y="70125"/>
                    </a:lnTo>
                    <a:lnTo>
                      <a:pt x="60266" y="64500"/>
                    </a:lnTo>
                    <a:lnTo>
                      <a:pt x="112000" y="64500"/>
                    </a:lnTo>
                    <a:lnTo>
                      <a:pt x="112000" y="86625"/>
                    </a:lnTo>
                    <a:lnTo>
                      <a:pt x="74666" y="86625"/>
                    </a:lnTo>
                    <a:lnTo>
                      <a:pt x="78933" y="92250"/>
                    </a:lnTo>
                    <a:lnTo>
                      <a:pt x="112000" y="92250"/>
                    </a:lnTo>
                    <a:lnTo>
                      <a:pt x="112000" y="95250"/>
                    </a:lnTo>
                    <a:lnTo>
                      <a:pt x="82133" y="95250"/>
                    </a:lnTo>
                    <a:lnTo>
                      <a:pt x="84800" y="98625"/>
                    </a:lnTo>
                    <a:lnTo>
                      <a:pt x="112000" y="98625"/>
                    </a:lnTo>
                    <a:lnTo>
                      <a:pt x="112000" y="102000"/>
                    </a:lnTo>
                    <a:lnTo>
                      <a:pt x="88000" y="102000"/>
                    </a:lnTo>
                    <a:lnTo>
                      <a:pt x="90666" y="105000"/>
                    </a:lnTo>
                    <a:lnTo>
                      <a:pt x="112000" y="105000"/>
                    </a:lnTo>
                    <a:lnTo>
                      <a:pt x="112000" y="108000"/>
                    </a:lnTo>
                    <a:lnTo>
                      <a:pt x="92800" y="108000"/>
                    </a:lnTo>
                    <a:lnTo>
                      <a:pt x="96000" y="111750"/>
                    </a:lnTo>
                    <a:lnTo>
                      <a:pt x="112000" y="111750"/>
                    </a:lnTo>
                    <a:lnTo>
                      <a:pt x="112000" y="114750"/>
                    </a:lnTo>
                    <a:lnTo>
                      <a:pt x="98666" y="114750"/>
                    </a:lnTo>
                    <a:lnTo>
                      <a:pt x="102933"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3" name="Shape 963"/>
              <p:cNvSpPr/>
              <p:nvPr/>
            </p:nvSpPr>
            <p:spPr>
              <a:xfrm>
                <a:off x="2203" y="2259"/>
                <a:ext cx="61" cy="31"/>
              </a:xfrm>
              <a:custGeom>
                <a:pathLst>
                  <a:path extrusionOk="0" h="120000" w="120000">
                    <a:moveTo>
                      <a:pt x="120000" y="0"/>
                    </a:moveTo>
                    <a:lnTo>
                      <a:pt x="0" y="0"/>
                    </a:lnTo>
                    <a:lnTo>
                      <a:pt x="37377" y="120000"/>
                    </a:lnTo>
                    <a:lnTo>
                      <a:pt x="120000" y="120000"/>
                    </a:lnTo>
                    <a:lnTo>
                      <a:pt x="120000" y="0"/>
                    </a:lnTo>
                    <a:close/>
                  </a:path>
                </a:pathLst>
              </a:custGeom>
              <a:solidFill>
                <a:srgbClr val="B283B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4" name="Shape 964"/>
              <p:cNvSpPr/>
              <p:nvPr/>
            </p:nvSpPr>
            <p:spPr>
              <a:xfrm>
                <a:off x="2203" y="2259"/>
                <a:ext cx="61" cy="31"/>
              </a:xfrm>
              <a:custGeom>
                <a:pathLst>
                  <a:path extrusionOk="0" h="120000" w="120000">
                    <a:moveTo>
                      <a:pt x="120000" y="0"/>
                    </a:moveTo>
                    <a:lnTo>
                      <a:pt x="0" y="0"/>
                    </a:lnTo>
                    <a:lnTo>
                      <a:pt x="37377"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5" name="Shape 965"/>
              <p:cNvSpPr/>
              <p:nvPr/>
            </p:nvSpPr>
            <p:spPr>
              <a:xfrm>
                <a:off x="2276" y="2259"/>
                <a:ext cx="127" cy="31"/>
              </a:xfrm>
              <a:prstGeom prst="rect">
                <a:avLst/>
              </a:pr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6" name="Shape 966"/>
              <p:cNvSpPr/>
              <p:nvPr/>
            </p:nvSpPr>
            <p:spPr>
              <a:xfrm>
                <a:off x="2276" y="2259"/>
                <a:ext cx="127" cy="3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7" name="Shape 967"/>
              <p:cNvSpPr/>
              <p:nvPr/>
            </p:nvSpPr>
            <p:spPr>
              <a:xfrm>
                <a:off x="2233" y="2308"/>
                <a:ext cx="170" cy="88"/>
              </a:xfrm>
              <a:custGeom>
                <a:pathLst>
                  <a:path extrusionOk="0" h="120000" w="120000">
                    <a:moveTo>
                      <a:pt x="120000" y="0"/>
                    </a:moveTo>
                    <a:lnTo>
                      <a:pt x="0" y="0"/>
                    </a:lnTo>
                    <a:lnTo>
                      <a:pt x="37411" y="120000"/>
                    </a:lnTo>
                    <a:lnTo>
                      <a:pt x="120000" y="120000"/>
                    </a:lnTo>
                    <a:lnTo>
                      <a:pt x="120000" y="0"/>
                    </a:lnTo>
                    <a:close/>
                  </a:path>
                </a:pathLst>
              </a:custGeom>
              <a:solidFill>
                <a:srgbClr val="6AC3E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8" name="Shape 968"/>
              <p:cNvSpPr/>
              <p:nvPr/>
            </p:nvSpPr>
            <p:spPr>
              <a:xfrm>
                <a:off x="2233" y="2308"/>
                <a:ext cx="170" cy="88"/>
              </a:xfrm>
              <a:custGeom>
                <a:pathLst>
                  <a:path extrusionOk="0" h="120000" w="120000">
                    <a:moveTo>
                      <a:pt x="120000" y="0"/>
                    </a:moveTo>
                    <a:lnTo>
                      <a:pt x="0" y="0"/>
                    </a:lnTo>
                    <a:lnTo>
                      <a:pt x="37411"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9" name="Shape 969"/>
              <p:cNvSpPr/>
              <p:nvPr/>
            </p:nvSpPr>
            <p:spPr>
              <a:xfrm>
                <a:off x="2305" y="2413"/>
                <a:ext cx="97" cy="59"/>
              </a:xfrm>
              <a:custGeom>
                <a:pathLst>
                  <a:path extrusionOk="0" h="120000" w="120000">
                    <a:moveTo>
                      <a:pt x="120000" y="0"/>
                    </a:moveTo>
                    <a:lnTo>
                      <a:pt x="0" y="0"/>
                    </a:lnTo>
                    <a:lnTo>
                      <a:pt x="0" y="30508"/>
                    </a:lnTo>
                    <a:lnTo>
                      <a:pt x="33402" y="120000"/>
                    </a:lnTo>
                    <a:lnTo>
                      <a:pt x="120000" y="120000"/>
                    </a:lnTo>
                    <a:lnTo>
                      <a:pt x="120000" y="0"/>
                    </a:lnTo>
                    <a:close/>
                  </a:path>
                </a:pathLst>
              </a:custGeom>
              <a:solidFill>
                <a:srgbClr val="E07A7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0" name="Shape 970"/>
              <p:cNvSpPr/>
              <p:nvPr/>
            </p:nvSpPr>
            <p:spPr>
              <a:xfrm>
                <a:off x="2305" y="2413"/>
                <a:ext cx="97" cy="59"/>
              </a:xfrm>
              <a:custGeom>
                <a:pathLst>
                  <a:path extrusionOk="0" h="120000" w="120000">
                    <a:moveTo>
                      <a:pt x="120000" y="0"/>
                    </a:moveTo>
                    <a:lnTo>
                      <a:pt x="0" y="0"/>
                    </a:lnTo>
                    <a:lnTo>
                      <a:pt x="0" y="30508"/>
                    </a:lnTo>
                    <a:lnTo>
                      <a:pt x="33402"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1" name="Shape 971"/>
              <p:cNvSpPr/>
              <p:nvPr/>
            </p:nvSpPr>
            <p:spPr>
              <a:xfrm>
                <a:off x="2340" y="2487"/>
                <a:ext cx="62" cy="8"/>
              </a:xfrm>
              <a:custGeom>
                <a:pathLst>
                  <a:path extrusionOk="0" h="120000" w="120000">
                    <a:moveTo>
                      <a:pt x="120000" y="0"/>
                    </a:moveTo>
                    <a:lnTo>
                      <a:pt x="0" y="0"/>
                    </a:lnTo>
                    <a:lnTo>
                      <a:pt x="11612" y="120000"/>
                    </a:lnTo>
                    <a:lnTo>
                      <a:pt x="120000" y="120000"/>
                    </a:lnTo>
                    <a:lnTo>
                      <a:pt x="120000" y="0"/>
                    </a:lnTo>
                    <a:close/>
                  </a:path>
                </a:pathLst>
              </a:custGeom>
              <a:solidFill>
                <a:srgbClr val="B3B5B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2" name="Shape 972"/>
              <p:cNvSpPr/>
              <p:nvPr/>
            </p:nvSpPr>
            <p:spPr>
              <a:xfrm>
                <a:off x="2340" y="2487"/>
                <a:ext cx="62" cy="8"/>
              </a:xfrm>
              <a:custGeom>
                <a:pathLst>
                  <a:path extrusionOk="0" h="120000" w="120000">
                    <a:moveTo>
                      <a:pt x="120000" y="0"/>
                    </a:moveTo>
                    <a:lnTo>
                      <a:pt x="0" y="0"/>
                    </a:lnTo>
                    <a:lnTo>
                      <a:pt x="11612"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3" name="Shape 973"/>
              <p:cNvSpPr/>
              <p:nvPr/>
            </p:nvSpPr>
            <p:spPr>
              <a:xfrm>
                <a:off x="2351" y="2504"/>
                <a:ext cx="51" cy="9"/>
              </a:xfrm>
              <a:custGeom>
                <a:pathLst>
                  <a:path extrusionOk="0" h="120000" w="120000">
                    <a:moveTo>
                      <a:pt x="120000" y="0"/>
                    </a:moveTo>
                    <a:lnTo>
                      <a:pt x="0" y="0"/>
                    </a:lnTo>
                    <a:lnTo>
                      <a:pt x="14117" y="120000"/>
                    </a:lnTo>
                    <a:lnTo>
                      <a:pt x="120000" y="120000"/>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4" name="Shape 974"/>
              <p:cNvSpPr/>
              <p:nvPr/>
            </p:nvSpPr>
            <p:spPr>
              <a:xfrm>
                <a:off x="2351" y="2504"/>
                <a:ext cx="51" cy="9"/>
              </a:xfrm>
              <a:custGeom>
                <a:pathLst>
                  <a:path extrusionOk="0" h="120000" w="120000">
                    <a:moveTo>
                      <a:pt x="120000" y="0"/>
                    </a:moveTo>
                    <a:lnTo>
                      <a:pt x="0" y="0"/>
                    </a:lnTo>
                    <a:lnTo>
                      <a:pt x="14117"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5" name="Shape 975"/>
              <p:cNvSpPr/>
              <p:nvPr/>
            </p:nvSpPr>
            <p:spPr>
              <a:xfrm>
                <a:off x="2362" y="2521"/>
                <a:ext cx="40" cy="8"/>
              </a:xfrm>
              <a:custGeom>
                <a:pathLst>
                  <a:path extrusionOk="0" h="120000" w="120000">
                    <a:moveTo>
                      <a:pt x="120000" y="0"/>
                    </a:moveTo>
                    <a:lnTo>
                      <a:pt x="0" y="0"/>
                    </a:lnTo>
                    <a:lnTo>
                      <a:pt x="12000" y="120000"/>
                    </a:lnTo>
                    <a:lnTo>
                      <a:pt x="120000" y="120000"/>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6" name="Shape 976"/>
              <p:cNvSpPr/>
              <p:nvPr/>
            </p:nvSpPr>
            <p:spPr>
              <a:xfrm>
                <a:off x="2362" y="2521"/>
                <a:ext cx="40" cy="8"/>
              </a:xfrm>
              <a:custGeom>
                <a:pathLst>
                  <a:path extrusionOk="0" h="120000" w="120000">
                    <a:moveTo>
                      <a:pt x="120000" y="0"/>
                    </a:moveTo>
                    <a:lnTo>
                      <a:pt x="0" y="0"/>
                    </a:lnTo>
                    <a:lnTo>
                      <a:pt x="120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7" name="Shape 977"/>
              <p:cNvSpPr/>
              <p:nvPr/>
            </p:nvSpPr>
            <p:spPr>
              <a:xfrm>
                <a:off x="2372" y="2539"/>
                <a:ext cx="30" cy="8"/>
              </a:xfrm>
              <a:custGeom>
                <a:pathLst>
                  <a:path extrusionOk="0" h="120000" w="120000">
                    <a:moveTo>
                      <a:pt x="120000" y="0"/>
                    </a:moveTo>
                    <a:lnTo>
                      <a:pt x="0" y="0"/>
                    </a:lnTo>
                    <a:lnTo>
                      <a:pt x="20000" y="120000"/>
                    </a:lnTo>
                    <a:lnTo>
                      <a:pt x="120000" y="120000"/>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8" name="Shape 978"/>
              <p:cNvSpPr/>
              <p:nvPr/>
            </p:nvSpPr>
            <p:spPr>
              <a:xfrm>
                <a:off x="2372" y="2539"/>
                <a:ext cx="30" cy="8"/>
              </a:xfrm>
              <a:custGeom>
                <a:pathLst>
                  <a:path extrusionOk="0" h="120000" w="120000">
                    <a:moveTo>
                      <a:pt x="120000" y="0"/>
                    </a:moveTo>
                    <a:lnTo>
                      <a:pt x="0" y="0"/>
                    </a:lnTo>
                    <a:lnTo>
                      <a:pt x="200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9" name="Shape 979"/>
              <p:cNvSpPr/>
              <p:nvPr/>
            </p:nvSpPr>
            <p:spPr>
              <a:xfrm>
                <a:off x="2069" y="2407"/>
                <a:ext cx="161" cy="277"/>
              </a:xfrm>
              <a:custGeom>
                <a:pathLst>
                  <a:path extrusionOk="0" h="120000" w="120000">
                    <a:moveTo>
                      <a:pt x="120000" y="113529"/>
                    </a:moveTo>
                    <a:cubicBezTo>
                      <a:pt x="120000" y="117058"/>
                      <a:pt x="114915" y="120000"/>
                      <a:pt x="108813" y="120000"/>
                    </a:cubicBezTo>
                    <a:cubicBezTo>
                      <a:pt x="12203" y="120000"/>
                      <a:pt x="12203" y="120000"/>
                      <a:pt x="12203" y="120000"/>
                    </a:cubicBezTo>
                    <a:cubicBezTo>
                      <a:pt x="6101" y="120000"/>
                      <a:pt x="0" y="117058"/>
                      <a:pt x="0" y="113529"/>
                    </a:cubicBezTo>
                    <a:cubicBezTo>
                      <a:pt x="0" y="7058"/>
                      <a:pt x="0" y="7058"/>
                      <a:pt x="0" y="7058"/>
                    </a:cubicBezTo>
                    <a:cubicBezTo>
                      <a:pt x="0" y="2941"/>
                      <a:pt x="6101" y="0"/>
                      <a:pt x="12203" y="0"/>
                    </a:cubicBezTo>
                    <a:cubicBezTo>
                      <a:pt x="108813" y="0"/>
                      <a:pt x="108813" y="0"/>
                      <a:pt x="108813" y="0"/>
                    </a:cubicBezTo>
                    <a:cubicBezTo>
                      <a:pt x="114915" y="0"/>
                      <a:pt x="120000" y="2941"/>
                      <a:pt x="120000" y="7058"/>
                    </a:cubicBezTo>
                    <a:cubicBezTo>
                      <a:pt x="120000" y="113529"/>
                      <a:pt x="120000" y="113529"/>
                      <a:pt x="120000" y="113529"/>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0" name="Shape 980"/>
              <p:cNvSpPr/>
              <p:nvPr/>
            </p:nvSpPr>
            <p:spPr>
              <a:xfrm>
                <a:off x="2080" y="2442"/>
                <a:ext cx="141" cy="204"/>
              </a:xfrm>
              <a:prstGeom prst="rect">
                <a:avLst/>
              </a:prstGeom>
              <a:solidFill>
                <a:srgbClr val="F0F1F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1" name="Shape 981"/>
              <p:cNvSpPr/>
              <p:nvPr/>
            </p:nvSpPr>
            <p:spPr>
              <a:xfrm>
                <a:off x="2080" y="2442"/>
                <a:ext cx="141" cy="20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2" name="Shape 982"/>
              <p:cNvSpPr/>
              <p:nvPr/>
            </p:nvSpPr>
            <p:spPr>
              <a:xfrm>
                <a:off x="2144" y="2421"/>
                <a:ext cx="13" cy="11"/>
              </a:xfrm>
              <a:prstGeom prst="ellipse">
                <a:avLst/>
              </a:prstGeom>
              <a:solidFill>
                <a:srgbClr val="403F4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3" name="Shape 983"/>
              <p:cNvSpPr/>
              <p:nvPr/>
            </p:nvSpPr>
            <p:spPr>
              <a:xfrm>
                <a:off x="2133" y="2659"/>
                <a:ext cx="34" cy="13"/>
              </a:xfrm>
              <a:custGeom>
                <a:pathLst>
                  <a:path extrusionOk="0" h="120000" w="120000">
                    <a:moveTo>
                      <a:pt x="120000" y="60000"/>
                    </a:moveTo>
                    <a:cubicBezTo>
                      <a:pt x="120000" y="96000"/>
                      <a:pt x="110400" y="120000"/>
                      <a:pt x="96000" y="120000"/>
                    </a:cubicBezTo>
                    <a:cubicBezTo>
                      <a:pt x="24000" y="120000"/>
                      <a:pt x="24000" y="120000"/>
                      <a:pt x="24000" y="120000"/>
                    </a:cubicBezTo>
                    <a:cubicBezTo>
                      <a:pt x="9600" y="120000"/>
                      <a:pt x="0" y="96000"/>
                      <a:pt x="0" y="60000"/>
                    </a:cubicBezTo>
                    <a:cubicBezTo>
                      <a:pt x="0" y="24000"/>
                      <a:pt x="9600" y="0"/>
                      <a:pt x="24000" y="0"/>
                    </a:cubicBezTo>
                    <a:cubicBezTo>
                      <a:pt x="96000" y="0"/>
                      <a:pt x="96000" y="0"/>
                      <a:pt x="96000" y="0"/>
                    </a:cubicBezTo>
                    <a:cubicBezTo>
                      <a:pt x="110400" y="0"/>
                      <a:pt x="120000" y="24000"/>
                      <a:pt x="120000" y="60000"/>
                    </a:cubicBezTo>
                  </a:path>
                </a:pathLst>
              </a:custGeom>
              <a:solidFill>
                <a:srgbClr val="403F4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4" name="Shape 984"/>
              <p:cNvSpPr/>
              <p:nvPr/>
            </p:nvSpPr>
            <p:spPr>
              <a:xfrm>
                <a:off x="2087" y="2448"/>
                <a:ext cx="127" cy="20"/>
              </a:xfrm>
              <a:prstGeom prst="rect">
                <a:avLst/>
              </a:prstGeom>
              <a:solidFill>
                <a:srgbClr val="914E9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5" name="Shape 985"/>
              <p:cNvSpPr/>
              <p:nvPr/>
            </p:nvSpPr>
            <p:spPr>
              <a:xfrm>
                <a:off x="2087" y="2448"/>
                <a:ext cx="127" cy="2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6" name="Shape 986"/>
              <p:cNvSpPr/>
              <p:nvPr/>
            </p:nvSpPr>
            <p:spPr>
              <a:xfrm>
                <a:off x="2087" y="2475"/>
                <a:ext cx="127" cy="23"/>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7" name="Shape 987"/>
              <p:cNvSpPr/>
              <p:nvPr/>
            </p:nvSpPr>
            <p:spPr>
              <a:xfrm>
                <a:off x="2087" y="2475"/>
                <a:ext cx="127" cy="23"/>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8" name="Shape 988"/>
              <p:cNvSpPr/>
              <p:nvPr/>
            </p:nvSpPr>
            <p:spPr>
              <a:xfrm>
                <a:off x="2087" y="2506"/>
                <a:ext cx="127" cy="52"/>
              </a:xfrm>
              <a:prstGeom prst="rect">
                <a:avLst/>
              </a:prstGeom>
              <a:solidFill>
                <a:srgbClr val="29A9E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9" name="Shape 989"/>
              <p:cNvSpPr/>
              <p:nvPr/>
            </p:nvSpPr>
            <p:spPr>
              <a:xfrm>
                <a:off x="2087" y="2506"/>
                <a:ext cx="127" cy="52"/>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0" name="Shape 990"/>
              <p:cNvSpPr/>
              <p:nvPr/>
            </p:nvSpPr>
            <p:spPr>
              <a:xfrm>
                <a:off x="2087" y="2566"/>
                <a:ext cx="127" cy="71"/>
              </a:xfrm>
              <a:prstGeom prst="rect">
                <a:avLst/>
              </a:prstGeom>
              <a:solidFill>
                <a:srgbClr val="F6932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991" name="Shape 991"/>
            <p:cNvSpPr/>
            <p:nvPr/>
          </p:nvSpPr>
          <p:spPr>
            <a:xfrm>
              <a:off x="3389313" y="4200137"/>
              <a:ext cx="201613" cy="112713"/>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2" name="Shape 992"/>
            <p:cNvSpPr/>
            <p:nvPr/>
          </p:nvSpPr>
          <p:spPr>
            <a:xfrm>
              <a:off x="3363913" y="3947725"/>
              <a:ext cx="138113" cy="15875"/>
            </a:xfrm>
            <a:custGeom>
              <a:pathLst>
                <a:path extrusionOk="0" h="120000" w="120000">
                  <a:moveTo>
                    <a:pt x="120000" y="0"/>
                  </a:moveTo>
                  <a:cubicBezTo>
                    <a:pt x="20625" y="0"/>
                    <a:pt x="20625" y="0"/>
                    <a:pt x="20625" y="0"/>
                  </a:cubicBezTo>
                  <a:cubicBezTo>
                    <a:pt x="11250" y="0"/>
                    <a:pt x="3750" y="51428"/>
                    <a:pt x="0" y="119999"/>
                  </a:cubicBezTo>
                  <a:cubicBezTo>
                    <a:pt x="0" y="119999"/>
                    <a:pt x="0" y="119999"/>
                    <a:pt x="0" y="119999"/>
                  </a:cubicBezTo>
                  <a:cubicBezTo>
                    <a:pt x="3750" y="51428"/>
                    <a:pt x="11250" y="0"/>
                    <a:pt x="20625" y="0"/>
                  </a:cubicBezTo>
                  <a:cubicBezTo>
                    <a:pt x="120000" y="0"/>
                    <a:pt x="120000" y="0"/>
                    <a:pt x="120000" y="0"/>
                  </a:cubicBezTo>
                </a:path>
              </a:pathLst>
            </a:custGeom>
            <a:solidFill>
              <a:srgbClr val="F3F3F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3" name="Shape 993"/>
            <p:cNvSpPr/>
            <p:nvPr/>
          </p:nvSpPr>
          <p:spPr>
            <a:xfrm>
              <a:off x="3363913" y="3947725"/>
              <a:ext cx="252413" cy="425450"/>
            </a:xfrm>
            <a:custGeom>
              <a:pathLst>
                <a:path extrusionOk="0" h="120000" w="120000">
                  <a:moveTo>
                    <a:pt x="59487" y="10964"/>
                  </a:moveTo>
                  <a:cubicBezTo>
                    <a:pt x="57435" y="10964"/>
                    <a:pt x="55384" y="9746"/>
                    <a:pt x="55384" y="8527"/>
                  </a:cubicBezTo>
                  <a:cubicBezTo>
                    <a:pt x="55384" y="7309"/>
                    <a:pt x="57435" y="6091"/>
                    <a:pt x="59487" y="6091"/>
                  </a:cubicBezTo>
                  <a:cubicBezTo>
                    <a:pt x="62564" y="6091"/>
                    <a:pt x="64615" y="7309"/>
                    <a:pt x="64615" y="8527"/>
                  </a:cubicBezTo>
                  <a:cubicBezTo>
                    <a:pt x="64615" y="9746"/>
                    <a:pt x="62564" y="10964"/>
                    <a:pt x="59487" y="10964"/>
                  </a:cubicBezTo>
                  <a:moveTo>
                    <a:pt x="107692" y="0"/>
                  </a:moveTo>
                  <a:cubicBezTo>
                    <a:pt x="65641" y="0"/>
                    <a:pt x="65641" y="0"/>
                    <a:pt x="65641" y="0"/>
                  </a:cubicBezTo>
                  <a:cubicBezTo>
                    <a:pt x="11282" y="0"/>
                    <a:pt x="11282" y="0"/>
                    <a:pt x="11282" y="0"/>
                  </a:cubicBezTo>
                  <a:cubicBezTo>
                    <a:pt x="6153" y="0"/>
                    <a:pt x="2051" y="1827"/>
                    <a:pt x="0" y="4263"/>
                  </a:cubicBezTo>
                  <a:cubicBezTo>
                    <a:pt x="12307" y="15837"/>
                    <a:pt x="12307" y="15837"/>
                    <a:pt x="12307" y="15837"/>
                  </a:cubicBezTo>
                  <a:cubicBezTo>
                    <a:pt x="112820" y="15837"/>
                    <a:pt x="112820" y="15837"/>
                    <a:pt x="112820" y="15837"/>
                  </a:cubicBezTo>
                  <a:cubicBezTo>
                    <a:pt x="112820" y="107208"/>
                    <a:pt x="112820" y="107208"/>
                    <a:pt x="112820" y="107208"/>
                  </a:cubicBezTo>
                  <a:cubicBezTo>
                    <a:pt x="104615" y="107208"/>
                    <a:pt x="104615" y="107208"/>
                    <a:pt x="104615" y="107208"/>
                  </a:cubicBezTo>
                  <a:cubicBezTo>
                    <a:pt x="117948" y="119390"/>
                    <a:pt x="117948" y="119390"/>
                    <a:pt x="117948" y="119390"/>
                  </a:cubicBezTo>
                  <a:cubicBezTo>
                    <a:pt x="117948" y="120000"/>
                    <a:pt x="118974" y="120000"/>
                    <a:pt x="118974" y="120000"/>
                  </a:cubicBezTo>
                  <a:cubicBezTo>
                    <a:pt x="120000" y="118781"/>
                    <a:pt x="120000" y="118172"/>
                    <a:pt x="120000" y="117563"/>
                  </a:cubicBezTo>
                  <a:cubicBezTo>
                    <a:pt x="120000" y="7309"/>
                    <a:pt x="120000" y="7309"/>
                    <a:pt x="120000" y="7309"/>
                  </a:cubicBezTo>
                  <a:cubicBezTo>
                    <a:pt x="120000" y="3045"/>
                    <a:pt x="114871" y="0"/>
                    <a:pt x="107692" y="0"/>
                  </a:cubicBezTo>
                </a:path>
              </a:pathLst>
            </a:custGeom>
            <a:solidFill>
              <a:srgbClr val="65636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4" name="Shape 994"/>
            <p:cNvSpPr/>
            <p:nvPr/>
          </p:nvSpPr>
          <p:spPr>
            <a:xfrm>
              <a:off x="3389313" y="4003287"/>
              <a:ext cx="212725" cy="323850"/>
            </a:xfrm>
            <a:custGeom>
              <a:pathLst>
                <a:path extrusionOk="0" h="120000" w="120000">
                  <a:moveTo>
                    <a:pt x="120000" y="0"/>
                  </a:moveTo>
                  <a:lnTo>
                    <a:pt x="0" y="0"/>
                  </a:lnTo>
                  <a:lnTo>
                    <a:pt x="3582" y="3529"/>
                  </a:lnTo>
                  <a:lnTo>
                    <a:pt x="113731" y="3529"/>
                  </a:lnTo>
                  <a:lnTo>
                    <a:pt x="113731" y="15294"/>
                  </a:lnTo>
                  <a:lnTo>
                    <a:pt x="14328" y="15294"/>
                  </a:lnTo>
                  <a:lnTo>
                    <a:pt x="17910" y="19411"/>
                  </a:lnTo>
                  <a:lnTo>
                    <a:pt x="113731" y="19411"/>
                  </a:lnTo>
                  <a:lnTo>
                    <a:pt x="113731" y="32941"/>
                  </a:lnTo>
                  <a:lnTo>
                    <a:pt x="30447" y="32941"/>
                  </a:lnTo>
                  <a:lnTo>
                    <a:pt x="35820" y="37647"/>
                  </a:lnTo>
                  <a:lnTo>
                    <a:pt x="113731" y="37647"/>
                  </a:lnTo>
                  <a:lnTo>
                    <a:pt x="113731" y="68235"/>
                  </a:lnTo>
                  <a:lnTo>
                    <a:pt x="62686" y="68235"/>
                  </a:lnTo>
                  <a:lnTo>
                    <a:pt x="67164" y="72941"/>
                  </a:lnTo>
                  <a:lnTo>
                    <a:pt x="113731" y="72941"/>
                  </a:lnTo>
                  <a:lnTo>
                    <a:pt x="113731" y="114705"/>
                  </a:lnTo>
                  <a:lnTo>
                    <a:pt x="104776" y="114705"/>
                  </a:lnTo>
                  <a:lnTo>
                    <a:pt x="110149" y="120000"/>
                  </a:lnTo>
                  <a:lnTo>
                    <a:pt x="120000" y="120000"/>
                  </a:lnTo>
                  <a:lnTo>
                    <a:pt x="120000" y="0"/>
                  </a:lnTo>
                  <a:close/>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5" name="Shape 995"/>
            <p:cNvSpPr/>
            <p:nvPr/>
          </p:nvSpPr>
          <p:spPr>
            <a:xfrm>
              <a:off x="3389313" y="4003287"/>
              <a:ext cx="212725" cy="323850"/>
            </a:xfrm>
            <a:custGeom>
              <a:pathLst>
                <a:path extrusionOk="0" h="120000" w="120000">
                  <a:moveTo>
                    <a:pt x="120000" y="0"/>
                  </a:moveTo>
                  <a:lnTo>
                    <a:pt x="0" y="0"/>
                  </a:lnTo>
                  <a:lnTo>
                    <a:pt x="3582" y="3529"/>
                  </a:lnTo>
                  <a:lnTo>
                    <a:pt x="113731" y="3529"/>
                  </a:lnTo>
                  <a:lnTo>
                    <a:pt x="113731" y="15294"/>
                  </a:lnTo>
                  <a:lnTo>
                    <a:pt x="14328" y="15294"/>
                  </a:lnTo>
                  <a:lnTo>
                    <a:pt x="17910" y="19411"/>
                  </a:lnTo>
                  <a:lnTo>
                    <a:pt x="113731" y="19411"/>
                  </a:lnTo>
                  <a:lnTo>
                    <a:pt x="113731" y="32941"/>
                  </a:lnTo>
                  <a:lnTo>
                    <a:pt x="30447" y="32941"/>
                  </a:lnTo>
                  <a:lnTo>
                    <a:pt x="35820" y="37647"/>
                  </a:lnTo>
                  <a:lnTo>
                    <a:pt x="113731" y="37647"/>
                  </a:lnTo>
                  <a:lnTo>
                    <a:pt x="113731" y="68235"/>
                  </a:lnTo>
                  <a:lnTo>
                    <a:pt x="62686" y="68235"/>
                  </a:lnTo>
                  <a:lnTo>
                    <a:pt x="67164" y="72941"/>
                  </a:lnTo>
                  <a:lnTo>
                    <a:pt x="113731" y="72941"/>
                  </a:lnTo>
                  <a:lnTo>
                    <a:pt x="113731" y="114705"/>
                  </a:lnTo>
                  <a:lnTo>
                    <a:pt x="104776" y="114705"/>
                  </a:lnTo>
                  <a:lnTo>
                    <a:pt x="110149"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6" name="Shape 996"/>
            <p:cNvSpPr/>
            <p:nvPr/>
          </p:nvSpPr>
          <p:spPr>
            <a:xfrm>
              <a:off x="3479800" y="3969950"/>
              <a:ext cx="20638" cy="17463"/>
            </a:xfrm>
            <a:prstGeom prst="ellipse">
              <a:avLst/>
            </a:prstGeom>
            <a:solidFill>
              <a:srgbClr val="7A797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7" name="Shape 997"/>
            <p:cNvSpPr/>
            <p:nvPr/>
          </p:nvSpPr>
          <p:spPr>
            <a:xfrm>
              <a:off x="3395663" y="4012812"/>
              <a:ext cx="195263" cy="31750"/>
            </a:xfrm>
            <a:custGeom>
              <a:pathLst>
                <a:path extrusionOk="0" h="120000" w="120000">
                  <a:moveTo>
                    <a:pt x="120000" y="0"/>
                  </a:moveTo>
                  <a:lnTo>
                    <a:pt x="0" y="0"/>
                  </a:lnTo>
                  <a:lnTo>
                    <a:pt x="11707" y="120000"/>
                  </a:lnTo>
                  <a:lnTo>
                    <a:pt x="120000" y="120000"/>
                  </a:lnTo>
                  <a:lnTo>
                    <a:pt x="120000" y="0"/>
                  </a:lnTo>
                  <a:close/>
                </a:path>
              </a:pathLst>
            </a:custGeom>
            <a:solidFill>
              <a:srgbClr val="B283B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8" name="Shape 998"/>
            <p:cNvSpPr/>
            <p:nvPr/>
          </p:nvSpPr>
          <p:spPr>
            <a:xfrm>
              <a:off x="3395663" y="4012812"/>
              <a:ext cx="195263" cy="31750"/>
            </a:xfrm>
            <a:custGeom>
              <a:pathLst>
                <a:path extrusionOk="0" h="120000" w="120000">
                  <a:moveTo>
                    <a:pt x="120000" y="0"/>
                  </a:moveTo>
                  <a:lnTo>
                    <a:pt x="0" y="0"/>
                  </a:lnTo>
                  <a:lnTo>
                    <a:pt x="11707"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9" name="Shape 999"/>
            <p:cNvSpPr/>
            <p:nvPr/>
          </p:nvSpPr>
          <p:spPr>
            <a:xfrm>
              <a:off x="3421063" y="4055675"/>
              <a:ext cx="169863" cy="36513"/>
            </a:xfrm>
            <a:custGeom>
              <a:pathLst>
                <a:path extrusionOk="0" h="120000" w="120000">
                  <a:moveTo>
                    <a:pt x="120000" y="0"/>
                  </a:moveTo>
                  <a:lnTo>
                    <a:pt x="0" y="0"/>
                  </a:lnTo>
                  <a:lnTo>
                    <a:pt x="15700" y="120000"/>
                  </a:lnTo>
                  <a:lnTo>
                    <a:pt x="120000" y="120000"/>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0" name="Shape 1000"/>
            <p:cNvSpPr/>
            <p:nvPr/>
          </p:nvSpPr>
          <p:spPr>
            <a:xfrm>
              <a:off x="3421063" y="4055675"/>
              <a:ext cx="169863" cy="36513"/>
            </a:xfrm>
            <a:custGeom>
              <a:pathLst>
                <a:path extrusionOk="0" h="120000" w="120000">
                  <a:moveTo>
                    <a:pt x="120000" y="0"/>
                  </a:moveTo>
                  <a:lnTo>
                    <a:pt x="0" y="0"/>
                  </a:lnTo>
                  <a:lnTo>
                    <a:pt x="157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1" name="Shape 1001"/>
            <p:cNvSpPr/>
            <p:nvPr/>
          </p:nvSpPr>
          <p:spPr>
            <a:xfrm>
              <a:off x="3452813" y="4104887"/>
              <a:ext cx="138113" cy="82550"/>
            </a:xfrm>
            <a:custGeom>
              <a:pathLst>
                <a:path extrusionOk="0" h="120000" w="120000">
                  <a:moveTo>
                    <a:pt x="120000" y="0"/>
                  </a:moveTo>
                  <a:lnTo>
                    <a:pt x="0" y="0"/>
                  </a:lnTo>
                  <a:lnTo>
                    <a:pt x="41379" y="120000"/>
                  </a:lnTo>
                  <a:lnTo>
                    <a:pt x="120000" y="120000"/>
                  </a:lnTo>
                  <a:lnTo>
                    <a:pt x="120000" y="0"/>
                  </a:lnTo>
                  <a:close/>
                </a:path>
              </a:pathLst>
            </a:custGeom>
            <a:solidFill>
              <a:srgbClr val="6AC3E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2" name="Shape 1002"/>
            <p:cNvSpPr/>
            <p:nvPr/>
          </p:nvSpPr>
          <p:spPr>
            <a:xfrm>
              <a:off x="3452813" y="4104887"/>
              <a:ext cx="138113" cy="82550"/>
            </a:xfrm>
            <a:custGeom>
              <a:pathLst>
                <a:path extrusionOk="0" h="120000" w="120000">
                  <a:moveTo>
                    <a:pt x="120000" y="0"/>
                  </a:moveTo>
                  <a:lnTo>
                    <a:pt x="0" y="0"/>
                  </a:lnTo>
                  <a:lnTo>
                    <a:pt x="41379"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3" name="Shape 1003"/>
            <p:cNvSpPr/>
            <p:nvPr/>
          </p:nvSpPr>
          <p:spPr>
            <a:xfrm>
              <a:off x="3508375" y="4200137"/>
              <a:ext cx="82550" cy="112713"/>
            </a:xfrm>
            <a:custGeom>
              <a:pathLst>
                <a:path extrusionOk="0" h="120000" w="120000">
                  <a:moveTo>
                    <a:pt x="120000" y="0"/>
                  </a:moveTo>
                  <a:lnTo>
                    <a:pt x="0" y="0"/>
                  </a:lnTo>
                  <a:lnTo>
                    <a:pt x="96923" y="120000"/>
                  </a:lnTo>
                  <a:lnTo>
                    <a:pt x="120000" y="120000"/>
                  </a:lnTo>
                  <a:lnTo>
                    <a:pt x="120000" y="0"/>
                  </a:lnTo>
                  <a:close/>
                </a:path>
              </a:pathLst>
            </a:custGeom>
            <a:solidFill>
              <a:srgbClr val="F9B46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4" name="Shape 1004"/>
            <p:cNvSpPr/>
            <p:nvPr/>
          </p:nvSpPr>
          <p:spPr>
            <a:xfrm>
              <a:off x="3508375" y="4200137"/>
              <a:ext cx="82550" cy="112713"/>
            </a:xfrm>
            <a:custGeom>
              <a:pathLst>
                <a:path extrusionOk="0" h="120000" w="120000">
                  <a:moveTo>
                    <a:pt x="120000" y="0"/>
                  </a:moveTo>
                  <a:lnTo>
                    <a:pt x="0" y="0"/>
                  </a:lnTo>
                  <a:lnTo>
                    <a:pt x="96923"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5" name="Shape 1005"/>
            <p:cNvSpPr/>
            <p:nvPr/>
          </p:nvSpPr>
          <p:spPr>
            <a:xfrm>
              <a:off x="974725" y="2215762"/>
              <a:ext cx="1254125" cy="1489075"/>
            </a:xfrm>
            <a:custGeom>
              <a:pathLst>
                <a:path extrusionOk="0" h="120000" w="120000">
                  <a:moveTo>
                    <a:pt x="59172" y="0"/>
                  </a:moveTo>
                  <a:cubicBezTo>
                    <a:pt x="20689" y="33565"/>
                    <a:pt x="1034" y="76695"/>
                    <a:pt x="0" y="120000"/>
                  </a:cubicBezTo>
                  <a:cubicBezTo>
                    <a:pt x="85862" y="120000"/>
                    <a:pt x="85862" y="120000"/>
                    <a:pt x="85862" y="120000"/>
                  </a:cubicBezTo>
                  <a:cubicBezTo>
                    <a:pt x="86896" y="95130"/>
                    <a:pt x="98068" y="70434"/>
                    <a:pt x="120000" y="51130"/>
                  </a:cubicBezTo>
                  <a:lnTo>
                    <a:pt x="59172" y="0"/>
                  </a:lnTo>
                  <a:close/>
                </a:path>
              </a:pathLst>
            </a:custGeom>
            <a:solidFill>
              <a:srgbClr val="FFCA5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pic>
          <p:nvPicPr>
            <p:cNvPr id="1006" name="Shape 1006"/>
            <p:cNvPicPr preferRelativeResize="0"/>
            <p:nvPr/>
          </p:nvPicPr>
          <p:blipFill rotWithShape="1">
            <a:blip r:embed="rId3">
              <a:alphaModFix/>
            </a:blip>
            <a:srcRect b="0" l="0" r="0" t="0"/>
            <a:stretch/>
          </p:blipFill>
          <p:spPr>
            <a:xfrm>
              <a:off x="1641475" y="1545837"/>
              <a:ext cx="1511300" cy="1255713"/>
            </a:xfrm>
            <a:prstGeom prst="rect">
              <a:avLst/>
            </a:prstGeom>
            <a:noFill/>
            <a:ln>
              <a:noFill/>
            </a:ln>
          </p:spPr>
        </p:pic>
        <p:sp>
          <p:nvSpPr>
            <p:cNvPr id="1007" name="Shape 1007"/>
            <p:cNvSpPr/>
            <p:nvPr/>
          </p:nvSpPr>
          <p:spPr>
            <a:xfrm>
              <a:off x="4135438" y="2215762"/>
              <a:ext cx="1254125" cy="1489075"/>
            </a:xfrm>
            <a:custGeom>
              <a:pathLst>
                <a:path extrusionOk="0" h="120000" w="120000">
                  <a:moveTo>
                    <a:pt x="120000" y="120000"/>
                  </a:moveTo>
                  <a:cubicBezTo>
                    <a:pt x="118965" y="76695"/>
                    <a:pt x="99310" y="33565"/>
                    <a:pt x="60827" y="0"/>
                  </a:cubicBezTo>
                  <a:cubicBezTo>
                    <a:pt x="0" y="51130"/>
                    <a:pt x="0" y="51130"/>
                    <a:pt x="0" y="51130"/>
                  </a:cubicBezTo>
                  <a:cubicBezTo>
                    <a:pt x="21931" y="70434"/>
                    <a:pt x="33103" y="95130"/>
                    <a:pt x="34137" y="120000"/>
                  </a:cubicBezTo>
                  <a:lnTo>
                    <a:pt x="120000" y="120000"/>
                  </a:lnTo>
                  <a:close/>
                </a:path>
              </a:pathLst>
            </a:custGeom>
            <a:solidFill>
              <a:srgbClr val="34B2E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8" name="Shape 1008"/>
            <p:cNvSpPr/>
            <p:nvPr/>
          </p:nvSpPr>
          <p:spPr>
            <a:xfrm>
              <a:off x="4135438" y="3784212"/>
              <a:ext cx="1254125" cy="1487488"/>
            </a:xfrm>
            <a:custGeom>
              <a:pathLst>
                <a:path extrusionOk="0" h="120000" w="120000">
                  <a:moveTo>
                    <a:pt x="60827" y="120000"/>
                  </a:moveTo>
                  <a:cubicBezTo>
                    <a:pt x="99310" y="86608"/>
                    <a:pt x="118965" y="43478"/>
                    <a:pt x="120000" y="0"/>
                  </a:cubicBezTo>
                  <a:cubicBezTo>
                    <a:pt x="34137" y="0"/>
                    <a:pt x="34137" y="0"/>
                    <a:pt x="34137" y="0"/>
                  </a:cubicBezTo>
                  <a:cubicBezTo>
                    <a:pt x="33103" y="24869"/>
                    <a:pt x="21724" y="49565"/>
                    <a:pt x="0" y="69043"/>
                  </a:cubicBezTo>
                  <a:lnTo>
                    <a:pt x="60827" y="120000"/>
                  </a:lnTo>
                  <a:close/>
                </a:path>
              </a:pathLst>
            </a:custGeom>
            <a:solidFill>
              <a:srgbClr val="06538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9" name="Shape 1009"/>
            <p:cNvSpPr/>
            <p:nvPr/>
          </p:nvSpPr>
          <p:spPr>
            <a:xfrm>
              <a:off x="974725" y="3784212"/>
              <a:ext cx="1254125" cy="1490663"/>
            </a:xfrm>
            <a:custGeom>
              <a:pathLst>
                <a:path extrusionOk="0" h="120000" w="120000">
                  <a:moveTo>
                    <a:pt x="0" y="0"/>
                  </a:moveTo>
                  <a:cubicBezTo>
                    <a:pt x="1034" y="43415"/>
                    <a:pt x="20689" y="86483"/>
                    <a:pt x="59172" y="120000"/>
                  </a:cubicBezTo>
                  <a:cubicBezTo>
                    <a:pt x="120000" y="68943"/>
                    <a:pt x="120000" y="68943"/>
                    <a:pt x="120000" y="68943"/>
                  </a:cubicBezTo>
                  <a:cubicBezTo>
                    <a:pt x="98275" y="49493"/>
                    <a:pt x="86896" y="24833"/>
                    <a:pt x="85862" y="0"/>
                  </a:cubicBezTo>
                  <a:lnTo>
                    <a:pt x="0" y="0"/>
                  </a:lnTo>
                  <a:close/>
                </a:path>
              </a:pathLst>
            </a:custGeom>
            <a:solidFill>
              <a:srgbClr val="FE912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0" name="Shape 1010"/>
            <p:cNvSpPr/>
            <p:nvPr/>
          </p:nvSpPr>
          <p:spPr>
            <a:xfrm>
              <a:off x="1871663" y="2849175"/>
              <a:ext cx="487363" cy="855663"/>
            </a:xfrm>
            <a:custGeom>
              <a:pathLst>
                <a:path extrusionOk="0" h="120000" w="120000">
                  <a:moveTo>
                    <a:pt x="120000" y="18181"/>
                  </a:moveTo>
                  <a:cubicBezTo>
                    <a:pt x="88000" y="0"/>
                    <a:pt x="88000" y="0"/>
                    <a:pt x="88000" y="0"/>
                  </a:cubicBezTo>
                  <a:cubicBezTo>
                    <a:pt x="31466" y="33636"/>
                    <a:pt x="2666" y="76666"/>
                    <a:pt x="0" y="119999"/>
                  </a:cubicBezTo>
                  <a:cubicBezTo>
                    <a:pt x="45866" y="119999"/>
                    <a:pt x="45866" y="119999"/>
                    <a:pt x="45866" y="119999"/>
                  </a:cubicBezTo>
                  <a:cubicBezTo>
                    <a:pt x="48000" y="83333"/>
                    <a:pt x="73066" y="46969"/>
                    <a:pt x="120000" y="18181"/>
                  </a:cubicBezTo>
                  <a:close/>
                </a:path>
              </a:pathLst>
            </a:custGeom>
            <a:solidFill>
              <a:srgbClr val="FAB32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1" name="Shape 1011"/>
            <p:cNvSpPr/>
            <p:nvPr/>
          </p:nvSpPr>
          <p:spPr>
            <a:xfrm>
              <a:off x="3222625" y="2438012"/>
              <a:ext cx="855663" cy="485775"/>
            </a:xfrm>
            <a:custGeom>
              <a:pathLst>
                <a:path extrusionOk="0" h="120000" w="120000">
                  <a:moveTo>
                    <a:pt x="101818" y="120000"/>
                  </a:moveTo>
                  <a:cubicBezTo>
                    <a:pt x="119999" y="88000"/>
                    <a:pt x="119999" y="88000"/>
                    <a:pt x="119999" y="88000"/>
                  </a:cubicBezTo>
                  <a:cubicBezTo>
                    <a:pt x="86363" y="31466"/>
                    <a:pt x="43333" y="2666"/>
                    <a:pt x="0" y="0"/>
                  </a:cubicBezTo>
                  <a:cubicBezTo>
                    <a:pt x="0" y="45866"/>
                    <a:pt x="0" y="45866"/>
                    <a:pt x="0" y="45866"/>
                  </a:cubicBezTo>
                  <a:cubicBezTo>
                    <a:pt x="36666" y="48000"/>
                    <a:pt x="73030" y="73066"/>
                    <a:pt x="101818" y="120000"/>
                  </a:cubicBezTo>
                  <a:close/>
                </a:path>
              </a:pathLst>
            </a:custGeom>
            <a:solidFill>
              <a:srgbClr val="2CC6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2" name="Shape 1012"/>
            <p:cNvSpPr/>
            <p:nvPr/>
          </p:nvSpPr>
          <p:spPr>
            <a:xfrm>
              <a:off x="2284413" y="2438012"/>
              <a:ext cx="858838" cy="485775"/>
            </a:xfrm>
            <a:custGeom>
              <a:pathLst>
                <a:path extrusionOk="0" h="120000" w="120000">
                  <a:moveTo>
                    <a:pt x="120000" y="45866"/>
                  </a:moveTo>
                  <a:cubicBezTo>
                    <a:pt x="120000" y="0"/>
                    <a:pt x="120000" y="0"/>
                    <a:pt x="120000" y="0"/>
                  </a:cubicBezTo>
                  <a:cubicBezTo>
                    <a:pt x="76775" y="2133"/>
                    <a:pt x="33853" y="31466"/>
                    <a:pt x="0" y="87466"/>
                  </a:cubicBezTo>
                  <a:cubicBezTo>
                    <a:pt x="18136" y="120000"/>
                    <a:pt x="18136" y="120000"/>
                    <a:pt x="18136" y="120000"/>
                  </a:cubicBezTo>
                  <a:cubicBezTo>
                    <a:pt x="46851" y="72533"/>
                    <a:pt x="83123" y="48000"/>
                    <a:pt x="120000" y="45866"/>
                  </a:cubicBezTo>
                  <a:close/>
                </a:path>
              </a:pathLst>
            </a:custGeom>
            <a:solidFill>
              <a:srgbClr val="92A31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3" name="Shape 1013"/>
            <p:cNvSpPr/>
            <p:nvPr/>
          </p:nvSpPr>
          <p:spPr>
            <a:xfrm>
              <a:off x="4005263" y="2849175"/>
              <a:ext cx="487363" cy="855663"/>
            </a:xfrm>
            <a:custGeom>
              <a:pathLst>
                <a:path extrusionOk="0" h="120000" w="120000">
                  <a:moveTo>
                    <a:pt x="74133" y="119999"/>
                  </a:moveTo>
                  <a:cubicBezTo>
                    <a:pt x="120000" y="119999"/>
                    <a:pt x="120000" y="119999"/>
                    <a:pt x="120000" y="119999"/>
                  </a:cubicBezTo>
                  <a:cubicBezTo>
                    <a:pt x="117333" y="76666"/>
                    <a:pt x="88533" y="33636"/>
                    <a:pt x="32000" y="0"/>
                  </a:cubicBezTo>
                  <a:cubicBezTo>
                    <a:pt x="0" y="18181"/>
                    <a:pt x="0" y="18181"/>
                    <a:pt x="0" y="18181"/>
                  </a:cubicBezTo>
                  <a:cubicBezTo>
                    <a:pt x="46933" y="46969"/>
                    <a:pt x="72000" y="83333"/>
                    <a:pt x="74133" y="119999"/>
                  </a:cubicBezTo>
                  <a:close/>
                </a:path>
              </a:pathLst>
            </a:custGeom>
            <a:solidFill>
              <a:srgbClr val="0B98D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4" name="Shape 1014"/>
            <p:cNvSpPr/>
            <p:nvPr/>
          </p:nvSpPr>
          <p:spPr>
            <a:xfrm>
              <a:off x="4005263" y="3784212"/>
              <a:ext cx="487363" cy="855663"/>
            </a:xfrm>
            <a:custGeom>
              <a:pathLst>
                <a:path extrusionOk="0" h="120000" w="120000">
                  <a:moveTo>
                    <a:pt x="0" y="101561"/>
                  </a:moveTo>
                  <a:cubicBezTo>
                    <a:pt x="32000" y="120000"/>
                    <a:pt x="32000" y="120000"/>
                    <a:pt x="32000" y="120000"/>
                  </a:cubicBezTo>
                  <a:cubicBezTo>
                    <a:pt x="88000" y="86146"/>
                    <a:pt x="117333" y="43224"/>
                    <a:pt x="120000" y="0"/>
                  </a:cubicBezTo>
                  <a:cubicBezTo>
                    <a:pt x="74133" y="0"/>
                    <a:pt x="74133" y="0"/>
                    <a:pt x="74133" y="0"/>
                  </a:cubicBezTo>
                  <a:cubicBezTo>
                    <a:pt x="72000" y="36574"/>
                    <a:pt x="46933" y="72846"/>
                    <a:pt x="0" y="101561"/>
                  </a:cubicBezTo>
                  <a:close/>
                </a:path>
              </a:pathLst>
            </a:custGeom>
            <a:solidFill>
              <a:srgbClr val="0A436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5" name="Shape 1015"/>
            <p:cNvSpPr/>
            <p:nvPr/>
          </p:nvSpPr>
          <p:spPr>
            <a:xfrm>
              <a:off x="1871663" y="3784212"/>
              <a:ext cx="487363" cy="855663"/>
            </a:xfrm>
            <a:custGeom>
              <a:pathLst>
                <a:path extrusionOk="0" h="120000" w="120000">
                  <a:moveTo>
                    <a:pt x="45866" y="0"/>
                  </a:moveTo>
                  <a:cubicBezTo>
                    <a:pt x="0" y="0"/>
                    <a:pt x="0" y="0"/>
                    <a:pt x="0" y="0"/>
                  </a:cubicBezTo>
                  <a:cubicBezTo>
                    <a:pt x="2666" y="43224"/>
                    <a:pt x="32000" y="86146"/>
                    <a:pt x="88000" y="120000"/>
                  </a:cubicBezTo>
                  <a:cubicBezTo>
                    <a:pt x="120000" y="101863"/>
                    <a:pt x="120000" y="101863"/>
                    <a:pt x="120000" y="101863"/>
                  </a:cubicBezTo>
                  <a:cubicBezTo>
                    <a:pt x="73066" y="73148"/>
                    <a:pt x="48000" y="36876"/>
                    <a:pt x="45866" y="0"/>
                  </a:cubicBezTo>
                  <a:close/>
                </a:path>
              </a:pathLst>
            </a:custGeom>
            <a:solidFill>
              <a:srgbClr val="FA790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6" name="Shape 1016"/>
            <p:cNvSpPr/>
            <p:nvPr/>
          </p:nvSpPr>
          <p:spPr>
            <a:xfrm>
              <a:off x="4113213" y="4079487"/>
              <a:ext cx="239713" cy="227013"/>
            </a:xfrm>
            <a:custGeom>
              <a:pathLst>
                <a:path extrusionOk="0" h="120000" w="120000">
                  <a:moveTo>
                    <a:pt x="74701" y="120000"/>
                  </a:moveTo>
                  <a:lnTo>
                    <a:pt x="0" y="18461"/>
                  </a:lnTo>
                  <a:lnTo>
                    <a:pt x="120000" y="0"/>
                  </a:lnTo>
                  <a:lnTo>
                    <a:pt x="74701" y="120000"/>
                  </a:lnTo>
                  <a:close/>
                </a:path>
              </a:pathLst>
            </a:custGeom>
            <a:solidFill>
              <a:srgbClr val="0A436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7" name="Shape 1017"/>
            <p:cNvSpPr/>
            <p:nvPr/>
          </p:nvSpPr>
          <p:spPr>
            <a:xfrm>
              <a:off x="4105275" y="3155562"/>
              <a:ext cx="241300" cy="225425"/>
            </a:xfrm>
            <a:custGeom>
              <a:pathLst>
                <a:path extrusionOk="0" h="120000" w="120000">
                  <a:moveTo>
                    <a:pt x="120000" y="120000"/>
                  </a:moveTo>
                  <a:lnTo>
                    <a:pt x="0" y="103943"/>
                  </a:lnTo>
                  <a:lnTo>
                    <a:pt x="72631" y="0"/>
                  </a:lnTo>
                  <a:lnTo>
                    <a:pt x="120000" y="120000"/>
                  </a:lnTo>
                  <a:close/>
                </a:path>
              </a:pathLst>
            </a:custGeom>
            <a:solidFill>
              <a:srgbClr val="0B98D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8" name="Shape 1018"/>
            <p:cNvSpPr/>
            <p:nvPr/>
          </p:nvSpPr>
          <p:spPr>
            <a:xfrm>
              <a:off x="3525838" y="2574537"/>
              <a:ext cx="227013" cy="241300"/>
            </a:xfrm>
            <a:custGeom>
              <a:pathLst>
                <a:path extrusionOk="0" h="120000" w="120000">
                  <a:moveTo>
                    <a:pt x="120000" y="45000"/>
                  </a:moveTo>
                  <a:lnTo>
                    <a:pt x="18461" y="120000"/>
                  </a:lnTo>
                  <a:lnTo>
                    <a:pt x="0" y="0"/>
                  </a:lnTo>
                  <a:lnTo>
                    <a:pt x="120000" y="45000"/>
                  </a:lnTo>
                  <a:close/>
                </a:path>
              </a:pathLst>
            </a:custGeom>
            <a:solidFill>
              <a:srgbClr val="2CC6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9" name="Shape 1019"/>
            <p:cNvSpPr/>
            <p:nvPr/>
          </p:nvSpPr>
          <p:spPr>
            <a:xfrm>
              <a:off x="2600325" y="2580887"/>
              <a:ext cx="222250" cy="241300"/>
            </a:xfrm>
            <a:custGeom>
              <a:pathLst>
                <a:path extrusionOk="0" h="120000" w="120000">
                  <a:moveTo>
                    <a:pt x="120000" y="0"/>
                  </a:moveTo>
                  <a:lnTo>
                    <a:pt x="105428" y="120000"/>
                  </a:lnTo>
                  <a:lnTo>
                    <a:pt x="0" y="46578"/>
                  </a:lnTo>
                  <a:lnTo>
                    <a:pt x="120000" y="0"/>
                  </a:lnTo>
                  <a:close/>
                </a:path>
              </a:pathLst>
            </a:custGeom>
            <a:solidFill>
              <a:srgbClr val="92A31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0" name="Shape 1020"/>
            <p:cNvSpPr/>
            <p:nvPr/>
          </p:nvSpPr>
          <p:spPr>
            <a:xfrm>
              <a:off x="2016125" y="3176200"/>
              <a:ext cx="242888" cy="225425"/>
            </a:xfrm>
            <a:custGeom>
              <a:pathLst>
                <a:path extrusionOk="0" h="120000" w="120000">
                  <a:moveTo>
                    <a:pt x="45490" y="0"/>
                  </a:moveTo>
                  <a:lnTo>
                    <a:pt x="120000" y="102253"/>
                  </a:lnTo>
                  <a:lnTo>
                    <a:pt x="0" y="120000"/>
                  </a:lnTo>
                  <a:lnTo>
                    <a:pt x="45490" y="0"/>
                  </a:lnTo>
                  <a:close/>
                </a:path>
              </a:pathLst>
            </a:custGeom>
            <a:solidFill>
              <a:srgbClr val="FAB32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1" name="Shape 1021"/>
            <p:cNvSpPr/>
            <p:nvPr/>
          </p:nvSpPr>
          <p:spPr>
            <a:xfrm>
              <a:off x="2022475" y="4101712"/>
              <a:ext cx="242888" cy="223838"/>
            </a:xfrm>
            <a:custGeom>
              <a:pathLst>
                <a:path extrusionOk="0" h="120000" w="120000">
                  <a:moveTo>
                    <a:pt x="0" y="0"/>
                  </a:moveTo>
                  <a:lnTo>
                    <a:pt x="120000" y="16170"/>
                  </a:lnTo>
                  <a:lnTo>
                    <a:pt x="47058" y="120000"/>
                  </a:lnTo>
                  <a:lnTo>
                    <a:pt x="0" y="0"/>
                  </a:lnTo>
                  <a:close/>
                </a:path>
              </a:pathLst>
            </a:custGeom>
            <a:solidFill>
              <a:srgbClr val="FA790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2" name="Shape 1022"/>
            <p:cNvSpPr/>
            <p:nvPr/>
          </p:nvSpPr>
          <p:spPr>
            <a:xfrm>
              <a:off x="3276600" y="4373175"/>
              <a:ext cx="423863" cy="36513"/>
            </a:xfrm>
            <a:custGeom>
              <a:pathLst>
                <a:path extrusionOk="0" h="120000" w="120000">
                  <a:moveTo>
                    <a:pt x="24489" y="0"/>
                  </a:moveTo>
                  <a:cubicBezTo>
                    <a:pt x="9795" y="7058"/>
                    <a:pt x="0" y="28235"/>
                    <a:pt x="0" y="49411"/>
                  </a:cubicBezTo>
                  <a:cubicBezTo>
                    <a:pt x="0" y="84705"/>
                    <a:pt x="26938" y="120000"/>
                    <a:pt x="59999" y="120000"/>
                  </a:cubicBezTo>
                  <a:cubicBezTo>
                    <a:pt x="93061" y="120000"/>
                    <a:pt x="119999" y="84705"/>
                    <a:pt x="119999" y="49411"/>
                  </a:cubicBezTo>
                  <a:cubicBezTo>
                    <a:pt x="119999" y="28235"/>
                    <a:pt x="110204" y="7058"/>
                    <a:pt x="96122" y="0"/>
                  </a:cubicBezTo>
                  <a:cubicBezTo>
                    <a:pt x="96122" y="0"/>
                    <a:pt x="96122" y="0"/>
                    <a:pt x="96122" y="0"/>
                  </a:cubicBezTo>
                  <a:cubicBezTo>
                    <a:pt x="109591" y="14117"/>
                    <a:pt x="118775" y="28235"/>
                    <a:pt x="118775" y="49411"/>
                  </a:cubicBezTo>
                  <a:cubicBezTo>
                    <a:pt x="118775" y="84705"/>
                    <a:pt x="92448" y="112941"/>
                    <a:pt x="59999" y="112941"/>
                  </a:cubicBezTo>
                  <a:cubicBezTo>
                    <a:pt x="27551" y="112941"/>
                    <a:pt x="1224" y="84705"/>
                    <a:pt x="1224" y="49411"/>
                  </a:cubicBezTo>
                  <a:cubicBezTo>
                    <a:pt x="1224" y="28235"/>
                    <a:pt x="10408" y="7058"/>
                    <a:pt x="24489" y="0"/>
                  </a:cubicBezTo>
                  <a:cubicBezTo>
                    <a:pt x="24489" y="0"/>
                    <a:pt x="24489" y="0"/>
                    <a:pt x="24489" y="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3" name="Shape 1023"/>
            <p:cNvSpPr/>
            <p:nvPr/>
          </p:nvSpPr>
          <p:spPr>
            <a:xfrm>
              <a:off x="3363913" y="4368412"/>
              <a:ext cx="252413" cy="4763"/>
            </a:xfrm>
            <a:custGeom>
              <a:pathLst>
                <a:path extrusionOk="0" h="120000" w="120000">
                  <a:moveTo>
                    <a:pt x="118974" y="120000"/>
                  </a:moveTo>
                  <a:cubicBezTo>
                    <a:pt x="118974" y="120000"/>
                    <a:pt x="118974" y="120000"/>
                    <a:pt x="118974" y="120000"/>
                  </a:cubicBezTo>
                  <a:cubicBezTo>
                    <a:pt x="118974" y="120000"/>
                    <a:pt x="120000" y="120000"/>
                    <a:pt x="120000" y="120000"/>
                  </a:cubicBezTo>
                  <a:cubicBezTo>
                    <a:pt x="120000" y="120000"/>
                    <a:pt x="120000" y="120000"/>
                    <a:pt x="120000" y="120000"/>
                  </a:cubicBezTo>
                  <a:cubicBezTo>
                    <a:pt x="120000" y="120000"/>
                    <a:pt x="120000" y="120000"/>
                    <a:pt x="118974" y="120000"/>
                  </a:cubicBezTo>
                  <a:moveTo>
                    <a:pt x="51282" y="0"/>
                  </a:moveTo>
                  <a:cubicBezTo>
                    <a:pt x="31794" y="0"/>
                    <a:pt x="14358" y="60000"/>
                    <a:pt x="0" y="120000"/>
                  </a:cubicBezTo>
                  <a:cubicBezTo>
                    <a:pt x="0" y="120000"/>
                    <a:pt x="0" y="120000"/>
                    <a:pt x="0" y="120000"/>
                  </a:cubicBezTo>
                  <a:cubicBezTo>
                    <a:pt x="16410" y="60000"/>
                    <a:pt x="36923" y="0"/>
                    <a:pt x="59487" y="0"/>
                  </a:cubicBezTo>
                  <a:cubicBezTo>
                    <a:pt x="81025" y="0"/>
                    <a:pt x="101538" y="60000"/>
                    <a:pt x="117948" y="120000"/>
                  </a:cubicBezTo>
                  <a:cubicBezTo>
                    <a:pt x="117948" y="60000"/>
                    <a:pt x="117948" y="60000"/>
                    <a:pt x="117948" y="60000"/>
                  </a:cubicBezTo>
                  <a:cubicBezTo>
                    <a:pt x="103589" y="60000"/>
                    <a:pt x="87179" y="0"/>
                    <a:pt x="68717" y="0"/>
                  </a:cubicBezTo>
                  <a:cubicBezTo>
                    <a:pt x="68717" y="0"/>
                    <a:pt x="67692" y="0"/>
                    <a:pt x="67692" y="0"/>
                  </a:cubicBezTo>
                  <a:cubicBezTo>
                    <a:pt x="52307" y="0"/>
                    <a:pt x="52307" y="0"/>
                    <a:pt x="52307" y="0"/>
                  </a:cubicBezTo>
                  <a:cubicBezTo>
                    <a:pt x="52307" y="0"/>
                    <a:pt x="51282" y="0"/>
                    <a:pt x="51282"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4" name="Shape 1024"/>
            <p:cNvSpPr/>
            <p:nvPr/>
          </p:nvSpPr>
          <p:spPr>
            <a:xfrm>
              <a:off x="3471863" y="4368412"/>
              <a:ext cx="36513" cy="0"/>
            </a:xfrm>
            <a:custGeom>
              <a:pathLst>
                <a:path extrusionOk="0" h="120000" w="120000">
                  <a:moveTo>
                    <a:pt x="56470" y="0"/>
                  </a:moveTo>
                  <a:cubicBezTo>
                    <a:pt x="35294" y="0"/>
                    <a:pt x="21176" y="0"/>
                    <a:pt x="0" y="0"/>
                  </a:cubicBezTo>
                  <a:cubicBezTo>
                    <a:pt x="0" y="0"/>
                    <a:pt x="7058" y="0"/>
                    <a:pt x="7058" y="0"/>
                  </a:cubicBezTo>
                  <a:cubicBezTo>
                    <a:pt x="112941" y="0"/>
                    <a:pt x="112941" y="0"/>
                    <a:pt x="112941" y="0"/>
                  </a:cubicBezTo>
                  <a:cubicBezTo>
                    <a:pt x="112941" y="0"/>
                    <a:pt x="120000" y="0"/>
                    <a:pt x="120000" y="0"/>
                  </a:cubicBezTo>
                  <a:cubicBezTo>
                    <a:pt x="98823" y="0"/>
                    <a:pt x="77647" y="0"/>
                    <a:pt x="56470" y="0"/>
                  </a:cubicBezTo>
                </a:path>
              </a:pathLst>
            </a:custGeom>
            <a:solidFill>
              <a:srgbClr val="403F4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5" name="Shape 1025"/>
            <p:cNvSpPr/>
            <p:nvPr/>
          </p:nvSpPr>
          <p:spPr>
            <a:xfrm>
              <a:off x="3611563" y="4370000"/>
              <a:ext cx="3175" cy="3175"/>
            </a:xfrm>
            <a:custGeom>
              <a:pathLst>
                <a:path extrusionOk="0" h="120000" w="120000">
                  <a:moveTo>
                    <a:pt x="0" y="0"/>
                  </a:moveTo>
                  <a:cubicBezTo>
                    <a:pt x="0" y="120000"/>
                    <a:pt x="0" y="120000"/>
                    <a:pt x="0" y="120000"/>
                  </a:cubicBezTo>
                  <a:cubicBezTo>
                    <a:pt x="0" y="120000"/>
                    <a:pt x="120000" y="120000"/>
                    <a:pt x="120000" y="120000"/>
                  </a:cubicBezTo>
                  <a:cubicBezTo>
                    <a:pt x="120000" y="120000"/>
                    <a:pt x="120000" y="120000"/>
                    <a:pt x="120000" y="120000"/>
                  </a:cubicBezTo>
                  <a:cubicBezTo>
                    <a:pt x="120000" y="120000"/>
                    <a:pt x="0" y="120000"/>
                    <a:pt x="0" y="0"/>
                  </a:cubicBezTo>
                </a:path>
              </a:pathLst>
            </a:custGeom>
            <a:solidFill>
              <a:srgbClr val="65636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6" name="Shape 1026"/>
            <p:cNvSpPr/>
            <p:nvPr/>
          </p:nvSpPr>
          <p:spPr>
            <a:xfrm>
              <a:off x="3281363" y="4373175"/>
              <a:ext cx="414338" cy="34925"/>
            </a:xfrm>
            <a:custGeom>
              <a:pathLst>
                <a:path extrusionOk="0" h="120000" w="120000">
                  <a:moveTo>
                    <a:pt x="23750" y="0"/>
                  </a:moveTo>
                  <a:cubicBezTo>
                    <a:pt x="9375" y="7500"/>
                    <a:pt x="0" y="30000"/>
                    <a:pt x="0" y="52500"/>
                  </a:cubicBezTo>
                  <a:cubicBezTo>
                    <a:pt x="0" y="90000"/>
                    <a:pt x="26875" y="120000"/>
                    <a:pt x="60000" y="120000"/>
                  </a:cubicBezTo>
                  <a:cubicBezTo>
                    <a:pt x="93125" y="120000"/>
                    <a:pt x="120000" y="90000"/>
                    <a:pt x="120000" y="52500"/>
                  </a:cubicBezTo>
                  <a:cubicBezTo>
                    <a:pt x="120000" y="30000"/>
                    <a:pt x="110625" y="15000"/>
                    <a:pt x="96875" y="0"/>
                  </a:cubicBezTo>
                  <a:cubicBezTo>
                    <a:pt x="96875" y="0"/>
                    <a:pt x="96875" y="0"/>
                    <a:pt x="96875" y="0"/>
                  </a:cubicBezTo>
                  <a:cubicBezTo>
                    <a:pt x="110000" y="15000"/>
                    <a:pt x="118750" y="30000"/>
                    <a:pt x="118750" y="52500"/>
                  </a:cubicBezTo>
                  <a:cubicBezTo>
                    <a:pt x="118750" y="90000"/>
                    <a:pt x="92500" y="120000"/>
                    <a:pt x="60000" y="120000"/>
                  </a:cubicBezTo>
                  <a:cubicBezTo>
                    <a:pt x="27500" y="120000"/>
                    <a:pt x="1250" y="90000"/>
                    <a:pt x="1250" y="52500"/>
                  </a:cubicBezTo>
                  <a:cubicBezTo>
                    <a:pt x="1250" y="30000"/>
                    <a:pt x="10000" y="15000"/>
                    <a:pt x="23750" y="0"/>
                  </a:cubicBezTo>
                  <a:cubicBezTo>
                    <a:pt x="23750" y="0"/>
                    <a:pt x="23750" y="0"/>
                    <a:pt x="23750" y="0"/>
                  </a:cubicBezTo>
                </a:path>
              </a:pathLst>
            </a:custGeom>
            <a:solidFill>
              <a:srgbClr val="FBFBF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7" name="Shape 1027"/>
            <p:cNvSpPr/>
            <p:nvPr/>
          </p:nvSpPr>
          <p:spPr>
            <a:xfrm>
              <a:off x="3363913" y="4368412"/>
              <a:ext cx="252413" cy="4763"/>
            </a:xfrm>
            <a:custGeom>
              <a:pathLst>
                <a:path extrusionOk="0" h="120000" w="120000">
                  <a:moveTo>
                    <a:pt x="118974" y="120000"/>
                  </a:moveTo>
                  <a:cubicBezTo>
                    <a:pt x="118974" y="120000"/>
                    <a:pt x="118974" y="120000"/>
                    <a:pt x="118974" y="120000"/>
                  </a:cubicBezTo>
                  <a:cubicBezTo>
                    <a:pt x="118974" y="120000"/>
                    <a:pt x="118974" y="120000"/>
                    <a:pt x="120000" y="120000"/>
                  </a:cubicBezTo>
                  <a:cubicBezTo>
                    <a:pt x="120000" y="120000"/>
                    <a:pt x="120000" y="120000"/>
                    <a:pt x="120000" y="120000"/>
                  </a:cubicBezTo>
                  <a:cubicBezTo>
                    <a:pt x="120000" y="120000"/>
                    <a:pt x="118974" y="120000"/>
                    <a:pt x="118974" y="120000"/>
                  </a:cubicBezTo>
                  <a:moveTo>
                    <a:pt x="59487" y="0"/>
                  </a:moveTo>
                  <a:cubicBezTo>
                    <a:pt x="36923" y="0"/>
                    <a:pt x="16410" y="60000"/>
                    <a:pt x="0" y="120000"/>
                  </a:cubicBezTo>
                  <a:cubicBezTo>
                    <a:pt x="0" y="120000"/>
                    <a:pt x="0" y="120000"/>
                    <a:pt x="0" y="120000"/>
                  </a:cubicBezTo>
                  <a:cubicBezTo>
                    <a:pt x="16410" y="60000"/>
                    <a:pt x="36923" y="0"/>
                    <a:pt x="59487" y="0"/>
                  </a:cubicBezTo>
                  <a:cubicBezTo>
                    <a:pt x="81025" y="0"/>
                    <a:pt x="101538" y="60000"/>
                    <a:pt x="117948" y="120000"/>
                  </a:cubicBezTo>
                  <a:cubicBezTo>
                    <a:pt x="117948" y="120000"/>
                    <a:pt x="117948" y="120000"/>
                    <a:pt x="117948" y="120000"/>
                  </a:cubicBezTo>
                  <a:cubicBezTo>
                    <a:pt x="101538" y="60000"/>
                    <a:pt x="81025" y="0"/>
                    <a:pt x="59487"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8" name="Shape 1028"/>
            <p:cNvSpPr/>
            <p:nvPr/>
          </p:nvSpPr>
          <p:spPr>
            <a:xfrm>
              <a:off x="3611563" y="4373175"/>
              <a:ext cx="3175" cy="0"/>
            </a:xfrm>
            <a:custGeom>
              <a:pathLst>
                <a:path extrusionOk="0" h="120000" w="120000">
                  <a:moveTo>
                    <a:pt x="0" y="0"/>
                  </a:moveTo>
                  <a:cubicBezTo>
                    <a:pt x="0" y="0"/>
                    <a:pt x="0" y="0"/>
                    <a:pt x="0" y="0"/>
                  </a:cubicBezTo>
                  <a:cubicBezTo>
                    <a:pt x="120000" y="0"/>
                    <a:pt x="120000" y="0"/>
                    <a:pt x="120000" y="0"/>
                  </a:cubicBezTo>
                  <a:cubicBezTo>
                    <a:pt x="120000" y="0"/>
                    <a:pt x="120000" y="0"/>
                    <a:pt x="120000" y="0"/>
                  </a:cubicBezTo>
                  <a:cubicBezTo>
                    <a:pt x="120000" y="0"/>
                    <a:pt x="0" y="0"/>
                    <a:pt x="0" y="0"/>
                  </a:cubicBezTo>
                </a:path>
              </a:pathLst>
            </a:custGeom>
            <a:solidFill>
              <a:srgbClr val="63616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9" name="Shape 1029"/>
            <p:cNvSpPr/>
            <p:nvPr/>
          </p:nvSpPr>
          <p:spPr>
            <a:xfrm>
              <a:off x="3286125" y="4373175"/>
              <a:ext cx="406400" cy="34925"/>
            </a:xfrm>
            <a:custGeom>
              <a:pathLst>
                <a:path extrusionOk="0" h="120000" w="120000">
                  <a:moveTo>
                    <a:pt x="22978" y="0"/>
                  </a:moveTo>
                  <a:cubicBezTo>
                    <a:pt x="8936" y="15000"/>
                    <a:pt x="0" y="30000"/>
                    <a:pt x="0" y="52500"/>
                  </a:cubicBezTo>
                  <a:cubicBezTo>
                    <a:pt x="0" y="90000"/>
                    <a:pt x="26808" y="120000"/>
                    <a:pt x="60000" y="120000"/>
                  </a:cubicBezTo>
                  <a:cubicBezTo>
                    <a:pt x="93191" y="120000"/>
                    <a:pt x="120000" y="90000"/>
                    <a:pt x="120000" y="52500"/>
                  </a:cubicBezTo>
                  <a:cubicBezTo>
                    <a:pt x="120000" y="30000"/>
                    <a:pt x="111063" y="15000"/>
                    <a:pt x="97659" y="0"/>
                  </a:cubicBezTo>
                  <a:cubicBezTo>
                    <a:pt x="97659" y="0"/>
                    <a:pt x="97659" y="0"/>
                    <a:pt x="97021" y="0"/>
                  </a:cubicBezTo>
                  <a:cubicBezTo>
                    <a:pt x="110425" y="15000"/>
                    <a:pt x="118723" y="30000"/>
                    <a:pt x="118723" y="52500"/>
                  </a:cubicBezTo>
                  <a:cubicBezTo>
                    <a:pt x="118723" y="90000"/>
                    <a:pt x="92553" y="120000"/>
                    <a:pt x="60000" y="120000"/>
                  </a:cubicBezTo>
                  <a:cubicBezTo>
                    <a:pt x="27446" y="120000"/>
                    <a:pt x="1276" y="90000"/>
                    <a:pt x="1276" y="52500"/>
                  </a:cubicBezTo>
                  <a:cubicBezTo>
                    <a:pt x="1276" y="30000"/>
                    <a:pt x="9574" y="15000"/>
                    <a:pt x="22978" y="0"/>
                  </a:cubicBezTo>
                  <a:cubicBezTo>
                    <a:pt x="22978" y="0"/>
                    <a:pt x="22978" y="0"/>
                    <a:pt x="22978" y="0"/>
                  </a:cubicBezTo>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0" name="Shape 1030"/>
            <p:cNvSpPr/>
            <p:nvPr/>
          </p:nvSpPr>
          <p:spPr>
            <a:xfrm>
              <a:off x="3363913" y="4368412"/>
              <a:ext cx="252413" cy="4763"/>
            </a:xfrm>
            <a:custGeom>
              <a:pathLst>
                <a:path extrusionOk="0" h="120000" w="120000">
                  <a:moveTo>
                    <a:pt x="118974" y="120000"/>
                  </a:moveTo>
                  <a:cubicBezTo>
                    <a:pt x="118974" y="120000"/>
                    <a:pt x="118974" y="120000"/>
                    <a:pt x="118974" y="120000"/>
                  </a:cubicBezTo>
                  <a:cubicBezTo>
                    <a:pt x="118974" y="120000"/>
                    <a:pt x="118974" y="120000"/>
                    <a:pt x="118974" y="120000"/>
                  </a:cubicBezTo>
                  <a:cubicBezTo>
                    <a:pt x="120000" y="120000"/>
                    <a:pt x="120000" y="120000"/>
                    <a:pt x="120000" y="120000"/>
                  </a:cubicBezTo>
                  <a:cubicBezTo>
                    <a:pt x="118974" y="120000"/>
                    <a:pt x="118974" y="120000"/>
                    <a:pt x="118974" y="120000"/>
                  </a:cubicBezTo>
                  <a:moveTo>
                    <a:pt x="59487" y="0"/>
                  </a:moveTo>
                  <a:cubicBezTo>
                    <a:pt x="36923" y="0"/>
                    <a:pt x="16410" y="60000"/>
                    <a:pt x="0" y="120000"/>
                  </a:cubicBezTo>
                  <a:cubicBezTo>
                    <a:pt x="0" y="120000"/>
                    <a:pt x="0" y="120000"/>
                    <a:pt x="0" y="120000"/>
                  </a:cubicBezTo>
                  <a:cubicBezTo>
                    <a:pt x="16410" y="60000"/>
                    <a:pt x="36923" y="0"/>
                    <a:pt x="59487" y="0"/>
                  </a:cubicBezTo>
                  <a:cubicBezTo>
                    <a:pt x="82051" y="0"/>
                    <a:pt x="102564" y="60000"/>
                    <a:pt x="117948" y="120000"/>
                  </a:cubicBezTo>
                  <a:cubicBezTo>
                    <a:pt x="117948" y="120000"/>
                    <a:pt x="117948" y="120000"/>
                    <a:pt x="117948" y="120000"/>
                  </a:cubicBezTo>
                  <a:cubicBezTo>
                    <a:pt x="101538" y="60000"/>
                    <a:pt x="81025" y="0"/>
                    <a:pt x="59487"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1" name="Shape 1031"/>
            <p:cNvSpPr/>
            <p:nvPr/>
          </p:nvSpPr>
          <p:spPr>
            <a:xfrm>
              <a:off x="3611563" y="4373175"/>
              <a:ext cx="3175" cy="0"/>
            </a:xfrm>
            <a:custGeom>
              <a:pathLst>
                <a:path extrusionOk="0" h="120000" w="120000">
                  <a:moveTo>
                    <a:pt x="0" y="0"/>
                  </a:moveTo>
                  <a:cubicBezTo>
                    <a:pt x="0" y="0"/>
                    <a:pt x="0" y="0"/>
                    <a:pt x="0" y="0"/>
                  </a:cubicBezTo>
                  <a:cubicBezTo>
                    <a:pt x="120000" y="0"/>
                    <a:pt x="120000" y="0"/>
                    <a:pt x="120000" y="0"/>
                  </a:cubicBezTo>
                  <a:cubicBezTo>
                    <a:pt x="120000" y="0"/>
                    <a:pt x="120000" y="0"/>
                    <a:pt x="120000" y="0"/>
                  </a:cubicBezTo>
                  <a:cubicBezTo>
                    <a:pt x="120000" y="0"/>
                    <a:pt x="120000" y="0"/>
                    <a:pt x="0" y="0"/>
                  </a:cubicBezTo>
                </a:path>
              </a:pathLst>
            </a:custGeom>
            <a:solidFill>
              <a:srgbClr val="62606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2" name="Shape 1032"/>
            <p:cNvSpPr/>
            <p:nvPr/>
          </p:nvSpPr>
          <p:spPr>
            <a:xfrm>
              <a:off x="3289300" y="4373175"/>
              <a:ext cx="398463" cy="34925"/>
            </a:xfrm>
            <a:custGeom>
              <a:pathLst>
                <a:path extrusionOk="0" h="120000" w="120000">
                  <a:moveTo>
                    <a:pt x="22173" y="0"/>
                  </a:moveTo>
                  <a:cubicBezTo>
                    <a:pt x="8478" y="15000"/>
                    <a:pt x="0" y="30000"/>
                    <a:pt x="0" y="52500"/>
                  </a:cubicBezTo>
                  <a:cubicBezTo>
                    <a:pt x="0" y="90000"/>
                    <a:pt x="26739" y="120000"/>
                    <a:pt x="60000" y="120000"/>
                  </a:cubicBezTo>
                  <a:cubicBezTo>
                    <a:pt x="93260" y="120000"/>
                    <a:pt x="120000" y="90000"/>
                    <a:pt x="120000" y="52500"/>
                  </a:cubicBezTo>
                  <a:cubicBezTo>
                    <a:pt x="120000" y="30000"/>
                    <a:pt x="111521" y="15000"/>
                    <a:pt x="97826" y="0"/>
                  </a:cubicBezTo>
                  <a:cubicBezTo>
                    <a:pt x="97826" y="0"/>
                    <a:pt x="97826" y="7500"/>
                    <a:pt x="97826" y="7500"/>
                  </a:cubicBezTo>
                  <a:cubicBezTo>
                    <a:pt x="110869" y="15000"/>
                    <a:pt x="118695" y="37500"/>
                    <a:pt x="118695" y="52500"/>
                  </a:cubicBezTo>
                  <a:cubicBezTo>
                    <a:pt x="118695" y="90000"/>
                    <a:pt x="91956" y="120000"/>
                    <a:pt x="60000" y="120000"/>
                  </a:cubicBezTo>
                  <a:cubicBezTo>
                    <a:pt x="27391" y="120000"/>
                    <a:pt x="1304" y="90000"/>
                    <a:pt x="1304" y="52500"/>
                  </a:cubicBezTo>
                  <a:cubicBezTo>
                    <a:pt x="1304" y="30000"/>
                    <a:pt x="9782" y="15000"/>
                    <a:pt x="22826" y="0"/>
                  </a:cubicBezTo>
                  <a:cubicBezTo>
                    <a:pt x="22173" y="0"/>
                    <a:pt x="22173" y="0"/>
                    <a:pt x="22173" y="0"/>
                  </a:cubicBezTo>
                </a:path>
              </a:pathLst>
            </a:custGeom>
            <a:solidFill>
              <a:srgbClr val="F0F0F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3" name="Shape 1033"/>
            <p:cNvSpPr/>
            <p:nvPr/>
          </p:nvSpPr>
          <p:spPr>
            <a:xfrm>
              <a:off x="3363913" y="4368412"/>
              <a:ext cx="250825" cy="6350"/>
            </a:xfrm>
            <a:custGeom>
              <a:pathLst>
                <a:path extrusionOk="0" h="120000" w="120000">
                  <a:moveTo>
                    <a:pt x="120000" y="80000"/>
                  </a:moveTo>
                  <a:cubicBezTo>
                    <a:pt x="120000" y="80000"/>
                    <a:pt x="120000" y="80000"/>
                    <a:pt x="120000" y="120000"/>
                  </a:cubicBezTo>
                  <a:cubicBezTo>
                    <a:pt x="120000" y="120000"/>
                    <a:pt x="120000" y="120000"/>
                    <a:pt x="120000" y="120000"/>
                  </a:cubicBezTo>
                  <a:cubicBezTo>
                    <a:pt x="120000" y="120000"/>
                    <a:pt x="120000" y="80000"/>
                    <a:pt x="120000" y="80000"/>
                  </a:cubicBezTo>
                  <a:cubicBezTo>
                    <a:pt x="120000" y="80000"/>
                    <a:pt x="120000" y="80000"/>
                    <a:pt x="120000" y="80000"/>
                  </a:cubicBezTo>
                  <a:moveTo>
                    <a:pt x="60000" y="0"/>
                  </a:moveTo>
                  <a:cubicBezTo>
                    <a:pt x="37241" y="0"/>
                    <a:pt x="16551" y="40000"/>
                    <a:pt x="0" y="80000"/>
                  </a:cubicBezTo>
                  <a:cubicBezTo>
                    <a:pt x="0" y="80000"/>
                    <a:pt x="0" y="80000"/>
                    <a:pt x="1034" y="80000"/>
                  </a:cubicBezTo>
                  <a:cubicBezTo>
                    <a:pt x="16551" y="40000"/>
                    <a:pt x="37241" y="40000"/>
                    <a:pt x="60000" y="40000"/>
                  </a:cubicBezTo>
                  <a:cubicBezTo>
                    <a:pt x="82758" y="40000"/>
                    <a:pt x="103448" y="40000"/>
                    <a:pt x="118965" y="120000"/>
                  </a:cubicBezTo>
                  <a:cubicBezTo>
                    <a:pt x="118965" y="80000"/>
                    <a:pt x="118965" y="80000"/>
                    <a:pt x="118965" y="80000"/>
                  </a:cubicBezTo>
                  <a:cubicBezTo>
                    <a:pt x="103448" y="40000"/>
                    <a:pt x="82758" y="0"/>
                    <a:pt x="600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4" name="Shape 1034"/>
            <p:cNvSpPr/>
            <p:nvPr/>
          </p:nvSpPr>
          <p:spPr>
            <a:xfrm>
              <a:off x="3611563" y="4373175"/>
              <a:ext cx="3175" cy="1588"/>
            </a:xfrm>
            <a:custGeom>
              <a:pathLst>
                <a:path extrusionOk="0" h="120000" w="120000">
                  <a:moveTo>
                    <a:pt x="0" y="0"/>
                  </a:moveTo>
                  <a:cubicBezTo>
                    <a:pt x="0" y="120000"/>
                    <a:pt x="0" y="120000"/>
                    <a:pt x="0" y="120000"/>
                  </a:cubicBezTo>
                  <a:cubicBezTo>
                    <a:pt x="120000" y="120000"/>
                    <a:pt x="120000" y="120000"/>
                    <a:pt x="120000" y="120000"/>
                  </a:cubicBezTo>
                  <a:cubicBezTo>
                    <a:pt x="120000" y="0"/>
                    <a:pt x="120000" y="0"/>
                    <a:pt x="120000" y="0"/>
                  </a:cubicBezTo>
                  <a:cubicBezTo>
                    <a:pt x="120000" y="0"/>
                    <a:pt x="120000" y="0"/>
                    <a:pt x="0" y="0"/>
                  </a:cubicBezTo>
                </a:path>
              </a:pathLst>
            </a:custGeom>
            <a:solidFill>
              <a:srgbClr val="605E5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5" name="Shape 1035"/>
            <p:cNvSpPr/>
            <p:nvPr/>
          </p:nvSpPr>
          <p:spPr>
            <a:xfrm>
              <a:off x="3294063" y="4373175"/>
              <a:ext cx="388938" cy="34925"/>
            </a:xfrm>
            <a:custGeom>
              <a:pathLst>
                <a:path extrusionOk="0" h="120000" w="120000">
                  <a:moveTo>
                    <a:pt x="22000" y="0"/>
                  </a:moveTo>
                  <a:cubicBezTo>
                    <a:pt x="8666" y="15000"/>
                    <a:pt x="0" y="30000"/>
                    <a:pt x="0" y="52500"/>
                  </a:cubicBezTo>
                  <a:cubicBezTo>
                    <a:pt x="0" y="90000"/>
                    <a:pt x="26666" y="120000"/>
                    <a:pt x="60000" y="120000"/>
                  </a:cubicBezTo>
                  <a:cubicBezTo>
                    <a:pt x="92666" y="120000"/>
                    <a:pt x="120000" y="90000"/>
                    <a:pt x="120000" y="52500"/>
                  </a:cubicBezTo>
                  <a:cubicBezTo>
                    <a:pt x="120000" y="37500"/>
                    <a:pt x="112000" y="15000"/>
                    <a:pt x="98666" y="7500"/>
                  </a:cubicBezTo>
                  <a:cubicBezTo>
                    <a:pt x="98666" y="7500"/>
                    <a:pt x="98666" y="7500"/>
                    <a:pt x="98666" y="7500"/>
                  </a:cubicBezTo>
                  <a:cubicBezTo>
                    <a:pt x="110666" y="15000"/>
                    <a:pt x="118666" y="37500"/>
                    <a:pt x="118666" y="52500"/>
                  </a:cubicBezTo>
                  <a:cubicBezTo>
                    <a:pt x="118666" y="90000"/>
                    <a:pt x="92000" y="120000"/>
                    <a:pt x="60000" y="120000"/>
                  </a:cubicBezTo>
                  <a:cubicBezTo>
                    <a:pt x="27333" y="120000"/>
                    <a:pt x="1333" y="90000"/>
                    <a:pt x="1333" y="52500"/>
                  </a:cubicBezTo>
                  <a:cubicBezTo>
                    <a:pt x="1333" y="37500"/>
                    <a:pt x="9333" y="15000"/>
                    <a:pt x="22000" y="7500"/>
                  </a:cubicBezTo>
                  <a:cubicBezTo>
                    <a:pt x="22000" y="7500"/>
                    <a:pt x="22000" y="7500"/>
                    <a:pt x="22000" y="0"/>
                  </a:cubicBezTo>
                </a:path>
              </a:pathLst>
            </a:custGeom>
            <a:solidFill>
              <a:srgbClr val="EBEBE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6" name="Shape 1036"/>
            <p:cNvSpPr/>
            <p:nvPr/>
          </p:nvSpPr>
          <p:spPr>
            <a:xfrm>
              <a:off x="3365500" y="4370000"/>
              <a:ext cx="249238" cy="4763"/>
            </a:xfrm>
            <a:custGeom>
              <a:pathLst>
                <a:path extrusionOk="0" h="120000" w="120000">
                  <a:moveTo>
                    <a:pt x="120000" y="120000"/>
                  </a:move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moveTo>
                    <a:pt x="59478" y="0"/>
                  </a:moveTo>
                  <a:cubicBezTo>
                    <a:pt x="36521" y="0"/>
                    <a:pt x="15652" y="0"/>
                    <a:pt x="0" y="60000"/>
                  </a:cubicBezTo>
                  <a:cubicBezTo>
                    <a:pt x="0" y="120000"/>
                    <a:pt x="0" y="120000"/>
                    <a:pt x="0" y="120000"/>
                  </a:cubicBezTo>
                  <a:cubicBezTo>
                    <a:pt x="15652" y="0"/>
                    <a:pt x="36521" y="0"/>
                    <a:pt x="59478" y="0"/>
                  </a:cubicBezTo>
                  <a:cubicBezTo>
                    <a:pt x="82434" y="0"/>
                    <a:pt x="103304" y="0"/>
                    <a:pt x="120000" y="120000"/>
                  </a:cubicBezTo>
                  <a:cubicBezTo>
                    <a:pt x="118956" y="120000"/>
                    <a:pt x="118956" y="120000"/>
                    <a:pt x="118956" y="120000"/>
                  </a:cubicBezTo>
                  <a:cubicBezTo>
                    <a:pt x="103304" y="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7" name="Shape 1037"/>
            <p:cNvSpPr/>
            <p:nvPr/>
          </p:nvSpPr>
          <p:spPr>
            <a:xfrm>
              <a:off x="3611563" y="4374762"/>
              <a:ext cx="3175" cy="0"/>
            </a:xfrm>
            <a:custGeom>
              <a:pathLst>
                <a:path extrusionOk="0" h="120000" w="120000">
                  <a:moveTo>
                    <a:pt x="0" y="0"/>
                  </a:moveTo>
                  <a:cubicBezTo>
                    <a:pt x="120000" y="0"/>
                    <a:pt x="120000" y="0"/>
                    <a:pt x="120000" y="0"/>
                  </a:cubicBezTo>
                  <a:cubicBezTo>
                    <a:pt x="120000" y="0"/>
                    <a:pt x="120000" y="0"/>
                    <a:pt x="120000" y="0"/>
                  </a:cubicBezTo>
                  <a:cubicBezTo>
                    <a:pt x="120000" y="0"/>
                    <a:pt x="120000" y="0"/>
                    <a:pt x="120000" y="0"/>
                  </a:cubicBezTo>
                  <a:cubicBezTo>
                    <a:pt x="120000" y="0"/>
                    <a:pt x="120000" y="0"/>
                    <a:pt x="0" y="0"/>
                  </a:cubicBezTo>
                </a:path>
              </a:pathLst>
            </a:custGeom>
            <a:solidFill>
              <a:srgbClr val="5F5D5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8" name="Shape 1038"/>
            <p:cNvSpPr/>
            <p:nvPr/>
          </p:nvSpPr>
          <p:spPr>
            <a:xfrm>
              <a:off x="3298825" y="4374762"/>
              <a:ext cx="381000" cy="33338"/>
            </a:xfrm>
            <a:custGeom>
              <a:pathLst>
                <a:path extrusionOk="0" h="120000" w="120000">
                  <a:moveTo>
                    <a:pt x="21136" y="0"/>
                  </a:moveTo>
                  <a:cubicBezTo>
                    <a:pt x="8181" y="8000"/>
                    <a:pt x="0" y="32000"/>
                    <a:pt x="0" y="48000"/>
                  </a:cubicBezTo>
                  <a:cubicBezTo>
                    <a:pt x="0" y="88000"/>
                    <a:pt x="26590" y="120000"/>
                    <a:pt x="60000" y="120000"/>
                  </a:cubicBezTo>
                  <a:cubicBezTo>
                    <a:pt x="92727" y="120000"/>
                    <a:pt x="120000" y="88000"/>
                    <a:pt x="120000" y="48000"/>
                  </a:cubicBezTo>
                  <a:cubicBezTo>
                    <a:pt x="120000" y="32000"/>
                    <a:pt x="111818" y="8000"/>
                    <a:pt x="99545" y="0"/>
                  </a:cubicBezTo>
                  <a:cubicBezTo>
                    <a:pt x="99545" y="0"/>
                    <a:pt x="99545" y="0"/>
                    <a:pt x="99545" y="0"/>
                  </a:cubicBezTo>
                  <a:cubicBezTo>
                    <a:pt x="111136" y="16000"/>
                    <a:pt x="118636" y="32000"/>
                    <a:pt x="118636" y="48000"/>
                  </a:cubicBezTo>
                  <a:cubicBezTo>
                    <a:pt x="118636" y="88000"/>
                    <a:pt x="92045" y="112000"/>
                    <a:pt x="60000" y="112000"/>
                  </a:cubicBezTo>
                  <a:cubicBezTo>
                    <a:pt x="27272" y="112000"/>
                    <a:pt x="1363" y="88000"/>
                    <a:pt x="1363" y="48000"/>
                  </a:cubicBezTo>
                  <a:cubicBezTo>
                    <a:pt x="1363" y="32000"/>
                    <a:pt x="8863" y="8000"/>
                    <a:pt x="21136" y="0"/>
                  </a:cubicBezTo>
                  <a:cubicBezTo>
                    <a:pt x="21136" y="0"/>
                    <a:pt x="21136" y="0"/>
                    <a:pt x="21136" y="0"/>
                  </a:cubicBezTo>
                </a:path>
              </a:pathLst>
            </a:custGeom>
            <a:solidFill>
              <a:srgbClr val="E7E6E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9" name="Shape 1039"/>
            <p:cNvSpPr/>
            <p:nvPr/>
          </p:nvSpPr>
          <p:spPr>
            <a:xfrm>
              <a:off x="3365500" y="4370000"/>
              <a:ext cx="249238" cy="4763"/>
            </a:xfrm>
            <a:custGeom>
              <a:pathLst>
                <a:path extrusionOk="0" h="120000" w="120000">
                  <a:moveTo>
                    <a:pt x="59478" y="0"/>
                  </a:moveTo>
                  <a:cubicBezTo>
                    <a:pt x="36521" y="0"/>
                    <a:pt x="15652" y="0"/>
                    <a:pt x="0" y="120000"/>
                  </a:cubicBezTo>
                  <a:cubicBezTo>
                    <a:pt x="0" y="120000"/>
                    <a:pt x="0" y="120000"/>
                    <a:pt x="0" y="120000"/>
                  </a:cubicBezTo>
                  <a:cubicBezTo>
                    <a:pt x="15652" y="60000"/>
                    <a:pt x="36521" y="0"/>
                    <a:pt x="59478" y="0"/>
                  </a:cubicBezTo>
                  <a:cubicBezTo>
                    <a:pt x="82434" y="0"/>
                    <a:pt x="104347" y="6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03304" y="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0" name="Shape 1040"/>
            <p:cNvSpPr/>
            <p:nvPr/>
          </p:nvSpPr>
          <p:spPr>
            <a:xfrm>
              <a:off x="3614738" y="4374762"/>
              <a:ext cx="0" cy="0"/>
            </a:xfrm>
            <a:custGeom>
              <a:pathLst>
                <a:path extrusionOk="0" h="120000" w="120000">
                  <a:moveTo>
                    <a:pt x="0" y="0"/>
                  </a:moveTo>
                  <a:cubicBezTo>
                    <a:pt x="0" y="0"/>
                    <a:pt x="0" y="0"/>
                    <a:pt x="0" y="0"/>
                  </a:cubicBezTo>
                  <a:cubicBezTo>
                    <a:pt x="0" y="0"/>
                    <a:pt x="0" y="0"/>
                    <a:pt x="0" y="0"/>
                  </a:cubicBezTo>
                  <a:cubicBezTo>
                    <a:pt x="0" y="0"/>
                    <a:pt x="0" y="0"/>
                    <a:pt x="0" y="0"/>
                  </a:cubicBezTo>
                </a:path>
              </a:pathLst>
            </a:custGeom>
            <a:solidFill>
              <a:srgbClr val="5E5C5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1" name="Shape 1041"/>
            <p:cNvSpPr/>
            <p:nvPr/>
          </p:nvSpPr>
          <p:spPr>
            <a:xfrm>
              <a:off x="3303588" y="4374762"/>
              <a:ext cx="371475" cy="30163"/>
            </a:xfrm>
            <a:custGeom>
              <a:pathLst>
                <a:path extrusionOk="0" h="120000" w="120000">
                  <a:moveTo>
                    <a:pt x="20232" y="0"/>
                  </a:moveTo>
                  <a:cubicBezTo>
                    <a:pt x="7674" y="8571"/>
                    <a:pt x="0" y="34285"/>
                    <a:pt x="0" y="51428"/>
                  </a:cubicBezTo>
                  <a:cubicBezTo>
                    <a:pt x="0" y="94285"/>
                    <a:pt x="26511" y="119999"/>
                    <a:pt x="60000" y="119999"/>
                  </a:cubicBezTo>
                  <a:cubicBezTo>
                    <a:pt x="92790" y="119999"/>
                    <a:pt x="120000" y="94285"/>
                    <a:pt x="120000" y="51428"/>
                  </a:cubicBezTo>
                  <a:cubicBezTo>
                    <a:pt x="120000" y="34285"/>
                    <a:pt x="112325" y="17142"/>
                    <a:pt x="100465" y="0"/>
                  </a:cubicBezTo>
                  <a:cubicBezTo>
                    <a:pt x="100465" y="0"/>
                    <a:pt x="100465" y="0"/>
                    <a:pt x="100465" y="0"/>
                  </a:cubicBezTo>
                  <a:cubicBezTo>
                    <a:pt x="111627" y="17142"/>
                    <a:pt x="118604" y="34285"/>
                    <a:pt x="118604" y="51428"/>
                  </a:cubicBezTo>
                  <a:cubicBezTo>
                    <a:pt x="118604" y="94285"/>
                    <a:pt x="92093" y="119999"/>
                    <a:pt x="60000" y="119999"/>
                  </a:cubicBezTo>
                  <a:cubicBezTo>
                    <a:pt x="27209" y="119999"/>
                    <a:pt x="1395" y="94285"/>
                    <a:pt x="1395" y="51428"/>
                  </a:cubicBezTo>
                  <a:cubicBezTo>
                    <a:pt x="1395" y="34285"/>
                    <a:pt x="8372" y="17142"/>
                    <a:pt x="20232" y="0"/>
                  </a:cubicBezTo>
                  <a:cubicBezTo>
                    <a:pt x="20232" y="0"/>
                    <a:pt x="20232" y="0"/>
                    <a:pt x="20232" y="0"/>
                  </a:cubicBezTo>
                </a:path>
              </a:pathLst>
            </a:custGeom>
            <a:solidFill>
              <a:srgbClr val="E2E2E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2" name="Shape 1042"/>
            <p:cNvSpPr/>
            <p:nvPr/>
          </p:nvSpPr>
          <p:spPr>
            <a:xfrm>
              <a:off x="3365500" y="4370000"/>
              <a:ext cx="249238" cy="4763"/>
            </a:xfrm>
            <a:custGeom>
              <a:pathLst>
                <a:path extrusionOk="0" h="120000" w="120000">
                  <a:moveTo>
                    <a:pt x="59478" y="0"/>
                  </a:moveTo>
                  <a:cubicBezTo>
                    <a:pt x="36521" y="0"/>
                    <a:pt x="15652" y="60000"/>
                    <a:pt x="0" y="120000"/>
                  </a:cubicBezTo>
                  <a:cubicBezTo>
                    <a:pt x="0" y="120000"/>
                    <a:pt x="0" y="120000"/>
                    <a:pt x="0" y="120000"/>
                  </a:cubicBezTo>
                  <a:cubicBezTo>
                    <a:pt x="15652" y="60000"/>
                    <a:pt x="36521" y="0"/>
                    <a:pt x="59478" y="0"/>
                  </a:cubicBezTo>
                  <a:cubicBezTo>
                    <a:pt x="82434" y="0"/>
                    <a:pt x="104347" y="60000"/>
                    <a:pt x="120000" y="120000"/>
                  </a:cubicBezTo>
                  <a:cubicBezTo>
                    <a:pt x="120000" y="120000"/>
                    <a:pt x="120000" y="120000"/>
                    <a:pt x="120000" y="120000"/>
                  </a:cubicBezTo>
                  <a:cubicBezTo>
                    <a:pt x="104347" y="6000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3" name="Shape 1043"/>
            <p:cNvSpPr/>
            <p:nvPr/>
          </p:nvSpPr>
          <p:spPr>
            <a:xfrm>
              <a:off x="3306763" y="4374762"/>
              <a:ext cx="363538" cy="30163"/>
            </a:xfrm>
            <a:custGeom>
              <a:pathLst>
                <a:path extrusionOk="0" h="120000" w="120000">
                  <a:moveTo>
                    <a:pt x="19285" y="0"/>
                  </a:moveTo>
                  <a:cubicBezTo>
                    <a:pt x="7142" y="17142"/>
                    <a:pt x="0" y="34285"/>
                    <a:pt x="0" y="51428"/>
                  </a:cubicBezTo>
                  <a:cubicBezTo>
                    <a:pt x="0" y="94285"/>
                    <a:pt x="26428" y="119999"/>
                    <a:pt x="60000" y="119999"/>
                  </a:cubicBezTo>
                  <a:cubicBezTo>
                    <a:pt x="92857" y="119999"/>
                    <a:pt x="120000" y="94285"/>
                    <a:pt x="120000" y="51428"/>
                  </a:cubicBezTo>
                  <a:cubicBezTo>
                    <a:pt x="120000" y="34285"/>
                    <a:pt x="112857" y="17142"/>
                    <a:pt x="101428" y="0"/>
                  </a:cubicBezTo>
                  <a:cubicBezTo>
                    <a:pt x="101428" y="0"/>
                    <a:pt x="101428" y="8571"/>
                    <a:pt x="101428" y="8571"/>
                  </a:cubicBezTo>
                  <a:cubicBezTo>
                    <a:pt x="112142" y="17142"/>
                    <a:pt x="118571" y="34285"/>
                    <a:pt x="118571" y="51428"/>
                  </a:cubicBezTo>
                  <a:cubicBezTo>
                    <a:pt x="118571" y="85714"/>
                    <a:pt x="92142" y="119999"/>
                    <a:pt x="60000" y="119999"/>
                  </a:cubicBezTo>
                  <a:cubicBezTo>
                    <a:pt x="27857" y="119999"/>
                    <a:pt x="1428" y="85714"/>
                    <a:pt x="1428" y="51428"/>
                  </a:cubicBezTo>
                  <a:cubicBezTo>
                    <a:pt x="1428" y="34285"/>
                    <a:pt x="8571" y="17142"/>
                    <a:pt x="19285" y="0"/>
                  </a:cubicBezTo>
                  <a:cubicBezTo>
                    <a:pt x="19285" y="0"/>
                    <a:pt x="19285" y="0"/>
                    <a:pt x="19285" y="0"/>
                  </a:cubicBezTo>
                </a:path>
              </a:pathLst>
            </a:custGeom>
            <a:solidFill>
              <a:srgbClr val="DCDCD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4" name="Shape 1044"/>
            <p:cNvSpPr/>
            <p:nvPr/>
          </p:nvSpPr>
          <p:spPr>
            <a:xfrm>
              <a:off x="3365500" y="4370000"/>
              <a:ext cx="249238" cy="7938"/>
            </a:xfrm>
            <a:custGeom>
              <a:pathLst>
                <a:path extrusionOk="0" h="120000" w="120000">
                  <a:moveTo>
                    <a:pt x="59478" y="0"/>
                  </a:moveTo>
                  <a:cubicBezTo>
                    <a:pt x="36521" y="0"/>
                    <a:pt x="15652" y="40000"/>
                    <a:pt x="0" y="80000"/>
                  </a:cubicBezTo>
                  <a:cubicBezTo>
                    <a:pt x="0" y="80000"/>
                    <a:pt x="0" y="80000"/>
                    <a:pt x="0" y="80000"/>
                  </a:cubicBezTo>
                  <a:cubicBezTo>
                    <a:pt x="15652" y="40000"/>
                    <a:pt x="36521" y="0"/>
                    <a:pt x="59478" y="0"/>
                  </a:cubicBezTo>
                  <a:cubicBezTo>
                    <a:pt x="82434" y="0"/>
                    <a:pt x="104347" y="40000"/>
                    <a:pt x="120000" y="120000"/>
                  </a:cubicBezTo>
                  <a:cubicBezTo>
                    <a:pt x="120000" y="120000"/>
                    <a:pt x="120000" y="80000"/>
                    <a:pt x="120000" y="80000"/>
                  </a:cubicBezTo>
                  <a:cubicBezTo>
                    <a:pt x="104347" y="4000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5" name="Shape 1045"/>
            <p:cNvSpPr/>
            <p:nvPr/>
          </p:nvSpPr>
          <p:spPr>
            <a:xfrm>
              <a:off x="3311525" y="4374762"/>
              <a:ext cx="354013" cy="30163"/>
            </a:xfrm>
            <a:custGeom>
              <a:pathLst>
                <a:path extrusionOk="0" h="120000" w="120000">
                  <a:moveTo>
                    <a:pt x="18292" y="0"/>
                  </a:moveTo>
                  <a:cubicBezTo>
                    <a:pt x="7317" y="17142"/>
                    <a:pt x="0" y="34285"/>
                    <a:pt x="0" y="51428"/>
                  </a:cubicBezTo>
                  <a:cubicBezTo>
                    <a:pt x="0" y="85714"/>
                    <a:pt x="27073" y="119999"/>
                    <a:pt x="60000" y="119999"/>
                  </a:cubicBezTo>
                  <a:cubicBezTo>
                    <a:pt x="92926" y="119999"/>
                    <a:pt x="120000" y="85714"/>
                    <a:pt x="120000" y="51428"/>
                  </a:cubicBezTo>
                  <a:cubicBezTo>
                    <a:pt x="120000" y="34285"/>
                    <a:pt x="113414" y="17142"/>
                    <a:pt x="102439" y="8571"/>
                  </a:cubicBezTo>
                  <a:cubicBezTo>
                    <a:pt x="102439" y="8571"/>
                    <a:pt x="102439" y="8571"/>
                    <a:pt x="102439" y="8571"/>
                  </a:cubicBezTo>
                  <a:cubicBezTo>
                    <a:pt x="111951" y="17142"/>
                    <a:pt x="118536" y="34285"/>
                    <a:pt x="118536" y="51428"/>
                  </a:cubicBezTo>
                  <a:cubicBezTo>
                    <a:pt x="118536" y="85714"/>
                    <a:pt x="92195" y="119999"/>
                    <a:pt x="60000" y="119999"/>
                  </a:cubicBezTo>
                  <a:cubicBezTo>
                    <a:pt x="27804" y="119999"/>
                    <a:pt x="1463" y="85714"/>
                    <a:pt x="1463" y="51428"/>
                  </a:cubicBezTo>
                  <a:cubicBezTo>
                    <a:pt x="1463" y="34285"/>
                    <a:pt x="8048" y="17142"/>
                    <a:pt x="18292" y="8571"/>
                  </a:cubicBezTo>
                  <a:cubicBezTo>
                    <a:pt x="18292" y="8571"/>
                    <a:pt x="18292" y="8571"/>
                    <a:pt x="18292" y="0"/>
                  </a:cubicBezTo>
                </a:path>
              </a:pathLst>
            </a:custGeom>
            <a:solidFill>
              <a:srgbClr val="D8D7D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6" name="Shape 1046"/>
            <p:cNvSpPr/>
            <p:nvPr/>
          </p:nvSpPr>
          <p:spPr>
            <a:xfrm>
              <a:off x="3365500" y="4370000"/>
              <a:ext cx="249238" cy="7938"/>
            </a:xfrm>
            <a:custGeom>
              <a:pathLst>
                <a:path extrusionOk="0" h="120000" w="120000">
                  <a:moveTo>
                    <a:pt x="59478" y="0"/>
                  </a:moveTo>
                  <a:cubicBezTo>
                    <a:pt x="36521" y="0"/>
                    <a:pt x="15652" y="40000"/>
                    <a:pt x="0" y="80000"/>
                  </a:cubicBezTo>
                  <a:cubicBezTo>
                    <a:pt x="0" y="120000"/>
                    <a:pt x="0" y="120000"/>
                    <a:pt x="0" y="120000"/>
                  </a:cubicBezTo>
                  <a:cubicBezTo>
                    <a:pt x="15652" y="40000"/>
                    <a:pt x="36521" y="0"/>
                    <a:pt x="59478" y="0"/>
                  </a:cubicBezTo>
                  <a:cubicBezTo>
                    <a:pt x="83478" y="0"/>
                    <a:pt x="104347" y="40000"/>
                    <a:pt x="120000" y="120000"/>
                  </a:cubicBezTo>
                  <a:cubicBezTo>
                    <a:pt x="120000" y="120000"/>
                    <a:pt x="120000" y="120000"/>
                    <a:pt x="120000" y="120000"/>
                  </a:cubicBezTo>
                  <a:cubicBezTo>
                    <a:pt x="104347" y="4000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7" name="Shape 1047"/>
            <p:cNvSpPr/>
            <p:nvPr/>
          </p:nvSpPr>
          <p:spPr>
            <a:xfrm>
              <a:off x="3316288" y="4377937"/>
              <a:ext cx="346075" cy="26988"/>
            </a:xfrm>
            <a:custGeom>
              <a:pathLst>
                <a:path extrusionOk="0" h="120000" w="120000">
                  <a:moveTo>
                    <a:pt x="17250" y="0"/>
                  </a:moveTo>
                  <a:cubicBezTo>
                    <a:pt x="6750" y="9230"/>
                    <a:pt x="0" y="27692"/>
                    <a:pt x="0" y="46153"/>
                  </a:cubicBezTo>
                  <a:cubicBezTo>
                    <a:pt x="0" y="83076"/>
                    <a:pt x="27000" y="120000"/>
                    <a:pt x="60000" y="120000"/>
                  </a:cubicBezTo>
                  <a:cubicBezTo>
                    <a:pt x="93000" y="120000"/>
                    <a:pt x="120000" y="83076"/>
                    <a:pt x="120000" y="46153"/>
                  </a:cubicBezTo>
                  <a:cubicBezTo>
                    <a:pt x="120000" y="27692"/>
                    <a:pt x="113250" y="9230"/>
                    <a:pt x="103500" y="0"/>
                  </a:cubicBezTo>
                  <a:cubicBezTo>
                    <a:pt x="103500" y="0"/>
                    <a:pt x="103500" y="0"/>
                    <a:pt x="103500" y="0"/>
                  </a:cubicBezTo>
                  <a:cubicBezTo>
                    <a:pt x="112500" y="9230"/>
                    <a:pt x="118500" y="27692"/>
                    <a:pt x="118500" y="46153"/>
                  </a:cubicBezTo>
                  <a:cubicBezTo>
                    <a:pt x="118500" y="83076"/>
                    <a:pt x="92250" y="120000"/>
                    <a:pt x="60000" y="120000"/>
                  </a:cubicBezTo>
                  <a:cubicBezTo>
                    <a:pt x="27750" y="120000"/>
                    <a:pt x="1500" y="83076"/>
                    <a:pt x="1500" y="46153"/>
                  </a:cubicBezTo>
                  <a:cubicBezTo>
                    <a:pt x="1500" y="27692"/>
                    <a:pt x="7500" y="9230"/>
                    <a:pt x="17250" y="0"/>
                  </a:cubicBezTo>
                  <a:cubicBezTo>
                    <a:pt x="17250" y="0"/>
                    <a:pt x="17250" y="0"/>
                    <a:pt x="17250" y="0"/>
                  </a:cubicBezTo>
                </a:path>
              </a:pathLst>
            </a:custGeom>
            <a:solidFill>
              <a:srgbClr val="D3D2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8" name="Shape 1048"/>
            <p:cNvSpPr/>
            <p:nvPr/>
          </p:nvSpPr>
          <p:spPr>
            <a:xfrm>
              <a:off x="3365500" y="4370000"/>
              <a:ext cx="249238" cy="7938"/>
            </a:xfrm>
            <a:custGeom>
              <a:pathLst>
                <a:path extrusionOk="0" h="120000" w="120000">
                  <a:moveTo>
                    <a:pt x="59478" y="0"/>
                  </a:moveTo>
                  <a:cubicBezTo>
                    <a:pt x="36521" y="0"/>
                    <a:pt x="15652" y="40000"/>
                    <a:pt x="0" y="120000"/>
                  </a:cubicBezTo>
                  <a:cubicBezTo>
                    <a:pt x="0" y="120000"/>
                    <a:pt x="0" y="120000"/>
                    <a:pt x="0" y="120000"/>
                  </a:cubicBezTo>
                  <a:cubicBezTo>
                    <a:pt x="15652" y="80000"/>
                    <a:pt x="36521" y="40000"/>
                    <a:pt x="59478" y="40000"/>
                  </a:cubicBezTo>
                  <a:cubicBezTo>
                    <a:pt x="83478" y="40000"/>
                    <a:pt x="104347" y="80000"/>
                    <a:pt x="120000" y="120000"/>
                  </a:cubicBezTo>
                  <a:cubicBezTo>
                    <a:pt x="120000" y="120000"/>
                    <a:pt x="120000" y="120000"/>
                    <a:pt x="120000" y="120000"/>
                  </a:cubicBezTo>
                  <a:cubicBezTo>
                    <a:pt x="104347" y="40000"/>
                    <a:pt x="83478"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49" name="Shape 1049"/>
            <p:cNvSpPr/>
            <p:nvPr/>
          </p:nvSpPr>
          <p:spPr>
            <a:xfrm>
              <a:off x="3319463" y="4377937"/>
              <a:ext cx="338138" cy="26988"/>
            </a:xfrm>
            <a:custGeom>
              <a:pathLst>
                <a:path extrusionOk="0" h="120000" w="120000">
                  <a:moveTo>
                    <a:pt x="16153" y="0"/>
                  </a:moveTo>
                  <a:cubicBezTo>
                    <a:pt x="6153" y="9230"/>
                    <a:pt x="0" y="27692"/>
                    <a:pt x="0" y="46153"/>
                  </a:cubicBezTo>
                  <a:cubicBezTo>
                    <a:pt x="0" y="83076"/>
                    <a:pt x="26923" y="120000"/>
                    <a:pt x="60000" y="120000"/>
                  </a:cubicBezTo>
                  <a:cubicBezTo>
                    <a:pt x="93076" y="120000"/>
                    <a:pt x="120000" y="83076"/>
                    <a:pt x="120000" y="46153"/>
                  </a:cubicBezTo>
                  <a:cubicBezTo>
                    <a:pt x="120000" y="27692"/>
                    <a:pt x="113846" y="9230"/>
                    <a:pt x="104615" y="0"/>
                  </a:cubicBezTo>
                  <a:cubicBezTo>
                    <a:pt x="103846" y="0"/>
                    <a:pt x="103846" y="0"/>
                    <a:pt x="103846" y="0"/>
                  </a:cubicBezTo>
                  <a:cubicBezTo>
                    <a:pt x="113076" y="18461"/>
                    <a:pt x="118461" y="27692"/>
                    <a:pt x="118461" y="46153"/>
                  </a:cubicBezTo>
                  <a:cubicBezTo>
                    <a:pt x="118461" y="83076"/>
                    <a:pt x="92307" y="110769"/>
                    <a:pt x="60000" y="110769"/>
                  </a:cubicBezTo>
                  <a:cubicBezTo>
                    <a:pt x="27692" y="110769"/>
                    <a:pt x="1538" y="83076"/>
                    <a:pt x="1538" y="46153"/>
                  </a:cubicBezTo>
                  <a:cubicBezTo>
                    <a:pt x="1538" y="27692"/>
                    <a:pt x="6923" y="18461"/>
                    <a:pt x="16923" y="0"/>
                  </a:cubicBezTo>
                  <a:cubicBezTo>
                    <a:pt x="16153" y="0"/>
                    <a:pt x="16153" y="0"/>
                    <a:pt x="16153" y="0"/>
                  </a:cubicBezTo>
                </a:path>
              </a:pathLst>
            </a:custGeom>
            <a:solidFill>
              <a:srgbClr val="CE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0" name="Shape 1050"/>
            <p:cNvSpPr/>
            <p:nvPr/>
          </p:nvSpPr>
          <p:spPr>
            <a:xfrm>
              <a:off x="3365500" y="4373175"/>
              <a:ext cx="249238" cy="4763"/>
            </a:xfrm>
            <a:custGeom>
              <a:pathLst>
                <a:path extrusionOk="0" h="120000" w="120000">
                  <a:moveTo>
                    <a:pt x="59478" y="0"/>
                  </a:moveTo>
                  <a:cubicBezTo>
                    <a:pt x="36521" y="0"/>
                    <a:pt x="15652" y="60000"/>
                    <a:pt x="0" y="120000"/>
                  </a:cubicBezTo>
                  <a:cubicBezTo>
                    <a:pt x="0" y="120000"/>
                    <a:pt x="0" y="120000"/>
                    <a:pt x="1043" y="120000"/>
                  </a:cubicBezTo>
                  <a:cubicBezTo>
                    <a:pt x="14608" y="60000"/>
                    <a:pt x="35478" y="0"/>
                    <a:pt x="59478" y="0"/>
                  </a:cubicBezTo>
                  <a:cubicBezTo>
                    <a:pt x="83478" y="0"/>
                    <a:pt x="104347" y="60000"/>
                    <a:pt x="118956" y="120000"/>
                  </a:cubicBezTo>
                  <a:cubicBezTo>
                    <a:pt x="118956" y="120000"/>
                    <a:pt x="118956" y="120000"/>
                    <a:pt x="120000" y="120000"/>
                  </a:cubicBezTo>
                  <a:cubicBezTo>
                    <a:pt x="104347" y="60000"/>
                    <a:pt x="83478"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1" name="Shape 1051"/>
            <p:cNvSpPr/>
            <p:nvPr/>
          </p:nvSpPr>
          <p:spPr>
            <a:xfrm>
              <a:off x="3324225" y="4377937"/>
              <a:ext cx="328613" cy="25400"/>
            </a:xfrm>
            <a:custGeom>
              <a:pathLst>
                <a:path extrusionOk="0" h="120000" w="120000">
                  <a:moveTo>
                    <a:pt x="15789" y="0"/>
                  </a:moveTo>
                  <a:cubicBezTo>
                    <a:pt x="5526" y="20000"/>
                    <a:pt x="0" y="30000"/>
                    <a:pt x="0" y="50000"/>
                  </a:cubicBezTo>
                  <a:cubicBezTo>
                    <a:pt x="0" y="90000"/>
                    <a:pt x="26842" y="120000"/>
                    <a:pt x="60000" y="120000"/>
                  </a:cubicBezTo>
                  <a:cubicBezTo>
                    <a:pt x="93157" y="120000"/>
                    <a:pt x="120000" y="90000"/>
                    <a:pt x="120000" y="50000"/>
                  </a:cubicBezTo>
                  <a:cubicBezTo>
                    <a:pt x="120000" y="30000"/>
                    <a:pt x="114473" y="20000"/>
                    <a:pt x="105000" y="0"/>
                  </a:cubicBezTo>
                  <a:cubicBezTo>
                    <a:pt x="105000" y="0"/>
                    <a:pt x="105000" y="10000"/>
                    <a:pt x="105000" y="10000"/>
                  </a:cubicBezTo>
                  <a:cubicBezTo>
                    <a:pt x="112894" y="20000"/>
                    <a:pt x="118421" y="30000"/>
                    <a:pt x="118421" y="50000"/>
                  </a:cubicBezTo>
                  <a:cubicBezTo>
                    <a:pt x="118421" y="90000"/>
                    <a:pt x="92368" y="120000"/>
                    <a:pt x="60000" y="120000"/>
                  </a:cubicBezTo>
                  <a:cubicBezTo>
                    <a:pt x="27631" y="120000"/>
                    <a:pt x="1578" y="90000"/>
                    <a:pt x="1578" y="50000"/>
                  </a:cubicBezTo>
                  <a:cubicBezTo>
                    <a:pt x="1578" y="30000"/>
                    <a:pt x="7105" y="20000"/>
                    <a:pt x="15789" y="10000"/>
                  </a:cubicBezTo>
                  <a:cubicBezTo>
                    <a:pt x="15789" y="0"/>
                    <a:pt x="15789" y="0"/>
                    <a:pt x="15789" y="0"/>
                  </a:cubicBezTo>
                </a:path>
              </a:pathLst>
            </a:custGeom>
            <a:solidFill>
              <a:srgbClr val="CAC9C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2" name="Shape 1052"/>
            <p:cNvSpPr/>
            <p:nvPr/>
          </p:nvSpPr>
          <p:spPr>
            <a:xfrm>
              <a:off x="3367088" y="4373175"/>
              <a:ext cx="244475" cy="6350"/>
            </a:xfrm>
            <a:custGeom>
              <a:pathLst>
                <a:path extrusionOk="0" h="120000" w="120000">
                  <a:moveTo>
                    <a:pt x="59469" y="0"/>
                  </a:moveTo>
                  <a:cubicBezTo>
                    <a:pt x="35044" y="0"/>
                    <a:pt x="13805" y="40000"/>
                    <a:pt x="0" y="80000"/>
                  </a:cubicBezTo>
                  <a:cubicBezTo>
                    <a:pt x="0" y="80000"/>
                    <a:pt x="0" y="80000"/>
                    <a:pt x="0" y="120000"/>
                  </a:cubicBezTo>
                  <a:cubicBezTo>
                    <a:pt x="13805" y="40000"/>
                    <a:pt x="35044" y="0"/>
                    <a:pt x="59469" y="0"/>
                  </a:cubicBezTo>
                  <a:cubicBezTo>
                    <a:pt x="83893" y="0"/>
                    <a:pt x="106194" y="40000"/>
                    <a:pt x="120000" y="120000"/>
                  </a:cubicBezTo>
                  <a:cubicBezTo>
                    <a:pt x="120000" y="120000"/>
                    <a:pt x="120000" y="80000"/>
                    <a:pt x="120000" y="80000"/>
                  </a:cubicBezTo>
                  <a:cubicBezTo>
                    <a:pt x="105132" y="40000"/>
                    <a:pt x="83893" y="0"/>
                    <a:pt x="5946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3" name="Shape 1053"/>
            <p:cNvSpPr/>
            <p:nvPr/>
          </p:nvSpPr>
          <p:spPr>
            <a:xfrm>
              <a:off x="3328988" y="4379525"/>
              <a:ext cx="319088" cy="23813"/>
            </a:xfrm>
            <a:custGeom>
              <a:pathLst>
                <a:path extrusionOk="0" h="120000" w="120000">
                  <a:moveTo>
                    <a:pt x="14594" y="0"/>
                  </a:moveTo>
                  <a:cubicBezTo>
                    <a:pt x="5675" y="10909"/>
                    <a:pt x="0" y="21818"/>
                    <a:pt x="0" y="43636"/>
                  </a:cubicBezTo>
                  <a:cubicBezTo>
                    <a:pt x="0" y="87272"/>
                    <a:pt x="26756" y="120000"/>
                    <a:pt x="60000" y="120000"/>
                  </a:cubicBezTo>
                  <a:cubicBezTo>
                    <a:pt x="93243" y="120000"/>
                    <a:pt x="120000" y="87272"/>
                    <a:pt x="120000" y="43636"/>
                  </a:cubicBezTo>
                  <a:cubicBezTo>
                    <a:pt x="120000" y="21818"/>
                    <a:pt x="114324" y="10909"/>
                    <a:pt x="106216" y="0"/>
                  </a:cubicBezTo>
                  <a:cubicBezTo>
                    <a:pt x="106216" y="0"/>
                    <a:pt x="106216" y="0"/>
                    <a:pt x="106216" y="0"/>
                  </a:cubicBezTo>
                  <a:cubicBezTo>
                    <a:pt x="113513" y="10909"/>
                    <a:pt x="118378" y="32727"/>
                    <a:pt x="118378" y="43636"/>
                  </a:cubicBezTo>
                  <a:cubicBezTo>
                    <a:pt x="118378" y="87272"/>
                    <a:pt x="91621" y="120000"/>
                    <a:pt x="60000" y="120000"/>
                  </a:cubicBezTo>
                  <a:cubicBezTo>
                    <a:pt x="27567" y="120000"/>
                    <a:pt x="1621" y="87272"/>
                    <a:pt x="1621" y="43636"/>
                  </a:cubicBezTo>
                  <a:cubicBezTo>
                    <a:pt x="1621" y="21818"/>
                    <a:pt x="6486" y="10909"/>
                    <a:pt x="14594" y="0"/>
                  </a:cubicBezTo>
                  <a:cubicBezTo>
                    <a:pt x="14594" y="0"/>
                    <a:pt x="14594" y="0"/>
                    <a:pt x="14594" y="0"/>
                  </a:cubicBezTo>
                </a:path>
              </a:pathLst>
            </a:custGeom>
            <a:solidFill>
              <a:srgbClr val="C4C3C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4" name="Shape 1054"/>
            <p:cNvSpPr/>
            <p:nvPr/>
          </p:nvSpPr>
          <p:spPr>
            <a:xfrm>
              <a:off x="3367088" y="4373175"/>
              <a:ext cx="244475" cy="6350"/>
            </a:xfrm>
            <a:custGeom>
              <a:pathLst>
                <a:path extrusionOk="0" h="120000" w="120000">
                  <a:moveTo>
                    <a:pt x="59469" y="0"/>
                  </a:moveTo>
                  <a:cubicBezTo>
                    <a:pt x="35044" y="0"/>
                    <a:pt x="13805" y="40000"/>
                    <a:pt x="0" y="120000"/>
                  </a:cubicBezTo>
                  <a:cubicBezTo>
                    <a:pt x="0" y="120000"/>
                    <a:pt x="0" y="120000"/>
                    <a:pt x="0" y="120000"/>
                  </a:cubicBezTo>
                  <a:cubicBezTo>
                    <a:pt x="13805" y="40000"/>
                    <a:pt x="35044" y="0"/>
                    <a:pt x="59469" y="0"/>
                  </a:cubicBezTo>
                  <a:cubicBezTo>
                    <a:pt x="83893" y="0"/>
                    <a:pt x="106194" y="40000"/>
                    <a:pt x="120000" y="120000"/>
                  </a:cubicBezTo>
                  <a:cubicBezTo>
                    <a:pt x="120000" y="120000"/>
                    <a:pt x="120000" y="120000"/>
                    <a:pt x="120000" y="120000"/>
                  </a:cubicBezTo>
                  <a:cubicBezTo>
                    <a:pt x="106194" y="40000"/>
                    <a:pt x="83893" y="0"/>
                    <a:pt x="5946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5" name="Shape 1055"/>
            <p:cNvSpPr/>
            <p:nvPr/>
          </p:nvSpPr>
          <p:spPr>
            <a:xfrm>
              <a:off x="3333750" y="4379525"/>
              <a:ext cx="311150" cy="23813"/>
            </a:xfrm>
            <a:custGeom>
              <a:pathLst>
                <a:path extrusionOk="0" h="120000" w="120000">
                  <a:moveTo>
                    <a:pt x="13333" y="0"/>
                  </a:moveTo>
                  <a:cubicBezTo>
                    <a:pt x="5000" y="10909"/>
                    <a:pt x="0" y="21818"/>
                    <a:pt x="0" y="43636"/>
                  </a:cubicBezTo>
                  <a:cubicBezTo>
                    <a:pt x="0" y="87272"/>
                    <a:pt x="26666" y="120000"/>
                    <a:pt x="60000" y="120000"/>
                  </a:cubicBezTo>
                  <a:cubicBezTo>
                    <a:pt x="92500" y="120000"/>
                    <a:pt x="120000" y="87272"/>
                    <a:pt x="120000" y="43636"/>
                  </a:cubicBezTo>
                  <a:cubicBezTo>
                    <a:pt x="120000" y="32727"/>
                    <a:pt x="115000" y="10909"/>
                    <a:pt x="107500" y="0"/>
                  </a:cubicBezTo>
                  <a:cubicBezTo>
                    <a:pt x="107500" y="0"/>
                    <a:pt x="107500" y="0"/>
                    <a:pt x="107500" y="0"/>
                  </a:cubicBezTo>
                  <a:cubicBezTo>
                    <a:pt x="114166" y="10909"/>
                    <a:pt x="118333" y="32727"/>
                    <a:pt x="118333" y="43636"/>
                  </a:cubicBezTo>
                  <a:cubicBezTo>
                    <a:pt x="118333" y="87272"/>
                    <a:pt x="91666" y="120000"/>
                    <a:pt x="60000" y="120000"/>
                  </a:cubicBezTo>
                  <a:cubicBezTo>
                    <a:pt x="27500" y="120000"/>
                    <a:pt x="1666" y="87272"/>
                    <a:pt x="1666" y="43636"/>
                  </a:cubicBezTo>
                  <a:cubicBezTo>
                    <a:pt x="1666" y="32727"/>
                    <a:pt x="5833" y="10909"/>
                    <a:pt x="13333" y="0"/>
                  </a:cubicBezTo>
                  <a:cubicBezTo>
                    <a:pt x="13333" y="0"/>
                    <a:pt x="13333" y="0"/>
                    <a:pt x="13333" y="0"/>
                  </a:cubicBezTo>
                </a:path>
              </a:pathLst>
            </a:custGeom>
            <a:solidFill>
              <a:srgbClr val="C0BF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6" name="Shape 1056"/>
            <p:cNvSpPr/>
            <p:nvPr/>
          </p:nvSpPr>
          <p:spPr>
            <a:xfrm>
              <a:off x="3367088" y="4373175"/>
              <a:ext cx="244475" cy="6350"/>
            </a:xfrm>
            <a:custGeom>
              <a:pathLst>
                <a:path extrusionOk="0" h="120000" w="120000">
                  <a:moveTo>
                    <a:pt x="59469" y="0"/>
                  </a:moveTo>
                  <a:cubicBezTo>
                    <a:pt x="35044" y="0"/>
                    <a:pt x="13805" y="40000"/>
                    <a:pt x="0" y="120000"/>
                  </a:cubicBezTo>
                  <a:cubicBezTo>
                    <a:pt x="0" y="120000"/>
                    <a:pt x="0" y="120000"/>
                    <a:pt x="0" y="120000"/>
                  </a:cubicBezTo>
                  <a:cubicBezTo>
                    <a:pt x="13805" y="40000"/>
                    <a:pt x="35044" y="0"/>
                    <a:pt x="59469" y="0"/>
                  </a:cubicBezTo>
                  <a:cubicBezTo>
                    <a:pt x="83893" y="0"/>
                    <a:pt x="106194" y="80000"/>
                    <a:pt x="120000" y="120000"/>
                  </a:cubicBezTo>
                  <a:cubicBezTo>
                    <a:pt x="120000" y="120000"/>
                    <a:pt x="120000" y="120000"/>
                    <a:pt x="120000" y="120000"/>
                  </a:cubicBezTo>
                  <a:cubicBezTo>
                    <a:pt x="106194" y="40000"/>
                    <a:pt x="83893" y="0"/>
                    <a:pt x="5946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7" name="Shape 1057"/>
            <p:cNvSpPr/>
            <p:nvPr/>
          </p:nvSpPr>
          <p:spPr>
            <a:xfrm>
              <a:off x="3336925" y="4379525"/>
              <a:ext cx="303213" cy="23813"/>
            </a:xfrm>
            <a:custGeom>
              <a:pathLst>
                <a:path extrusionOk="0" h="120000" w="120000">
                  <a:moveTo>
                    <a:pt x="12000" y="0"/>
                  </a:moveTo>
                  <a:cubicBezTo>
                    <a:pt x="4285" y="10909"/>
                    <a:pt x="0" y="32727"/>
                    <a:pt x="0" y="43636"/>
                  </a:cubicBezTo>
                  <a:cubicBezTo>
                    <a:pt x="0" y="87272"/>
                    <a:pt x="26571" y="120000"/>
                    <a:pt x="60000" y="120000"/>
                  </a:cubicBezTo>
                  <a:cubicBezTo>
                    <a:pt x="92571" y="120000"/>
                    <a:pt x="120000" y="87272"/>
                    <a:pt x="120000" y="43636"/>
                  </a:cubicBezTo>
                  <a:cubicBezTo>
                    <a:pt x="120000" y="32727"/>
                    <a:pt x="115714" y="10909"/>
                    <a:pt x="108857" y="0"/>
                  </a:cubicBezTo>
                  <a:cubicBezTo>
                    <a:pt x="108857" y="0"/>
                    <a:pt x="108000" y="0"/>
                    <a:pt x="108000" y="10909"/>
                  </a:cubicBezTo>
                  <a:cubicBezTo>
                    <a:pt x="114000" y="21818"/>
                    <a:pt x="118285" y="32727"/>
                    <a:pt x="118285" y="43636"/>
                  </a:cubicBezTo>
                  <a:cubicBezTo>
                    <a:pt x="118285" y="87272"/>
                    <a:pt x="91714" y="120000"/>
                    <a:pt x="60000" y="120000"/>
                  </a:cubicBezTo>
                  <a:cubicBezTo>
                    <a:pt x="27428" y="120000"/>
                    <a:pt x="1714" y="87272"/>
                    <a:pt x="1714" y="43636"/>
                  </a:cubicBezTo>
                  <a:cubicBezTo>
                    <a:pt x="1714" y="32727"/>
                    <a:pt x="6000" y="10909"/>
                    <a:pt x="12000" y="0"/>
                  </a:cubicBezTo>
                  <a:cubicBezTo>
                    <a:pt x="12000" y="0"/>
                    <a:pt x="12000" y="0"/>
                    <a:pt x="12000" y="0"/>
                  </a:cubicBezTo>
                </a:path>
              </a:pathLst>
            </a:custGeom>
            <a:solidFill>
              <a:srgbClr val="BBBAB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8" name="Shape 1058"/>
            <p:cNvSpPr/>
            <p:nvPr/>
          </p:nvSpPr>
          <p:spPr>
            <a:xfrm>
              <a:off x="3367088" y="4373175"/>
              <a:ext cx="244475" cy="7938"/>
            </a:xfrm>
            <a:custGeom>
              <a:pathLst>
                <a:path extrusionOk="0" h="120000" w="120000">
                  <a:moveTo>
                    <a:pt x="59469" y="0"/>
                  </a:moveTo>
                  <a:cubicBezTo>
                    <a:pt x="35044" y="0"/>
                    <a:pt x="13805" y="30000"/>
                    <a:pt x="0" y="90000"/>
                  </a:cubicBezTo>
                  <a:cubicBezTo>
                    <a:pt x="0" y="90000"/>
                    <a:pt x="0" y="90000"/>
                    <a:pt x="0" y="90000"/>
                  </a:cubicBezTo>
                  <a:cubicBezTo>
                    <a:pt x="13805" y="60000"/>
                    <a:pt x="35044" y="30000"/>
                    <a:pt x="59469" y="30000"/>
                  </a:cubicBezTo>
                  <a:cubicBezTo>
                    <a:pt x="83893" y="30000"/>
                    <a:pt x="106194" y="60000"/>
                    <a:pt x="118938" y="120000"/>
                  </a:cubicBezTo>
                  <a:cubicBezTo>
                    <a:pt x="118938" y="90000"/>
                    <a:pt x="120000" y="90000"/>
                    <a:pt x="120000" y="90000"/>
                  </a:cubicBezTo>
                  <a:cubicBezTo>
                    <a:pt x="106194" y="60000"/>
                    <a:pt x="83893" y="0"/>
                    <a:pt x="5946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9" name="Shape 1059"/>
            <p:cNvSpPr/>
            <p:nvPr/>
          </p:nvSpPr>
          <p:spPr>
            <a:xfrm>
              <a:off x="3341688" y="4379525"/>
              <a:ext cx="293688" cy="23813"/>
            </a:xfrm>
            <a:custGeom>
              <a:pathLst>
                <a:path extrusionOk="0" h="120000" w="120000">
                  <a:moveTo>
                    <a:pt x="10588" y="0"/>
                  </a:moveTo>
                  <a:cubicBezTo>
                    <a:pt x="4411" y="10909"/>
                    <a:pt x="0" y="32727"/>
                    <a:pt x="0" y="43636"/>
                  </a:cubicBezTo>
                  <a:cubicBezTo>
                    <a:pt x="0" y="87272"/>
                    <a:pt x="26470" y="120000"/>
                    <a:pt x="60000" y="120000"/>
                  </a:cubicBezTo>
                  <a:cubicBezTo>
                    <a:pt x="92647" y="120000"/>
                    <a:pt x="120000" y="87272"/>
                    <a:pt x="120000" y="43636"/>
                  </a:cubicBezTo>
                  <a:cubicBezTo>
                    <a:pt x="120000" y="32727"/>
                    <a:pt x="115588" y="21818"/>
                    <a:pt x="109411" y="10909"/>
                  </a:cubicBezTo>
                  <a:cubicBezTo>
                    <a:pt x="109411" y="10909"/>
                    <a:pt x="109411" y="10909"/>
                    <a:pt x="109411" y="10909"/>
                  </a:cubicBezTo>
                  <a:cubicBezTo>
                    <a:pt x="114705" y="21818"/>
                    <a:pt x="118235" y="32727"/>
                    <a:pt x="118235" y="43636"/>
                  </a:cubicBezTo>
                  <a:cubicBezTo>
                    <a:pt x="118235" y="87272"/>
                    <a:pt x="91764" y="109090"/>
                    <a:pt x="60000" y="109090"/>
                  </a:cubicBezTo>
                  <a:cubicBezTo>
                    <a:pt x="27352" y="109090"/>
                    <a:pt x="1764" y="87272"/>
                    <a:pt x="1764" y="43636"/>
                  </a:cubicBezTo>
                  <a:cubicBezTo>
                    <a:pt x="1764" y="32727"/>
                    <a:pt x="5294" y="21818"/>
                    <a:pt x="11470" y="10909"/>
                  </a:cubicBezTo>
                  <a:cubicBezTo>
                    <a:pt x="11470" y="10909"/>
                    <a:pt x="11470" y="0"/>
                    <a:pt x="10588" y="0"/>
                  </a:cubicBezTo>
                </a:path>
              </a:pathLst>
            </a:custGeom>
            <a:solidFill>
              <a:srgbClr val="B6B5B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0" name="Shape 1060"/>
            <p:cNvSpPr/>
            <p:nvPr/>
          </p:nvSpPr>
          <p:spPr>
            <a:xfrm>
              <a:off x="3367088" y="4374762"/>
              <a:ext cx="242888" cy="6350"/>
            </a:xfrm>
            <a:custGeom>
              <a:pathLst>
                <a:path extrusionOk="0" h="120000" w="120000">
                  <a:moveTo>
                    <a:pt x="59999" y="0"/>
                  </a:moveTo>
                  <a:cubicBezTo>
                    <a:pt x="35357" y="0"/>
                    <a:pt x="13928" y="40000"/>
                    <a:pt x="0" y="80000"/>
                  </a:cubicBezTo>
                  <a:cubicBezTo>
                    <a:pt x="1071" y="80000"/>
                    <a:pt x="1071" y="120000"/>
                    <a:pt x="1071" y="120000"/>
                  </a:cubicBezTo>
                  <a:cubicBezTo>
                    <a:pt x="12857" y="40000"/>
                    <a:pt x="35357" y="0"/>
                    <a:pt x="59999" y="0"/>
                  </a:cubicBezTo>
                  <a:cubicBezTo>
                    <a:pt x="85714" y="0"/>
                    <a:pt x="108214" y="40000"/>
                    <a:pt x="119999" y="120000"/>
                  </a:cubicBezTo>
                  <a:cubicBezTo>
                    <a:pt x="119999" y="120000"/>
                    <a:pt x="119999" y="120000"/>
                    <a:pt x="119999" y="120000"/>
                  </a:cubicBezTo>
                  <a:cubicBezTo>
                    <a:pt x="107142" y="40000"/>
                    <a:pt x="84642" y="0"/>
                    <a:pt x="5999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1" name="Shape 1061"/>
            <p:cNvSpPr/>
            <p:nvPr/>
          </p:nvSpPr>
          <p:spPr>
            <a:xfrm>
              <a:off x="3346450" y="4381112"/>
              <a:ext cx="285750" cy="19050"/>
            </a:xfrm>
            <a:custGeom>
              <a:pathLst>
                <a:path extrusionOk="0" h="120000" w="120000">
                  <a:moveTo>
                    <a:pt x="10000" y="0"/>
                  </a:moveTo>
                  <a:cubicBezTo>
                    <a:pt x="3636" y="13333"/>
                    <a:pt x="0" y="26666"/>
                    <a:pt x="0" y="40000"/>
                  </a:cubicBezTo>
                  <a:cubicBezTo>
                    <a:pt x="0" y="93333"/>
                    <a:pt x="26363" y="120000"/>
                    <a:pt x="60000" y="120000"/>
                  </a:cubicBezTo>
                  <a:cubicBezTo>
                    <a:pt x="92727" y="120000"/>
                    <a:pt x="120000" y="93333"/>
                    <a:pt x="120000" y="40000"/>
                  </a:cubicBezTo>
                  <a:cubicBezTo>
                    <a:pt x="120000" y="26666"/>
                    <a:pt x="116363" y="13333"/>
                    <a:pt x="110909" y="0"/>
                  </a:cubicBezTo>
                  <a:cubicBezTo>
                    <a:pt x="110909" y="0"/>
                    <a:pt x="110909" y="0"/>
                    <a:pt x="110909" y="0"/>
                  </a:cubicBezTo>
                  <a:cubicBezTo>
                    <a:pt x="115454" y="13333"/>
                    <a:pt x="118181" y="26666"/>
                    <a:pt x="118181" y="40000"/>
                  </a:cubicBezTo>
                  <a:cubicBezTo>
                    <a:pt x="118181" y="93333"/>
                    <a:pt x="91818" y="120000"/>
                    <a:pt x="60000" y="120000"/>
                  </a:cubicBezTo>
                  <a:cubicBezTo>
                    <a:pt x="28181" y="120000"/>
                    <a:pt x="1818" y="93333"/>
                    <a:pt x="1818" y="40000"/>
                  </a:cubicBezTo>
                  <a:cubicBezTo>
                    <a:pt x="1818" y="26666"/>
                    <a:pt x="4545" y="13333"/>
                    <a:pt x="10000" y="0"/>
                  </a:cubicBezTo>
                  <a:cubicBezTo>
                    <a:pt x="10000" y="0"/>
                    <a:pt x="10000" y="0"/>
                    <a:pt x="10000" y="0"/>
                  </a:cubicBezTo>
                </a:path>
              </a:pathLst>
            </a:custGeom>
            <a:solidFill>
              <a:srgbClr val="B1B0B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2" name="Shape 1062"/>
            <p:cNvSpPr/>
            <p:nvPr/>
          </p:nvSpPr>
          <p:spPr>
            <a:xfrm>
              <a:off x="3370263" y="4374762"/>
              <a:ext cx="239713" cy="6350"/>
            </a:xfrm>
            <a:custGeom>
              <a:pathLst>
                <a:path extrusionOk="0" h="120000" w="120000">
                  <a:moveTo>
                    <a:pt x="59459" y="0"/>
                  </a:moveTo>
                  <a:cubicBezTo>
                    <a:pt x="34594" y="0"/>
                    <a:pt x="11891" y="40000"/>
                    <a:pt x="0" y="120000"/>
                  </a:cubicBezTo>
                  <a:cubicBezTo>
                    <a:pt x="0" y="120000"/>
                    <a:pt x="0" y="120000"/>
                    <a:pt x="0" y="120000"/>
                  </a:cubicBezTo>
                  <a:cubicBezTo>
                    <a:pt x="11891" y="40000"/>
                    <a:pt x="34594" y="0"/>
                    <a:pt x="59459" y="0"/>
                  </a:cubicBezTo>
                  <a:cubicBezTo>
                    <a:pt x="85405" y="0"/>
                    <a:pt x="108108" y="40000"/>
                    <a:pt x="120000" y="120000"/>
                  </a:cubicBezTo>
                  <a:cubicBezTo>
                    <a:pt x="120000" y="120000"/>
                    <a:pt x="120000" y="120000"/>
                    <a:pt x="120000" y="120000"/>
                  </a:cubicBezTo>
                  <a:cubicBezTo>
                    <a:pt x="108108" y="40000"/>
                    <a:pt x="85405" y="0"/>
                    <a:pt x="5945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3" name="Shape 1063"/>
            <p:cNvSpPr/>
            <p:nvPr/>
          </p:nvSpPr>
          <p:spPr>
            <a:xfrm>
              <a:off x="3351213" y="4381112"/>
              <a:ext cx="276225" cy="19050"/>
            </a:xfrm>
            <a:custGeom>
              <a:pathLst>
                <a:path extrusionOk="0" h="120000" w="120000">
                  <a:moveTo>
                    <a:pt x="8437" y="0"/>
                  </a:moveTo>
                  <a:cubicBezTo>
                    <a:pt x="2812" y="13333"/>
                    <a:pt x="0" y="26666"/>
                    <a:pt x="0" y="40000"/>
                  </a:cubicBezTo>
                  <a:cubicBezTo>
                    <a:pt x="0" y="93333"/>
                    <a:pt x="27187" y="120000"/>
                    <a:pt x="60000" y="120000"/>
                  </a:cubicBezTo>
                  <a:cubicBezTo>
                    <a:pt x="92812" y="120000"/>
                    <a:pt x="120000" y="93333"/>
                    <a:pt x="120000" y="40000"/>
                  </a:cubicBezTo>
                  <a:cubicBezTo>
                    <a:pt x="120000" y="26666"/>
                    <a:pt x="117187" y="13333"/>
                    <a:pt x="112500" y="0"/>
                  </a:cubicBezTo>
                  <a:cubicBezTo>
                    <a:pt x="112500" y="0"/>
                    <a:pt x="111562" y="0"/>
                    <a:pt x="111562" y="13333"/>
                  </a:cubicBezTo>
                  <a:cubicBezTo>
                    <a:pt x="115312" y="13333"/>
                    <a:pt x="118125" y="26666"/>
                    <a:pt x="118125" y="40000"/>
                  </a:cubicBezTo>
                  <a:cubicBezTo>
                    <a:pt x="118125" y="80000"/>
                    <a:pt x="91875" y="120000"/>
                    <a:pt x="60000" y="120000"/>
                  </a:cubicBezTo>
                  <a:cubicBezTo>
                    <a:pt x="28125" y="120000"/>
                    <a:pt x="1875" y="80000"/>
                    <a:pt x="1875" y="40000"/>
                  </a:cubicBezTo>
                  <a:cubicBezTo>
                    <a:pt x="1875" y="26666"/>
                    <a:pt x="4687" y="13333"/>
                    <a:pt x="8437" y="0"/>
                  </a:cubicBezTo>
                  <a:cubicBezTo>
                    <a:pt x="8437" y="0"/>
                    <a:pt x="8437" y="0"/>
                    <a:pt x="8437" y="0"/>
                  </a:cubicBezTo>
                </a:path>
              </a:pathLst>
            </a:custGeom>
            <a:solidFill>
              <a:srgbClr val="ACABA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4" name="Shape 1064"/>
            <p:cNvSpPr/>
            <p:nvPr/>
          </p:nvSpPr>
          <p:spPr>
            <a:xfrm>
              <a:off x="3370263" y="4374762"/>
              <a:ext cx="239713" cy="9525"/>
            </a:xfrm>
            <a:custGeom>
              <a:pathLst>
                <a:path extrusionOk="0" h="120000" w="120000">
                  <a:moveTo>
                    <a:pt x="59459" y="0"/>
                  </a:moveTo>
                  <a:cubicBezTo>
                    <a:pt x="34594" y="0"/>
                    <a:pt x="11891" y="30000"/>
                    <a:pt x="0" y="90000"/>
                  </a:cubicBezTo>
                  <a:cubicBezTo>
                    <a:pt x="0" y="90000"/>
                    <a:pt x="0" y="90000"/>
                    <a:pt x="0" y="90000"/>
                  </a:cubicBezTo>
                  <a:cubicBezTo>
                    <a:pt x="11891" y="30000"/>
                    <a:pt x="33513" y="0"/>
                    <a:pt x="59459" y="0"/>
                  </a:cubicBezTo>
                  <a:cubicBezTo>
                    <a:pt x="85405" y="0"/>
                    <a:pt x="108108" y="60000"/>
                    <a:pt x="118918" y="120000"/>
                  </a:cubicBezTo>
                  <a:cubicBezTo>
                    <a:pt x="118918" y="90000"/>
                    <a:pt x="120000" y="90000"/>
                    <a:pt x="120000" y="90000"/>
                  </a:cubicBezTo>
                  <a:cubicBezTo>
                    <a:pt x="108108" y="30000"/>
                    <a:pt x="85405" y="0"/>
                    <a:pt x="5945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5" name="Shape 1065"/>
            <p:cNvSpPr/>
            <p:nvPr/>
          </p:nvSpPr>
          <p:spPr>
            <a:xfrm>
              <a:off x="3354388" y="4381112"/>
              <a:ext cx="268288" cy="19050"/>
            </a:xfrm>
            <a:custGeom>
              <a:pathLst>
                <a:path extrusionOk="0" h="120000" w="120000">
                  <a:moveTo>
                    <a:pt x="6774" y="0"/>
                  </a:moveTo>
                  <a:cubicBezTo>
                    <a:pt x="2903" y="13333"/>
                    <a:pt x="0" y="26666"/>
                    <a:pt x="0" y="40000"/>
                  </a:cubicBezTo>
                  <a:cubicBezTo>
                    <a:pt x="0" y="80000"/>
                    <a:pt x="27096" y="120000"/>
                    <a:pt x="60000" y="120000"/>
                  </a:cubicBezTo>
                  <a:cubicBezTo>
                    <a:pt x="92903" y="120000"/>
                    <a:pt x="120000" y="80000"/>
                    <a:pt x="120000" y="40000"/>
                  </a:cubicBezTo>
                  <a:cubicBezTo>
                    <a:pt x="120000" y="26666"/>
                    <a:pt x="117096" y="13333"/>
                    <a:pt x="113225" y="13333"/>
                  </a:cubicBezTo>
                  <a:cubicBezTo>
                    <a:pt x="113225" y="13333"/>
                    <a:pt x="113225" y="13333"/>
                    <a:pt x="113225" y="13333"/>
                  </a:cubicBezTo>
                  <a:cubicBezTo>
                    <a:pt x="116129" y="26666"/>
                    <a:pt x="118064" y="26666"/>
                    <a:pt x="118064" y="40000"/>
                  </a:cubicBezTo>
                  <a:cubicBezTo>
                    <a:pt x="118064" y="80000"/>
                    <a:pt x="91935" y="120000"/>
                    <a:pt x="60000" y="120000"/>
                  </a:cubicBezTo>
                  <a:cubicBezTo>
                    <a:pt x="28064" y="120000"/>
                    <a:pt x="1935" y="80000"/>
                    <a:pt x="1935" y="40000"/>
                  </a:cubicBezTo>
                  <a:cubicBezTo>
                    <a:pt x="1935" y="26666"/>
                    <a:pt x="3870" y="13333"/>
                    <a:pt x="7741" y="13333"/>
                  </a:cubicBezTo>
                  <a:cubicBezTo>
                    <a:pt x="7741" y="13333"/>
                    <a:pt x="7741" y="0"/>
                    <a:pt x="6774" y="0"/>
                  </a:cubicBezTo>
                </a:path>
              </a:pathLst>
            </a:custGeom>
            <a:solidFill>
              <a:srgbClr val="A7A6A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6" name="Shape 1066"/>
            <p:cNvSpPr/>
            <p:nvPr/>
          </p:nvSpPr>
          <p:spPr>
            <a:xfrm>
              <a:off x="3370263" y="4374762"/>
              <a:ext cx="238125" cy="9525"/>
            </a:xfrm>
            <a:custGeom>
              <a:pathLst>
                <a:path extrusionOk="0" h="120000" w="120000">
                  <a:moveTo>
                    <a:pt x="60000" y="0"/>
                  </a:moveTo>
                  <a:cubicBezTo>
                    <a:pt x="33818" y="0"/>
                    <a:pt x="12000" y="30000"/>
                    <a:pt x="0" y="90000"/>
                  </a:cubicBezTo>
                  <a:cubicBezTo>
                    <a:pt x="1090" y="90000"/>
                    <a:pt x="1090" y="120000"/>
                    <a:pt x="1090" y="120000"/>
                  </a:cubicBezTo>
                  <a:cubicBezTo>
                    <a:pt x="10909" y="60000"/>
                    <a:pt x="33818" y="0"/>
                    <a:pt x="60000" y="0"/>
                  </a:cubicBezTo>
                  <a:cubicBezTo>
                    <a:pt x="87272" y="0"/>
                    <a:pt x="110181" y="60000"/>
                    <a:pt x="120000" y="120000"/>
                  </a:cubicBezTo>
                  <a:cubicBezTo>
                    <a:pt x="120000" y="120000"/>
                    <a:pt x="120000" y="120000"/>
                    <a:pt x="120000" y="120000"/>
                  </a:cubicBezTo>
                  <a:cubicBezTo>
                    <a:pt x="109090" y="60000"/>
                    <a:pt x="86181" y="0"/>
                    <a:pt x="600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7" name="Shape 1067"/>
            <p:cNvSpPr/>
            <p:nvPr/>
          </p:nvSpPr>
          <p:spPr>
            <a:xfrm>
              <a:off x="3359150" y="4384287"/>
              <a:ext cx="258763" cy="15875"/>
            </a:xfrm>
            <a:custGeom>
              <a:pathLst>
                <a:path extrusionOk="0" h="120000" w="120000">
                  <a:moveTo>
                    <a:pt x="6000" y="0"/>
                  </a:moveTo>
                  <a:cubicBezTo>
                    <a:pt x="2000" y="0"/>
                    <a:pt x="0" y="15000"/>
                    <a:pt x="0" y="30000"/>
                  </a:cubicBezTo>
                  <a:cubicBezTo>
                    <a:pt x="0" y="75000"/>
                    <a:pt x="27000" y="120000"/>
                    <a:pt x="60000" y="120000"/>
                  </a:cubicBezTo>
                  <a:cubicBezTo>
                    <a:pt x="93000" y="120000"/>
                    <a:pt x="120000" y="75000"/>
                    <a:pt x="120000" y="30000"/>
                  </a:cubicBezTo>
                  <a:cubicBezTo>
                    <a:pt x="120000" y="15000"/>
                    <a:pt x="118000" y="15000"/>
                    <a:pt x="115000" y="0"/>
                  </a:cubicBezTo>
                  <a:cubicBezTo>
                    <a:pt x="115000" y="0"/>
                    <a:pt x="115000" y="0"/>
                    <a:pt x="114000" y="0"/>
                  </a:cubicBezTo>
                  <a:cubicBezTo>
                    <a:pt x="116000" y="15000"/>
                    <a:pt x="117000" y="15000"/>
                    <a:pt x="117000" y="30000"/>
                  </a:cubicBezTo>
                  <a:cubicBezTo>
                    <a:pt x="117000" y="75000"/>
                    <a:pt x="92000" y="120000"/>
                    <a:pt x="60000" y="120000"/>
                  </a:cubicBezTo>
                  <a:cubicBezTo>
                    <a:pt x="28000" y="120000"/>
                    <a:pt x="2000" y="75000"/>
                    <a:pt x="2000" y="30000"/>
                  </a:cubicBezTo>
                  <a:cubicBezTo>
                    <a:pt x="2000" y="15000"/>
                    <a:pt x="4000" y="15000"/>
                    <a:pt x="6000" y="0"/>
                  </a:cubicBezTo>
                  <a:cubicBezTo>
                    <a:pt x="6000" y="0"/>
                    <a:pt x="6000" y="0"/>
                    <a:pt x="6000" y="0"/>
                  </a:cubicBezTo>
                </a:path>
              </a:pathLst>
            </a:custGeom>
            <a:solidFill>
              <a:srgbClr val="A3A2A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8" name="Shape 1068"/>
            <p:cNvSpPr/>
            <p:nvPr/>
          </p:nvSpPr>
          <p:spPr>
            <a:xfrm>
              <a:off x="3371850" y="4374762"/>
              <a:ext cx="236538" cy="9525"/>
            </a:xfrm>
            <a:custGeom>
              <a:pathLst>
                <a:path extrusionOk="0" h="120000" w="120000">
                  <a:moveTo>
                    <a:pt x="59449" y="0"/>
                  </a:moveTo>
                  <a:cubicBezTo>
                    <a:pt x="33027" y="0"/>
                    <a:pt x="9908" y="60000"/>
                    <a:pt x="0" y="120000"/>
                  </a:cubicBezTo>
                  <a:cubicBezTo>
                    <a:pt x="0" y="120000"/>
                    <a:pt x="0" y="120000"/>
                    <a:pt x="0" y="120000"/>
                  </a:cubicBezTo>
                  <a:cubicBezTo>
                    <a:pt x="9908" y="60000"/>
                    <a:pt x="33027" y="30000"/>
                    <a:pt x="59449" y="30000"/>
                  </a:cubicBezTo>
                  <a:cubicBezTo>
                    <a:pt x="86972" y="30000"/>
                    <a:pt x="110091" y="60000"/>
                    <a:pt x="118899" y="120000"/>
                  </a:cubicBezTo>
                  <a:cubicBezTo>
                    <a:pt x="120000" y="120000"/>
                    <a:pt x="120000" y="120000"/>
                    <a:pt x="120000" y="120000"/>
                  </a:cubicBezTo>
                  <a:cubicBezTo>
                    <a:pt x="110091" y="60000"/>
                    <a:pt x="86972" y="0"/>
                    <a:pt x="5944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9" name="Shape 1069"/>
            <p:cNvSpPr/>
            <p:nvPr/>
          </p:nvSpPr>
          <p:spPr>
            <a:xfrm>
              <a:off x="3363913" y="4384287"/>
              <a:ext cx="247650" cy="15875"/>
            </a:xfrm>
            <a:custGeom>
              <a:pathLst>
                <a:path extrusionOk="0" h="120000" w="120000">
                  <a:moveTo>
                    <a:pt x="4173" y="0"/>
                  </a:moveTo>
                  <a:cubicBezTo>
                    <a:pt x="2086" y="15000"/>
                    <a:pt x="0" y="15000"/>
                    <a:pt x="0" y="30000"/>
                  </a:cubicBezTo>
                  <a:cubicBezTo>
                    <a:pt x="0" y="75000"/>
                    <a:pt x="27130" y="120000"/>
                    <a:pt x="60521" y="120000"/>
                  </a:cubicBezTo>
                  <a:cubicBezTo>
                    <a:pt x="93913" y="120000"/>
                    <a:pt x="120000" y="75000"/>
                    <a:pt x="120000" y="30000"/>
                  </a:cubicBezTo>
                  <a:cubicBezTo>
                    <a:pt x="120000" y="15000"/>
                    <a:pt x="118956" y="15000"/>
                    <a:pt x="116869" y="0"/>
                  </a:cubicBezTo>
                  <a:cubicBezTo>
                    <a:pt x="116869" y="0"/>
                    <a:pt x="116869" y="15000"/>
                    <a:pt x="116869" y="15000"/>
                  </a:cubicBezTo>
                  <a:cubicBezTo>
                    <a:pt x="117913" y="15000"/>
                    <a:pt x="117913" y="30000"/>
                    <a:pt x="117913" y="30000"/>
                  </a:cubicBezTo>
                  <a:cubicBezTo>
                    <a:pt x="117913" y="75000"/>
                    <a:pt x="92869" y="105000"/>
                    <a:pt x="60521" y="105000"/>
                  </a:cubicBezTo>
                  <a:cubicBezTo>
                    <a:pt x="28173" y="105000"/>
                    <a:pt x="2086" y="75000"/>
                    <a:pt x="2086" y="30000"/>
                  </a:cubicBezTo>
                  <a:cubicBezTo>
                    <a:pt x="2086" y="30000"/>
                    <a:pt x="3130" y="15000"/>
                    <a:pt x="5217" y="0"/>
                  </a:cubicBezTo>
                  <a:cubicBezTo>
                    <a:pt x="5217" y="0"/>
                    <a:pt x="4173" y="0"/>
                    <a:pt x="4173" y="0"/>
                  </a:cubicBezTo>
                </a:path>
              </a:pathLst>
            </a:custGeom>
            <a:solidFill>
              <a:srgbClr val="9E9D9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0" name="Shape 1070"/>
            <p:cNvSpPr/>
            <p:nvPr/>
          </p:nvSpPr>
          <p:spPr>
            <a:xfrm>
              <a:off x="3371850" y="4377937"/>
              <a:ext cx="233363" cy="7938"/>
            </a:xfrm>
            <a:custGeom>
              <a:pathLst>
                <a:path extrusionOk="0" h="120000" w="120000">
                  <a:moveTo>
                    <a:pt x="60000" y="0"/>
                  </a:moveTo>
                  <a:cubicBezTo>
                    <a:pt x="33333" y="0"/>
                    <a:pt x="10000" y="30000"/>
                    <a:pt x="0" y="90000"/>
                  </a:cubicBezTo>
                  <a:cubicBezTo>
                    <a:pt x="0" y="90000"/>
                    <a:pt x="1111" y="90000"/>
                    <a:pt x="1111" y="90000"/>
                  </a:cubicBezTo>
                  <a:cubicBezTo>
                    <a:pt x="8888" y="30000"/>
                    <a:pt x="32222" y="0"/>
                    <a:pt x="60000" y="0"/>
                  </a:cubicBezTo>
                  <a:cubicBezTo>
                    <a:pt x="88888" y="0"/>
                    <a:pt x="112222" y="30000"/>
                    <a:pt x="120000" y="120000"/>
                  </a:cubicBezTo>
                  <a:cubicBezTo>
                    <a:pt x="120000" y="120000"/>
                    <a:pt x="120000" y="90000"/>
                    <a:pt x="120000" y="90000"/>
                  </a:cubicBezTo>
                  <a:cubicBezTo>
                    <a:pt x="111111" y="30000"/>
                    <a:pt x="87777" y="0"/>
                    <a:pt x="600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1" name="Shape 1071"/>
            <p:cNvSpPr/>
            <p:nvPr/>
          </p:nvSpPr>
          <p:spPr>
            <a:xfrm>
              <a:off x="3367088" y="4384287"/>
              <a:ext cx="241300" cy="14288"/>
            </a:xfrm>
            <a:custGeom>
              <a:pathLst>
                <a:path extrusionOk="0" h="120000" w="120000">
                  <a:moveTo>
                    <a:pt x="3243" y="0"/>
                  </a:moveTo>
                  <a:cubicBezTo>
                    <a:pt x="1081" y="17142"/>
                    <a:pt x="0" y="34285"/>
                    <a:pt x="0" y="34285"/>
                  </a:cubicBezTo>
                  <a:cubicBezTo>
                    <a:pt x="0" y="85714"/>
                    <a:pt x="27027" y="119999"/>
                    <a:pt x="60540" y="119999"/>
                  </a:cubicBezTo>
                  <a:cubicBezTo>
                    <a:pt x="94054" y="119999"/>
                    <a:pt x="120000" y="85714"/>
                    <a:pt x="120000" y="34285"/>
                  </a:cubicBezTo>
                  <a:cubicBezTo>
                    <a:pt x="120000" y="34285"/>
                    <a:pt x="120000" y="17142"/>
                    <a:pt x="118918" y="17142"/>
                  </a:cubicBezTo>
                  <a:cubicBezTo>
                    <a:pt x="117837" y="17142"/>
                    <a:pt x="117837" y="17142"/>
                    <a:pt x="117837" y="17142"/>
                  </a:cubicBezTo>
                  <a:cubicBezTo>
                    <a:pt x="117837" y="34285"/>
                    <a:pt x="117837" y="34285"/>
                    <a:pt x="117837" y="34285"/>
                  </a:cubicBezTo>
                  <a:cubicBezTo>
                    <a:pt x="117837" y="85714"/>
                    <a:pt x="91891" y="119999"/>
                    <a:pt x="60540" y="119999"/>
                  </a:cubicBezTo>
                  <a:cubicBezTo>
                    <a:pt x="28108" y="119999"/>
                    <a:pt x="2162" y="85714"/>
                    <a:pt x="2162" y="34285"/>
                  </a:cubicBezTo>
                  <a:cubicBezTo>
                    <a:pt x="2162" y="34285"/>
                    <a:pt x="3243" y="17142"/>
                    <a:pt x="4324" y="17142"/>
                  </a:cubicBezTo>
                  <a:cubicBezTo>
                    <a:pt x="3243" y="17142"/>
                    <a:pt x="3243" y="17142"/>
                    <a:pt x="3243" y="0"/>
                  </a:cubicBezTo>
                </a:path>
              </a:pathLst>
            </a:custGeom>
            <a:solidFill>
              <a:srgbClr val="9997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2" name="Shape 1072"/>
            <p:cNvSpPr/>
            <p:nvPr/>
          </p:nvSpPr>
          <p:spPr>
            <a:xfrm>
              <a:off x="3375025" y="4377937"/>
              <a:ext cx="230188" cy="7938"/>
            </a:xfrm>
            <a:custGeom>
              <a:pathLst>
                <a:path extrusionOk="0" h="120000" w="120000">
                  <a:moveTo>
                    <a:pt x="59439" y="0"/>
                  </a:moveTo>
                  <a:cubicBezTo>
                    <a:pt x="31401" y="0"/>
                    <a:pt x="7850" y="30000"/>
                    <a:pt x="0" y="90000"/>
                  </a:cubicBezTo>
                  <a:cubicBezTo>
                    <a:pt x="0" y="120000"/>
                    <a:pt x="0" y="120000"/>
                    <a:pt x="1121" y="120000"/>
                  </a:cubicBezTo>
                  <a:cubicBezTo>
                    <a:pt x="6728" y="60000"/>
                    <a:pt x="31401" y="0"/>
                    <a:pt x="59439" y="0"/>
                  </a:cubicBezTo>
                  <a:cubicBezTo>
                    <a:pt x="88598" y="0"/>
                    <a:pt x="113271" y="60000"/>
                    <a:pt x="118878" y="120000"/>
                  </a:cubicBezTo>
                  <a:cubicBezTo>
                    <a:pt x="118878" y="120000"/>
                    <a:pt x="118878" y="120000"/>
                    <a:pt x="120000" y="120000"/>
                  </a:cubicBezTo>
                  <a:cubicBezTo>
                    <a:pt x="112149" y="30000"/>
                    <a:pt x="88598" y="0"/>
                    <a:pt x="5943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3" name="Shape 1073"/>
            <p:cNvSpPr/>
            <p:nvPr/>
          </p:nvSpPr>
          <p:spPr>
            <a:xfrm>
              <a:off x="3371850" y="4385875"/>
              <a:ext cx="231775" cy="12700"/>
            </a:xfrm>
            <a:custGeom>
              <a:pathLst>
                <a:path extrusionOk="0" h="120000" w="120000">
                  <a:moveTo>
                    <a:pt x="2242" y="0"/>
                  </a:moveTo>
                  <a:cubicBezTo>
                    <a:pt x="1121" y="0"/>
                    <a:pt x="0" y="20000"/>
                    <a:pt x="0" y="20000"/>
                  </a:cubicBezTo>
                  <a:cubicBezTo>
                    <a:pt x="0" y="80000"/>
                    <a:pt x="26915" y="120000"/>
                    <a:pt x="60560" y="120000"/>
                  </a:cubicBezTo>
                  <a:cubicBezTo>
                    <a:pt x="93084" y="120000"/>
                    <a:pt x="120000" y="80000"/>
                    <a:pt x="120000" y="20000"/>
                  </a:cubicBezTo>
                  <a:cubicBezTo>
                    <a:pt x="120000" y="20000"/>
                    <a:pt x="120000" y="20000"/>
                    <a:pt x="120000" y="0"/>
                  </a:cubicBezTo>
                  <a:cubicBezTo>
                    <a:pt x="118878" y="0"/>
                    <a:pt x="118878" y="20000"/>
                    <a:pt x="117757" y="20000"/>
                  </a:cubicBezTo>
                  <a:cubicBezTo>
                    <a:pt x="117757" y="20000"/>
                    <a:pt x="117757" y="20000"/>
                    <a:pt x="117757" y="20000"/>
                  </a:cubicBezTo>
                  <a:cubicBezTo>
                    <a:pt x="117757" y="80000"/>
                    <a:pt x="91962" y="120000"/>
                    <a:pt x="60560" y="120000"/>
                  </a:cubicBezTo>
                  <a:cubicBezTo>
                    <a:pt x="28037" y="120000"/>
                    <a:pt x="2242" y="80000"/>
                    <a:pt x="2242" y="20000"/>
                  </a:cubicBezTo>
                  <a:cubicBezTo>
                    <a:pt x="2242" y="20000"/>
                    <a:pt x="2242" y="20000"/>
                    <a:pt x="3364" y="0"/>
                  </a:cubicBezTo>
                  <a:cubicBezTo>
                    <a:pt x="2242" y="0"/>
                    <a:pt x="2242" y="0"/>
                    <a:pt x="2242" y="0"/>
                  </a:cubicBezTo>
                </a:path>
              </a:pathLst>
            </a:custGeom>
            <a:solidFill>
              <a:srgbClr val="94929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4" name="Shape 1074"/>
            <p:cNvSpPr/>
            <p:nvPr/>
          </p:nvSpPr>
          <p:spPr>
            <a:xfrm>
              <a:off x="3376613" y="4377937"/>
              <a:ext cx="227013" cy="9525"/>
            </a:xfrm>
            <a:custGeom>
              <a:pathLst>
                <a:path extrusionOk="0" h="120000" w="120000">
                  <a:moveTo>
                    <a:pt x="59428" y="0"/>
                  </a:moveTo>
                  <a:cubicBezTo>
                    <a:pt x="30857" y="0"/>
                    <a:pt x="5714" y="48000"/>
                    <a:pt x="0" y="96000"/>
                  </a:cubicBezTo>
                  <a:cubicBezTo>
                    <a:pt x="0" y="96000"/>
                    <a:pt x="0" y="96000"/>
                    <a:pt x="1142" y="96000"/>
                  </a:cubicBezTo>
                  <a:cubicBezTo>
                    <a:pt x="4571" y="48000"/>
                    <a:pt x="29714" y="0"/>
                    <a:pt x="59428" y="0"/>
                  </a:cubicBezTo>
                  <a:cubicBezTo>
                    <a:pt x="90285" y="0"/>
                    <a:pt x="115428" y="48000"/>
                    <a:pt x="117714" y="120000"/>
                  </a:cubicBezTo>
                  <a:cubicBezTo>
                    <a:pt x="118857" y="120000"/>
                    <a:pt x="118857" y="96000"/>
                    <a:pt x="120000" y="96000"/>
                  </a:cubicBezTo>
                  <a:cubicBezTo>
                    <a:pt x="114285" y="48000"/>
                    <a:pt x="89142" y="0"/>
                    <a:pt x="5942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5" name="Shape 1075"/>
            <p:cNvSpPr/>
            <p:nvPr/>
          </p:nvSpPr>
          <p:spPr>
            <a:xfrm>
              <a:off x="3376613" y="4385875"/>
              <a:ext cx="222250" cy="12700"/>
            </a:xfrm>
            <a:custGeom>
              <a:pathLst>
                <a:path extrusionOk="0" h="120000" w="120000">
                  <a:moveTo>
                    <a:pt x="1165" y="0"/>
                  </a:moveTo>
                  <a:cubicBezTo>
                    <a:pt x="0" y="20000"/>
                    <a:pt x="0" y="20000"/>
                    <a:pt x="0" y="20000"/>
                  </a:cubicBezTo>
                  <a:cubicBezTo>
                    <a:pt x="0" y="80000"/>
                    <a:pt x="26796" y="120000"/>
                    <a:pt x="60582" y="120000"/>
                  </a:cubicBezTo>
                  <a:cubicBezTo>
                    <a:pt x="93203" y="120000"/>
                    <a:pt x="120000" y="80000"/>
                    <a:pt x="120000" y="20000"/>
                  </a:cubicBezTo>
                  <a:cubicBezTo>
                    <a:pt x="120000" y="20000"/>
                    <a:pt x="120000" y="20000"/>
                    <a:pt x="120000" y="20000"/>
                  </a:cubicBezTo>
                  <a:cubicBezTo>
                    <a:pt x="120000" y="20000"/>
                    <a:pt x="118834" y="20000"/>
                    <a:pt x="117669" y="20000"/>
                  </a:cubicBezTo>
                  <a:cubicBezTo>
                    <a:pt x="117669" y="80000"/>
                    <a:pt x="92038" y="120000"/>
                    <a:pt x="60582" y="120000"/>
                  </a:cubicBezTo>
                  <a:cubicBezTo>
                    <a:pt x="27961" y="120000"/>
                    <a:pt x="2330" y="80000"/>
                    <a:pt x="2330" y="20000"/>
                  </a:cubicBezTo>
                  <a:cubicBezTo>
                    <a:pt x="2330" y="20000"/>
                    <a:pt x="2330" y="20000"/>
                    <a:pt x="2330" y="20000"/>
                  </a:cubicBezTo>
                  <a:cubicBezTo>
                    <a:pt x="2330" y="20000"/>
                    <a:pt x="1165" y="20000"/>
                    <a:pt x="1165" y="0"/>
                  </a:cubicBezTo>
                </a:path>
              </a:pathLst>
            </a:custGeom>
            <a:solidFill>
              <a:srgbClr val="8F8E8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6" name="Shape 1076"/>
            <p:cNvSpPr/>
            <p:nvPr/>
          </p:nvSpPr>
          <p:spPr>
            <a:xfrm>
              <a:off x="3378200" y="4377937"/>
              <a:ext cx="220663" cy="9525"/>
            </a:xfrm>
            <a:custGeom>
              <a:pathLst>
                <a:path extrusionOk="0" h="120000" w="120000">
                  <a:moveTo>
                    <a:pt x="60000" y="0"/>
                  </a:moveTo>
                  <a:cubicBezTo>
                    <a:pt x="29411" y="0"/>
                    <a:pt x="3529" y="48000"/>
                    <a:pt x="0" y="96000"/>
                  </a:cubicBezTo>
                  <a:cubicBezTo>
                    <a:pt x="0" y="120000"/>
                    <a:pt x="1176" y="120000"/>
                    <a:pt x="1176" y="120000"/>
                  </a:cubicBezTo>
                  <a:cubicBezTo>
                    <a:pt x="2352" y="48000"/>
                    <a:pt x="28235" y="0"/>
                    <a:pt x="60000" y="0"/>
                  </a:cubicBezTo>
                  <a:cubicBezTo>
                    <a:pt x="91764" y="0"/>
                    <a:pt x="117647" y="72000"/>
                    <a:pt x="117647" y="120000"/>
                  </a:cubicBezTo>
                  <a:cubicBezTo>
                    <a:pt x="117647" y="120000"/>
                    <a:pt x="117647" y="120000"/>
                    <a:pt x="117647" y="120000"/>
                  </a:cubicBezTo>
                  <a:cubicBezTo>
                    <a:pt x="118823" y="120000"/>
                    <a:pt x="120000" y="120000"/>
                    <a:pt x="120000" y="120000"/>
                  </a:cubicBezTo>
                  <a:cubicBezTo>
                    <a:pt x="117647" y="48000"/>
                    <a:pt x="91764" y="0"/>
                    <a:pt x="600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7" name="Shape 1077"/>
            <p:cNvSpPr/>
            <p:nvPr/>
          </p:nvSpPr>
          <p:spPr>
            <a:xfrm>
              <a:off x="3381375" y="4387462"/>
              <a:ext cx="212725" cy="11113"/>
            </a:xfrm>
            <a:custGeom>
              <a:pathLst>
                <a:path extrusionOk="0" h="120000" w="120000">
                  <a:moveTo>
                    <a:pt x="0" y="0"/>
                  </a:moveTo>
                  <a:cubicBezTo>
                    <a:pt x="0" y="0"/>
                    <a:pt x="0" y="0"/>
                    <a:pt x="0" y="0"/>
                  </a:cubicBezTo>
                  <a:cubicBezTo>
                    <a:pt x="0" y="72000"/>
                    <a:pt x="26666" y="120000"/>
                    <a:pt x="60606" y="120000"/>
                  </a:cubicBezTo>
                  <a:cubicBezTo>
                    <a:pt x="93333" y="120000"/>
                    <a:pt x="119999" y="72000"/>
                    <a:pt x="119999" y="0"/>
                  </a:cubicBezTo>
                  <a:cubicBezTo>
                    <a:pt x="119999" y="0"/>
                    <a:pt x="118787" y="0"/>
                    <a:pt x="118787" y="0"/>
                  </a:cubicBezTo>
                  <a:cubicBezTo>
                    <a:pt x="117575" y="0"/>
                    <a:pt x="117575" y="0"/>
                    <a:pt x="117575" y="0"/>
                  </a:cubicBezTo>
                  <a:cubicBezTo>
                    <a:pt x="117575" y="72000"/>
                    <a:pt x="92121" y="120000"/>
                    <a:pt x="60606" y="120000"/>
                  </a:cubicBezTo>
                  <a:cubicBezTo>
                    <a:pt x="29090" y="120000"/>
                    <a:pt x="3636" y="72000"/>
                    <a:pt x="2424" y="0"/>
                  </a:cubicBezTo>
                  <a:cubicBezTo>
                    <a:pt x="2424" y="0"/>
                    <a:pt x="1212" y="0"/>
                    <a:pt x="0" y="0"/>
                  </a:cubicBezTo>
                </a:path>
              </a:pathLst>
            </a:custGeom>
            <a:solidFill>
              <a:srgbClr val="8B898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8" name="Shape 1078"/>
            <p:cNvSpPr/>
            <p:nvPr/>
          </p:nvSpPr>
          <p:spPr>
            <a:xfrm>
              <a:off x="3381375" y="4377937"/>
              <a:ext cx="212725" cy="9525"/>
            </a:xfrm>
            <a:custGeom>
              <a:pathLst>
                <a:path extrusionOk="0" h="120000" w="120000">
                  <a:moveTo>
                    <a:pt x="60606" y="0"/>
                  </a:moveTo>
                  <a:cubicBezTo>
                    <a:pt x="27878" y="0"/>
                    <a:pt x="1212" y="48000"/>
                    <a:pt x="0" y="120000"/>
                  </a:cubicBezTo>
                  <a:cubicBezTo>
                    <a:pt x="1212" y="120000"/>
                    <a:pt x="2424" y="120000"/>
                    <a:pt x="2424" y="120000"/>
                  </a:cubicBezTo>
                  <a:cubicBezTo>
                    <a:pt x="2424" y="120000"/>
                    <a:pt x="2424" y="120000"/>
                    <a:pt x="2424" y="120000"/>
                  </a:cubicBezTo>
                  <a:cubicBezTo>
                    <a:pt x="2424" y="72000"/>
                    <a:pt x="27878" y="24000"/>
                    <a:pt x="60606" y="24000"/>
                  </a:cubicBezTo>
                  <a:cubicBezTo>
                    <a:pt x="92121" y="24000"/>
                    <a:pt x="117575" y="72000"/>
                    <a:pt x="117575" y="120000"/>
                  </a:cubicBezTo>
                  <a:cubicBezTo>
                    <a:pt x="117575" y="120000"/>
                    <a:pt x="117575" y="120000"/>
                    <a:pt x="117575" y="120000"/>
                  </a:cubicBezTo>
                  <a:cubicBezTo>
                    <a:pt x="118787" y="120000"/>
                    <a:pt x="118787" y="120000"/>
                    <a:pt x="118787" y="120000"/>
                  </a:cubicBezTo>
                  <a:cubicBezTo>
                    <a:pt x="118787" y="120000"/>
                    <a:pt x="119999" y="120000"/>
                    <a:pt x="119999" y="120000"/>
                  </a:cubicBezTo>
                  <a:cubicBezTo>
                    <a:pt x="119999" y="120000"/>
                    <a:pt x="119999" y="120000"/>
                    <a:pt x="119999" y="120000"/>
                  </a:cubicBezTo>
                  <a:cubicBezTo>
                    <a:pt x="119999" y="72000"/>
                    <a:pt x="93333" y="0"/>
                    <a:pt x="60606"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9" name="Shape 1079"/>
            <p:cNvSpPr/>
            <p:nvPr/>
          </p:nvSpPr>
          <p:spPr>
            <a:xfrm>
              <a:off x="3384550" y="4387462"/>
              <a:ext cx="206375" cy="11113"/>
            </a:xfrm>
            <a:custGeom>
              <a:pathLst>
                <a:path extrusionOk="0" h="120000" w="120000">
                  <a:moveTo>
                    <a:pt x="0" y="0"/>
                  </a:moveTo>
                  <a:cubicBezTo>
                    <a:pt x="1263" y="72000"/>
                    <a:pt x="27789" y="120000"/>
                    <a:pt x="60631" y="120000"/>
                  </a:cubicBezTo>
                  <a:cubicBezTo>
                    <a:pt x="93473" y="120000"/>
                    <a:pt x="120000" y="72000"/>
                    <a:pt x="120000" y="0"/>
                  </a:cubicBezTo>
                  <a:cubicBezTo>
                    <a:pt x="117473" y="0"/>
                    <a:pt x="117473" y="0"/>
                    <a:pt x="117473" y="0"/>
                  </a:cubicBezTo>
                  <a:cubicBezTo>
                    <a:pt x="117473" y="72000"/>
                    <a:pt x="90947" y="120000"/>
                    <a:pt x="60631" y="120000"/>
                  </a:cubicBezTo>
                  <a:cubicBezTo>
                    <a:pt x="29052" y="120000"/>
                    <a:pt x="3789" y="72000"/>
                    <a:pt x="2526" y="0"/>
                  </a:cubicBezTo>
                  <a:cubicBezTo>
                    <a:pt x="1263" y="0"/>
                    <a:pt x="1263" y="0"/>
                    <a:pt x="1263" y="0"/>
                  </a:cubicBezTo>
                  <a:cubicBezTo>
                    <a:pt x="1263" y="0"/>
                    <a:pt x="0" y="0"/>
                    <a:pt x="0" y="0"/>
                  </a:cubicBezTo>
                </a:path>
              </a:pathLst>
            </a:custGeom>
            <a:solidFill>
              <a:srgbClr val="86848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0" name="Shape 1080"/>
            <p:cNvSpPr/>
            <p:nvPr/>
          </p:nvSpPr>
          <p:spPr>
            <a:xfrm>
              <a:off x="3384550" y="4379525"/>
              <a:ext cx="206375" cy="7938"/>
            </a:xfrm>
            <a:custGeom>
              <a:pathLst>
                <a:path extrusionOk="0" h="120000" w="120000">
                  <a:moveTo>
                    <a:pt x="60631" y="0"/>
                  </a:moveTo>
                  <a:cubicBezTo>
                    <a:pt x="26526" y="0"/>
                    <a:pt x="0" y="60000"/>
                    <a:pt x="0" y="120000"/>
                  </a:cubicBezTo>
                  <a:cubicBezTo>
                    <a:pt x="0" y="120000"/>
                    <a:pt x="0" y="120000"/>
                    <a:pt x="0" y="120000"/>
                  </a:cubicBezTo>
                  <a:cubicBezTo>
                    <a:pt x="0" y="120000"/>
                    <a:pt x="1263" y="120000"/>
                    <a:pt x="1263" y="120000"/>
                  </a:cubicBezTo>
                  <a:cubicBezTo>
                    <a:pt x="2526" y="120000"/>
                    <a:pt x="2526" y="120000"/>
                    <a:pt x="2526" y="120000"/>
                  </a:cubicBezTo>
                  <a:cubicBezTo>
                    <a:pt x="2526" y="120000"/>
                    <a:pt x="2526" y="120000"/>
                    <a:pt x="2526" y="120000"/>
                  </a:cubicBezTo>
                  <a:cubicBezTo>
                    <a:pt x="2526" y="60000"/>
                    <a:pt x="29052" y="0"/>
                    <a:pt x="60631" y="0"/>
                  </a:cubicBezTo>
                  <a:cubicBezTo>
                    <a:pt x="92210" y="0"/>
                    <a:pt x="117473" y="60000"/>
                    <a:pt x="117473" y="120000"/>
                  </a:cubicBezTo>
                  <a:cubicBezTo>
                    <a:pt x="117473" y="120000"/>
                    <a:pt x="117473" y="120000"/>
                    <a:pt x="117473" y="120000"/>
                  </a:cubicBezTo>
                  <a:cubicBezTo>
                    <a:pt x="120000" y="120000"/>
                    <a:pt x="120000" y="120000"/>
                    <a:pt x="120000" y="120000"/>
                  </a:cubicBezTo>
                  <a:cubicBezTo>
                    <a:pt x="120000" y="120000"/>
                    <a:pt x="120000" y="120000"/>
                    <a:pt x="120000" y="120000"/>
                  </a:cubicBezTo>
                  <a:cubicBezTo>
                    <a:pt x="120000" y="60000"/>
                    <a:pt x="93473" y="0"/>
                    <a:pt x="60631"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1" name="Shape 1081"/>
            <p:cNvSpPr/>
            <p:nvPr/>
          </p:nvSpPr>
          <p:spPr>
            <a:xfrm>
              <a:off x="3389313" y="4387462"/>
              <a:ext cx="196850" cy="11113"/>
            </a:xfrm>
            <a:custGeom>
              <a:pathLst>
                <a:path extrusionOk="0" h="120000" w="120000">
                  <a:moveTo>
                    <a:pt x="120000" y="0"/>
                  </a:moveTo>
                  <a:cubicBezTo>
                    <a:pt x="117362" y="0"/>
                    <a:pt x="117362" y="0"/>
                    <a:pt x="117362" y="0"/>
                  </a:cubicBezTo>
                  <a:cubicBezTo>
                    <a:pt x="117362" y="72000"/>
                    <a:pt x="90989" y="96000"/>
                    <a:pt x="60659" y="96000"/>
                  </a:cubicBezTo>
                  <a:cubicBezTo>
                    <a:pt x="29010" y="96000"/>
                    <a:pt x="3956" y="72000"/>
                    <a:pt x="2637" y="0"/>
                  </a:cubicBezTo>
                  <a:cubicBezTo>
                    <a:pt x="0" y="0"/>
                    <a:pt x="0" y="0"/>
                    <a:pt x="0" y="0"/>
                  </a:cubicBezTo>
                  <a:cubicBezTo>
                    <a:pt x="1318" y="72000"/>
                    <a:pt x="27692" y="120000"/>
                    <a:pt x="60659" y="120000"/>
                  </a:cubicBezTo>
                  <a:cubicBezTo>
                    <a:pt x="92307" y="120000"/>
                    <a:pt x="120000" y="72000"/>
                    <a:pt x="120000" y="0"/>
                  </a:cubicBezTo>
                </a:path>
              </a:pathLst>
            </a:custGeom>
            <a:solidFill>
              <a:srgbClr val="80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2" name="Shape 1082"/>
            <p:cNvSpPr/>
            <p:nvPr/>
          </p:nvSpPr>
          <p:spPr>
            <a:xfrm>
              <a:off x="3389313" y="4379525"/>
              <a:ext cx="196850" cy="7938"/>
            </a:xfrm>
            <a:custGeom>
              <a:pathLst>
                <a:path extrusionOk="0" h="120000" w="120000">
                  <a:moveTo>
                    <a:pt x="60659" y="0"/>
                  </a:moveTo>
                  <a:cubicBezTo>
                    <a:pt x="27692" y="0"/>
                    <a:pt x="0" y="60000"/>
                    <a:pt x="0" y="120000"/>
                  </a:cubicBezTo>
                  <a:cubicBezTo>
                    <a:pt x="0" y="120000"/>
                    <a:pt x="0" y="120000"/>
                    <a:pt x="0" y="120000"/>
                  </a:cubicBezTo>
                  <a:cubicBezTo>
                    <a:pt x="2637" y="120000"/>
                    <a:pt x="2637" y="120000"/>
                    <a:pt x="2637" y="120000"/>
                  </a:cubicBezTo>
                  <a:cubicBezTo>
                    <a:pt x="2637" y="120000"/>
                    <a:pt x="2637" y="120000"/>
                    <a:pt x="2637" y="120000"/>
                  </a:cubicBezTo>
                  <a:cubicBezTo>
                    <a:pt x="2637" y="60000"/>
                    <a:pt x="29010" y="0"/>
                    <a:pt x="60659" y="0"/>
                  </a:cubicBezTo>
                  <a:cubicBezTo>
                    <a:pt x="92307" y="0"/>
                    <a:pt x="117362" y="60000"/>
                    <a:pt x="117362" y="120000"/>
                  </a:cubicBezTo>
                  <a:cubicBezTo>
                    <a:pt x="117362" y="120000"/>
                    <a:pt x="117362" y="120000"/>
                    <a:pt x="117362" y="120000"/>
                  </a:cubicBezTo>
                  <a:cubicBezTo>
                    <a:pt x="120000" y="120000"/>
                    <a:pt x="120000" y="120000"/>
                    <a:pt x="120000" y="120000"/>
                  </a:cubicBezTo>
                  <a:cubicBezTo>
                    <a:pt x="120000" y="120000"/>
                    <a:pt x="120000" y="120000"/>
                    <a:pt x="120000" y="120000"/>
                  </a:cubicBezTo>
                  <a:cubicBezTo>
                    <a:pt x="120000" y="60000"/>
                    <a:pt x="93626" y="0"/>
                    <a:pt x="6065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3" name="Shape 1083"/>
            <p:cNvSpPr/>
            <p:nvPr/>
          </p:nvSpPr>
          <p:spPr>
            <a:xfrm>
              <a:off x="3394075" y="4387462"/>
              <a:ext cx="187325" cy="9525"/>
            </a:xfrm>
            <a:custGeom>
              <a:pathLst>
                <a:path extrusionOk="0" h="120000" w="120000">
                  <a:moveTo>
                    <a:pt x="120000" y="0"/>
                  </a:moveTo>
                  <a:cubicBezTo>
                    <a:pt x="117241" y="0"/>
                    <a:pt x="117241" y="0"/>
                    <a:pt x="117241" y="0"/>
                  </a:cubicBezTo>
                  <a:cubicBezTo>
                    <a:pt x="117241" y="60000"/>
                    <a:pt x="91034" y="120000"/>
                    <a:pt x="60689" y="120000"/>
                  </a:cubicBezTo>
                  <a:cubicBezTo>
                    <a:pt x="28965" y="120000"/>
                    <a:pt x="4137" y="60000"/>
                    <a:pt x="2758" y="0"/>
                  </a:cubicBezTo>
                  <a:cubicBezTo>
                    <a:pt x="0" y="0"/>
                    <a:pt x="0" y="0"/>
                    <a:pt x="0" y="0"/>
                  </a:cubicBezTo>
                  <a:cubicBezTo>
                    <a:pt x="1379" y="90000"/>
                    <a:pt x="27586" y="120000"/>
                    <a:pt x="60689" y="120000"/>
                  </a:cubicBezTo>
                  <a:cubicBezTo>
                    <a:pt x="92413" y="120000"/>
                    <a:pt x="120000" y="90000"/>
                    <a:pt x="120000" y="0"/>
                  </a:cubicBezTo>
                </a:path>
              </a:pathLst>
            </a:custGeom>
            <a:solidFill>
              <a:srgbClr val="7B797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4" name="Shape 1084"/>
            <p:cNvSpPr/>
            <p:nvPr/>
          </p:nvSpPr>
          <p:spPr>
            <a:xfrm>
              <a:off x="3394075" y="4379525"/>
              <a:ext cx="187325" cy="7938"/>
            </a:xfrm>
            <a:custGeom>
              <a:pathLst>
                <a:path extrusionOk="0" h="120000" w="120000">
                  <a:moveTo>
                    <a:pt x="60689" y="0"/>
                  </a:moveTo>
                  <a:cubicBezTo>
                    <a:pt x="27586" y="0"/>
                    <a:pt x="0" y="60000"/>
                    <a:pt x="0" y="120000"/>
                  </a:cubicBezTo>
                  <a:cubicBezTo>
                    <a:pt x="0" y="120000"/>
                    <a:pt x="0" y="120000"/>
                    <a:pt x="0" y="120000"/>
                  </a:cubicBezTo>
                  <a:cubicBezTo>
                    <a:pt x="2758" y="120000"/>
                    <a:pt x="2758" y="120000"/>
                    <a:pt x="2758" y="120000"/>
                  </a:cubicBezTo>
                  <a:cubicBezTo>
                    <a:pt x="2758" y="120000"/>
                    <a:pt x="2758" y="120000"/>
                    <a:pt x="2758" y="120000"/>
                  </a:cubicBezTo>
                  <a:cubicBezTo>
                    <a:pt x="2758" y="60000"/>
                    <a:pt x="28965" y="0"/>
                    <a:pt x="60689" y="0"/>
                  </a:cubicBezTo>
                  <a:cubicBezTo>
                    <a:pt x="92413" y="0"/>
                    <a:pt x="117241" y="60000"/>
                    <a:pt x="117241" y="120000"/>
                  </a:cubicBezTo>
                  <a:cubicBezTo>
                    <a:pt x="117241" y="120000"/>
                    <a:pt x="117241" y="120000"/>
                    <a:pt x="117241" y="120000"/>
                  </a:cubicBezTo>
                  <a:cubicBezTo>
                    <a:pt x="120000" y="120000"/>
                    <a:pt x="120000" y="120000"/>
                    <a:pt x="120000" y="120000"/>
                  </a:cubicBezTo>
                  <a:cubicBezTo>
                    <a:pt x="120000" y="120000"/>
                    <a:pt x="120000" y="120000"/>
                    <a:pt x="120000" y="120000"/>
                  </a:cubicBezTo>
                  <a:cubicBezTo>
                    <a:pt x="120000" y="60000"/>
                    <a:pt x="93793" y="0"/>
                    <a:pt x="6068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5" name="Shape 1085"/>
            <p:cNvSpPr/>
            <p:nvPr/>
          </p:nvSpPr>
          <p:spPr>
            <a:xfrm>
              <a:off x="3398838" y="4387462"/>
              <a:ext cx="179388" cy="9525"/>
            </a:xfrm>
            <a:custGeom>
              <a:pathLst>
                <a:path extrusionOk="0" h="120000" w="120000">
                  <a:moveTo>
                    <a:pt x="119999" y="0"/>
                  </a:moveTo>
                  <a:cubicBezTo>
                    <a:pt x="117108" y="0"/>
                    <a:pt x="117108" y="0"/>
                    <a:pt x="117108" y="0"/>
                  </a:cubicBezTo>
                  <a:cubicBezTo>
                    <a:pt x="117108" y="60000"/>
                    <a:pt x="91084" y="120000"/>
                    <a:pt x="60722" y="120000"/>
                  </a:cubicBezTo>
                  <a:cubicBezTo>
                    <a:pt x="28915" y="120000"/>
                    <a:pt x="4337" y="60000"/>
                    <a:pt x="2891" y="0"/>
                  </a:cubicBezTo>
                  <a:cubicBezTo>
                    <a:pt x="0" y="0"/>
                    <a:pt x="0" y="0"/>
                    <a:pt x="0" y="0"/>
                  </a:cubicBezTo>
                  <a:cubicBezTo>
                    <a:pt x="1445" y="60000"/>
                    <a:pt x="27469" y="120000"/>
                    <a:pt x="60722" y="120000"/>
                  </a:cubicBezTo>
                  <a:cubicBezTo>
                    <a:pt x="92530" y="120000"/>
                    <a:pt x="119999" y="60000"/>
                    <a:pt x="119999" y="0"/>
                  </a:cubicBezTo>
                </a:path>
              </a:pathLst>
            </a:custGeom>
            <a:solidFill>
              <a:srgbClr val="77757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6" name="Shape 1086"/>
            <p:cNvSpPr/>
            <p:nvPr/>
          </p:nvSpPr>
          <p:spPr>
            <a:xfrm>
              <a:off x="3398838" y="4379525"/>
              <a:ext cx="179388" cy="7938"/>
            </a:xfrm>
            <a:custGeom>
              <a:pathLst>
                <a:path extrusionOk="0" h="120000" w="120000">
                  <a:moveTo>
                    <a:pt x="60722" y="0"/>
                  </a:moveTo>
                  <a:cubicBezTo>
                    <a:pt x="27469" y="0"/>
                    <a:pt x="0" y="60000"/>
                    <a:pt x="0" y="120000"/>
                  </a:cubicBezTo>
                  <a:cubicBezTo>
                    <a:pt x="0" y="120000"/>
                    <a:pt x="0" y="120000"/>
                    <a:pt x="0" y="120000"/>
                  </a:cubicBezTo>
                  <a:cubicBezTo>
                    <a:pt x="2891" y="120000"/>
                    <a:pt x="2891" y="120000"/>
                    <a:pt x="2891" y="120000"/>
                  </a:cubicBezTo>
                  <a:cubicBezTo>
                    <a:pt x="2891" y="120000"/>
                    <a:pt x="2891" y="120000"/>
                    <a:pt x="2891" y="120000"/>
                  </a:cubicBezTo>
                  <a:cubicBezTo>
                    <a:pt x="2891" y="60000"/>
                    <a:pt x="28915" y="0"/>
                    <a:pt x="60722" y="0"/>
                  </a:cubicBezTo>
                  <a:cubicBezTo>
                    <a:pt x="92530" y="0"/>
                    <a:pt x="117108" y="60000"/>
                    <a:pt x="117108" y="120000"/>
                  </a:cubicBezTo>
                  <a:cubicBezTo>
                    <a:pt x="117108" y="120000"/>
                    <a:pt x="117108" y="120000"/>
                    <a:pt x="117108" y="120000"/>
                  </a:cubicBezTo>
                  <a:cubicBezTo>
                    <a:pt x="119999" y="120000"/>
                    <a:pt x="119999" y="120000"/>
                    <a:pt x="119999" y="120000"/>
                  </a:cubicBezTo>
                  <a:cubicBezTo>
                    <a:pt x="119999" y="120000"/>
                    <a:pt x="119999" y="120000"/>
                    <a:pt x="119999" y="120000"/>
                  </a:cubicBezTo>
                  <a:cubicBezTo>
                    <a:pt x="119999" y="60000"/>
                    <a:pt x="93975" y="0"/>
                    <a:pt x="60722"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7" name="Shape 1087"/>
            <p:cNvSpPr/>
            <p:nvPr/>
          </p:nvSpPr>
          <p:spPr>
            <a:xfrm>
              <a:off x="3402013" y="4387462"/>
              <a:ext cx="171450" cy="9525"/>
            </a:xfrm>
            <a:custGeom>
              <a:pathLst>
                <a:path extrusionOk="0" h="120000" w="120000">
                  <a:moveTo>
                    <a:pt x="120000" y="0"/>
                  </a:moveTo>
                  <a:cubicBezTo>
                    <a:pt x="116962" y="0"/>
                    <a:pt x="116962" y="0"/>
                    <a:pt x="116962" y="0"/>
                  </a:cubicBezTo>
                  <a:cubicBezTo>
                    <a:pt x="115443" y="60000"/>
                    <a:pt x="91139" y="120000"/>
                    <a:pt x="60759" y="120000"/>
                  </a:cubicBezTo>
                  <a:cubicBezTo>
                    <a:pt x="30379" y="120000"/>
                    <a:pt x="4556" y="60000"/>
                    <a:pt x="3037" y="0"/>
                  </a:cubicBezTo>
                  <a:cubicBezTo>
                    <a:pt x="0" y="0"/>
                    <a:pt x="0" y="0"/>
                    <a:pt x="0" y="0"/>
                  </a:cubicBezTo>
                  <a:cubicBezTo>
                    <a:pt x="1518" y="60000"/>
                    <a:pt x="27341" y="120000"/>
                    <a:pt x="60759" y="120000"/>
                  </a:cubicBezTo>
                  <a:cubicBezTo>
                    <a:pt x="92658" y="120000"/>
                    <a:pt x="120000" y="60000"/>
                    <a:pt x="120000" y="0"/>
                  </a:cubicBezTo>
                </a:path>
              </a:pathLst>
            </a:custGeom>
            <a:solidFill>
              <a:srgbClr val="73717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8" name="Shape 1088"/>
            <p:cNvSpPr/>
            <p:nvPr/>
          </p:nvSpPr>
          <p:spPr>
            <a:xfrm>
              <a:off x="3402013" y="4379525"/>
              <a:ext cx="171450" cy="7938"/>
            </a:xfrm>
            <a:custGeom>
              <a:pathLst>
                <a:path extrusionOk="0" h="120000" w="120000">
                  <a:moveTo>
                    <a:pt x="60759" y="0"/>
                  </a:moveTo>
                  <a:cubicBezTo>
                    <a:pt x="27341" y="0"/>
                    <a:pt x="0" y="60000"/>
                    <a:pt x="0" y="120000"/>
                  </a:cubicBezTo>
                  <a:cubicBezTo>
                    <a:pt x="0" y="120000"/>
                    <a:pt x="0" y="120000"/>
                    <a:pt x="0" y="120000"/>
                  </a:cubicBezTo>
                  <a:cubicBezTo>
                    <a:pt x="3037" y="120000"/>
                    <a:pt x="3037" y="120000"/>
                    <a:pt x="3037" y="120000"/>
                  </a:cubicBezTo>
                  <a:cubicBezTo>
                    <a:pt x="3037" y="120000"/>
                    <a:pt x="3037" y="120000"/>
                    <a:pt x="3037" y="120000"/>
                  </a:cubicBezTo>
                  <a:cubicBezTo>
                    <a:pt x="3037" y="60000"/>
                    <a:pt x="28860" y="30000"/>
                    <a:pt x="60759" y="30000"/>
                  </a:cubicBezTo>
                  <a:cubicBezTo>
                    <a:pt x="92658" y="30000"/>
                    <a:pt x="116962" y="60000"/>
                    <a:pt x="116962" y="120000"/>
                  </a:cubicBezTo>
                  <a:cubicBezTo>
                    <a:pt x="116962" y="120000"/>
                    <a:pt x="116962" y="120000"/>
                    <a:pt x="116962" y="120000"/>
                  </a:cubicBezTo>
                  <a:cubicBezTo>
                    <a:pt x="120000" y="120000"/>
                    <a:pt x="120000" y="120000"/>
                    <a:pt x="120000" y="120000"/>
                  </a:cubicBezTo>
                  <a:cubicBezTo>
                    <a:pt x="120000" y="120000"/>
                    <a:pt x="120000" y="120000"/>
                    <a:pt x="120000" y="120000"/>
                  </a:cubicBezTo>
                  <a:cubicBezTo>
                    <a:pt x="120000" y="60000"/>
                    <a:pt x="94177" y="0"/>
                    <a:pt x="6075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9" name="Shape 1089"/>
            <p:cNvSpPr/>
            <p:nvPr/>
          </p:nvSpPr>
          <p:spPr>
            <a:xfrm>
              <a:off x="3406775" y="4387462"/>
              <a:ext cx="161925" cy="9525"/>
            </a:xfrm>
            <a:custGeom>
              <a:pathLst>
                <a:path extrusionOk="0" h="120000" w="120000">
                  <a:moveTo>
                    <a:pt x="120000" y="0"/>
                  </a:moveTo>
                  <a:cubicBezTo>
                    <a:pt x="116800" y="0"/>
                    <a:pt x="116800" y="0"/>
                    <a:pt x="116800" y="0"/>
                  </a:cubicBezTo>
                  <a:cubicBezTo>
                    <a:pt x="115200" y="60000"/>
                    <a:pt x="91200" y="120000"/>
                    <a:pt x="60800" y="120000"/>
                  </a:cubicBezTo>
                  <a:cubicBezTo>
                    <a:pt x="30400" y="120000"/>
                    <a:pt x="4800" y="60000"/>
                    <a:pt x="3200" y="0"/>
                  </a:cubicBezTo>
                  <a:cubicBezTo>
                    <a:pt x="0" y="0"/>
                    <a:pt x="0" y="0"/>
                    <a:pt x="0" y="0"/>
                  </a:cubicBezTo>
                  <a:cubicBezTo>
                    <a:pt x="1600" y="60000"/>
                    <a:pt x="28800" y="120000"/>
                    <a:pt x="60800" y="120000"/>
                  </a:cubicBezTo>
                  <a:cubicBezTo>
                    <a:pt x="92800" y="120000"/>
                    <a:pt x="118400" y="60000"/>
                    <a:pt x="120000" y="0"/>
                  </a:cubicBezTo>
                </a:path>
              </a:pathLst>
            </a:custGeom>
            <a:solidFill>
              <a:srgbClr val="6D6B6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0" name="Shape 1090"/>
            <p:cNvSpPr/>
            <p:nvPr/>
          </p:nvSpPr>
          <p:spPr>
            <a:xfrm>
              <a:off x="3406775" y="4381112"/>
              <a:ext cx="161925" cy="6350"/>
            </a:xfrm>
            <a:custGeom>
              <a:pathLst>
                <a:path extrusionOk="0" h="120000" w="120000">
                  <a:moveTo>
                    <a:pt x="60800" y="0"/>
                  </a:moveTo>
                  <a:cubicBezTo>
                    <a:pt x="27200" y="0"/>
                    <a:pt x="0" y="40000"/>
                    <a:pt x="0" y="120000"/>
                  </a:cubicBezTo>
                  <a:cubicBezTo>
                    <a:pt x="0" y="120000"/>
                    <a:pt x="0" y="120000"/>
                    <a:pt x="0" y="120000"/>
                  </a:cubicBezTo>
                  <a:cubicBezTo>
                    <a:pt x="3200" y="120000"/>
                    <a:pt x="3200" y="120000"/>
                    <a:pt x="3200" y="120000"/>
                  </a:cubicBezTo>
                  <a:cubicBezTo>
                    <a:pt x="3200" y="120000"/>
                    <a:pt x="3200" y="120000"/>
                    <a:pt x="3200" y="120000"/>
                  </a:cubicBezTo>
                  <a:cubicBezTo>
                    <a:pt x="3200" y="40000"/>
                    <a:pt x="28800" y="0"/>
                    <a:pt x="60800" y="0"/>
                  </a:cubicBezTo>
                  <a:cubicBezTo>
                    <a:pt x="91200" y="0"/>
                    <a:pt x="116800" y="40000"/>
                    <a:pt x="116800" y="120000"/>
                  </a:cubicBezTo>
                  <a:cubicBezTo>
                    <a:pt x="116800" y="120000"/>
                    <a:pt x="116800" y="120000"/>
                    <a:pt x="116800" y="120000"/>
                  </a:cubicBezTo>
                  <a:cubicBezTo>
                    <a:pt x="120000" y="120000"/>
                    <a:pt x="120000" y="120000"/>
                    <a:pt x="120000" y="120000"/>
                  </a:cubicBezTo>
                  <a:cubicBezTo>
                    <a:pt x="120000" y="120000"/>
                    <a:pt x="120000" y="120000"/>
                    <a:pt x="120000" y="120000"/>
                  </a:cubicBezTo>
                  <a:cubicBezTo>
                    <a:pt x="120000" y="40000"/>
                    <a:pt x="94400" y="0"/>
                    <a:pt x="608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1" name="Shape 1091"/>
            <p:cNvSpPr/>
            <p:nvPr/>
          </p:nvSpPr>
          <p:spPr>
            <a:xfrm>
              <a:off x="3411538" y="4387462"/>
              <a:ext cx="152400" cy="9525"/>
            </a:xfrm>
            <a:custGeom>
              <a:pathLst>
                <a:path extrusionOk="0" h="120000" w="120000">
                  <a:moveTo>
                    <a:pt x="120000" y="0"/>
                  </a:moveTo>
                  <a:cubicBezTo>
                    <a:pt x="116619" y="0"/>
                    <a:pt x="116619" y="0"/>
                    <a:pt x="116619" y="0"/>
                  </a:cubicBezTo>
                  <a:cubicBezTo>
                    <a:pt x="114929" y="60000"/>
                    <a:pt x="91267" y="90000"/>
                    <a:pt x="60845" y="90000"/>
                  </a:cubicBezTo>
                  <a:cubicBezTo>
                    <a:pt x="30422" y="90000"/>
                    <a:pt x="5070" y="60000"/>
                    <a:pt x="3380" y="0"/>
                  </a:cubicBezTo>
                  <a:cubicBezTo>
                    <a:pt x="0" y="0"/>
                    <a:pt x="0" y="0"/>
                    <a:pt x="0" y="0"/>
                  </a:cubicBezTo>
                  <a:cubicBezTo>
                    <a:pt x="1690" y="60000"/>
                    <a:pt x="28732" y="120000"/>
                    <a:pt x="60845" y="120000"/>
                  </a:cubicBezTo>
                  <a:cubicBezTo>
                    <a:pt x="92957" y="120000"/>
                    <a:pt x="118309" y="60000"/>
                    <a:pt x="120000" y="0"/>
                  </a:cubicBezTo>
                </a:path>
              </a:pathLst>
            </a:custGeom>
            <a:solidFill>
              <a:srgbClr val="68666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2" name="Shape 1092"/>
            <p:cNvSpPr/>
            <p:nvPr/>
          </p:nvSpPr>
          <p:spPr>
            <a:xfrm>
              <a:off x="3411538" y="4381112"/>
              <a:ext cx="152400" cy="6350"/>
            </a:xfrm>
            <a:custGeom>
              <a:pathLst>
                <a:path extrusionOk="0" h="120000" w="120000">
                  <a:moveTo>
                    <a:pt x="60845" y="0"/>
                  </a:moveTo>
                  <a:cubicBezTo>
                    <a:pt x="27042" y="0"/>
                    <a:pt x="0" y="40000"/>
                    <a:pt x="0" y="120000"/>
                  </a:cubicBezTo>
                  <a:cubicBezTo>
                    <a:pt x="0" y="120000"/>
                    <a:pt x="0" y="120000"/>
                    <a:pt x="0" y="120000"/>
                  </a:cubicBezTo>
                  <a:cubicBezTo>
                    <a:pt x="3380" y="120000"/>
                    <a:pt x="3380" y="120000"/>
                    <a:pt x="3380" y="120000"/>
                  </a:cubicBezTo>
                  <a:cubicBezTo>
                    <a:pt x="3380" y="120000"/>
                    <a:pt x="3380" y="120000"/>
                    <a:pt x="3380" y="120000"/>
                  </a:cubicBezTo>
                  <a:cubicBezTo>
                    <a:pt x="3380" y="40000"/>
                    <a:pt x="28732" y="0"/>
                    <a:pt x="60845" y="0"/>
                  </a:cubicBezTo>
                  <a:cubicBezTo>
                    <a:pt x="91267" y="0"/>
                    <a:pt x="116619" y="40000"/>
                    <a:pt x="116619" y="120000"/>
                  </a:cubicBezTo>
                  <a:cubicBezTo>
                    <a:pt x="116619" y="120000"/>
                    <a:pt x="116619" y="120000"/>
                    <a:pt x="116619" y="120000"/>
                  </a:cubicBezTo>
                  <a:cubicBezTo>
                    <a:pt x="120000" y="120000"/>
                    <a:pt x="120000" y="120000"/>
                    <a:pt x="120000" y="120000"/>
                  </a:cubicBezTo>
                  <a:cubicBezTo>
                    <a:pt x="120000" y="120000"/>
                    <a:pt x="120000" y="120000"/>
                    <a:pt x="120000" y="120000"/>
                  </a:cubicBezTo>
                  <a:cubicBezTo>
                    <a:pt x="120000" y="40000"/>
                    <a:pt x="92957" y="0"/>
                    <a:pt x="60845"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3" name="Shape 1093"/>
            <p:cNvSpPr/>
            <p:nvPr/>
          </p:nvSpPr>
          <p:spPr>
            <a:xfrm>
              <a:off x="3414713" y="4387462"/>
              <a:ext cx="146050" cy="6350"/>
            </a:xfrm>
            <a:custGeom>
              <a:pathLst>
                <a:path extrusionOk="0" h="120000" w="120000">
                  <a:moveTo>
                    <a:pt x="120000" y="0"/>
                  </a:moveTo>
                  <a:cubicBezTo>
                    <a:pt x="116417" y="0"/>
                    <a:pt x="116417" y="0"/>
                    <a:pt x="116417" y="0"/>
                  </a:cubicBezTo>
                  <a:cubicBezTo>
                    <a:pt x="114626" y="80000"/>
                    <a:pt x="91343" y="120000"/>
                    <a:pt x="60895" y="120000"/>
                  </a:cubicBezTo>
                  <a:cubicBezTo>
                    <a:pt x="30447" y="120000"/>
                    <a:pt x="5373" y="80000"/>
                    <a:pt x="3582" y="0"/>
                  </a:cubicBezTo>
                  <a:cubicBezTo>
                    <a:pt x="0" y="0"/>
                    <a:pt x="0" y="0"/>
                    <a:pt x="0" y="0"/>
                  </a:cubicBezTo>
                  <a:cubicBezTo>
                    <a:pt x="1791" y="80000"/>
                    <a:pt x="28656" y="120000"/>
                    <a:pt x="60895" y="120000"/>
                  </a:cubicBezTo>
                  <a:cubicBezTo>
                    <a:pt x="93134" y="120000"/>
                    <a:pt x="118208" y="80000"/>
                    <a:pt x="120000" y="0"/>
                  </a:cubicBezTo>
                </a:path>
              </a:pathLst>
            </a:custGeom>
            <a:solidFill>
              <a:srgbClr val="64626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4" name="Shape 1094"/>
            <p:cNvSpPr/>
            <p:nvPr/>
          </p:nvSpPr>
          <p:spPr>
            <a:xfrm>
              <a:off x="3414713" y="4381112"/>
              <a:ext cx="146050" cy="6350"/>
            </a:xfrm>
            <a:custGeom>
              <a:pathLst>
                <a:path extrusionOk="0" h="120000" w="120000">
                  <a:moveTo>
                    <a:pt x="60895" y="0"/>
                  </a:moveTo>
                  <a:cubicBezTo>
                    <a:pt x="26865" y="0"/>
                    <a:pt x="0" y="40000"/>
                    <a:pt x="0" y="120000"/>
                  </a:cubicBezTo>
                  <a:cubicBezTo>
                    <a:pt x="0" y="120000"/>
                    <a:pt x="0" y="120000"/>
                    <a:pt x="0" y="120000"/>
                  </a:cubicBezTo>
                  <a:cubicBezTo>
                    <a:pt x="3582" y="120000"/>
                    <a:pt x="3582" y="120000"/>
                    <a:pt x="3582" y="120000"/>
                  </a:cubicBezTo>
                  <a:cubicBezTo>
                    <a:pt x="3582" y="120000"/>
                    <a:pt x="3582" y="120000"/>
                    <a:pt x="3582" y="120000"/>
                  </a:cubicBezTo>
                  <a:cubicBezTo>
                    <a:pt x="3582" y="40000"/>
                    <a:pt x="28656" y="0"/>
                    <a:pt x="60895" y="0"/>
                  </a:cubicBezTo>
                  <a:cubicBezTo>
                    <a:pt x="91343" y="0"/>
                    <a:pt x="116417" y="40000"/>
                    <a:pt x="116417" y="120000"/>
                  </a:cubicBezTo>
                  <a:cubicBezTo>
                    <a:pt x="116417" y="120000"/>
                    <a:pt x="116417" y="120000"/>
                    <a:pt x="116417" y="120000"/>
                  </a:cubicBezTo>
                  <a:cubicBezTo>
                    <a:pt x="120000" y="120000"/>
                    <a:pt x="120000" y="120000"/>
                    <a:pt x="120000" y="120000"/>
                  </a:cubicBezTo>
                  <a:cubicBezTo>
                    <a:pt x="120000" y="120000"/>
                    <a:pt x="120000" y="120000"/>
                    <a:pt x="120000" y="120000"/>
                  </a:cubicBezTo>
                  <a:cubicBezTo>
                    <a:pt x="120000" y="40000"/>
                    <a:pt x="93134" y="0"/>
                    <a:pt x="60895"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5" name="Shape 1095"/>
            <p:cNvSpPr/>
            <p:nvPr/>
          </p:nvSpPr>
          <p:spPr>
            <a:xfrm>
              <a:off x="3419475" y="4387462"/>
              <a:ext cx="136525" cy="6350"/>
            </a:xfrm>
            <a:custGeom>
              <a:pathLst>
                <a:path extrusionOk="0" h="120000" w="120000">
                  <a:moveTo>
                    <a:pt x="120000" y="0"/>
                  </a:moveTo>
                  <a:cubicBezTo>
                    <a:pt x="116190" y="0"/>
                    <a:pt x="116190" y="0"/>
                    <a:pt x="116190" y="0"/>
                  </a:cubicBezTo>
                  <a:cubicBezTo>
                    <a:pt x="114285" y="80000"/>
                    <a:pt x="91428" y="120000"/>
                    <a:pt x="60952" y="120000"/>
                  </a:cubicBezTo>
                  <a:cubicBezTo>
                    <a:pt x="30476" y="120000"/>
                    <a:pt x="5714" y="80000"/>
                    <a:pt x="3809" y="0"/>
                  </a:cubicBezTo>
                  <a:cubicBezTo>
                    <a:pt x="0" y="0"/>
                    <a:pt x="0" y="0"/>
                    <a:pt x="0" y="0"/>
                  </a:cubicBezTo>
                  <a:cubicBezTo>
                    <a:pt x="1904" y="80000"/>
                    <a:pt x="28571" y="120000"/>
                    <a:pt x="60952" y="120000"/>
                  </a:cubicBezTo>
                  <a:cubicBezTo>
                    <a:pt x="93333" y="120000"/>
                    <a:pt x="118095" y="80000"/>
                    <a:pt x="120000" y="0"/>
                  </a:cubicBezTo>
                </a:path>
              </a:pathLst>
            </a:custGeom>
            <a:solidFill>
              <a:srgbClr val="5F5C5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6" name="Shape 1096"/>
            <p:cNvSpPr/>
            <p:nvPr/>
          </p:nvSpPr>
          <p:spPr>
            <a:xfrm>
              <a:off x="3419475" y="4381112"/>
              <a:ext cx="136525" cy="6350"/>
            </a:xfrm>
            <a:custGeom>
              <a:pathLst>
                <a:path extrusionOk="0" h="120000" w="120000">
                  <a:moveTo>
                    <a:pt x="60952" y="0"/>
                  </a:moveTo>
                  <a:cubicBezTo>
                    <a:pt x="26666" y="0"/>
                    <a:pt x="0" y="40000"/>
                    <a:pt x="0" y="120000"/>
                  </a:cubicBezTo>
                  <a:cubicBezTo>
                    <a:pt x="0" y="120000"/>
                    <a:pt x="0" y="120000"/>
                    <a:pt x="0" y="120000"/>
                  </a:cubicBezTo>
                  <a:cubicBezTo>
                    <a:pt x="3809" y="120000"/>
                    <a:pt x="3809" y="120000"/>
                    <a:pt x="3809" y="120000"/>
                  </a:cubicBezTo>
                  <a:cubicBezTo>
                    <a:pt x="3809" y="120000"/>
                    <a:pt x="3809" y="120000"/>
                    <a:pt x="3809" y="120000"/>
                  </a:cubicBezTo>
                  <a:cubicBezTo>
                    <a:pt x="3809" y="80000"/>
                    <a:pt x="30476" y="0"/>
                    <a:pt x="60952" y="0"/>
                  </a:cubicBezTo>
                  <a:cubicBezTo>
                    <a:pt x="91428" y="0"/>
                    <a:pt x="116190" y="80000"/>
                    <a:pt x="116190" y="120000"/>
                  </a:cubicBezTo>
                  <a:cubicBezTo>
                    <a:pt x="116190" y="120000"/>
                    <a:pt x="116190" y="120000"/>
                    <a:pt x="116190" y="120000"/>
                  </a:cubicBezTo>
                  <a:cubicBezTo>
                    <a:pt x="120000" y="120000"/>
                    <a:pt x="120000" y="120000"/>
                    <a:pt x="120000" y="120000"/>
                  </a:cubicBezTo>
                  <a:cubicBezTo>
                    <a:pt x="120000" y="120000"/>
                    <a:pt x="120000" y="120000"/>
                    <a:pt x="120000" y="120000"/>
                  </a:cubicBezTo>
                  <a:cubicBezTo>
                    <a:pt x="120000" y="40000"/>
                    <a:pt x="93333" y="0"/>
                    <a:pt x="60952"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7" name="Shape 1097"/>
            <p:cNvSpPr/>
            <p:nvPr/>
          </p:nvSpPr>
          <p:spPr>
            <a:xfrm>
              <a:off x="3424238" y="4387462"/>
              <a:ext cx="127000" cy="6350"/>
            </a:xfrm>
            <a:custGeom>
              <a:pathLst>
                <a:path extrusionOk="0" h="120000" w="120000">
                  <a:moveTo>
                    <a:pt x="120000" y="0"/>
                  </a:moveTo>
                  <a:cubicBezTo>
                    <a:pt x="115932" y="0"/>
                    <a:pt x="115932" y="0"/>
                    <a:pt x="115932" y="0"/>
                  </a:cubicBezTo>
                  <a:cubicBezTo>
                    <a:pt x="113898" y="80000"/>
                    <a:pt x="89491" y="120000"/>
                    <a:pt x="61016" y="120000"/>
                  </a:cubicBezTo>
                  <a:cubicBezTo>
                    <a:pt x="30508" y="120000"/>
                    <a:pt x="6101" y="80000"/>
                    <a:pt x="4067" y="0"/>
                  </a:cubicBezTo>
                  <a:cubicBezTo>
                    <a:pt x="0" y="0"/>
                    <a:pt x="0" y="0"/>
                    <a:pt x="0" y="0"/>
                  </a:cubicBezTo>
                  <a:cubicBezTo>
                    <a:pt x="2033" y="80000"/>
                    <a:pt x="28474" y="120000"/>
                    <a:pt x="61016" y="120000"/>
                  </a:cubicBezTo>
                  <a:cubicBezTo>
                    <a:pt x="93559" y="120000"/>
                    <a:pt x="117966" y="80000"/>
                    <a:pt x="120000" y="0"/>
                  </a:cubicBezTo>
                </a:path>
              </a:pathLst>
            </a:custGeom>
            <a:solidFill>
              <a:srgbClr val="5A585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8" name="Shape 1098"/>
            <p:cNvSpPr/>
            <p:nvPr/>
          </p:nvSpPr>
          <p:spPr>
            <a:xfrm>
              <a:off x="3424238" y="4381112"/>
              <a:ext cx="127000" cy="6350"/>
            </a:xfrm>
            <a:custGeom>
              <a:pathLst>
                <a:path extrusionOk="0" h="120000" w="120000">
                  <a:moveTo>
                    <a:pt x="61016" y="0"/>
                  </a:moveTo>
                  <a:cubicBezTo>
                    <a:pt x="28474" y="0"/>
                    <a:pt x="0" y="80000"/>
                    <a:pt x="0" y="120000"/>
                  </a:cubicBezTo>
                  <a:cubicBezTo>
                    <a:pt x="0" y="120000"/>
                    <a:pt x="0" y="120000"/>
                    <a:pt x="0" y="120000"/>
                  </a:cubicBezTo>
                  <a:cubicBezTo>
                    <a:pt x="4067" y="120000"/>
                    <a:pt x="4067" y="120000"/>
                    <a:pt x="4067" y="120000"/>
                  </a:cubicBezTo>
                  <a:cubicBezTo>
                    <a:pt x="4067" y="120000"/>
                    <a:pt x="4067" y="120000"/>
                    <a:pt x="4067" y="120000"/>
                  </a:cubicBezTo>
                  <a:cubicBezTo>
                    <a:pt x="4067" y="80000"/>
                    <a:pt x="30508" y="0"/>
                    <a:pt x="61016" y="0"/>
                  </a:cubicBezTo>
                  <a:cubicBezTo>
                    <a:pt x="91525" y="0"/>
                    <a:pt x="115932" y="80000"/>
                    <a:pt x="115932" y="120000"/>
                  </a:cubicBezTo>
                  <a:cubicBezTo>
                    <a:pt x="115932" y="120000"/>
                    <a:pt x="115932" y="120000"/>
                    <a:pt x="115932" y="120000"/>
                  </a:cubicBezTo>
                  <a:cubicBezTo>
                    <a:pt x="120000" y="120000"/>
                    <a:pt x="120000" y="120000"/>
                    <a:pt x="120000" y="120000"/>
                  </a:cubicBezTo>
                  <a:cubicBezTo>
                    <a:pt x="120000" y="120000"/>
                    <a:pt x="120000" y="120000"/>
                    <a:pt x="120000" y="120000"/>
                  </a:cubicBezTo>
                  <a:cubicBezTo>
                    <a:pt x="120000" y="80000"/>
                    <a:pt x="93559" y="0"/>
                    <a:pt x="61016"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9" name="Shape 1099"/>
            <p:cNvSpPr/>
            <p:nvPr/>
          </p:nvSpPr>
          <p:spPr>
            <a:xfrm>
              <a:off x="3429000" y="4387462"/>
              <a:ext cx="117475" cy="6350"/>
            </a:xfrm>
            <a:custGeom>
              <a:pathLst>
                <a:path extrusionOk="0" h="120000" w="120000">
                  <a:moveTo>
                    <a:pt x="120000" y="0"/>
                  </a:moveTo>
                  <a:cubicBezTo>
                    <a:pt x="115636" y="0"/>
                    <a:pt x="115636" y="0"/>
                    <a:pt x="115636" y="0"/>
                  </a:cubicBezTo>
                  <a:cubicBezTo>
                    <a:pt x="113454" y="80000"/>
                    <a:pt x="89454" y="120000"/>
                    <a:pt x="61090" y="120000"/>
                  </a:cubicBezTo>
                  <a:cubicBezTo>
                    <a:pt x="30545" y="120000"/>
                    <a:pt x="6545" y="80000"/>
                    <a:pt x="4363" y="0"/>
                  </a:cubicBezTo>
                  <a:cubicBezTo>
                    <a:pt x="0" y="0"/>
                    <a:pt x="0" y="0"/>
                    <a:pt x="0" y="0"/>
                  </a:cubicBezTo>
                  <a:cubicBezTo>
                    <a:pt x="2181" y="80000"/>
                    <a:pt x="28363" y="120000"/>
                    <a:pt x="61090" y="120000"/>
                  </a:cubicBezTo>
                  <a:cubicBezTo>
                    <a:pt x="91636" y="120000"/>
                    <a:pt x="117818" y="80000"/>
                    <a:pt x="120000" y="0"/>
                  </a:cubicBezTo>
                </a:path>
              </a:pathLst>
            </a:custGeom>
            <a:solidFill>
              <a:srgbClr val="54525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0" name="Shape 1100"/>
            <p:cNvSpPr/>
            <p:nvPr/>
          </p:nvSpPr>
          <p:spPr>
            <a:xfrm>
              <a:off x="3429000" y="4381112"/>
              <a:ext cx="117475" cy="6350"/>
            </a:xfrm>
            <a:custGeom>
              <a:pathLst>
                <a:path extrusionOk="0" h="120000" w="120000">
                  <a:moveTo>
                    <a:pt x="61090" y="0"/>
                  </a:moveTo>
                  <a:cubicBezTo>
                    <a:pt x="28363" y="0"/>
                    <a:pt x="0" y="80000"/>
                    <a:pt x="0" y="120000"/>
                  </a:cubicBezTo>
                  <a:cubicBezTo>
                    <a:pt x="0" y="120000"/>
                    <a:pt x="0" y="120000"/>
                    <a:pt x="0" y="120000"/>
                  </a:cubicBezTo>
                  <a:cubicBezTo>
                    <a:pt x="4363" y="120000"/>
                    <a:pt x="4363" y="120000"/>
                    <a:pt x="4363" y="120000"/>
                  </a:cubicBezTo>
                  <a:cubicBezTo>
                    <a:pt x="4363" y="120000"/>
                    <a:pt x="4363" y="120000"/>
                    <a:pt x="4363" y="120000"/>
                  </a:cubicBezTo>
                  <a:cubicBezTo>
                    <a:pt x="4363" y="80000"/>
                    <a:pt x="30545" y="40000"/>
                    <a:pt x="61090" y="40000"/>
                  </a:cubicBezTo>
                  <a:cubicBezTo>
                    <a:pt x="91636" y="40000"/>
                    <a:pt x="115636" y="80000"/>
                    <a:pt x="115636" y="120000"/>
                  </a:cubicBezTo>
                  <a:cubicBezTo>
                    <a:pt x="115636" y="120000"/>
                    <a:pt x="115636" y="120000"/>
                    <a:pt x="115636" y="120000"/>
                  </a:cubicBezTo>
                  <a:cubicBezTo>
                    <a:pt x="120000" y="120000"/>
                    <a:pt x="120000" y="120000"/>
                    <a:pt x="120000" y="120000"/>
                  </a:cubicBezTo>
                  <a:cubicBezTo>
                    <a:pt x="120000" y="120000"/>
                    <a:pt x="120000" y="120000"/>
                    <a:pt x="120000" y="120000"/>
                  </a:cubicBezTo>
                  <a:cubicBezTo>
                    <a:pt x="120000" y="80000"/>
                    <a:pt x="93818" y="0"/>
                    <a:pt x="6109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1" name="Shape 1101"/>
            <p:cNvSpPr/>
            <p:nvPr/>
          </p:nvSpPr>
          <p:spPr>
            <a:xfrm>
              <a:off x="3432175" y="4387462"/>
              <a:ext cx="111125" cy="6350"/>
            </a:xfrm>
            <a:custGeom>
              <a:pathLst>
                <a:path extrusionOk="0" h="120000" w="120000">
                  <a:moveTo>
                    <a:pt x="120000" y="0"/>
                  </a:moveTo>
                  <a:cubicBezTo>
                    <a:pt x="115294" y="0"/>
                    <a:pt x="115294" y="0"/>
                    <a:pt x="115294" y="0"/>
                  </a:cubicBezTo>
                  <a:cubicBezTo>
                    <a:pt x="112941" y="40000"/>
                    <a:pt x="89411" y="80000"/>
                    <a:pt x="61176" y="80000"/>
                  </a:cubicBezTo>
                  <a:cubicBezTo>
                    <a:pt x="30588" y="80000"/>
                    <a:pt x="7058" y="40000"/>
                    <a:pt x="4705" y="0"/>
                  </a:cubicBezTo>
                  <a:cubicBezTo>
                    <a:pt x="0" y="0"/>
                    <a:pt x="0" y="0"/>
                    <a:pt x="0" y="0"/>
                  </a:cubicBezTo>
                  <a:cubicBezTo>
                    <a:pt x="2352" y="80000"/>
                    <a:pt x="28235" y="120000"/>
                    <a:pt x="61176" y="120000"/>
                  </a:cubicBezTo>
                  <a:cubicBezTo>
                    <a:pt x="91764" y="120000"/>
                    <a:pt x="117647" y="80000"/>
                    <a:pt x="120000" y="0"/>
                  </a:cubicBezTo>
                </a:path>
              </a:pathLst>
            </a:custGeom>
            <a:solidFill>
              <a:srgbClr val="504E4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2" name="Shape 1102"/>
            <p:cNvSpPr/>
            <p:nvPr/>
          </p:nvSpPr>
          <p:spPr>
            <a:xfrm>
              <a:off x="3432175" y="4384287"/>
              <a:ext cx="111125" cy="3175"/>
            </a:xfrm>
            <a:custGeom>
              <a:pathLst>
                <a:path extrusionOk="0" h="120000" w="120000">
                  <a:moveTo>
                    <a:pt x="61176" y="0"/>
                  </a:moveTo>
                  <a:cubicBezTo>
                    <a:pt x="28235" y="0"/>
                    <a:pt x="0" y="60000"/>
                    <a:pt x="0" y="120000"/>
                  </a:cubicBezTo>
                  <a:cubicBezTo>
                    <a:pt x="0" y="120000"/>
                    <a:pt x="0" y="120000"/>
                    <a:pt x="0" y="120000"/>
                  </a:cubicBezTo>
                  <a:cubicBezTo>
                    <a:pt x="4705" y="120000"/>
                    <a:pt x="4705" y="120000"/>
                    <a:pt x="4705" y="120000"/>
                  </a:cubicBezTo>
                  <a:cubicBezTo>
                    <a:pt x="4705" y="120000"/>
                    <a:pt x="4705" y="120000"/>
                    <a:pt x="4705" y="120000"/>
                  </a:cubicBezTo>
                  <a:cubicBezTo>
                    <a:pt x="4705" y="60000"/>
                    <a:pt x="30588" y="0"/>
                    <a:pt x="61176" y="0"/>
                  </a:cubicBezTo>
                  <a:cubicBezTo>
                    <a:pt x="91764" y="0"/>
                    <a:pt x="115294" y="60000"/>
                    <a:pt x="115294" y="120000"/>
                  </a:cubicBezTo>
                  <a:cubicBezTo>
                    <a:pt x="115294" y="120000"/>
                    <a:pt x="115294" y="120000"/>
                    <a:pt x="115294" y="120000"/>
                  </a:cubicBezTo>
                  <a:cubicBezTo>
                    <a:pt x="120000" y="120000"/>
                    <a:pt x="120000" y="120000"/>
                    <a:pt x="120000" y="120000"/>
                  </a:cubicBezTo>
                  <a:cubicBezTo>
                    <a:pt x="120000" y="120000"/>
                    <a:pt x="120000" y="120000"/>
                    <a:pt x="120000" y="120000"/>
                  </a:cubicBezTo>
                  <a:cubicBezTo>
                    <a:pt x="120000" y="60000"/>
                    <a:pt x="94117" y="0"/>
                    <a:pt x="61176"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3" name="Shape 1103"/>
            <p:cNvSpPr/>
            <p:nvPr/>
          </p:nvSpPr>
          <p:spPr>
            <a:xfrm>
              <a:off x="3436938" y="4387462"/>
              <a:ext cx="101600" cy="4763"/>
            </a:xfrm>
            <a:custGeom>
              <a:pathLst>
                <a:path extrusionOk="0" h="120000" w="120000">
                  <a:moveTo>
                    <a:pt x="120000" y="0"/>
                  </a:moveTo>
                  <a:cubicBezTo>
                    <a:pt x="114893" y="0"/>
                    <a:pt x="114893" y="0"/>
                    <a:pt x="114893" y="0"/>
                  </a:cubicBezTo>
                  <a:cubicBezTo>
                    <a:pt x="112340" y="60000"/>
                    <a:pt x="89361" y="120000"/>
                    <a:pt x="61276" y="120000"/>
                  </a:cubicBezTo>
                  <a:cubicBezTo>
                    <a:pt x="30638" y="120000"/>
                    <a:pt x="7659" y="60000"/>
                    <a:pt x="5106" y="0"/>
                  </a:cubicBezTo>
                  <a:cubicBezTo>
                    <a:pt x="0" y="0"/>
                    <a:pt x="0" y="0"/>
                    <a:pt x="0" y="0"/>
                  </a:cubicBezTo>
                  <a:cubicBezTo>
                    <a:pt x="2553" y="60000"/>
                    <a:pt x="28085" y="120000"/>
                    <a:pt x="61276" y="120000"/>
                  </a:cubicBezTo>
                  <a:cubicBezTo>
                    <a:pt x="91914" y="120000"/>
                    <a:pt x="117446" y="60000"/>
                    <a:pt x="120000" y="0"/>
                  </a:cubicBezTo>
                </a:path>
              </a:pathLst>
            </a:custGeom>
            <a:solidFill>
              <a:srgbClr val="4C494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4" name="Shape 1104"/>
            <p:cNvSpPr/>
            <p:nvPr/>
          </p:nvSpPr>
          <p:spPr>
            <a:xfrm>
              <a:off x="3436938" y="4384287"/>
              <a:ext cx="101600" cy="3175"/>
            </a:xfrm>
            <a:custGeom>
              <a:pathLst>
                <a:path extrusionOk="0" h="120000" w="120000">
                  <a:moveTo>
                    <a:pt x="61276" y="0"/>
                  </a:moveTo>
                  <a:cubicBezTo>
                    <a:pt x="28085" y="0"/>
                    <a:pt x="0" y="60000"/>
                    <a:pt x="0" y="120000"/>
                  </a:cubicBezTo>
                  <a:cubicBezTo>
                    <a:pt x="0" y="120000"/>
                    <a:pt x="0" y="120000"/>
                    <a:pt x="0" y="120000"/>
                  </a:cubicBezTo>
                  <a:cubicBezTo>
                    <a:pt x="5106" y="120000"/>
                    <a:pt x="5106" y="120000"/>
                    <a:pt x="5106" y="120000"/>
                  </a:cubicBezTo>
                  <a:cubicBezTo>
                    <a:pt x="5106" y="120000"/>
                    <a:pt x="5106" y="120000"/>
                    <a:pt x="5106" y="120000"/>
                  </a:cubicBezTo>
                  <a:cubicBezTo>
                    <a:pt x="5106" y="60000"/>
                    <a:pt x="30638" y="0"/>
                    <a:pt x="61276" y="0"/>
                  </a:cubicBezTo>
                  <a:cubicBezTo>
                    <a:pt x="91914" y="0"/>
                    <a:pt x="114893" y="60000"/>
                    <a:pt x="114893" y="120000"/>
                  </a:cubicBezTo>
                  <a:cubicBezTo>
                    <a:pt x="114893" y="120000"/>
                    <a:pt x="114893" y="120000"/>
                    <a:pt x="114893" y="120000"/>
                  </a:cubicBezTo>
                  <a:cubicBezTo>
                    <a:pt x="120000" y="120000"/>
                    <a:pt x="120000" y="120000"/>
                    <a:pt x="120000" y="120000"/>
                  </a:cubicBezTo>
                  <a:cubicBezTo>
                    <a:pt x="120000" y="120000"/>
                    <a:pt x="120000" y="120000"/>
                    <a:pt x="120000" y="120000"/>
                  </a:cubicBezTo>
                  <a:cubicBezTo>
                    <a:pt x="120000" y="60000"/>
                    <a:pt x="94468" y="0"/>
                    <a:pt x="61276"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5" name="Shape 1105"/>
            <p:cNvSpPr/>
            <p:nvPr/>
          </p:nvSpPr>
          <p:spPr>
            <a:xfrm>
              <a:off x="3441700" y="4387462"/>
              <a:ext cx="92075" cy="4763"/>
            </a:xfrm>
            <a:custGeom>
              <a:pathLst>
                <a:path extrusionOk="0" h="120000" w="120000">
                  <a:moveTo>
                    <a:pt x="120000" y="0"/>
                  </a:moveTo>
                  <a:cubicBezTo>
                    <a:pt x="114418" y="0"/>
                    <a:pt x="114418" y="0"/>
                    <a:pt x="114418" y="0"/>
                  </a:cubicBezTo>
                  <a:cubicBezTo>
                    <a:pt x="111627" y="60000"/>
                    <a:pt x="89302" y="120000"/>
                    <a:pt x="61395" y="120000"/>
                  </a:cubicBezTo>
                  <a:cubicBezTo>
                    <a:pt x="33488" y="120000"/>
                    <a:pt x="8372" y="60000"/>
                    <a:pt x="5581" y="0"/>
                  </a:cubicBezTo>
                  <a:cubicBezTo>
                    <a:pt x="0" y="0"/>
                    <a:pt x="0" y="0"/>
                    <a:pt x="0" y="0"/>
                  </a:cubicBezTo>
                  <a:cubicBezTo>
                    <a:pt x="2790" y="60000"/>
                    <a:pt x="27906" y="120000"/>
                    <a:pt x="61395" y="120000"/>
                  </a:cubicBezTo>
                  <a:cubicBezTo>
                    <a:pt x="92093" y="120000"/>
                    <a:pt x="117209" y="60000"/>
                    <a:pt x="120000" y="0"/>
                  </a:cubicBezTo>
                </a:path>
              </a:pathLst>
            </a:custGeom>
            <a:solidFill>
              <a:srgbClr val="46444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6" name="Shape 1106"/>
            <p:cNvSpPr/>
            <p:nvPr/>
          </p:nvSpPr>
          <p:spPr>
            <a:xfrm>
              <a:off x="3441700" y="4384287"/>
              <a:ext cx="92075" cy="3175"/>
            </a:xfrm>
            <a:custGeom>
              <a:pathLst>
                <a:path extrusionOk="0" h="120000" w="120000">
                  <a:moveTo>
                    <a:pt x="61395" y="0"/>
                  </a:moveTo>
                  <a:cubicBezTo>
                    <a:pt x="27906" y="0"/>
                    <a:pt x="0" y="60000"/>
                    <a:pt x="0" y="120000"/>
                  </a:cubicBezTo>
                  <a:cubicBezTo>
                    <a:pt x="0" y="120000"/>
                    <a:pt x="0" y="120000"/>
                    <a:pt x="0" y="120000"/>
                  </a:cubicBezTo>
                  <a:cubicBezTo>
                    <a:pt x="5581" y="120000"/>
                    <a:pt x="5581" y="120000"/>
                    <a:pt x="5581" y="120000"/>
                  </a:cubicBezTo>
                  <a:cubicBezTo>
                    <a:pt x="5581" y="120000"/>
                    <a:pt x="5581" y="120000"/>
                    <a:pt x="5581" y="120000"/>
                  </a:cubicBezTo>
                  <a:cubicBezTo>
                    <a:pt x="5581" y="60000"/>
                    <a:pt x="30697" y="0"/>
                    <a:pt x="61395" y="0"/>
                  </a:cubicBezTo>
                  <a:cubicBezTo>
                    <a:pt x="92093" y="0"/>
                    <a:pt x="114418" y="60000"/>
                    <a:pt x="114418" y="120000"/>
                  </a:cubicBezTo>
                  <a:cubicBezTo>
                    <a:pt x="114418" y="120000"/>
                    <a:pt x="114418" y="120000"/>
                    <a:pt x="114418" y="120000"/>
                  </a:cubicBezTo>
                  <a:cubicBezTo>
                    <a:pt x="120000" y="120000"/>
                    <a:pt x="120000" y="120000"/>
                    <a:pt x="120000" y="120000"/>
                  </a:cubicBezTo>
                  <a:cubicBezTo>
                    <a:pt x="120000" y="120000"/>
                    <a:pt x="120000" y="120000"/>
                    <a:pt x="120000" y="120000"/>
                  </a:cubicBezTo>
                  <a:cubicBezTo>
                    <a:pt x="120000" y="60000"/>
                    <a:pt x="94883" y="0"/>
                    <a:pt x="61395"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7" name="Shape 1107"/>
            <p:cNvSpPr/>
            <p:nvPr/>
          </p:nvSpPr>
          <p:spPr>
            <a:xfrm>
              <a:off x="3444875" y="4387462"/>
              <a:ext cx="85725" cy="4763"/>
            </a:xfrm>
            <a:custGeom>
              <a:pathLst>
                <a:path extrusionOk="0" h="120000" w="120000">
                  <a:moveTo>
                    <a:pt x="120000" y="0"/>
                  </a:moveTo>
                  <a:cubicBezTo>
                    <a:pt x="113846" y="0"/>
                    <a:pt x="113846" y="0"/>
                    <a:pt x="113846" y="0"/>
                  </a:cubicBezTo>
                  <a:cubicBezTo>
                    <a:pt x="110769" y="60000"/>
                    <a:pt x="89230" y="120000"/>
                    <a:pt x="61538" y="120000"/>
                  </a:cubicBezTo>
                  <a:cubicBezTo>
                    <a:pt x="33846" y="120000"/>
                    <a:pt x="9230" y="60000"/>
                    <a:pt x="6153" y="0"/>
                  </a:cubicBezTo>
                  <a:cubicBezTo>
                    <a:pt x="0" y="0"/>
                    <a:pt x="0" y="0"/>
                    <a:pt x="0" y="0"/>
                  </a:cubicBezTo>
                  <a:cubicBezTo>
                    <a:pt x="3076" y="60000"/>
                    <a:pt x="30769" y="120000"/>
                    <a:pt x="61538" y="120000"/>
                  </a:cubicBezTo>
                  <a:cubicBezTo>
                    <a:pt x="92307" y="120000"/>
                    <a:pt x="116923" y="60000"/>
                    <a:pt x="120000" y="0"/>
                  </a:cubicBezTo>
                </a:path>
              </a:pathLst>
            </a:custGeom>
            <a:solidFill>
              <a:srgbClr val="413F3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8" name="Shape 1108"/>
            <p:cNvSpPr/>
            <p:nvPr/>
          </p:nvSpPr>
          <p:spPr>
            <a:xfrm>
              <a:off x="3444875" y="4384287"/>
              <a:ext cx="85725" cy="3175"/>
            </a:xfrm>
            <a:custGeom>
              <a:pathLst>
                <a:path extrusionOk="0" h="120000" w="120000">
                  <a:moveTo>
                    <a:pt x="61538" y="0"/>
                  </a:moveTo>
                  <a:cubicBezTo>
                    <a:pt x="27692" y="0"/>
                    <a:pt x="0" y="60000"/>
                    <a:pt x="0" y="120000"/>
                  </a:cubicBezTo>
                  <a:cubicBezTo>
                    <a:pt x="0" y="120000"/>
                    <a:pt x="0" y="120000"/>
                    <a:pt x="0" y="120000"/>
                  </a:cubicBezTo>
                  <a:cubicBezTo>
                    <a:pt x="6153" y="120000"/>
                    <a:pt x="6153" y="120000"/>
                    <a:pt x="6153" y="120000"/>
                  </a:cubicBezTo>
                  <a:cubicBezTo>
                    <a:pt x="6153" y="120000"/>
                    <a:pt x="6153" y="120000"/>
                    <a:pt x="6153" y="120000"/>
                  </a:cubicBezTo>
                  <a:cubicBezTo>
                    <a:pt x="6153" y="60000"/>
                    <a:pt x="30769" y="0"/>
                    <a:pt x="61538" y="0"/>
                  </a:cubicBezTo>
                  <a:cubicBezTo>
                    <a:pt x="89230" y="0"/>
                    <a:pt x="113846" y="60000"/>
                    <a:pt x="113846" y="120000"/>
                  </a:cubicBezTo>
                  <a:cubicBezTo>
                    <a:pt x="113846" y="120000"/>
                    <a:pt x="113846" y="120000"/>
                    <a:pt x="113846" y="120000"/>
                  </a:cubicBezTo>
                  <a:cubicBezTo>
                    <a:pt x="120000" y="120000"/>
                    <a:pt x="120000" y="120000"/>
                    <a:pt x="120000" y="120000"/>
                  </a:cubicBezTo>
                  <a:cubicBezTo>
                    <a:pt x="120000" y="120000"/>
                    <a:pt x="120000" y="120000"/>
                    <a:pt x="120000" y="120000"/>
                  </a:cubicBezTo>
                  <a:cubicBezTo>
                    <a:pt x="120000" y="60000"/>
                    <a:pt x="95384" y="0"/>
                    <a:pt x="6153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9" name="Shape 1109"/>
            <p:cNvSpPr/>
            <p:nvPr/>
          </p:nvSpPr>
          <p:spPr>
            <a:xfrm>
              <a:off x="3449638" y="4387462"/>
              <a:ext cx="76200" cy="4763"/>
            </a:xfrm>
            <a:custGeom>
              <a:pathLst>
                <a:path extrusionOk="0" h="120000" w="120000">
                  <a:moveTo>
                    <a:pt x="120000" y="0"/>
                  </a:moveTo>
                  <a:cubicBezTo>
                    <a:pt x="113142" y="0"/>
                    <a:pt x="113142" y="0"/>
                    <a:pt x="113142" y="0"/>
                  </a:cubicBezTo>
                  <a:cubicBezTo>
                    <a:pt x="109714" y="60000"/>
                    <a:pt x="89142" y="120000"/>
                    <a:pt x="61714" y="120000"/>
                  </a:cubicBezTo>
                  <a:cubicBezTo>
                    <a:pt x="34285" y="120000"/>
                    <a:pt x="10285" y="60000"/>
                    <a:pt x="6857" y="0"/>
                  </a:cubicBezTo>
                  <a:cubicBezTo>
                    <a:pt x="0" y="0"/>
                    <a:pt x="0" y="0"/>
                    <a:pt x="0" y="0"/>
                  </a:cubicBezTo>
                  <a:cubicBezTo>
                    <a:pt x="3428" y="60000"/>
                    <a:pt x="30857" y="120000"/>
                    <a:pt x="61714" y="120000"/>
                  </a:cubicBezTo>
                  <a:cubicBezTo>
                    <a:pt x="92571" y="120000"/>
                    <a:pt x="116571" y="60000"/>
                    <a:pt x="120000" y="0"/>
                  </a:cubicBezTo>
                </a:path>
              </a:pathLst>
            </a:custGeom>
            <a:solidFill>
              <a:srgbClr val="3C393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0" name="Shape 1110"/>
            <p:cNvSpPr/>
            <p:nvPr/>
          </p:nvSpPr>
          <p:spPr>
            <a:xfrm>
              <a:off x="3449638" y="4384287"/>
              <a:ext cx="76200" cy="3175"/>
            </a:xfrm>
            <a:custGeom>
              <a:pathLst>
                <a:path extrusionOk="0" h="120000" w="120000">
                  <a:moveTo>
                    <a:pt x="61714" y="0"/>
                  </a:moveTo>
                  <a:cubicBezTo>
                    <a:pt x="27428" y="0"/>
                    <a:pt x="0" y="60000"/>
                    <a:pt x="0" y="120000"/>
                  </a:cubicBezTo>
                  <a:cubicBezTo>
                    <a:pt x="0" y="120000"/>
                    <a:pt x="0" y="120000"/>
                    <a:pt x="0" y="120000"/>
                  </a:cubicBezTo>
                  <a:cubicBezTo>
                    <a:pt x="6857" y="120000"/>
                    <a:pt x="6857" y="120000"/>
                    <a:pt x="6857" y="120000"/>
                  </a:cubicBezTo>
                  <a:cubicBezTo>
                    <a:pt x="6857" y="120000"/>
                    <a:pt x="6857" y="120000"/>
                    <a:pt x="6857" y="120000"/>
                  </a:cubicBezTo>
                  <a:cubicBezTo>
                    <a:pt x="6857" y="60000"/>
                    <a:pt x="30857" y="60000"/>
                    <a:pt x="61714" y="60000"/>
                  </a:cubicBezTo>
                  <a:cubicBezTo>
                    <a:pt x="89142" y="60000"/>
                    <a:pt x="113142" y="60000"/>
                    <a:pt x="113142" y="120000"/>
                  </a:cubicBezTo>
                  <a:cubicBezTo>
                    <a:pt x="113142" y="120000"/>
                    <a:pt x="113142" y="120000"/>
                    <a:pt x="113142" y="120000"/>
                  </a:cubicBezTo>
                  <a:cubicBezTo>
                    <a:pt x="120000" y="120000"/>
                    <a:pt x="120000" y="120000"/>
                    <a:pt x="120000" y="120000"/>
                  </a:cubicBezTo>
                  <a:cubicBezTo>
                    <a:pt x="120000" y="120000"/>
                    <a:pt x="120000" y="120000"/>
                    <a:pt x="120000" y="120000"/>
                  </a:cubicBezTo>
                  <a:cubicBezTo>
                    <a:pt x="120000" y="60000"/>
                    <a:pt x="92571" y="0"/>
                    <a:pt x="61714"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1" name="Shape 1111"/>
            <p:cNvSpPr/>
            <p:nvPr/>
          </p:nvSpPr>
          <p:spPr>
            <a:xfrm>
              <a:off x="3454400" y="4387462"/>
              <a:ext cx="66675" cy="4763"/>
            </a:xfrm>
            <a:custGeom>
              <a:pathLst>
                <a:path extrusionOk="0" h="120000" w="120000">
                  <a:moveTo>
                    <a:pt x="120000" y="0"/>
                  </a:moveTo>
                  <a:cubicBezTo>
                    <a:pt x="0" y="0"/>
                    <a:pt x="0" y="0"/>
                    <a:pt x="0" y="0"/>
                  </a:cubicBezTo>
                  <a:cubicBezTo>
                    <a:pt x="3870" y="60000"/>
                    <a:pt x="30967" y="120000"/>
                    <a:pt x="61935" y="120000"/>
                  </a:cubicBezTo>
                  <a:cubicBezTo>
                    <a:pt x="92903" y="120000"/>
                    <a:pt x="116129" y="60000"/>
                    <a:pt x="120000" y="0"/>
                  </a:cubicBezTo>
                </a:path>
              </a:pathLst>
            </a:custGeom>
            <a:solidFill>
              <a:srgbClr val="38353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2" name="Shape 1112"/>
            <p:cNvSpPr/>
            <p:nvPr/>
          </p:nvSpPr>
          <p:spPr>
            <a:xfrm>
              <a:off x="3454400" y="4385875"/>
              <a:ext cx="66675" cy="1588"/>
            </a:xfrm>
            <a:custGeom>
              <a:pathLst>
                <a:path extrusionOk="0" h="120000" w="120000">
                  <a:moveTo>
                    <a:pt x="61935" y="0"/>
                  </a:moveTo>
                  <a:cubicBezTo>
                    <a:pt x="27096" y="0"/>
                    <a:pt x="0" y="0"/>
                    <a:pt x="0" y="120000"/>
                  </a:cubicBezTo>
                  <a:cubicBezTo>
                    <a:pt x="0" y="120000"/>
                    <a:pt x="0" y="120000"/>
                    <a:pt x="0" y="120000"/>
                  </a:cubicBezTo>
                  <a:cubicBezTo>
                    <a:pt x="120000" y="120000"/>
                    <a:pt x="120000" y="120000"/>
                    <a:pt x="120000" y="120000"/>
                  </a:cubicBezTo>
                  <a:cubicBezTo>
                    <a:pt x="120000" y="120000"/>
                    <a:pt x="120000" y="120000"/>
                    <a:pt x="120000" y="120000"/>
                  </a:cubicBezTo>
                  <a:cubicBezTo>
                    <a:pt x="120000" y="0"/>
                    <a:pt x="92903" y="0"/>
                    <a:pt x="61935"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3" name="Shape 1113"/>
            <p:cNvSpPr/>
            <p:nvPr/>
          </p:nvSpPr>
          <p:spPr>
            <a:xfrm rot="-1670365">
              <a:off x="4309431" y="4175591"/>
              <a:ext cx="918841" cy="523220"/>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18%</a:t>
              </a:r>
              <a:endParaRPr sz="1100"/>
            </a:p>
          </p:txBody>
        </p:sp>
        <p:sp>
          <p:nvSpPr>
            <p:cNvPr id="1114" name="Shape 1114"/>
            <p:cNvSpPr/>
            <p:nvPr/>
          </p:nvSpPr>
          <p:spPr>
            <a:xfrm>
              <a:off x="2343122" y="1960940"/>
              <a:ext cx="392935" cy="392935"/>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5" name="Shape 1115"/>
            <p:cNvSpPr/>
            <p:nvPr/>
          </p:nvSpPr>
          <p:spPr>
            <a:xfrm>
              <a:off x="4569776" y="2936422"/>
              <a:ext cx="432020" cy="354873"/>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6" name="Shape 1116"/>
            <p:cNvSpPr/>
            <p:nvPr/>
          </p:nvSpPr>
          <p:spPr>
            <a:xfrm>
              <a:off x="1396758" y="4124552"/>
              <a:ext cx="382220" cy="443886"/>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7" name="Shape 1117"/>
            <p:cNvSpPr/>
            <p:nvPr/>
          </p:nvSpPr>
          <p:spPr>
            <a:xfrm rot="-1735918">
              <a:off x="1109984" y="2856180"/>
              <a:ext cx="918841" cy="523220"/>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90%</a:t>
              </a:r>
              <a:endParaRPr sz="1100"/>
            </a:p>
          </p:txBody>
        </p:sp>
      </p:grpSp>
    </p:spTree>
  </p:cSld>
  <p:clrMapOvr>
    <a:masterClrMapping/>
  </p:clrMapOvr>
  <p:transition spd="slow">
    <p:fade thruBlk="1"/>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2" name="Shape 1122"/>
        <p:cNvGrpSpPr/>
        <p:nvPr/>
      </p:nvGrpSpPr>
      <p:grpSpPr>
        <a:xfrm>
          <a:off x="0" y="0"/>
          <a:ext cx="0" cy="0"/>
          <a:chOff x="0" y="0"/>
          <a:chExt cx="0" cy="0"/>
        </a:xfrm>
      </p:grpSpPr>
      <p:sp>
        <p:nvSpPr>
          <p:cNvPr id="1123" name="Shape 1123"/>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24" name="Shape 1124"/>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125" name="Shape 1125"/>
          <p:cNvSpPr txBox="1"/>
          <p:nvPr/>
        </p:nvSpPr>
        <p:spPr>
          <a:xfrm>
            <a:off x="628650" y="283520"/>
            <a:ext cx="7886700" cy="510167"/>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Map</a:t>
            </a:r>
            <a:r>
              <a:rPr b="1" i="0" lang="en" sz="2400">
                <a:solidFill>
                  <a:schemeClr val="dk2"/>
                </a:solidFill>
                <a:latin typeface="Montserrat"/>
                <a:ea typeface="Montserrat"/>
                <a:cs typeface="Montserrat"/>
                <a:sym typeface="Montserrat"/>
              </a:rPr>
              <a:t> Infographic</a:t>
            </a:r>
            <a:endParaRPr sz="1100"/>
          </a:p>
        </p:txBody>
      </p:sp>
      <p:sp>
        <p:nvSpPr>
          <p:cNvPr id="1126" name="Shape 1126"/>
          <p:cNvSpPr txBox="1"/>
          <p:nvPr/>
        </p:nvSpPr>
        <p:spPr>
          <a:xfrm>
            <a:off x="628650" y="721536"/>
            <a:ext cx="7886700" cy="209550"/>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rgbClr val="7F7F7F"/>
              </a:buClr>
              <a:buSzPts val="1000"/>
              <a:buFont typeface="Montserrat Light"/>
              <a:buNone/>
            </a:pPr>
            <a:r>
              <a:rPr lang="en" sz="1000">
                <a:solidFill>
                  <a:srgbClr val="7F7F7F"/>
                </a:solidFill>
                <a:latin typeface="Montserrat Light"/>
                <a:ea typeface="Montserrat Light"/>
                <a:cs typeface="Montserrat Light"/>
                <a:sym typeface="Montserrat Light"/>
              </a:rPr>
              <a:t>Lorem ipsum dolor sit amet agam facer modo data lorem ipsum dolor sit amet agam facer modo data</a:t>
            </a:r>
            <a:endParaRPr sz="1100"/>
          </a:p>
        </p:txBody>
      </p:sp>
      <p:grpSp>
        <p:nvGrpSpPr>
          <p:cNvPr id="1127" name="Shape 1127"/>
          <p:cNvGrpSpPr/>
          <p:nvPr/>
        </p:nvGrpSpPr>
        <p:grpSpPr>
          <a:xfrm>
            <a:off x="760537" y="1559205"/>
            <a:ext cx="4430065" cy="2599128"/>
            <a:chOff x="4070805" y="2031095"/>
            <a:chExt cx="2435226" cy="1428751"/>
          </a:xfrm>
        </p:grpSpPr>
        <p:sp>
          <p:nvSpPr>
            <p:cNvPr id="1128" name="Shape 1128"/>
            <p:cNvSpPr/>
            <p:nvPr/>
          </p:nvSpPr>
          <p:spPr>
            <a:xfrm>
              <a:off x="5091568" y="2121583"/>
              <a:ext cx="1273175" cy="1125538"/>
            </a:xfrm>
            <a:custGeom>
              <a:pathLst>
                <a:path extrusionOk="0" h="120000" w="120000">
                  <a:moveTo>
                    <a:pt x="79772" y="77307"/>
                  </a:moveTo>
                  <a:cubicBezTo>
                    <a:pt x="79772" y="77307"/>
                    <a:pt x="80113" y="77307"/>
                    <a:pt x="80113" y="77307"/>
                  </a:cubicBezTo>
                  <a:cubicBezTo>
                    <a:pt x="80113" y="77692"/>
                    <a:pt x="80454" y="77692"/>
                    <a:pt x="80454" y="78076"/>
                  </a:cubicBezTo>
                  <a:cubicBezTo>
                    <a:pt x="80454" y="78076"/>
                    <a:pt x="80454" y="78461"/>
                    <a:pt x="80454" y="78461"/>
                  </a:cubicBezTo>
                  <a:cubicBezTo>
                    <a:pt x="80795" y="79230"/>
                    <a:pt x="80795" y="79615"/>
                    <a:pt x="81136" y="80384"/>
                  </a:cubicBezTo>
                  <a:cubicBezTo>
                    <a:pt x="81136" y="80384"/>
                    <a:pt x="81136" y="80384"/>
                    <a:pt x="81136" y="80769"/>
                  </a:cubicBezTo>
                  <a:cubicBezTo>
                    <a:pt x="81136" y="80769"/>
                    <a:pt x="81136" y="80769"/>
                    <a:pt x="81136" y="81153"/>
                  </a:cubicBezTo>
                  <a:cubicBezTo>
                    <a:pt x="81477" y="81538"/>
                    <a:pt x="81477" y="81923"/>
                    <a:pt x="81477" y="82307"/>
                  </a:cubicBezTo>
                  <a:cubicBezTo>
                    <a:pt x="81136" y="82692"/>
                    <a:pt x="81136" y="82692"/>
                    <a:pt x="81136" y="82692"/>
                  </a:cubicBezTo>
                  <a:cubicBezTo>
                    <a:pt x="81477" y="83076"/>
                    <a:pt x="81477" y="83461"/>
                    <a:pt x="81136" y="83846"/>
                  </a:cubicBezTo>
                  <a:cubicBezTo>
                    <a:pt x="81136" y="84230"/>
                    <a:pt x="81136" y="84615"/>
                    <a:pt x="81477" y="84615"/>
                  </a:cubicBezTo>
                  <a:cubicBezTo>
                    <a:pt x="81477" y="84615"/>
                    <a:pt x="81477" y="84615"/>
                    <a:pt x="81477" y="84615"/>
                  </a:cubicBezTo>
                  <a:cubicBezTo>
                    <a:pt x="81818" y="85000"/>
                    <a:pt x="82159" y="85769"/>
                    <a:pt x="82500" y="86153"/>
                  </a:cubicBezTo>
                  <a:cubicBezTo>
                    <a:pt x="82840" y="86538"/>
                    <a:pt x="82840" y="86538"/>
                    <a:pt x="82840" y="86923"/>
                  </a:cubicBezTo>
                  <a:cubicBezTo>
                    <a:pt x="82840" y="86923"/>
                    <a:pt x="82840" y="86923"/>
                    <a:pt x="82840" y="87307"/>
                  </a:cubicBezTo>
                  <a:cubicBezTo>
                    <a:pt x="82840" y="87307"/>
                    <a:pt x="82840" y="87307"/>
                    <a:pt x="82840" y="87692"/>
                  </a:cubicBezTo>
                  <a:cubicBezTo>
                    <a:pt x="82840" y="87692"/>
                    <a:pt x="82840" y="88076"/>
                    <a:pt x="83181" y="88076"/>
                  </a:cubicBezTo>
                  <a:cubicBezTo>
                    <a:pt x="83181" y="88461"/>
                    <a:pt x="83522" y="88461"/>
                    <a:pt x="83522" y="88846"/>
                  </a:cubicBezTo>
                  <a:cubicBezTo>
                    <a:pt x="83522" y="88846"/>
                    <a:pt x="83522" y="89230"/>
                    <a:pt x="83863" y="89230"/>
                  </a:cubicBezTo>
                  <a:cubicBezTo>
                    <a:pt x="83863" y="89230"/>
                    <a:pt x="83863" y="89230"/>
                    <a:pt x="83863" y="89230"/>
                  </a:cubicBezTo>
                  <a:cubicBezTo>
                    <a:pt x="84204" y="89615"/>
                    <a:pt x="84204" y="89615"/>
                    <a:pt x="84545" y="90000"/>
                  </a:cubicBezTo>
                  <a:cubicBezTo>
                    <a:pt x="84886" y="90000"/>
                    <a:pt x="85227" y="90384"/>
                    <a:pt x="85227" y="90384"/>
                  </a:cubicBezTo>
                  <a:cubicBezTo>
                    <a:pt x="85227" y="90384"/>
                    <a:pt x="85227" y="90384"/>
                    <a:pt x="85227" y="90384"/>
                  </a:cubicBezTo>
                  <a:cubicBezTo>
                    <a:pt x="85227" y="90384"/>
                    <a:pt x="85227" y="90384"/>
                    <a:pt x="85568" y="90384"/>
                  </a:cubicBezTo>
                  <a:cubicBezTo>
                    <a:pt x="85568" y="90384"/>
                    <a:pt x="85227" y="90384"/>
                    <a:pt x="85227" y="90384"/>
                  </a:cubicBezTo>
                  <a:cubicBezTo>
                    <a:pt x="85568" y="90384"/>
                    <a:pt x="85568" y="90384"/>
                    <a:pt x="85568" y="90384"/>
                  </a:cubicBezTo>
                  <a:cubicBezTo>
                    <a:pt x="85568" y="90000"/>
                    <a:pt x="85568" y="90000"/>
                    <a:pt x="85568" y="90000"/>
                  </a:cubicBezTo>
                  <a:cubicBezTo>
                    <a:pt x="85568" y="89615"/>
                    <a:pt x="85568" y="89230"/>
                    <a:pt x="85227" y="89230"/>
                  </a:cubicBezTo>
                  <a:cubicBezTo>
                    <a:pt x="85227" y="88846"/>
                    <a:pt x="85227" y="88461"/>
                    <a:pt x="84886" y="88076"/>
                  </a:cubicBezTo>
                  <a:cubicBezTo>
                    <a:pt x="84886" y="88076"/>
                    <a:pt x="84886" y="87692"/>
                    <a:pt x="84886" y="87692"/>
                  </a:cubicBezTo>
                  <a:cubicBezTo>
                    <a:pt x="84886" y="87307"/>
                    <a:pt x="84886" y="87307"/>
                    <a:pt x="84886" y="86923"/>
                  </a:cubicBezTo>
                  <a:cubicBezTo>
                    <a:pt x="84545" y="86923"/>
                    <a:pt x="84545" y="86538"/>
                    <a:pt x="84204" y="86153"/>
                  </a:cubicBezTo>
                  <a:cubicBezTo>
                    <a:pt x="83863" y="86153"/>
                    <a:pt x="83522" y="85769"/>
                    <a:pt x="83181" y="85384"/>
                  </a:cubicBezTo>
                  <a:cubicBezTo>
                    <a:pt x="83181" y="85384"/>
                    <a:pt x="82840" y="85384"/>
                    <a:pt x="82840" y="85000"/>
                  </a:cubicBezTo>
                  <a:cubicBezTo>
                    <a:pt x="82840" y="84615"/>
                    <a:pt x="82840" y="84615"/>
                    <a:pt x="82840" y="84230"/>
                  </a:cubicBezTo>
                  <a:cubicBezTo>
                    <a:pt x="82500" y="84230"/>
                    <a:pt x="82500" y="83846"/>
                    <a:pt x="82159" y="83461"/>
                  </a:cubicBezTo>
                  <a:cubicBezTo>
                    <a:pt x="82159" y="83461"/>
                    <a:pt x="81818" y="83461"/>
                    <a:pt x="81818" y="83076"/>
                  </a:cubicBezTo>
                  <a:cubicBezTo>
                    <a:pt x="81818" y="83076"/>
                    <a:pt x="81818" y="82692"/>
                    <a:pt x="81818" y="82692"/>
                  </a:cubicBezTo>
                  <a:cubicBezTo>
                    <a:pt x="82159" y="81923"/>
                    <a:pt x="82500" y="81153"/>
                    <a:pt x="82500" y="80384"/>
                  </a:cubicBezTo>
                  <a:cubicBezTo>
                    <a:pt x="82500" y="80384"/>
                    <a:pt x="82500" y="80384"/>
                    <a:pt x="82500" y="80384"/>
                  </a:cubicBezTo>
                  <a:cubicBezTo>
                    <a:pt x="82500" y="80384"/>
                    <a:pt x="82500" y="80384"/>
                    <a:pt x="82500" y="80384"/>
                  </a:cubicBezTo>
                  <a:cubicBezTo>
                    <a:pt x="82500" y="80384"/>
                    <a:pt x="82840" y="80384"/>
                    <a:pt x="82840" y="80384"/>
                  </a:cubicBezTo>
                  <a:cubicBezTo>
                    <a:pt x="82840" y="80384"/>
                    <a:pt x="82840" y="80384"/>
                    <a:pt x="82840" y="80384"/>
                  </a:cubicBezTo>
                  <a:cubicBezTo>
                    <a:pt x="82840" y="80769"/>
                    <a:pt x="83181" y="81153"/>
                    <a:pt x="83181" y="81153"/>
                  </a:cubicBezTo>
                  <a:cubicBezTo>
                    <a:pt x="83522" y="81153"/>
                    <a:pt x="83522" y="81153"/>
                    <a:pt x="83522" y="81153"/>
                  </a:cubicBezTo>
                  <a:cubicBezTo>
                    <a:pt x="83863" y="81153"/>
                    <a:pt x="84204" y="81538"/>
                    <a:pt x="84545" y="81923"/>
                  </a:cubicBezTo>
                  <a:cubicBezTo>
                    <a:pt x="84545" y="82307"/>
                    <a:pt x="84886" y="82692"/>
                    <a:pt x="85227" y="83076"/>
                  </a:cubicBezTo>
                  <a:cubicBezTo>
                    <a:pt x="85227" y="82692"/>
                    <a:pt x="85568" y="82692"/>
                    <a:pt x="85568" y="82692"/>
                  </a:cubicBezTo>
                  <a:cubicBezTo>
                    <a:pt x="85568" y="83076"/>
                    <a:pt x="85909" y="83076"/>
                    <a:pt x="85909" y="83461"/>
                  </a:cubicBezTo>
                  <a:cubicBezTo>
                    <a:pt x="85909" y="83461"/>
                    <a:pt x="85909" y="83846"/>
                    <a:pt x="85909" y="84230"/>
                  </a:cubicBezTo>
                  <a:cubicBezTo>
                    <a:pt x="85909" y="84230"/>
                    <a:pt x="85909" y="84230"/>
                    <a:pt x="86250" y="84230"/>
                  </a:cubicBezTo>
                  <a:cubicBezTo>
                    <a:pt x="86250" y="84230"/>
                    <a:pt x="86250" y="84230"/>
                    <a:pt x="86250" y="84230"/>
                  </a:cubicBezTo>
                  <a:cubicBezTo>
                    <a:pt x="86590" y="83846"/>
                    <a:pt x="86931" y="83461"/>
                    <a:pt x="87272" y="83076"/>
                  </a:cubicBezTo>
                  <a:cubicBezTo>
                    <a:pt x="87272" y="83076"/>
                    <a:pt x="87272" y="82692"/>
                    <a:pt x="87272" y="82692"/>
                  </a:cubicBezTo>
                  <a:cubicBezTo>
                    <a:pt x="87954" y="82692"/>
                    <a:pt x="88295" y="82307"/>
                    <a:pt x="88636" y="81923"/>
                  </a:cubicBezTo>
                  <a:cubicBezTo>
                    <a:pt x="88636" y="81923"/>
                    <a:pt x="88636" y="81538"/>
                    <a:pt x="88977" y="81538"/>
                  </a:cubicBezTo>
                  <a:cubicBezTo>
                    <a:pt x="88977" y="80769"/>
                    <a:pt x="88977" y="80384"/>
                    <a:pt x="88977" y="80000"/>
                  </a:cubicBezTo>
                  <a:cubicBezTo>
                    <a:pt x="88977" y="80000"/>
                    <a:pt x="88977" y="80000"/>
                    <a:pt x="88977" y="80000"/>
                  </a:cubicBezTo>
                  <a:cubicBezTo>
                    <a:pt x="88636" y="79230"/>
                    <a:pt x="88636" y="78846"/>
                    <a:pt x="88295" y="78461"/>
                  </a:cubicBezTo>
                  <a:cubicBezTo>
                    <a:pt x="88295" y="78076"/>
                    <a:pt x="87954" y="78076"/>
                    <a:pt x="87954" y="77692"/>
                  </a:cubicBezTo>
                  <a:cubicBezTo>
                    <a:pt x="87613" y="77307"/>
                    <a:pt x="87272" y="77307"/>
                    <a:pt x="86931" y="76923"/>
                  </a:cubicBezTo>
                  <a:cubicBezTo>
                    <a:pt x="86931" y="76923"/>
                    <a:pt x="86590" y="76538"/>
                    <a:pt x="86590" y="76153"/>
                  </a:cubicBezTo>
                  <a:cubicBezTo>
                    <a:pt x="86590" y="76153"/>
                    <a:pt x="86590" y="76153"/>
                    <a:pt x="86250" y="75769"/>
                  </a:cubicBezTo>
                  <a:cubicBezTo>
                    <a:pt x="86250" y="75769"/>
                    <a:pt x="86250" y="75769"/>
                    <a:pt x="85909" y="75769"/>
                  </a:cubicBezTo>
                  <a:cubicBezTo>
                    <a:pt x="85909" y="75769"/>
                    <a:pt x="85909" y="75769"/>
                    <a:pt x="85909" y="75384"/>
                  </a:cubicBezTo>
                  <a:cubicBezTo>
                    <a:pt x="85909" y="75384"/>
                    <a:pt x="85909" y="75000"/>
                    <a:pt x="86250" y="74615"/>
                  </a:cubicBezTo>
                  <a:cubicBezTo>
                    <a:pt x="86250" y="74615"/>
                    <a:pt x="86250" y="74230"/>
                    <a:pt x="86590" y="74230"/>
                  </a:cubicBezTo>
                  <a:cubicBezTo>
                    <a:pt x="86590" y="73846"/>
                    <a:pt x="86590" y="73846"/>
                    <a:pt x="86590" y="73846"/>
                  </a:cubicBezTo>
                  <a:cubicBezTo>
                    <a:pt x="86931" y="73461"/>
                    <a:pt x="87272" y="73461"/>
                    <a:pt x="87613" y="73076"/>
                  </a:cubicBezTo>
                  <a:cubicBezTo>
                    <a:pt x="87613" y="73076"/>
                    <a:pt x="87613" y="73076"/>
                    <a:pt x="87954" y="73076"/>
                  </a:cubicBezTo>
                  <a:cubicBezTo>
                    <a:pt x="87954" y="73076"/>
                    <a:pt x="87954" y="73076"/>
                    <a:pt x="87954" y="73076"/>
                  </a:cubicBezTo>
                  <a:cubicBezTo>
                    <a:pt x="88295" y="73461"/>
                    <a:pt x="88295" y="73461"/>
                    <a:pt x="88295" y="73461"/>
                  </a:cubicBezTo>
                  <a:cubicBezTo>
                    <a:pt x="88636" y="73846"/>
                    <a:pt x="88636" y="73846"/>
                    <a:pt x="88636" y="74230"/>
                  </a:cubicBezTo>
                  <a:cubicBezTo>
                    <a:pt x="88977" y="74230"/>
                    <a:pt x="88977" y="74230"/>
                    <a:pt x="88977" y="73846"/>
                  </a:cubicBezTo>
                  <a:cubicBezTo>
                    <a:pt x="89318" y="73846"/>
                    <a:pt x="88977" y="73846"/>
                    <a:pt x="88977" y="73846"/>
                  </a:cubicBezTo>
                  <a:cubicBezTo>
                    <a:pt x="89318" y="73846"/>
                    <a:pt x="89318" y="73846"/>
                    <a:pt x="89318" y="73846"/>
                  </a:cubicBezTo>
                  <a:cubicBezTo>
                    <a:pt x="89318" y="73461"/>
                    <a:pt x="89318" y="73461"/>
                    <a:pt x="89318" y="73461"/>
                  </a:cubicBezTo>
                  <a:cubicBezTo>
                    <a:pt x="88977" y="73461"/>
                    <a:pt x="88977" y="73461"/>
                    <a:pt x="88977" y="73461"/>
                  </a:cubicBezTo>
                  <a:cubicBezTo>
                    <a:pt x="88977" y="73461"/>
                    <a:pt x="88977" y="73461"/>
                    <a:pt x="88977" y="73461"/>
                  </a:cubicBezTo>
                  <a:cubicBezTo>
                    <a:pt x="88977" y="73461"/>
                    <a:pt x="88977" y="73461"/>
                    <a:pt x="89318" y="73461"/>
                  </a:cubicBezTo>
                  <a:cubicBezTo>
                    <a:pt x="89659" y="73461"/>
                    <a:pt x="90000" y="73076"/>
                    <a:pt x="90340" y="73076"/>
                  </a:cubicBezTo>
                  <a:cubicBezTo>
                    <a:pt x="90681" y="72692"/>
                    <a:pt x="91022" y="72692"/>
                    <a:pt x="91022" y="72307"/>
                  </a:cubicBezTo>
                  <a:cubicBezTo>
                    <a:pt x="91022" y="72307"/>
                    <a:pt x="91022" y="72307"/>
                    <a:pt x="91363" y="72307"/>
                  </a:cubicBezTo>
                  <a:cubicBezTo>
                    <a:pt x="91363" y="72307"/>
                    <a:pt x="91363" y="72307"/>
                    <a:pt x="91704" y="72307"/>
                  </a:cubicBezTo>
                  <a:cubicBezTo>
                    <a:pt x="91704" y="72307"/>
                    <a:pt x="92045" y="71923"/>
                    <a:pt x="92386" y="71923"/>
                  </a:cubicBezTo>
                  <a:cubicBezTo>
                    <a:pt x="92386" y="71923"/>
                    <a:pt x="92727" y="71923"/>
                    <a:pt x="92727" y="71923"/>
                  </a:cubicBezTo>
                  <a:cubicBezTo>
                    <a:pt x="93068" y="71923"/>
                    <a:pt x="93068" y="71538"/>
                    <a:pt x="93409" y="71538"/>
                  </a:cubicBezTo>
                  <a:cubicBezTo>
                    <a:pt x="93409" y="71153"/>
                    <a:pt x="93409" y="71153"/>
                    <a:pt x="93409" y="71153"/>
                  </a:cubicBezTo>
                  <a:cubicBezTo>
                    <a:pt x="93750" y="71153"/>
                    <a:pt x="94090" y="70769"/>
                    <a:pt x="94090" y="70384"/>
                  </a:cubicBezTo>
                  <a:cubicBezTo>
                    <a:pt x="94090" y="70384"/>
                    <a:pt x="94090" y="70384"/>
                    <a:pt x="94090" y="70384"/>
                  </a:cubicBezTo>
                  <a:cubicBezTo>
                    <a:pt x="94431" y="70384"/>
                    <a:pt x="94431" y="70000"/>
                    <a:pt x="94772" y="69615"/>
                  </a:cubicBezTo>
                  <a:cubicBezTo>
                    <a:pt x="94772" y="69615"/>
                    <a:pt x="94772" y="69615"/>
                    <a:pt x="94772" y="69615"/>
                  </a:cubicBezTo>
                  <a:cubicBezTo>
                    <a:pt x="95113" y="69615"/>
                    <a:pt x="95113" y="69230"/>
                    <a:pt x="95113" y="69230"/>
                  </a:cubicBezTo>
                  <a:cubicBezTo>
                    <a:pt x="94772" y="68846"/>
                    <a:pt x="94772" y="68846"/>
                    <a:pt x="94772" y="68461"/>
                  </a:cubicBezTo>
                  <a:cubicBezTo>
                    <a:pt x="94772" y="68461"/>
                    <a:pt x="94772" y="68076"/>
                    <a:pt x="95113" y="68076"/>
                  </a:cubicBezTo>
                  <a:cubicBezTo>
                    <a:pt x="95454" y="68076"/>
                    <a:pt x="95454" y="67692"/>
                    <a:pt x="95454" y="67307"/>
                  </a:cubicBezTo>
                  <a:cubicBezTo>
                    <a:pt x="95454" y="67307"/>
                    <a:pt x="95454" y="66923"/>
                    <a:pt x="95795" y="66923"/>
                  </a:cubicBezTo>
                  <a:cubicBezTo>
                    <a:pt x="95795" y="66538"/>
                    <a:pt x="95795" y="66538"/>
                    <a:pt x="95795" y="66153"/>
                  </a:cubicBezTo>
                  <a:cubicBezTo>
                    <a:pt x="95795" y="66153"/>
                    <a:pt x="95795" y="65769"/>
                    <a:pt x="96136" y="65769"/>
                  </a:cubicBezTo>
                  <a:cubicBezTo>
                    <a:pt x="96136" y="65384"/>
                    <a:pt x="96136" y="65384"/>
                    <a:pt x="95795" y="65000"/>
                  </a:cubicBezTo>
                  <a:cubicBezTo>
                    <a:pt x="95795" y="65000"/>
                    <a:pt x="95795" y="64615"/>
                    <a:pt x="95454" y="64615"/>
                  </a:cubicBezTo>
                  <a:cubicBezTo>
                    <a:pt x="95454" y="64615"/>
                    <a:pt x="95454" y="64615"/>
                    <a:pt x="95454" y="64615"/>
                  </a:cubicBezTo>
                  <a:cubicBezTo>
                    <a:pt x="95454" y="64615"/>
                    <a:pt x="95454" y="64615"/>
                    <a:pt x="95454" y="64615"/>
                  </a:cubicBezTo>
                  <a:cubicBezTo>
                    <a:pt x="95113" y="64615"/>
                    <a:pt x="95113" y="64615"/>
                    <a:pt x="95113" y="64615"/>
                  </a:cubicBezTo>
                  <a:cubicBezTo>
                    <a:pt x="95454" y="64615"/>
                    <a:pt x="95454" y="64615"/>
                    <a:pt x="95454" y="64615"/>
                  </a:cubicBezTo>
                  <a:cubicBezTo>
                    <a:pt x="95454" y="64615"/>
                    <a:pt x="95454" y="64615"/>
                    <a:pt x="95454" y="64615"/>
                  </a:cubicBezTo>
                  <a:cubicBezTo>
                    <a:pt x="95454" y="64615"/>
                    <a:pt x="95454" y="64615"/>
                    <a:pt x="95454" y="64230"/>
                  </a:cubicBezTo>
                  <a:cubicBezTo>
                    <a:pt x="95454" y="64230"/>
                    <a:pt x="95454" y="64230"/>
                    <a:pt x="95795" y="64230"/>
                  </a:cubicBezTo>
                  <a:cubicBezTo>
                    <a:pt x="95795" y="63846"/>
                    <a:pt x="95795" y="63846"/>
                    <a:pt x="95795" y="63846"/>
                  </a:cubicBezTo>
                  <a:cubicBezTo>
                    <a:pt x="95454" y="63461"/>
                    <a:pt x="95454" y="63461"/>
                    <a:pt x="95454" y="63461"/>
                  </a:cubicBezTo>
                  <a:cubicBezTo>
                    <a:pt x="95454" y="63461"/>
                    <a:pt x="95454" y="63461"/>
                    <a:pt x="95454" y="63461"/>
                  </a:cubicBezTo>
                  <a:cubicBezTo>
                    <a:pt x="95113" y="63076"/>
                    <a:pt x="95113" y="63076"/>
                    <a:pt x="95113" y="63076"/>
                  </a:cubicBezTo>
                  <a:cubicBezTo>
                    <a:pt x="95454" y="63461"/>
                    <a:pt x="95454" y="63461"/>
                    <a:pt x="95454" y="63461"/>
                  </a:cubicBezTo>
                  <a:cubicBezTo>
                    <a:pt x="95454" y="63461"/>
                    <a:pt x="95454" y="63461"/>
                    <a:pt x="95454" y="63461"/>
                  </a:cubicBezTo>
                  <a:cubicBezTo>
                    <a:pt x="95454" y="63076"/>
                    <a:pt x="95454" y="63076"/>
                    <a:pt x="95454" y="63076"/>
                  </a:cubicBezTo>
                  <a:cubicBezTo>
                    <a:pt x="95795" y="63076"/>
                    <a:pt x="95795" y="63076"/>
                    <a:pt x="95454" y="62692"/>
                  </a:cubicBezTo>
                  <a:cubicBezTo>
                    <a:pt x="95454" y="62692"/>
                    <a:pt x="95454" y="62692"/>
                    <a:pt x="95113" y="62307"/>
                  </a:cubicBezTo>
                  <a:cubicBezTo>
                    <a:pt x="95113" y="62307"/>
                    <a:pt x="94772" y="62307"/>
                    <a:pt x="94772" y="61923"/>
                  </a:cubicBezTo>
                  <a:cubicBezTo>
                    <a:pt x="94772" y="61538"/>
                    <a:pt x="94431" y="61153"/>
                    <a:pt x="94431" y="60769"/>
                  </a:cubicBezTo>
                  <a:cubicBezTo>
                    <a:pt x="94431" y="60769"/>
                    <a:pt x="94090" y="60769"/>
                    <a:pt x="94090" y="60384"/>
                  </a:cubicBezTo>
                  <a:cubicBezTo>
                    <a:pt x="93750" y="60384"/>
                    <a:pt x="93750" y="60384"/>
                    <a:pt x="93750" y="60384"/>
                  </a:cubicBezTo>
                  <a:cubicBezTo>
                    <a:pt x="93409" y="60000"/>
                    <a:pt x="93409" y="60000"/>
                    <a:pt x="93409" y="59615"/>
                  </a:cubicBezTo>
                  <a:cubicBezTo>
                    <a:pt x="93409" y="59615"/>
                    <a:pt x="93409" y="59230"/>
                    <a:pt x="93409" y="59230"/>
                  </a:cubicBezTo>
                  <a:cubicBezTo>
                    <a:pt x="93750" y="58846"/>
                    <a:pt x="93750" y="58846"/>
                    <a:pt x="93750" y="58846"/>
                  </a:cubicBezTo>
                  <a:cubicBezTo>
                    <a:pt x="93750" y="58461"/>
                    <a:pt x="94090" y="58076"/>
                    <a:pt x="94431" y="58076"/>
                  </a:cubicBezTo>
                  <a:cubicBezTo>
                    <a:pt x="94431" y="58076"/>
                    <a:pt x="94772" y="57692"/>
                    <a:pt x="95113" y="57692"/>
                  </a:cubicBezTo>
                  <a:cubicBezTo>
                    <a:pt x="95113" y="57692"/>
                    <a:pt x="95113" y="57692"/>
                    <a:pt x="95113" y="57692"/>
                  </a:cubicBezTo>
                  <a:cubicBezTo>
                    <a:pt x="95113" y="57692"/>
                    <a:pt x="95113" y="57307"/>
                    <a:pt x="95113" y="57307"/>
                  </a:cubicBezTo>
                  <a:cubicBezTo>
                    <a:pt x="95113" y="57307"/>
                    <a:pt x="95113" y="56923"/>
                    <a:pt x="94772" y="56923"/>
                  </a:cubicBezTo>
                  <a:cubicBezTo>
                    <a:pt x="94772" y="56923"/>
                    <a:pt x="94772" y="56923"/>
                    <a:pt x="94431" y="56923"/>
                  </a:cubicBezTo>
                  <a:cubicBezTo>
                    <a:pt x="94431" y="56923"/>
                    <a:pt x="94431" y="56923"/>
                    <a:pt x="94090" y="56923"/>
                  </a:cubicBezTo>
                  <a:cubicBezTo>
                    <a:pt x="94090" y="56923"/>
                    <a:pt x="94090" y="56923"/>
                    <a:pt x="93750" y="56923"/>
                  </a:cubicBezTo>
                  <a:cubicBezTo>
                    <a:pt x="93750" y="56538"/>
                    <a:pt x="93750" y="56923"/>
                    <a:pt x="93409" y="56923"/>
                  </a:cubicBezTo>
                  <a:cubicBezTo>
                    <a:pt x="93409" y="56923"/>
                    <a:pt x="93068" y="57307"/>
                    <a:pt x="93068" y="57307"/>
                  </a:cubicBezTo>
                  <a:cubicBezTo>
                    <a:pt x="93068" y="57307"/>
                    <a:pt x="93068" y="57307"/>
                    <a:pt x="92727" y="57307"/>
                  </a:cubicBezTo>
                  <a:cubicBezTo>
                    <a:pt x="92727" y="57692"/>
                    <a:pt x="92727" y="57307"/>
                    <a:pt x="92386" y="57307"/>
                  </a:cubicBezTo>
                  <a:cubicBezTo>
                    <a:pt x="92386" y="56923"/>
                    <a:pt x="92386" y="56923"/>
                    <a:pt x="92045" y="56923"/>
                  </a:cubicBezTo>
                  <a:cubicBezTo>
                    <a:pt x="91704" y="56538"/>
                    <a:pt x="91704" y="56538"/>
                    <a:pt x="91363" y="56153"/>
                  </a:cubicBezTo>
                  <a:cubicBezTo>
                    <a:pt x="91363" y="56153"/>
                    <a:pt x="91363" y="55769"/>
                    <a:pt x="91704" y="55769"/>
                  </a:cubicBezTo>
                  <a:cubicBezTo>
                    <a:pt x="91704" y="55769"/>
                    <a:pt x="91704" y="55769"/>
                    <a:pt x="92045" y="55769"/>
                  </a:cubicBezTo>
                  <a:cubicBezTo>
                    <a:pt x="92045" y="55384"/>
                    <a:pt x="92386" y="55384"/>
                    <a:pt x="92386" y="55384"/>
                  </a:cubicBezTo>
                  <a:cubicBezTo>
                    <a:pt x="92386" y="55000"/>
                    <a:pt x="92386" y="54615"/>
                    <a:pt x="92727" y="54230"/>
                  </a:cubicBezTo>
                  <a:cubicBezTo>
                    <a:pt x="92727" y="54230"/>
                    <a:pt x="93068" y="54230"/>
                    <a:pt x="93068" y="53846"/>
                  </a:cubicBezTo>
                  <a:cubicBezTo>
                    <a:pt x="93068" y="53846"/>
                    <a:pt x="93068" y="53846"/>
                    <a:pt x="93068" y="53461"/>
                  </a:cubicBezTo>
                  <a:cubicBezTo>
                    <a:pt x="93409" y="53461"/>
                    <a:pt x="93409" y="53461"/>
                    <a:pt x="93409" y="53461"/>
                  </a:cubicBezTo>
                  <a:cubicBezTo>
                    <a:pt x="93750" y="53461"/>
                    <a:pt x="93750" y="53461"/>
                    <a:pt x="94090" y="53461"/>
                  </a:cubicBezTo>
                  <a:cubicBezTo>
                    <a:pt x="94090" y="53846"/>
                    <a:pt x="94090" y="53846"/>
                    <a:pt x="94090" y="54230"/>
                  </a:cubicBezTo>
                  <a:cubicBezTo>
                    <a:pt x="94090" y="54230"/>
                    <a:pt x="93750" y="54230"/>
                    <a:pt x="93750" y="54230"/>
                  </a:cubicBezTo>
                  <a:cubicBezTo>
                    <a:pt x="93750" y="54615"/>
                    <a:pt x="93750" y="54615"/>
                    <a:pt x="93750" y="55000"/>
                  </a:cubicBezTo>
                  <a:cubicBezTo>
                    <a:pt x="93750" y="55000"/>
                    <a:pt x="93750" y="55000"/>
                    <a:pt x="94090" y="55000"/>
                  </a:cubicBezTo>
                  <a:cubicBezTo>
                    <a:pt x="94090" y="55384"/>
                    <a:pt x="93750" y="55384"/>
                    <a:pt x="93750" y="55384"/>
                  </a:cubicBezTo>
                  <a:cubicBezTo>
                    <a:pt x="93750" y="55384"/>
                    <a:pt x="93750" y="55384"/>
                    <a:pt x="93750" y="55384"/>
                  </a:cubicBezTo>
                  <a:cubicBezTo>
                    <a:pt x="93750" y="55769"/>
                    <a:pt x="93750" y="55769"/>
                    <a:pt x="93750" y="55769"/>
                  </a:cubicBezTo>
                  <a:cubicBezTo>
                    <a:pt x="93750" y="55769"/>
                    <a:pt x="94090" y="55769"/>
                    <a:pt x="94090" y="55769"/>
                  </a:cubicBezTo>
                  <a:cubicBezTo>
                    <a:pt x="94090" y="55769"/>
                    <a:pt x="94431" y="55384"/>
                    <a:pt x="94431" y="55384"/>
                  </a:cubicBezTo>
                  <a:cubicBezTo>
                    <a:pt x="94772" y="54615"/>
                    <a:pt x="95113" y="54615"/>
                    <a:pt x="95795" y="54615"/>
                  </a:cubicBezTo>
                  <a:cubicBezTo>
                    <a:pt x="95795" y="54615"/>
                    <a:pt x="95795" y="54615"/>
                    <a:pt x="95795" y="54615"/>
                  </a:cubicBezTo>
                  <a:cubicBezTo>
                    <a:pt x="95795" y="54615"/>
                    <a:pt x="96136" y="54615"/>
                    <a:pt x="96136" y="54615"/>
                  </a:cubicBezTo>
                  <a:cubicBezTo>
                    <a:pt x="96477" y="54615"/>
                    <a:pt x="96477" y="54615"/>
                    <a:pt x="96477" y="55000"/>
                  </a:cubicBezTo>
                  <a:cubicBezTo>
                    <a:pt x="96477" y="55384"/>
                    <a:pt x="96477" y="55769"/>
                    <a:pt x="96477" y="56153"/>
                  </a:cubicBezTo>
                  <a:cubicBezTo>
                    <a:pt x="96477" y="56153"/>
                    <a:pt x="96477" y="56538"/>
                    <a:pt x="96477" y="56538"/>
                  </a:cubicBezTo>
                  <a:cubicBezTo>
                    <a:pt x="96818" y="56538"/>
                    <a:pt x="96818" y="56923"/>
                    <a:pt x="96818" y="56538"/>
                  </a:cubicBezTo>
                  <a:cubicBezTo>
                    <a:pt x="97159" y="56538"/>
                    <a:pt x="97159" y="56538"/>
                    <a:pt x="97159" y="56538"/>
                  </a:cubicBezTo>
                  <a:cubicBezTo>
                    <a:pt x="97159" y="56538"/>
                    <a:pt x="97500" y="56538"/>
                    <a:pt x="97500" y="56923"/>
                  </a:cubicBezTo>
                  <a:cubicBezTo>
                    <a:pt x="97500" y="56923"/>
                    <a:pt x="97840" y="56923"/>
                    <a:pt x="97840" y="56923"/>
                  </a:cubicBezTo>
                  <a:cubicBezTo>
                    <a:pt x="97840" y="57307"/>
                    <a:pt x="97840" y="57307"/>
                    <a:pt x="97840" y="57307"/>
                  </a:cubicBezTo>
                  <a:cubicBezTo>
                    <a:pt x="97840" y="57692"/>
                    <a:pt x="97500" y="57692"/>
                    <a:pt x="97840" y="57692"/>
                  </a:cubicBezTo>
                  <a:cubicBezTo>
                    <a:pt x="98181" y="58076"/>
                    <a:pt x="98181" y="58461"/>
                    <a:pt x="98181" y="58846"/>
                  </a:cubicBezTo>
                  <a:cubicBezTo>
                    <a:pt x="98181" y="59230"/>
                    <a:pt x="98181" y="59230"/>
                    <a:pt x="98181" y="59230"/>
                  </a:cubicBezTo>
                  <a:cubicBezTo>
                    <a:pt x="98181" y="59615"/>
                    <a:pt x="98181" y="60000"/>
                    <a:pt x="98181" y="60000"/>
                  </a:cubicBezTo>
                  <a:cubicBezTo>
                    <a:pt x="98181" y="60000"/>
                    <a:pt x="98522" y="60000"/>
                    <a:pt x="98522" y="60000"/>
                  </a:cubicBezTo>
                  <a:cubicBezTo>
                    <a:pt x="98522" y="60000"/>
                    <a:pt x="98522" y="60000"/>
                    <a:pt x="98863" y="60000"/>
                  </a:cubicBezTo>
                  <a:cubicBezTo>
                    <a:pt x="98863" y="59615"/>
                    <a:pt x="99204" y="59615"/>
                    <a:pt x="99204" y="59615"/>
                  </a:cubicBezTo>
                  <a:cubicBezTo>
                    <a:pt x="99545" y="59615"/>
                    <a:pt x="99545" y="59615"/>
                    <a:pt x="99545" y="59615"/>
                  </a:cubicBezTo>
                  <a:cubicBezTo>
                    <a:pt x="99886" y="59615"/>
                    <a:pt x="99886" y="59615"/>
                    <a:pt x="99886" y="59230"/>
                  </a:cubicBezTo>
                  <a:cubicBezTo>
                    <a:pt x="100227" y="59230"/>
                    <a:pt x="100227" y="58846"/>
                    <a:pt x="100227" y="58461"/>
                  </a:cubicBezTo>
                  <a:cubicBezTo>
                    <a:pt x="100227" y="58076"/>
                    <a:pt x="100227" y="58076"/>
                    <a:pt x="99886" y="57692"/>
                  </a:cubicBezTo>
                  <a:cubicBezTo>
                    <a:pt x="99886" y="56923"/>
                    <a:pt x="99886" y="56923"/>
                    <a:pt x="99204" y="56538"/>
                  </a:cubicBezTo>
                  <a:cubicBezTo>
                    <a:pt x="99204" y="56153"/>
                    <a:pt x="98863" y="56153"/>
                    <a:pt x="98863" y="55769"/>
                  </a:cubicBezTo>
                  <a:cubicBezTo>
                    <a:pt x="98863" y="55384"/>
                    <a:pt x="98522" y="55384"/>
                    <a:pt x="98522" y="55384"/>
                  </a:cubicBezTo>
                  <a:cubicBezTo>
                    <a:pt x="98181" y="55000"/>
                    <a:pt x="98181" y="55000"/>
                    <a:pt x="98181" y="55000"/>
                  </a:cubicBezTo>
                  <a:cubicBezTo>
                    <a:pt x="97840" y="54615"/>
                    <a:pt x="97840" y="54615"/>
                    <a:pt x="97840" y="54230"/>
                  </a:cubicBezTo>
                  <a:cubicBezTo>
                    <a:pt x="98181" y="54230"/>
                    <a:pt x="98181" y="54230"/>
                    <a:pt x="98181" y="53846"/>
                  </a:cubicBezTo>
                  <a:cubicBezTo>
                    <a:pt x="98181" y="53846"/>
                    <a:pt x="98522" y="53846"/>
                    <a:pt x="98522" y="53461"/>
                  </a:cubicBezTo>
                  <a:cubicBezTo>
                    <a:pt x="98863" y="53076"/>
                    <a:pt x="99204" y="52692"/>
                    <a:pt x="98863" y="51923"/>
                  </a:cubicBezTo>
                  <a:cubicBezTo>
                    <a:pt x="98863" y="51538"/>
                    <a:pt x="98863" y="51538"/>
                    <a:pt x="99204" y="51153"/>
                  </a:cubicBezTo>
                  <a:cubicBezTo>
                    <a:pt x="99204" y="51153"/>
                    <a:pt x="99204" y="50769"/>
                    <a:pt x="99545" y="50769"/>
                  </a:cubicBezTo>
                  <a:cubicBezTo>
                    <a:pt x="99545" y="50769"/>
                    <a:pt x="99545" y="50769"/>
                    <a:pt x="99545" y="50384"/>
                  </a:cubicBezTo>
                  <a:cubicBezTo>
                    <a:pt x="99886" y="50384"/>
                    <a:pt x="99886" y="50000"/>
                    <a:pt x="99886" y="50000"/>
                  </a:cubicBezTo>
                  <a:cubicBezTo>
                    <a:pt x="100227" y="50000"/>
                    <a:pt x="100227" y="50384"/>
                    <a:pt x="100568" y="50384"/>
                  </a:cubicBezTo>
                  <a:cubicBezTo>
                    <a:pt x="100568" y="50384"/>
                    <a:pt x="100909" y="50384"/>
                    <a:pt x="100909" y="50384"/>
                  </a:cubicBezTo>
                  <a:cubicBezTo>
                    <a:pt x="101250" y="50384"/>
                    <a:pt x="101250" y="50000"/>
                    <a:pt x="101590" y="50000"/>
                  </a:cubicBezTo>
                  <a:cubicBezTo>
                    <a:pt x="101590" y="49615"/>
                    <a:pt x="101931" y="49230"/>
                    <a:pt x="101931" y="48846"/>
                  </a:cubicBezTo>
                  <a:cubicBezTo>
                    <a:pt x="102272" y="48461"/>
                    <a:pt x="102613" y="47692"/>
                    <a:pt x="102613" y="47307"/>
                  </a:cubicBezTo>
                  <a:cubicBezTo>
                    <a:pt x="102613" y="47307"/>
                    <a:pt x="102613" y="46923"/>
                    <a:pt x="102613" y="46923"/>
                  </a:cubicBezTo>
                  <a:cubicBezTo>
                    <a:pt x="102954" y="46538"/>
                    <a:pt x="102954" y="45769"/>
                    <a:pt x="102954" y="45000"/>
                  </a:cubicBezTo>
                  <a:cubicBezTo>
                    <a:pt x="103295" y="44615"/>
                    <a:pt x="103295" y="44230"/>
                    <a:pt x="103295" y="43846"/>
                  </a:cubicBezTo>
                  <a:cubicBezTo>
                    <a:pt x="103295" y="43461"/>
                    <a:pt x="103295" y="43461"/>
                    <a:pt x="103295" y="43461"/>
                  </a:cubicBezTo>
                  <a:cubicBezTo>
                    <a:pt x="103636" y="43076"/>
                    <a:pt x="103636" y="42692"/>
                    <a:pt x="103636" y="42307"/>
                  </a:cubicBezTo>
                  <a:cubicBezTo>
                    <a:pt x="103295" y="41923"/>
                    <a:pt x="103295" y="41153"/>
                    <a:pt x="102954" y="40384"/>
                  </a:cubicBezTo>
                  <a:cubicBezTo>
                    <a:pt x="102954" y="40384"/>
                    <a:pt x="102954" y="40000"/>
                    <a:pt x="102954" y="40000"/>
                  </a:cubicBezTo>
                  <a:cubicBezTo>
                    <a:pt x="102954" y="39230"/>
                    <a:pt x="102613" y="38846"/>
                    <a:pt x="102613" y="38076"/>
                  </a:cubicBezTo>
                  <a:cubicBezTo>
                    <a:pt x="102613" y="38076"/>
                    <a:pt x="102954" y="38076"/>
                    <a:pt x="102954" y="38076"/>
                  </a:cubicBezTo>
                  <a:cubicBezTo>
                    <a:pt x="102954" y="38076"/>
                    <a:pt x="102954" y="38076"/>
                    <a:pt x="102954" y="38076"/>
                  </a:cubicBezTo>
                  <a:cubicBezTo>
                    <a:pt x="102954" y="38461"/>
                    <a:pt x="103295" y="38846"/>
                    <a:pt x="103636" y="38846"/>
                  </a:cubicBezTo>
                  <a:cubicBezTo>
                    <a:pt x="103636" y="39230"/>
                    <a:pt x="103636" y="39615"/>
                    <a:pt x="103977" y="40000"/>
                  </a:cubicBezTo>
                  <a:cubicBezTo>
                    <a:pt x="103977" y="40000"/>
                    <a:pt x="103977" y="40000"/>
                    <a:pt x="103977" y="40384"/>
                  </a:cubicBezTo>
                  <a:cubicBezTo>
                    <a:pt x="104318" y="40769"/>
                    <a:pt x="104318" y="41153"/>
                    <a:pt x="104318" y="41538"/>
                  </a:cubicBezTo>
                  <a:cubicBezTo>
                    <a:pt x="104318" y="41538"/>
                    <a:pt x="104318" y="41538"/>
                    <a:pt x="104318" y="41538"/>
                  </a:cubicBezTo>
                  <a:cubicBezTo>
                    <a:pt x="104318" y="41923"/>
                    <a:pt x="104318" y="42307"/>
                    <a:pt x="104659" y="42692"/>
                  </a:cubicBezTo>
                  <a:cubicBezTo>
                    <a:pt x="105000" y="43076"/>
                    <a:pt x="105000" y="43076"/>
                    <a:pt x="105000" y="43461"/>
                  </a:cubicBezTo>
                  <a:cubicBezTo>
                    <a:pt x="105000" y="43846"/>
                    <a:pt x="105000" y="44230"/>
                    <a:pt x="105000" y="44230"/>
                  </a:cubicBezTo>
                  <a:cubicBezTo>
                    <a:pt x="105340" y="44615"/>
                    <a:pt x="105340" y="44615"/>
                    <a:pt x="105340" y="45000"/>
                  </a:cubicBezTo>
                  <a:cubicBezTo>
                    <a:pt x="105340" y="45000"/>
                    <a:pt x="105340" y="45384"/>
                    <a:pt x="105340" y="45384"/>
                  </a:cubicBezTo>
                  <a:cubicBezTo>
                    <a:pt x="105340" y="45384"/>
                    <a:pt x="105340" y="45769"/>
                    <a:pt x="105681" y="45769"/>
                  </a:cubicBezTo>
                  <a:cubicBezTo>
                    <a:pt x="105681" y="45769"/>
                    <a:pt x="105681" y="45769"/>
                    <a:pt x="105681" y="45769"/>
                  </a:cubicBezTo>
                  <a:cubicBezTo>
                    <a:pt x="105681" y="45769"/>
                    <a:pt x="105681" y="45384"/>
                    <a:pt x="105681" y="45384"/>
                  </a:cubicBezTo>
                  <a:cubicBezTo>
                    <a:pt x="105681" y="45000"/>
                    <a:pt x="106022" y="45000"/>
                    <a:pt x="106022" y="45000"/>
                  </a:cubicBezTo>
                  <a:cubicBezTo>
                    <a:pt x="106363" y="45000"/>
                    <a:pt x="106363" y="45384"/>
                    <a:pt x="106363" y="45384"/>
                  </a:cubicBezTo>
                  <a:cubicBezTo>
                    <a:pt x="106363" y="45384"/>
                    <a:pt x="106704" y="45384"/>
                    <a:pt x="106704" y="45384"/>
                  </a:cubicBezTo>
                  <a:cubicBezTo>
                    <a:pt x="106704" y="45384"/>
                    <a:pt x="106704" y="45384"/>
                    <a:pt x="106704" y="45384"/>
                  </a:cubicBezTo>
                  <a:cubicBezTo>
                    <a:pt x="106704" y="45000"/>
                    <a:pt x="106704" y="44615"/>
                    <a:pt x="106363" y="44615"/>
                  </a:cubicBezTo>
                  <a:cubicBezTo>
                    <a:pt x="106022" y="44615"/>
                    <a:pt x="106022" y="43846"/>
                    <a:pt x="105681" y="43846"/>
                  </a:cubicBezTo>
                  <a:cubicBezTo>
                    <a:pt x="105681" y="43461"/>
                    <a:pt x="105340" y="43461"/>
                    <a:pt x="105340" y="43076"/>
                  </a:cubicBezTo>
                  <a:cubicBezTo>
                    <a:pt x="105340" y="42692"/>
                    <a:pt x="105340" y="42307"/>
                    <a:pt x="105340" y="42307"/>
                  </a:cubicBezTo>
                  <a:cubicBezTo>
                    <a:pt x="105340" y="41923"/>
                    <a:pt x="105340" y="41923"/>
                    <a:pt x="105340" y="41923"/>
                  </a:cubicBezTo>
                  <a:cubicBezTo>
                    <a:pt x="105340" y="41923"/>
                    <a:pt x="105340" y="41538"/>
                    <a:pt x="105340" y="41538"/>
                  </a:cubicBezTo>
                  <a:cubicBezTo>
                    <a:pt x="105681" y="41538"/>
                    <a:pt x="105681" y="41538"/>
                    <a:pt x="105681" y="41538"/>
                  </a:cubicBezTo>
                  <a:cubicBezTo>
                    <a:pt x="106022" y="41538"/>
                    <a:pt x="105681" y="41153"/>
                    <a:pt x="105681" y="41153"/>
                  </a:cubicBezTo>
                  <a:cubicBezTo>
                    <a:pt x="105340" y="40000"/>
                    <a:pt x="104659" y="39230"/>
                    <a:pt x="103977" y="38076"/>
                  </a:cubicBezTo>
                  <a:cubicBezTo>
                    <a:pt x="103977" y="38076"/>
                    <a:pt x="103636" y="37692"/>
                    <a:pt x="103636" y="37307"/>
                  </a:cubicBezTo>
                  <a:cubicBezTo>
                    <a:pt x="103636" y="36923"/>
                    <a:pt x="103636" y="36923"/>
                    <a:pt x="103636" y="36923"/>
                  </a:cubicBezTo>
                  <a:cubicBezTo>
                    <a:pt x="103636" y="36153"/>
                    <a:pt x="103295" y="35769"/>
                    <a:pt x="102954" y="35384"/>
                  </a:cubicBezTo>
                  <a:cubicBezTo>
                    <a:pt x="102954" y="35384"/>
                    <a:pt x="102954" y="35000"/>
                    <a:pt x="102613" y="35000"/>
                  </a:cubicBezTo>
                  <a:cubicBezTo>
                    <a:pt x="102613" y="35000"/>
                    <a:pt x="102613" y="34615"/>
                    <a:pt x="102272" y="34615"/>
                  </a:cubicBezTo>
                  <a:cubicBezTo>
                    <a:pt x="102272" y="34615"/>
                    <a:pt x="102272" y="34615"/>
                    <a:pt x="102272" y="34615"/>
                  </a:cubicBezTo>
                  <a:cubicBezTo>
                    <a:pt x="102272" y="35000"/>
                    <a:pt x="102272" y="35000"/>
                    <a:pt x="102272" y="35000"/>
                  </a:cubicBezTo>
                  <a:cubicBezTo>
                    <a:pt x="102272" y="35000"/>
                    <a:pt x="102272" y="35000"/>
                    <a:pt x="102272" y="35000"/>
                  </a:cubicBezTo>
                  <a:cubicBezTo>
                    <a:pt x="102613" y="35384"/>
                    <a:pt x="102613" y="35384"/>
                    <a:pt x="102272" y="35769"/>
                  </a:cubicBezTo>
                  <a:cubicBezTo>
                    <a:pt x="102272" y="36153"/>
                    <a:pt x="102272" y="36153"/>
                    <a:pt x="102272" y="36153"/>
                  </a:cubicBezTo>
                  <a:cubicBezTo>
                    <a:pt x="102272" y="36153"/>
                    <a:pt x="102272" y="36538"/>
                    <a:pt x="102272" y="36538"/>
                  </a:cubicBezTo>
                  <a:cubicBezTo>
                    <a:pt x="102613" y="36923"/>
                    <a:pt x="102613" y="36923"/>
                    <a:pt x="102613" y="37307"/>
                  </a:cubicBezTo>
                  <a:cubicBezTo>
                    <a:pt x="102613" y="37307"/>
                    <a:pt x="102613" y="37692"/>
                    <a:pt x="102613" y="37692"/>
                  </a:cubicBezTo>
                  <a:cubicBezTo>
                    <a:pt x="102613" y="37692"/>
                    <a:pt x="102613" y="37692"/>
                    <a:pt x="102613" y="37307"/>
                  </a:cubicBezTo>
                  <a:cubicBezTo>
                    <a:pt x="102272" y="37307"/>
                    <a:pt x="102272" y="36923"/>
                    <a:pt x="102272" y="36923"/>
                  </a:cubicBezTo>
                  <a:cubicBezTo>
                    <a:pt x="102272" y="36923"/>
                    <a:pt x="102272" y="36923"/>
                    <a:pt x="102272" y="36538"/>
                  </a:cubicBezTo>
                  <a:cubicBezTo>
                    <a:pt x="102272" y="36153"/>
                    <a:pt x="101931" y="36153"/>
                    <a:pt x="101931" y="36153"/>
                  </a:cubicBezTo>
                  <a:cubicBezTo>
                    <a:pt x="101590" y="35769"/>
                    <a:pt x="101250" y="35384"/>
                    <a:pt x="100909" y="35384"/>
                  </a:cubicBezTo>
                  <a:cubicBezTo>
                    <a:pt x="100909" y="35384"/>
                    <a:pt x="100568" y="35000"/>
                    <a:pt x="100568" y="35000"/>
                  </a:cubicBezTo>
                  <a:cubicBezTo>
                    <a:pt x="100568" y="35000"/>
                    <a:pt x="100227" y="35384"/>
                    <a:pt x="100227" y="35384"/>
                  </a:cubicBezTo>
                  <a:cubicBezTo>
                    <a:pt x="99886" y="35384"/>
                    <a:pt x="99886" y="35384"/>
                    <a:pt x="99886" y="35384"/>
                  </a:cubicBezTo>
                  <a:cubicBezTo>
                    <a:pt x="99886" y="35769"/>
                    <a:pt x="99886" y="35769"/>
                    <a:pt x="99545" y="36153"/>
                  </a:cubicBezTo>
                  <a:cubicBezTo>
                    <a:pt x="99545" y="36153"/>
                    <a:pt x="99545" y="36153"/>
                    <a:pt x="99545" y="36153"/>
                  </a:cubicBezTo>
                  <a:cubicBezTo>
                    <a:pt x="99545" y="35769"/>
                    <a:pt x="99204" y="35384"/>
                    <a:pt x="99204" y="35384"/>
                  </a:cubicBezTo>
                  <a:cubicBezTo>
                    <a:pt x="99204" y="35384"/>
                    <a:pt x="99204" y="35384"/>
                    <a:pt x="99204" y="35384"/>
                  </a:cubicBezTo>
                  <a:cubicBezTo>
                    <a:pt x="99204" y="35384"/>
                    <a:pt x="98863" y="35384"/>
                    <a:pt x="98863" y="35384"/>
                  </a:cubicBezTo>
                  <a:cubicBezTo>
                    <a:pt x="98863" y="35384"/>
                    <a:pt x="98863" y="35384"/>
                    <a:pt x="98863" y="35769"/>
                  </a:cubicBezTo>
                  <a:cubicBezTo>
                    <a:pt x="98863" y="35769"/>
                    <a:pt x="98863" y="35769"/>
                    <a:pt x="98863" y="35769"/>
                  </a:cubicBezTo>
                  <a:cubicBezTo>
                    <a:pt x="98863" y="35769"/>
                    <a:pt x="98863" y="35769"/>
                    <a:pt x="98863" y="35769"/>
                  </a:cubicBezTo>
                  <a:cubicBezTo>
                    <a:pt x="98522" y="35384"/>
                    <a:pt x="98522" y="35384"/>
                    <a:pt x="98522" y="35000"/>
                  </a:cubicBezTo>
                  <a:cubicBezTo>
                    <a:pt x="98522" y="35000"/>
                    <a:pt x="98181" y="35000"/>
                    <a:pt x="98181" y="35000"/>
                  </a:cubicBezTo>
                  <a:cubicBezTo>
                    <a:pt x="98181" y="35000"/>
                    <a:pt x="97840" y="35000"/>
                    <a:pt x="97840" y="35000"/>
                  </a:cubicBezTo>
                  <a:cubicBezTo>
                    <a:pt x="97840" y="35000"/>
                    <a:pt x="97840" y="35000"/>
                    <a:pt x="97500" y="35000"/>
                  </a:cubicBezTo>
                  <a:cubicBezTo>
                    <a:pt x="97500" y="35000"/>
                    <a:pt x="97500" y="34615"/>
                    <a:pt x="97500" y="34615"/>
                  </a:cubicBezTo>
                  <a:cubicBezTo>
                    <a:pt x="97500" y="34615"/>
                    <a:pt x="97500" y="34615"/>
                    <a:pt x="97500" y="34230"/>
                  </a:cubicBezTo>
                  <a:cubicBezTo>
                    <a:pt x="97500" y="34230"/>
                    <a:pt x="97840" y="33846"/>
                    <a:pt x="97840" y="33461"/>
                  </a:cubicBezTo>
                  <a:cubicBezTo>
                    <a:pt x="98181" y="33076"/>
                    <a:pt x="98181" y="33076"/>
                    <a:pt x="98181" y="32692"/>
                  </a:cubicBezTo>
                  <a:cubicBezTo>
                    <a:pt x="98181" y="31923"/>
                    <a:pt x="98522" y="31153"/>
                    <a:pt x="98863" y="30769"/>
                  </a:cubicBezTo>
                  <a:cubicBezTo>
                    <a:pt x="98863" y="30384"/>
                    <a:pt x="98863" y="30000"/>
                    <a:pt x="98863" y="29615"/>
                  </a:cubicBezTo>
                  <a:cubicBezTo>
                    <a:pt x="98863" y="29230"/>
                    <a:pt x="98863" y="29230"/>
                    <a:pt x="99204" y="28846"/>
                  </a:cubicBezTo>
                  <a:cubicBezTo>
                    <a:pt x="99204" y="28461"/>
                    <a:pt x="99204" y="28461"/>
                    <a:pt x="99204" y="28076"/>
                  </a:cubicBezTo>
                  <a:cubicBezTo>
                    <a:pt x="99204" y="28076"/>
                    <a:pt x="99204" y="27692"/>
                    <a:pt x="99204" y="27692"/>
                  </a:cubicBezTo>
                  <a:cubicBezTo>
                    <a:pt x="99204" y="27307"/>
                    <a:pt x="99545" y="27307"/>
                    <a:pt x="99886" y="27307"/>
                  </a:cubicBezTo>
                  <a:cubicBezTo>
                    <a:pt x="100227" y="27307"/>
                    <a:pt x="100568" y="26923"/>
                    <a:pt x="100909" y="26923"/>
                  </a:cubicBezTo>
                  <a:cubicBezTo>
                    <a:pt x="100909" y="26923"/>
                    <a:pt x="100909" y="26923"/>
                    <a:pt x="101250" y="26923"/>
                  </a:cubicBezTo>
                  <a:cubicBezTo>
                    <a:pt x="101250" y="26923"/>
                    <a:pt x="101590" y="26923"/>
                    <a:pt x="101590" y="26923"/>
                  </a:cubicBezTo>
                  <a:cubicBezTo>
                    <a:pt x="101590" y="26538"/>
                    <a:pt x="101931" y="26538"/>
                    <a:pt x="101931" y="26538"/>
                  </a:cubicBezTo>
                  <a:cubicBezTo>
                    <a:pt x="102272" y="26538"/>
                    <a:pt x="102613" y="26538"/>
                    <a:pt x="102954" y="26153"/>
                  </a:cubicBezTo>
                  <a:cubicBezTo>
                    <a:pt x="102954" y="26153"/>
                    <a:pt x="102954" y="26153"/>
                    <a:pt x="102954" y="26153"/>
                  </a:cubicBezTo>
                  <a:cubicBezTo>
                    <a:pt x="102954" y="26153"/>
                    <a:pt x="103295" y="25769"/>
                    <a:pt x="103295" y="25769"/>
                  </a:cubicBezTo>
                  <a:cubicBezTo>
                    <a:pt x="103295" y="25769"/>
                    <a:pt x="103295" y="25384"/>
                    <a:pt x="103636" y="25384"/>
                  </a:cubicBezTo>
                  <a:cubicBezTo>
                    <a:pt x="103977" y="25384"/>
                    <a:pt x="104318" y="25769"/>
                    <a:pt x="104659" y="25769"/>
                  </a:cubicBezTo>
                  <a:cubicBezTo>
                    <a:pt x="104659" y="25769"/>
                    <a:pt x="104659" y="25769"/>
                    <a:pt x="105000" y="25769"/>
                  </a:cubicBezTo>
                  <a:cubicBezTo>
                    <a:pt x="105000" y="25769"/>
                    <a:pt x="105000" y="25769"/>
                    <a:pt x="105000" y="25769"/>
                  </a:cubicBezTo>
                  <a:cubicBezTo>
                    <a:pt x="105000" y="26153"/>
                    <a:pt x="105000" y="26153"/>
                    <a:pt x="105000" y="26153"/>
                  </a:cubicBezTo>
                  <a:cubicBezTo>
                    <a:pt x="104659" y="26153"/>
                    <a:pt x="104659" y="26153"/>
                    <a:pt x="105000" y="26538"/>
                  </a:cubicBezTo>
                  <a:cubicBezTo>
                    <a:pt x="105000" y="26538"/>
                    <a:pt x="105000" y="26538"/>
                    <a:pt x="105340" y="26538"/>
                  </a:cubicBezTo>
                  <a:cubicBezTo>
                    <a:pt x="105340" y="26153"/>
                    <a:pt x="105681" y="26153"/>
                    <a:pt x="106022" y="25769"/>
                  </a:cubicBezTo>
                  <a:cubicBezTo>
                    <a:pt x="106022" y="25769"/>
                    <a:pt x="106363" y="25769"/>
                    <a:pt x="106363" y="25769"/>
                  </a:cubicBezTo>
                  <a:cubicBezTo>
                    <a:pt x="106363" y="25769"/>
                    <a:pt x="106704" y="25769"/>
                    <a:pt x="106704" y="25769"/>
                  </a:cubicBezTo>
                  <a:cubicBezTo>
                    <a:pt x="106704" y="25384"/>
                    <a:pt x="107045" y="25384"/>
                    <a:pt x="107045" y="25384"/>
                  </a:cubicBezTo>
                  <a:cubicBezTo>
                    <a:pt x="106704" y="25000"/>
                    <a:pt x="106704" y="25000"/>
                    <a:pt x="106363" y="25000"/>
                  </a:cubicBezTo>
                  <a:cubicBezTo>
                    <a:pt x="106363" y="25000"/>
                    <a:pt x="106363" y="25000"/>
                    <a:pt x="106363" y="25000"/>
                  </a:cubicBezTo>
                  <a:cubicBezTo>
                    <a:pt x="106363" y="25000"/>
                    <a:pt x="106363" y="25000"/>
                    <a:pt x="106363" y="24615"/>
                  </a:cubicBezTo>
                  <a:cubicBezTo>
                    <a:pt x="106022" y="24615"/>
                    <a:pt x="106022" y="24230"/>
                    <a:pt x="106363" y="23846"/>
                  </a:cubicBezTo>
                  <a:cubicBezTo>
                    <a:pt x="106363" y="23846"/>
                    <a:pt x="106363" y="23461"/>
                    <a:pt x="106363" y="23461"/>
                  </a:cubicBezTo>
                  <a:cubicBezTo>
                    <a:pt x="106363" y="23461"/>
                    <a:pt x="106363" y="23076"/>
                    <a:pt x="106363" y="22692"/>
                  </a:cubicBezTo>
                  <a:cubicBezTo>
                    <a:pt x="106363" y="22307"/>
                    <a:pt x="106363" y="21923"/>
                    <a:pt x="106363" y="21538"/>
                  </a:cubicBezTo>
                  <a:cubicBezTo>
                    <a:pt x="106363" y="21153"/>
                    <a:pt x="106363" y="21153"/>
                    <a:pt x="106704" y="21153"/>
                  </a:cubicBezTo>
                  <a:cubicBezTo>
                    <a:pt x="107045" y="20769"/>
                    <a:pt x="107045" y="20769"/>
                    <a:pt x="107386" y="20769"/>
                  </a:cubicBezTo>
                  <a:cubicBezTo>
                    <a:pt x="107386" y="20769"/>
                    <a:pt x="107727" y="20769"/>
                    <a:pt x="107727" y="20769"/>
                  </a:cubicBezTo>
                  <a:cubicBezTo>
                    <a:pt x="108068" y="20769"/>
                    <a:pt x="108068" y="20769"/>
                    <a:pt x="108068" y="20384"/>
                  </a:cubicBezTo>
                  <a:cubicBezTo>
                    <a:pt x="108068" y="20384"/>
                    <a:pt x="108409" y="20384"/>
                    <a:pt x="108409" y="20769"/>
                  </a:cubicBezTo>
                  <a:cubicBezTo>
                    <a:pt x="108409" y="20769"/>
                    <a:pt x="108409" y="21153"/>
                    <a:pt x="108409" y="21153"/>
                  </a:cubicBezTo>
                  <a:cubicBezTo>
                    <a:pt x="108409" y="21538"/>
                    <a:pt x="108409" y="21538"/>
                    <a:pt x="108750" y="21923"/>
                  </a:cubicBezTo>
                  <a:cubicBezTo>
                    <a:pt x="108750" y="21923"/>
                    <a:pt x="109090" y="21923"/>
                    <a:pt x="109090" y="21923"/>
                  </a:cubicBezTo>
                  <a:cubicBezTo>
                    <a:pt x="109090" y="21923"/>
                    <a:pt x="109431" y="21923"/>
                    <a:pt x="109431" y="21923"/>
                  </a:cubicBezTo>
                  <a:cubicBezTo>
                    <a:pt x="109431" y="21923"/>
                    <a:pt x="109431" y="21923"/>
                    <a:pt x="109431" y="21923"/>
                  </a:cubicBezTo>
                  <a:cubicBezTo>
                    <a:pt x="109431" y="21538"/>
                    <a:pt x="109431" y="21153"/>
                    <a:pt x="109431" y="20769"/>
                  </a:cubicBezTo>
                  <a:cubicBezTo>
                    <a:pt x="109772" y="20384"/>
                    <a:pt x="109772" y="20384"/>
                    <a:pt x="110113" y="20000"/>
                  </a:cubicBezTo>
                  <a:cubicBezTo>
                    <a:pt x="110113" y="20000"/>
                    <a:pt x="110113" y="20000"/>
                    <a:pt x="110113" y="20000"/>
                  </a:cubicBezTo>
                  <a:cubicBezTo>
                    <a:pt x="110113" y="20000"/>
                    <a:pt x="110113" y="20000"/>
                    <a:pt x="110113" y="20000"/>
                  </a:cubicBezTo>
                  <a:cubicBezTo>
                    <a:pt x="109772" y="19615"/>
                    <a:pt x="109431" y="18846"/>
                    <a:pt x="109431" y="18461"/>
                  </a:cubicBezTo>
                  <a:cubicBezTo>
                    <a:pt x="109431" y="18461"/>
                    <a:pt x="109431" y="18461"/>
                    <a:pt x="109431" y="18461"/>
                  </a:cubicBezTo>
                  <a:cubicBezTo>
                    <a:pt x="109431" y="18076"/>
                    <a:pt x="109772" y="18076"/>
                    <a:pt x="110113" y="18076"/>
                  </a:cubicBezTo>
                  <a:cubicBezTo>
                    <a:pt x="110113" y="18076"/>
                    <a:pt x="110113" y="18461"/>
                    <a:pt x="110113" y="18461"/>
                  </a:cubicBezTo>
                  <a:cubicBezTo>
                    <a:pt x="110113" y="18846"/>
                    <a:pt x="110113" y="18846"/>
                    <a:pt x="110113" y="19230"/>
                  </a:cubicBezTo>
                  <a:cubicBezTo>
                    <a:pt x="110454" y="19615"/>
                    <a:pt x="110454" y="20000"/>
                    <a:pt x="110454" y="20384"/>
                  </a:cubicBezTo>
                  <a:cubicBezTo>
                    <a:pt x="110454" y="20384"/>
                    <a:pt x="110454" y="20384"/>
                    <a:pt x="110454" y="20384"/>
                  </a:cubicBezTo>
                  <a:cubicBezTo>
                    <a:pt x="110795" y="20769"/>
                    <a:pt x="110795" y="21153"/>
                    <a:pt x="110795" y="21538"/>
                  </a:cubicBezTo>
                  <a:cubicBezTo>
                    <a:pt x="110795" y="21538"/>
                    <a:pt x="110454" y="21923"/>
                    <a:pt x="110454" y="21923"/>
                  </a:cubicBezTo>
                  <a:cubicBezTo>
                    <a:pt x="110454" y="21923"/>
                    <a:pt x="110454" y="21923"/>
                    <a:pt x="110454" y="21923"/>
                  </a:cubicBezTo>
                  <a:cubicBezTo>
                    <a:pt x="110454" y="22307"/>
                    <a:pt x="110113" y="22307"/>
                    <a:pt x="110113" y="22692"/>
                  </a:cubicBezTo>
                  <a:cubicBezTo>
                    <a:pt x="110454" y="23076"/>
                    <a:pt x="110454" y="23461"/>
                    <a:pt x="110113" y="24230"/>
                  </a:cubicBezTo>
                  <a:cubicBezTo>
                    <a:pt x="110113" y="24230"/>
                    <a:pt x="110113" y="24230"/>
                    <a:pt x="110113" y="24230"/>
                  </a:cubicBezTo>
                  <a:cubicBezTo>
                    <a:pt x="110113" y="25000"/>
                    <a:pt x="110113" y="25384"/>
                    <a:pt x="110113" y="25769"/>
                  </a:cubicBezTo>
                  <a:cubicBezTo>
                    <a:pt x="110113" y="26153"/>
                    <a:pt x="110113" y="26538"/>
                    <a:pt x="109772" y="26923"/>
                  </a:cubicBezTo>
                  <a:cubicBezTo>
                    <a:pt x="109772" y="26923"/>
                    <a:pt x="109772" y="26923"/>
                    <a:pt x="109772" y="27307"/>
                  </a:cubicBezTo>
                  <a:cubicBezTo>
                    <a:pt x="109772" y="27307"/>
                    <a:pt x="109431" y="27307"/>
                    <a:pt x="109431" y="27307"/>
                  </a:cubicBezTo>
                  <a:cubicBezTo>
                    <a:pt x="109431" y="27692"/>
                    <a:pt x="109431" y="27692"/>
                    <a:pt x="109431" y="27692"/>
                  </a:cubicBezTo>
                  <a:cubicBezTo>
                    <a:pt x="109431" y="28076"/>
                    <a:pt x="109772" y="28461"/>
                    <a:pt x="109431" y="28461"/>
                  </a:cubicBezTo>
                  <a:cubicBezTo>
                    <a:pt x="109431" y="28846"/>
                    <a:pt x="109431" y="28846"/>
                    <a:pt x="109431" y="29230"/>
                  </a:cubicBezTo>
                  <a:cubicBezTo>
                    <a:pt x="109431" y="29230"/>
                    <a:pt x="109431" y="29615"/>
                    <a:pt x="109431" y="29615"/>
                  </a:cubicBezTo>
                  <a:cubicBezTo>
                    <a:pt x="109431" y="30000"/>
                    <a:pt x="109431" y="30384"/>
                    <a:pt x="109772" y="30769"/>
                  </a:cubicBezTo>
                  <a:cubicBezTo>
                    <a:pt x="110113" y="31923"/>
                    <a:pt x="110454" y="33076"/>
                    <a:pt x="111136" y="34230"/>
                  </a:cubicBezTo>
                  <a:cubicBezTo>
                    <a:pt x="111477" y="34230"/>
                    <a:pt x="111477" y="34615"/>
                    <a:pt x="111818" y="35000"/>
                  </a:cubicBezTo>
                  <a:cubicBezTo>
                    <a:pt x="111818" y="35000"/>
                    <a:pt x="111818" y="35384"/>
                    <a:pt x="112159" y="35384"/>
                  </a:cubicBezTo>
                  <a:cubicBezTo>
                    <a:pt x="112159" y="35769"/>
                    <a:pt x="112500" y="36153"/>
                    <a:pt x="112500" y="36153"/>
                  </a:cubicBezTo>
                  <a:cubicBezTo>
                    <a:pt x="112500" y="36538"/>
                    <a:pt x="112500" y="36923"/>
                    <a:pt x="112840" y="36923"/>
                  </a:cubicBezTo>
                  <a:cubicBezTo>
                    <a:pt x="112840" y="37307"/>
                    <a:pt x="113181" y="37307"/>
                    <a:pt x="113181" y="37692"/>
                  </a:cubicBezTo>
                  <a:cubicBezTo>
                    <a:pt x="113181" y="37692"/>
                    <a:pt x="113181" y="37692"/>
                    <a:pt x="113522" y="37692"/>
                  </a:cubicBezTo>
                  <a:cubicBezTo>
                    <a:pt x="113522" y="37307"/>
                    <a:pt x="113522" y="37307"/>
                    <a:pt x="113522" y="36923"/>
                  </a:cubicBezTo>
                  <a:cubicBezTo>
                    <a:pt x="113863" y="36538"/>
                    <a:pt x="113863" y="35769"/>
                    <a:pt x="113863" y="35384"/>
                  </a:cubicBezTo>
                  <a:cubicBezTo>
                    <a:pt x="113522" y="35000"/>
                    <a:pt x="113522" y="34615"/>
                    <a:pt x="114204" y="34230"/>
                  </a:cubicBezTo>
                  <a:cubicBezTo>
                    <a:pt x="114204" y="34230"/>
                    <a:pt x="114204" y="34230"/>
                    <a:pt x="114204" y="34230"/>
                  </a:cubicBezTo>
                  <a:cubicBezTo>
                    <a:pt x="114204" y="34230"/>
                    <a:pt x="114204" y="34230"/>
                    <a:pt x="114204" y="33846"/>
                  </a:cubicBezTo>
                  <a:cubicBezTo>
                    <a:pt x="114204" y="33846"/>
                    <a:pt x="113863" y="33846"/>
                    <a:pt x="113863" y="33461"/>
                  </a:cubicBezTo>
                  <a:cubicBezTo>
                    <a:pt x="113863" y="33461"/>
                    <a:pt x="113863" y="33461"/>
                    <a:pt x="113863" y="33461"/>
                  </a:cubicBezTo>
                  <a:cubicBezTo>
                    <a:pt x="113863" y="33076"/>
                    <a:pt x="113863" y="32692"/>
                    <a:pt x="113863" y="32307"/>
                  </a:cubicBezTo>
                  <a:cubicBezTo>
                    <a:pt x="113863" y="32307"/>
                    <a:pt x="113863" y="31923"/>
                    <a:pt x="114204" y="31923"/>
                  </a:cubicBezTo>
                  <a:cubicBezTo>
                    <a:pt x="114204" y="31923"/>
                    <a:pt x="114545" y="31923"/>
                    <a:pt x="114545" y="31923"/>
                  </a:cubicBezTo>
                  <a:cubicBezTo>
                    <a:pt x="114545" y="31538"/>
                    <a:pt x="114545" y="31538"/>
                    <a:pt x="114545" y="31538"/>
                  </a:cubicBezTo>
                  <a:cubicBezTo>
                    <a:pt x="114545" y="31153"/>
                    <a:pt x="114545" y="31153"/>
                    <a:pt x="114204" y="30769"/>
                  </a:cubicBezTo>
                  <a:cubicBezTo>
                    <a:pt x="113863" y="30384"/>
                    <a:pt x="113863" y="30000"/>
                    <a:pt x="113863" y="29230"/>
                  </a:cubicBezTo>
                  <a:cubicBezTo>
                    <a:pt x="113863" y="29230"/>
                    <a:pt x="113863" y="29230"/>
                    <a:pt x="113863" y="29230"/>
                  </a:cubicBezTo>
                  <a:cubicBezTo>
                    <a:pt x="114204" y="29230"/>
                    <a:pt x="114204" y="29230"/>
                    <a:pt x="114204" y="29230"/>
                  </a:cubicBezTo>
                  <a:cubicBezTo>
                    <a:pt x="114204" y="29230"/>
                    <a:pt x="114545" y="28846"/>
                    <a:pt x="114545" y="28846"/>
                  </a:cubicBezTo>
                  <a:cubicBezTo>
                    <a:pt x="114204" y="28461"/>
                    <a:pt x="114204" y="28461"/>
                    <a:pt x="114204" y="28076"/>
                  </a:cubicBezTo>
                  <a:cubicBezTo>
                    <a:pt x="113863" y="28076"/>
                    <a:pt x="113863" y="28076"/>
                    <a:pt x="113863" y="28076"/>
                  </a:cubicBezTo>
                  <a:cubicBezTo>
                    <a:pt x="113522" y="28076"/>
                    <a:pt x="113522" y="28076"/>
                    <a:pt x="113522" y="27692"/>
                  </a:cubicBezTo>
                  <a:cubicBezTo>
                    <a:pt x="113522" y="27692"/>
                    <a:pt x="113181" y="27307"/>
                    <a:pt x="113522" y="26923"/>
                  </a:cubicBezTo>
                  <a:cubicBezTo>
                    <a:pt x="113522" y="26923"/>
                    <a:pt x="113522" y="26923"/>
                    <a:pt x="113522" y="26923"/>
                  </a:cubicBezTo>
                  <a:cubicBezTo>
                    <a:pt x="113522" y="26538"/>
                    <a:pt x="113522" y="26538"/>
                    <a:pt x="113522" y="26538"/>
                  </a:cubicBezTo>
                  <a:cubicBezTo>
                    <a:pt x="113181" y="26538"/>
                    <a:pt x="113181" y="26153"/>
                    <a:pt x="112840" y="26153"/>
                  </a:cubicBezTo>
                  <a:cubicBezTo>
                    <a:pt x="112840" y="26153"/>
                    <a:pt x="112840" y="26153"/>
                    <a:pt x="112840" y="26153"/>
                  </a:cubicBezTo>
                  <a:cubicBezTo>
                    <a:pt x="112840" y="26538"/>
                    <a:pt x="112840" y="26538"/>
                    <a:pt x="112500" y="26538"/>
                  </a:cubicBezTo>
                  <a:cubicBezTo>
                    <a:pt x="112500" y="26538"/>
                    <a:pt x="112500" y="26538"/>
                    <a:pt x="112500" y="26538"/>
                  </a:cubicBezTo>
                  <a:cubicBezTo>
                    <a:pt x="112500" y="26538"/>
                    <a:pt x="112500" y="26538"/>
                    <a:pt x="112500" y="26538"/>
                  </a:cubicBezTo>
                  <a:cubicBezTo>
                    <a:pt x="112840" y="26538"/>
                    <a:pt x="112840" y="26538"/>
                    <a:pt x="112840" y="26538"/>
                  </a:cubicBezTo>
                  <a:cubicBezTo>
                    <a:pt x="112840" y="26538"/>
                    <a:pt x="112840" y="26538"/>
                    <a:pt x="112500" y="26538"/>
                  </a:cubicBezTo>
                  <a:cubicBezTo>
                    <a:pt x="112500" y="26538"/>
                    <a:pt x="112500" y="26538"/>
                    <a:pt x="112500" y="26538"/>
                  </a:cubicBezTo>
                  <a:cubicBezTo>
                    <a:pt x="112500" y="26538"/>
                    <a:pt x="112500" y="26538"/>
                    <a:pt x="112500" y="26538"/>
                  </a:cubicBezTo>
                  <a:cubicBezTo>
                    <a:pt x="112500" y="26538"/>
                    <a:pt x="112500" y="26153"/>
                    <a:pt x="112159" y="26153"/>
                  </a:cubicBezTo>
                  <a:cubicBezTo>
                    <a:pt x="112159" y="25769"/>
                    <a:pt x="112159" y="25384"/>
                    <a:pt x="112159" y="25000"/>
                  </a:cubicBezTo>
                  <a:cubicBezTo>
                    <a:pt x="112159" y="24615"/>
                    <a:pt x="112159" y="23846"/>
                    <a:pt x="111818" y="23461"/>
                  </a:cubicBezTo>
                  <a:cubicBezTo>
                    <a:pt x="111818" y="23461"/>
                    <a:pt x="111818" y="23461"/>
                    <a:pt x="111818" y="23461"/>
                  </a:cubicBezTo>
                  <a:cubicBezTo>
                    <a:pt x="111818" y="23076"/>
                    <a:pt x="111818" y="22692"/>
                    <a:pt x="112159" y="22692"/>
                  </a:cubicBezTo>
                  <a:cubicBezTo>
                    <a:pt x="112159" y="22692"/>
                    <a:pt x="112500" y="22692"/>
                    <a:pt x="112500" y="22692"/>
                  </a:cubicBezTo>
                  <a:cubicBezTo>
                    <a:pt x="112500" y="22692"/>
                    <a:pt x="112500" y="22692"/>
                    <a:pt x="112500" y="22307"/>
                  </a:cubicBezTo>
                  <a:cubicBezTo>
                    <a:pt x="112500" y="22307"/>
                    <a:pt x="112500" y="22307"/>
                    <a:pt x="112840" y="21923"/>
                  </a:cubicBezTo>
                  <a:cubicBezTo>
                    <a:pt x="112840" y="21923"/>
                    <a:pt x="112840" y="21923"/>
                    <a:pt x="112840" y="21923"/>
                  </a:cubicBezTo>
                  <a:cubicBezTo>
                    <a:pt x="113181" y="22307"/>
                    <a:pt x="113181" y="22307"/>
                    <a:pt x="113181" y="22307"/>
                  </a:cubicBezTo>
                  <a:cubicBezTo>
                    <a:pt x="113181" y="22307"/>
                    <a:pt x="113181" y="22307"/>
                    <a:pt x="113181" y="22307"/>
                  </a:cubicBezTo>
                  <a:cubicBezTo>
                    <a:pt x="113522" y="22307"/>
                    <a:pt x="113522" y="22307"/>
                    <a:pt x="113522" y="22307"/>
                  </a:cubicBezTo>
                  <a:cubicBezTo>
                    <a:pt x="113522" y="22307"/>
                    <a:pt x="113522" y="21923"/>
                    <a:pt x="113522" y="21923"/>
                  </a:cubicBezTo>
                  <a:cubicBezTo>
                    <a:pt x="113522" y="21538"/>
                    <a:pt x="113522" y="21538"/>
                    <a:pt x="113863" y="21153"/>
                  </a:cubicBezTo>
                  <a:cubicBezTo>
                    <a:pt x="113863" y="21153"/>
                    <a:pt x="114204" y="21153"/>
                    <a:pt x="114545" y="20769"/>
                  </a:cubicBezTo>
                  <a:cubicBezTo>
                    <a:pt x="114545" y="20769"/>
                    <a:pt x="114886" y="21153"/>
                    <a:pt x="114886" y="21153"/>
                  </a:cubicBezTo>
                  <a:cubicBezTo>
                    <a:pt x="115227" y="21153"/>
                    <a:pt x="115227" y="21538"/>
                    <a:pt x="115227" y="21538"/>
                  </a:cubicBezTo>
                  <a:cubicBezTo>
                    <a:pt x="115568" y="21538"/>
                    <a:pt x="115568" y="21538"/>
                    <a:pt x="115568" y="21538"/>
                  </a:cubicBezTo>
                  <a:cubicBezTo>
                    <a:pt x="115568" y="21538"/>
                    <a:pt x="115568" y="21538"/>
                    <a:pt x="115909" y="21538"/>
                  </a:cubicBezTo>
                  <a:cubicBezTo>
                    <a:pt x="115909" y="21538"/>
                    <a:pt x="115909" y="21538"/>
                    <a:pt x="115909" y="21538"/>
                  </a:cubicBezTo>
                  <a:cubicBezTo>
                    <a:pt x="115909" y="21153"/>
                    <a:pt x="115909" y="21153"/>
                    <a:pt x="115909" y="20769"/>
                  </a:cubicBezTo>
                  <a:cubicBezTo>
                    <a:pt x="115909" y="20384"/>
                    <a:pt x="115909" y="20384"/>
                    <a:pt x="115909" y="20000"/>
                  </a:cubicBezTo>
                  <a:cubicBezTo>
                    <a:pt x="115909" y="20000"/>
                    <a:pt x="115909" y="19615"/>
                    <a:pt x="116250" y="19230"/>
                  </a:cubicBezTo>
                  <a:cubicBezTo>
                    <a:pt x="116250" y="18846"/>
                    <a:pt x="116250" y="18076"/>
                    <a:pt x="116590" y="17692"/>
                  </a:cubicBezTo>
                  <a:cubicBezTo>
                    <a:pt x="116590" y="17692"/>
                    <a:pt x="116590" y="17307"/>
                    <a:pt x="116931" y="16923"/>
                  </a:cubicBezTo>
                  <a:cubicBezTo>
                    <a:pt x="116931" y="16538"/>
                    <a:pt x="117272" y="16153"/>
                    <a:pt x="117613" y="16153"/>
                  </a:cubicBezTo>
                  <a:cubicBezTo>
                    <a:pt x="117613" y="15769"/>
                    <a:pt x="117613" y="15769"/>
                    <a:pt x="117954" y="15769"/>
                  </a:cubicBezTo>
                  <a:cubicBezTo>
                    <a:pt x="117954" y="15769"/>
                    <a:pt x="118295" y="15769"/>
                    <a:pt x="118295" y="15769"/>
                  </a:cubicBezTo>
                  <a:cubicBezTo>
                    <a:pt x="118636" y="15769"/>
                    <a:pt x="118636" y="15769"/>
                    <a:pt x="118636" y="15769"/>
                  </a:cubicBezTo>
                  <a:cubicBezTo>
                    <a:pt x="118636" y="15769"/>
                    <a:pt x="118977" y="15769"/>
                    <a:pt x="118977" y="15769"/>
                  </a:cubicBezTo>
                  <a:cubicBezTo>
                    <a:pt x="118977" y="15384"/>
                    <a:pt x="118977" y="15000"/>
                    <a:pt x="118636" y="14615"/>
                  </a:cubicBezTo>
                  <a:cubicBezTo>
                    <a:pt x="118295" y="14615"/>
                    <a:pt x="118295" y="14230"/>
                    <a:pt x="118295" y="14230"/>
                  </a:cubicBezTo>
                  <a:cubicBezTo>
                    <a:pt x="118295" y="14230"/>
                    <a:pt x="118295" y="14230"/>
                    <a:pt x="118295" y="13846"/>
                  </a:cubicBezTo>
                  <a:cubicBezTo>
                    <a:pt x="117954" y="13846"/>
                    <a:pt x="117613"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076"/>
                    <a:pt x="117272" y="13076"/>
                  </a:cubicBezTo>
                  <a:cubicBezTo>
                    <a:pt x="117272" y="13076"/>
                    <a:pt x="116931" y="12692"/>
                    <a:pt x="116590" y="12692"/>
                  </a:cubicBezTo>
                  <a:cubicBezTo>
                    <a:pt x="116590" y="12692"/>
                    <a:pt x="116590" y="12692"/>
                    <a:pt x="116590" y="12692"/>
                  </a:cubicBezTo>
                  <a:cubicBezTo>
                    <a:pt x="116590" y="12692"/>
                    <a:pt x="116590" y="12692"/>
                    <a:pt x="116590" y="12692"/>
                  </a:cubicBezTo>
                  <a:cubicBezTo>
                    <a:pt x="116590" y="12307"/>
                    <a:pt x="116250" y="12307"/>
                    <a:pt x="116250" y="12307"/>
                  </a:cubicBezTo>
                  <a:cubicBezTo>
                    <a:pt x="115909" y="12307"/>
                    <a:pt x="115568" y="12307"/>
                    <a:pt x="115568" y="11923"/>
                  </a:cubicBezTo>
                  <a:cubicBezTo>
                    <a:pt x="115568" y="11923"/>
                    <a:pt x="115568" y="11538"/>
                    <a:pt x="115568" y="11538"/>
                  </a:cubicBezTo>
                  <a:cubicBezTo>
                    <a:pt x="115568" y="11538"/>
                    <a:pt x="115909" y="11538"/>
                    <a:pt x="115909" y="11538"/>
                  </a:cubicBezTo>
                  <a:cubicBezTo>
                    <a:pt x="116250" y="11538"/>
                    <a:pt x="116250" y="11153"/>
                    <a:pt x="116250" y="10769"/>
                  </a:cubicBezTo>
                  <a:cubicBezTo>
                    <a:pt x="116250" y="10384"/>
                    <a:pt x="116250" y="10000"/>
                    <a:pt x="116250" y="9615"/>
                  </a:cubicBezTo>
                  <a:cubicBezTo>
                    <a:pt x="116250" y="9615"/>
                    <a:pt x="116250" y="9615"/>
                    <a:pt x="116250" y="9230"/>
                  </a:cubicBezTo>
                  <a:cubicBezTo>
                    <a:pt x="116250" y="9230"/>
                    <a:pt x="116250" y="9230"/>
                    <a:pt x="116250" y="8846"/>
                  </a:cubicBezTo>
                  <a:cubicBezTo>
                    <a:pt x="115909" y="8846"/>
                    <a:pt x="115909" y="8461"/>
                    <a:pt x="115568" y="8461"/>
                  </a:cubicBezTo>
                  <a:cubicBezTo>
                    <a:pt x="115568" y="8461"/>
                    <a:pt x="115227" y="8461"/>
                    <a:pt x="115227" y="8076"/>
                  </a:cubicBezTo>
                  <a:cubicBezTo>
                    <a:pt x="115227" y="8076"/>
                    <a:pt x="115227" y="8076"/>
                    <a:pt x="115227" y="8076"/>
                  </a:cubicBezTo>
                  <a:cubicBezTo>
                    <a:pt x="115227" y="7692"/>
                    <a:pt x="115227" y="7692"/>
                    <a:pt x="115227" y="7692"/>
                  </a:cubicBezTo>
                  <a:cubicBezTo>
                    <a:pt x="115227" y="7307"/>
                    <a:pt x="115568" y="7307"/>
                    <a:pt x="115568" y="7692"/>
                  </a:cubicBezTo>
                  <a:cubicBezTo>
                    <a:pt x="115568" y="7692"/>
                    <a:pt x="115568" y="8076"/>
                    <a:pt x="115909" y="8076"/>
                  </a:cubicBezTo>
                  <a:cubicBezTo>
                    <a:pt x="116590" y="8461"/>
                    <a:pt x="116590" y="8461"/>
                    <a:pt x="116590" y="7692"/>
                  </a:cubicBezTo>
                  <a:cubicBezTo>
                    <a:pt x="116590" y="7692"/>
                    <a:pt x="116931" y="7692"/>
                    <a:pt x="116931" y="7692"/>
                  </a:cubicBezTo>
                  <a:cubicBezTo>
                    <a:pt x="116931" y="7307"/>
                    <a:pt x="116931" y="7307"/>
                    <a:pt x="117272" y="7307"/>
                  </a:cubicBezTo>
                  <a:cubicBezTo>
                    <a:pt x="117272" y="7307"/>
                    <a:pt x="117272" y="7307"/>
                    <a:pt x="117613" y="7307"/>
                  </a:cubicBezTo>
                  <a:cubicBezTo>
                    <a:pt x="117613" y="7692"/>
                    <a:pt x="117613" y="7692"/>
                    <a:pt x="117954" y="7692"/>
                  </a:cubicBezTo>
                  <a:cubicBezTo>
                    <a:pt x="117954" y="8076"/>
                    <a:pt x="118295" y="8076"/>
                    <a:pt x="118295" y="8076"/>
                  </a:cubicBezTo>
                  <a:cubicBezTo>
                    <a:pt x="118636" y="7692"/>
                    <a:pt x="118636" y="7692"/>
                    <a:pt x="118977" y="7692"/>
                  </a:cubicBezTo>
                  <a:cubicBezTo>
                    <a:pt x="118977" y="7692"/>
                    <a:pt x="119318" y="7692"/>
                    <a:pt x="119318" y="7692"/>
                  </a:cubicBezTo>
                  <a:cubicBezTo>
                    <a:pt x="119318" y="7692"/>
                    <a:pt x="119659" y="7692"/>
                    <a:pt x="119659" y="7692"/>
                  </a:cubicBezTo>
                  <a:cubicBezTo>
                    <a:pt x="119659" y="7692"/>
                    <a:pt x="119659" y="7692"/>
                    <a:pt x="119659" y="7692"/>
                  </a:cubicBezTo>
                  <a:cubicBezTo>
                    <a:pt x="119659" y="7692"/>
                    <a:pt x="120000" y="7307"/>
                    <a:pt x="120000" y="7307"/>
                  </a:cubicBezTo>
                  <a:cubicBezTo>
                    <a:pt x="119659" y="7307"/>
                    <a:pt x="120000" y="6923"/>
                    <a:pt x="119318" y="6538"/>
                  </a:cubicBezTo>
                  <a:cubicBezTo>
                    <a:pt x="119318" y="6538"/>
                    <a:pt x="119318" y="6538"/>
                    <a:pt x="119318" y="6538"/>
                  </a:cubicBezTo>
                  <a:cubicBezTo>
                    <a:pt x="119318" y="6538"/>
                    <a:pt x="119318" y="6153"/>
                    <a:pt x="119318" y="6153"/>
                  </a:cubicBezTo>
                  <a:cubicBezTo>
                    <a:pt x="119318" y="5769"/>
                    <a:pt x="119318" y="5769"/>
                    <a:pt x="118977" y="5384"/>
                  </a:cubicBezTo>
                  <a:cubicBezTo>
                    <a:pt x="118977" y="5384"/>
                    <a:pt x="118636" y="5384"/>
                    <a:pt x="118636" y="5000"/>
                  </a:cubicBezTo>
                  <a:cubicBezTo>
                    <a:pt x="118636" y="5000"/>
                    <a:pt x="118636" y="5000"/>
                    <a:pt x="118636" y="5000"/>
                  </a:cubicBezTo>
                  <a:cubicBezTo>
                    <a:pt x="118977" y="4615"/>
                    <a:pt x="118977" y="4230"/>
                    <a:pt x="118977" y="4230"/>
                  </a:cubicBezTo>
                  <a:cubicBezTo>
                    <a:pt x="118977" y="3846"/>
                    <a:pt x="118977" y="3846"/>
                    <a:pt x="118977" y="3846"/>
                  </a:cubicBezTo>
                  <a:cubicBezTo>
                    <a:pt x="118636" y="3461"/>
                    <a:pt x="118636" y="3076"/>
                    <a:pt x="118636" y="2692"/>
                  </a:cubicBezTo>
                  <a:cubicBezTo>
                    <a:pt x="118636" y="2692"/>
                    <a:pt x="118636" y="2692"/>
                    <a:pt x="118636" y="2692"/>
                  </a:cubicBezTo>
                  <a:cubicBezTo>
                    <a:pt x="118295" y="2692"/>
                    <a:pt x="118295" y="2692"/>
                    <a:pt x="118295" y="2692"/>
                  </a:cubicBezTo>
                  <a:cubicBezTo>
                    <a:pt x="117954" y="2692"/>
                    <a:pt x="117613" y="2307"/>
                    <a:pt x="117613" y="2307"/>
                  </a:cubicBezTo>
                  <a:cubicBezTo>
                    <a:pt x="117272" y="2307"/>
                    <a:pt x="117272" y="2307"/>
                    <a:pt x="117272" y="2307"/>
                  </a:cubicBezTo>
                  <a:cubicBezTo>
                    <a:pt x="116931" y="2307"/>
                    <a:pt x="116931" y="2307"/>
                    <a:pt x="116590" y="2307"/>
                  </a:cubicBezTo>
                  <a:cubicBezTo>
                    <a:pt x="116590" y="2692"/>
                    <a:pt x="116250" y="2692"/>
                    <a:pt x="115909" y="2692"/>
                  </a:cubicBezTo>
                  <a:cubicBezTo>
                    <a:pt x="115909" y="2692"/>
                    <a:pt x="115909" y="3076"/>
                    <a:pt x="115909" y="3076"/>
                  </a:cubicBezTo>
                  <a:cubicBezTo>
                    <a:pt x="115909" y="3076"/>
                    <a:pt x="115909" y="3076"/>
                    <a:pt x="115909" y="3461"/>
                  </a:cubicBezTo>
                  <a:cubicBezTo>
                    <a:pt x="115909" y="3461"/>
                    <a:pt x="116250" y="3461"/>
                    <a:pt x="116250" y="3846"/>
                  </a:cubicBezTo>
                  <a:cubicBezTo>
                    <a:pt x="116250" y="3846"/>
                    <a:pt x="116250" y="4230"/>
                    <a:pt x="116250" y="4230"/>
                  </a:cubicBezTo>
                  <a:cubicBezTo>
                    <a:pt x="116250" y="4230"/>
                    <a:pt x="116250" y="4230"/>
                    <a:pt x="116250" y="4230"/>
                  </a:cubicBezTo>
                  <a:cubicBezTo>
                    <a:pt x="116250" y="4230"/>
                    <a:pt x="116250" y="4230"/>
                    <a:pt x="116250" y="4230"/>
                  </a:cubicBezTo>
                  <a:cubicBezTo>
                    <a:pt x="115909" y="3846"/>
                    <a:pt x="115568" y="3461"/>
                    <a:pt x="115227" y="3076"/>
                  </a:cubicBezTo>
                  <a:cubicBezTo>
                    <a:pt x="114886" y="2692"/>
                    <a:pt x="114886" y="2692"/>
                    <a:pt x="114204" y="2692"/>
                  </a:cubicBezTo>
                  <a:cubicBezTo>
                    <a:pt x="114204" y="2692"/>
                    <a:pt x="113863" y="2692"/>
                    <a:pt x="113863" y="2692"/>
                  </a:cubicBezTo>
                  <a:cubicBezTo>
                    <a:pt x="113522" y="2692"/>
                    <a:pt x="113181" y="2692"/>
                    <a:pt x="113181" y="2692"/>
                  </a:cubicBezTo>
                  <a:cubicBezTo>
                    <a:pt x="112840" y="2307"/>
                    <a:pt x="112500" y="2307"/>
                    <a:pt x="112159" y="2307"/>
                  </a:cubicBezTo>
                  <a:cubicBezTo>
                    <a:pt x="111818" y="2307"/>
                    <a:pt x="111477" y="2307"/>
                    <a:pt x="111136" y="2307"/>
                  </a:cubicBezTo>
                  <a:cubicBezTo>
                    <a:pt x="111136" y="2307"/>
                    <a:pt x="110795" y="2307"/>
                    <a:pt x="110795" y="2307"/>
                  </a:cubicBezTo>
                  <a:cubicBezTo>
                    <a:pt x="110454" y="1923"/>
                    <a:pt x="110454" y="1923"/>
                    <a:pt x="110113" y="1923"/>
                  </a:cubicBezTo>
                  <a:cubicBezTo>
                    <a:pt x="109431" y="1923"/>
                    <a:pt x="109090" y="1538"/>
                    <a:pt x="108409" y="1923"/>
                  </a:cubicBezTo>
                  <a:cubicBezTo>
                    <a:pt x="108409" y="1923"/>
                    <a:pt x="108068" y="1923"/>
                    <a:pt x="108068" y="1538"/>
                  </a:cubicBezTo>
                  <a:cubicBezTo>
                    <a:pt x="107727" y="1538"/>
                    <a:pt x="107386" y="1538"/>
                    <a:pt x="107045" y="1923"/>
                  </a:cubicBezTo>
                  <a:cubicBezTo>
                    <a:pt x="106704" y="1923"/>
                    <a:pt x="106363" y="2307"/>
                    <a:pt x="106022" y="2307"/>
                  </a:cubicBezTo>
                  <a:cubicBezTo>
                    <a:pt x="105681" y="2307"/>
                    <a:pt x="105681" y="2307"/>
                    <a:pt x="105340" y="2307"/>
                  </a:cubicBezTo>
                  <a:cubicBezTo>
                    <a:pt x="105000" y="2307"/>
                    <a:pt x="105000" y="2307"/>
                    <a:pt x="104659" y="2307"/>
                  </a:cubicBezTo>
                  <a:cubicBezTo>
                    <a:pt x="104659" y="2307"/>
                    <a:pt x="104659" y="2307"/>
                    <a:pt x="104659" y="2692"/>
                  </a:cubicBezTo>
                  <a:cubicBezTo>
                    <a:pt x="104659" y="2692"/>
                    <a:pt x="105000" y="3076"/>
                    <a:pt x="105000" y="3461"/>
                  </a:cubicBezTo>
                  <a:cubicBezTo>
                    <a:pt x="105000" y="3461"/>
                    <a:pt x="105000" y="3461"/>
                    <a:pt x="105000" y="3461"/>
                  </a:cubicBezTo>
                  <a:cubicBezTo>
                    <a:pt x="105340" y="3846"/>
                    <a:pt x="105681" y="3846"/>
                    <a:pt x="105681" y="3846"/>
                  </a:cubicBezTo>
                  <a:cubicBezTo>
                    <a:pt x="106022" y="4230"/>
                    <a:pt x="106022" y="4230"/>
                    <a:pt x="106022" y="4615"/>
                  </a:cubicBezTo>
                  <a:cubicBezTo>
                    <a:pt x="106363" y="4615"/>
                    <a:pt x="106363" y="5000"/>
                    <a:pt x="106022" y="5000"/>
                  </a:cubicBezTo>
                  <a:cubicBezTo>
                    <a:pt x="106022" y="5000"/>
                    <a:pt x="106022" y="5000"/>
                    <a:pt x="106022" y="5384"/>
                  </a:cubicBezTo>
                  <a:cubicBezTo>
                    <a:pt x="105681" y="5384"/>
                    <a:pt x="105681" y="5384"/>
                    <a:pt x="105681" y="5384"/>
                  </a:cubicBezTo>
                  <a:cubicBezTo>
                    <a:pt x="105340" y="5000"/>
                    <a:pt x="105000" y="4615"/>
                    <a:pt x="104659" y="4615"/>
                  </a:cubicBezTo>
                  <a:cubicBezTo>
                    <a:pt x="104659" y="4615"/>
                    <a:pt x="104659" y="4615"/>
                    <a:pt x="104659" y="4615"/>
                  </a:cubicBezTo>
                  <a:cubicBezTo>
                    <a:pt x="104318" y="4615"/>
                    <a:pt x="104318" y="4615"/>
                    <a:pt x="104318" y="4615"/>
                  </a:cubicBezTo>
                  <a:cubicBezTo>
                    <a:pt x="104318" y="4230"/>
                    <a:pt x="104318" y="4230"/>
                    <a:pt x="104318" y="4230"/>
                  </a:cubicBezTo>
                  <a:cubicBezTo>
                    <a:pt x="103977" y="4230"/>
                    <a:pt x="104318" y="3846"/>
                    <a:pt x="104318" y="3846"/>
                  </a:cubicBezTo>
                  <a:cubicBezTo>
                    <a:pt x="104318" y="3846"/>
                    <a:pt x="104318" y="3461"/>
                    <a:pt x="104318" y="3461"/>
                  </a:cubicBezTo>
                  <a:cubicBezTo>
                    <a:pt x="103977" y="3076"/>
                    <a:pt x="103977" y="3076"/>
                    <a:pt x="103636" y="3076"/>
                  </a:cubicBezTo>
                  <a:cubicBezTo>
                    <a:pt x="103636" y="3076"/>
                    <a:pt x="103295" y="3461"/>
                    <a:pt x="103295" y="3461"/>
                  </a:cubicBezTo>
                  <a:cubicBezTo>
                    <a:pt x="103295" y="3846"/>
                    <a:pt x="103295" y="3846"/>
                    <a:pt x="103295" y="4230"/>
                  </a:cubicBezTo>
                  <a:cubicBezTo>
                    <a:pt x="103295" y="4230"/>
                    <a:pt x="103295" y="4615"/>
                    <a:pt x="103295" y="4615"/>
                  </a:cubicBezTo>
                  <a:cubicBezTo>
                    <a:pt x="102954" y="4615"/>
                    <a:pt x="102613" y="4615"/>
                    <a:pt x="102272" y="4615"/>
                  </a:cubicBezTo>
                  <a:cubicBezTo>
                    <a:pt x="102272" y="4615"/>
                    <a:pt x="101931" y="5000"/>
                    <a:pt x="101590" y="4615"/>
                  </a:cubicBezTo>
                  <a:cubicBezTo>
                    <a:pt x="101590" y="4615"/>
                    <a:pt x="101590" y="4615"/>
                    <a:pt x="101590" y="4615"/>
                  </a:cubicBezTo>
                  <a:cubicBezTo>
                    <a:pt x="101250" y="5000"/>
                    <a:pt x="100909" y="5000"/>
                    <a:pt x="100568" y="5384"/>
                  </a:cubicBezTo>
                  <a:cubicBezTo>
                    <a:pt x="100227" y="5769"/>
                    <a:pt x="99545" y="5769"/>
                    <a:pt x="99204" y="5769"/>
                  </a:cubicBezTo>
                  <a:cubicBezTo>
                    <a:pt x="99204" y="5769"/>
                    <a:pt x="98863" y="5769"/>
                    <a:pt x="98863" y="5384"/>
                  </a:cubicBezTo>
                  <a:cubicBezTo>
                    <a:pt x="98863" y="5384"/>
                    <a:pt x="98863" y="5384"/>
                    <a:pt x="98863" y="5384"/>
                  </a:cubicBezTo>
                  <a:cubicBezTo>
                    <a:pt x="98863" y="5000"/>
                    <a:pt x="98522" y="4230"/>
                    <a:pt x="97840" y="4230"/>
                  </a:cubicBezTo>
                  <a:cubicBezTo>
                    <a:pt x="97840" y="4230"/>
                    <a:pt x="97840" y="3846"/>
                    <a:pt x="97840" y="3846"/>
                  </a:cubicBezTo>
                  <a:cubicBezTo>
                    <a:pt x="97500" y="3461"/>
                    <a:pt x="96818" y="3461"/>
                    <a:pt x="96136" y="3846"/>
                  </a:cubicBezTo>
                  <a:cubicBezTo>
                    <a:pt x="96136" y="3846"/>
                    <a:pt x="96136" y="3846"/>
                    <a:pt x="96136" y="3846"/>
                  </a:cubicBezTo>
                  <a:cubicBezTo>
                    <a:pt x="95454" y="4230"/>
                    <a:pt x="95113" y="4230"/>
                    <a:pt x="94772" y="4615"/>
                  </a:cubicBezTo>
                  <a:cubicBezTo>
                    <a:pt x="94431" y="5000"/>
                    <a:pt x="94431" y="5000"/>
                    <a:pt x="94090" y="5000"/>
                  </a:cubicBezTo>
                  <a:cubicBezTo>
                    <a:pt x="93750" y="5384"/>
                    <a:pt x="93750" y="5000"/>
                    <a:pt x="93750" y="5000"/>
                  </a:cubicBezTo>
                  <a:cubicBezTo>
                    <a:pt x="93409" y="4615"/>
                    <a:pt x="93409" y="4615"/>
                    <a:pt x="93068" y="4615"/>
                  </a:cubicBezTo>
                  <a:cubicBezTo>
                    <a:pt x="93068" y="4615"/>
                    <a:pt x="93068" y="4230"/>
                    <a:pt x="92727" y="4230"/>
                  </a:cubicBezTo>
                  <a:cubicBezTo>
                    <a:pt x="92727" y="4230"/>
                    <a:pt x="92727" y="4230"/>
                    <a:pt x="92386" y="4230"/>
                  </a:cubicBezTo>
                  <a:cubicBezTo>
                    <a:pt x="92386" y="4615"/>
                    <a:pt x="92386" y="4615"/>
                    <a:pt x="92045" y="4615"/>
                  </a:cubicBezTo>
                  <a:cubicBezTo>
                    <a:pt x="92045" y="4230"/>
                    <a:pt x="92045" y="4230"/>
                    <a:pt x="92045" y="4230"/>
                  </a:cubicBezTo>
                  <a:cubicBezTo>
                    <a:pt x="91704" y="4230"/>
                    <a:pt x="91704" y="4230"/>
                    <a:pt x="91704" y="4230"/>
                  </a:cubicBezTo>
                  <a:cubicBezTo>
                    <a:pt x="91363" y="4230"/>
                    <a:pt x="91363" y="4230"/>
                    <a:pt x="91022" y="4230"/>
                  </a:cubicBezTo>
                  <a:cubicBezTo>
                    <a:pt x="91022" y="3846"/>
                    <a:pt x="91022" y="3846"/>
                    <a:pt x="91022" y="3846"/>
                  </a:cubicBezTo>
                  <a:cubicBezTo>
                    <a:pt x="91363" y="3461"/>
                    <a:pt x="91363" y="3461"/>
                    <a:pt x="91022" y="3461"/>
                  </a:cubicBezTo>
                  <a:cubicBezTo>
                    <a:pt x="91022" y="3461"/>
                    <a:pt x="91022" y="3461"/>
                    <a:pt x="91022" y="3076"/>
                  </a:cubicBezTo>
                  <a:cubicBezTo>
                    <a:pt x="90681" y="3076"/>
                    <a:pt x="90340" y="2692"/>
                    <a:pt x="90000" y="3076"/>
                  </a:cubicBezTo>
                  <a:cubicBezTo>
                    <a:pt x="90000" y="3076"/>
                    <a:pt x="89659" y="3076"/>
                    <a:pt x="89659" y="3076"/>
                  </a:cubicBezTo>
                  <a:cubicBezTo>
                    <a:pt x="89318" y="3076"/>
                    <a:pt x="89318" y="3076"/>
                    <a:pt x="89318" y="3461"/>
                  </a:cubicBezTo>
                  <a:cubicBezTo>
                    <a:pt x="88977" y="3461"/>
                    <a:pt x="88977" y="3461"/>
                    <a:pt x="88636" y="3461"/>
                  </a:cubicBezTo>
                  <a:cubicBezTo>
                    <a:pt x="88295" y="3461"/>
                    <a:pt x="87954" y="3461"/>
                    <a:pt x="87613" y="3461"/>
                  </a:cubicBezTo>
                  <a:cubicBezTo>
                    <a:pt x="87272" y="3461"/>
                    <a:pt x="86931" y="3461"/>
                    <a:pt x="86590" y="3461"/>
                  </a:cubicBezTo>
                  <a:cubicBezTo>
                    <a:pt x="86250" y="3461"/>
                    <a:pt x="85909" y="3846"/>
                    <a:pt x="85568" y="3461"/>
                  </a:cubicBezTo>
                  <a:cubicBezTo>
                    <a:pt x="85568" y="3461"/>
                    <a:pt x="85227" y="3461"/>
                    <a:pt x="85227" y="3461"/>
                  </a:cubicBezTo>
                  <a:cubicBezTo>
                    <a:pt x="85227" y="3846"/>
                    <a:pt x="85227" y="3846"/>
                    <a:pt x="85227" y="3846"/>
                  </a:cubicBezTo>
                  <a:cubicBezTo>
                    <a:pt x="85227" y="3846"/>
                    <a:pt x="85227" y="3846"/>
                    <a:pt x="85227" y="3846"/>
                  </a:cubicBezTo>
                  <a:cubicBezTo>
                    <a:pt x="85227" y="3846"/>
                    <a:pt x="85568" y="3846"/>
                    <a:pt x="85568" y="3846"/>
                  </a:cubicBezTo>
                  <a:cubicBezTo>
                    <a:pt x="85568" y="4230"/>
                    <a:pt x="85568" y="4230"/>
                    <a:pt x="85568" y="4230"/>
                  </a:cubicBezTo>
                  <a:cubicBezTo>
                    <a:pt x="85909" y="4230"/>
                    <a:pt x="85568" y="4230"/>
                    <a:pt x="85568" y="4230"/>
                  </a:cubicBezTo>
                  <a:cubicBezTo>
                    <a:pt x="85568" y="4615"/>
                    <a:pt x="85568" y="4615"/>
                    <a:pt x="85227" y="4615"/>
                  </a:cubicBezTo>
                  <a:cubicBezTo>
                    <a:pt x="85227" y="4615"/>
                    <a:pt x="85227" y="4615"/>
                    <a:pt x="85227" y="5000"/>
                  </a:cubicBezTo>
                  <a:cubicBezTo>
                    <a:pt x="85227" y="5000"/>
                    <a:pt x="85227" y="5384"/>
                    <a:pt x="85568" y="5384"/>
                  </a:cubicBezTo>
                  <a:cubicBezTo>
                    <a:pt x="85568" y="5384"/>
                    <a:pt x="85568"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568" y="5384"/>
                    <a:pt x="85568" y="5769"/>
                    <a:pt x="85909" y="5769"/>
                  </a:cubicBezTo>
                  <a:cubicBezTo>
                    <a:pt x="85909" y="5769"/>
                    <a:pt x="86250" y="6153"/>
                    <a:pt x="86250" y="6153"/>
                  </a:cubicBezTo>
                  <a:cubicBezTo>
                    <a:pt x="86250" y="6153"/>
                    <a:pt x="86250" y="6538"/>
                    <a:pt x="86250" y="6538"/>
                  </a:cubicBezTo>
                  <a:cubicBezTo>
                    <a:pt x="86250" y="6538"/>
                    <a:pt x="86250" y="6538"/>
                    <a:pt x="86250" y="6538"/>
                  </a:cubicBezTo>
                  <a:cubicBezTo>
                    <a:pt x="85909" y="6538"/>
                    <a:pt x="85568" y="6538"/>
                    <a:pt x="85568" y="6538"/>
                  </a:cubicBezTo>
                  <a:cubicBezTo>
                    <a:pt x="85568" y="6538"/>
                    <a:pt x="85227" y="6923"/>
                    <a:pt x="85227" y="6923"/>
                  </a:cubicBezTo>
                  <a:cubicBezTo>
                    <a:pt x="84886" y="6923"/>
                    <a:pt x="84886" y="6923"/>
                    <a:pt x="84545" y="6923"/>
                  </a:cubicBezTo>
                  <a:cubicBezTo>
                    <a:pt x="84545" y="6923"/>
                    <a:pt x="84545" y="6923"/>
                    <a:pt x="84204" y="6923"/>
                  </a:cubicBezTo>
                  <a:cubicBezTo>
                    <a:pt x="84204" y="6923"/>
                    <a:pt x="83863" y="6923"/>
                    <a:pt x="83863" y="7307"/>
                  </a:cubicBezTo>
                  <a:cubicBezTo>
                    <a:pt x="83863" y="7692"/>
                    <a:pt x="83522" y="7692"/>
                    <a:pt x="83522" y="7692"/>
                  </a:cubicBezTo>
                  <a:cubicBezTo>
                    <a:pt x="82840" y="7692"/>
                    <a:pt x="82500" y="7692"/>
                    <a:pt x="82159" y="7307"/>
                  </a:cubicBezTo>
                  <a:cubicBezTo>
                    <a:pt x="82159" y="7307"/>
                    <a:pt x="82159" y="7307"/>
                    <a:pt x="82159" y="7307"/>
                  </a:cubicBezTo>
                  <a:cubicBezTo>
                    <a:pt x="82159" y="7307"/>
                    <a:pt x="82159" y="7307"/>
                    <a:pt x="82159" y="7307"/>
                  </a:cubicBezTo>
                  <a:cubicBezTo>
                    <a:pt x="82159" y="7307"/>
                    <a:pt x="82159" y="7307"/>
                    <a:pt x="82159" y="7307"/>
                  </a:cubicBezTo>
                  <a:cubicBezTo>
                    <a:pt x="82159" y="7692"/>
                    <a:pt x="82159" y="8076"/>
                    <a:pt x="82159" y="8076"/>
                  </a:cubicBezTo>
                  <a:cubicBezTo>
                    <a:pt x="82500" y="8461"/>
                    <a:pt x="82500" y="8846"/>
                    <a:pt x="82500" y="9230"/>
                  </a:cubicBezTo>
                  <a:cubicBezTo>
                    <a:pt x="82500" y="9230"/>
                    <a:pt x="82500" y="9615"/>
                    <a:pt x="82500" y="9615"/>
                  </a:cubicBezTo>
                  <a:cubicBezTo>
                    <a:pt x="82159" y="9615"/>
                    <a:pt x="82159" y="9230"/>
                    <a:pt x="81818" y="9230"/>
                  </a:cubicBezTo>
                  <a:cubicBezTo>
                    <a:pt x="81477" y="9230"/>
                    <a:pt x="81136" y="8846"/>
                    <a:pt x="80795" y="8461"/>
                  </a:cubicBezTo>
                  <a:cubicBezTo>
                    <a:pt x="80795" y="8461"/>
                    <a:pt x="80795" y="8461"/>
                    <a:pt x="80795" y="8461"/>
                  </a:cubicBezTo>
                  <a:cubicBezTo>
                    <a:pt x="80795" y="8076"/>
                    <a:pt x="80795" y="8076"/>
                    <a:pt x="80454" y="8076"/>
                  </a:cubicBezTo>
                  <a:cubicBezTo>
                    <a:pt x="80113" y="8461"/>
                    <a:pt x="80113" y="8461"/>
                    <a:pt x="80113" y="8076"/>
                  </a:cubicBezTo>
                  <a:cubicBezTo>
                    <a:pt x="80113" y="8076"/>
                    <a:pt x="80113" y="8076"/>
                    <a:pt x="80113" y="8076"/>
                  </a:cubicBezTo>
                  <a:cubicBezTo>
                    <a:pt x="80113" y="8076"/>
                    <a:pt x="80113" y="8076"/>
                    <a:pt x="80113" y="8076"/>
                  </a:cubicBezTo>
                  <a:cubicBezTo>
                    <a:pt x="80113" y="8076"/>
                    <a:pt x="79772" y="8076"/>
                    <a:pt x="79772" y="8076"/>
                  </a:cubicBezTo>
                  <a:cubicBezTo>
                    <a:pt x="79772" y="8076"/>
                    <a:pt x="79772" y="8076"/>
                    <a:pt x="79772" y="7692"/>
                  </a:cubicBezTo>
                  <a:cubicBezTo>
                    <a:pt x="79772" y="7692"/>
                    <a:pt x="79772" y="7692"/>
                    <a:pt x="79772" y="7692"/>
                  </a:cubicBezTo>
                  <a:cubicBezTo>
                    <a:pt x="79772" y="7692"/>
                    <a:pt x="79772" y="7692"/>
                    <a:pt x="79772" y="8076"/>
                  </a:cubicBezTo>
                  <a:cubicBezTo>
                    <a:pt x="80113" y="8076"/>
                    <a:pt x="80113" y="8076"/>
                    <a:pt x="80113" y="8076"/>
                  </a:cubicBezTo>
                  <a:cubicBezTo>
                    <a:pt x="80113" y="8076"/>
                    <a:pt x="80113" y="8076"/>
                    <a:pt x="80113" y="8076"/>
                  </a:cubicBezTo>
                  <a:cubicBezTo>
                    <a:pt x="80113" y="7692"/>
                    <a:pt x="80113" y="7692"/>
                    <a:pt x="80113" y="7692"/>
                  </a:cubicBezTo>
                  <a:cubicBezTo>
                    <a:pt x="80113" y="7692"/>
                    <a:pt x="80454" y="7692"/>
                    <a:pt x="80454" y="7692"/>
                  </a:cubicBezTo>
                  <a:cubicBezTo>
                    <a:pt x="80113" y="7307"/>
                    <a:pt x="80113" y="7307"/>
                    <a:pt x="80113" y="6923"/>
                  </a:cubicBezTo>
                  <a:cubicBezTo>
                    <a:pt x="79772" y="6923"/>
                    <a:pt x="79772" y="6923"/>
                    <a:pt x="79772" y="6923"/>
                  </a:cubicBezTo>
                  <a:cubicBezTo>
                    <a:pt x="79431" y="6923"/>
                    <a:pt x="79431" y="6923"/>
                    <a:pt x="79431" y="6538"/>
                  </a:cubicBezTo>
                  <a:cubicBezTo>
                    <a:pt x="79431" y="6538"/>
                    <a:pt x="79431" y="6538"/>
                    <a:pt x="79431" y="6153"/>
                  </a:cubicBezTo>
                  <a:cubicBezTo>
                    <a:pt x="79431" y="6153"/>
                    <a:pt x="79090" y="5769"/>
                    <a:pt x="78750" y="5769"/>
                  </a:cubicBezTo>
                  <a:cubicBezTo>
                    <a:pt x="78750" y="5384"/>
                    <a:pt x="77727" y="5000"/>
                    <a:pt x="77727" y="5384"/>
                  </a:cubicBezTo>
                  <a:cubicBezTo>
                    <a:pt x="77727" y="5384"/>
                    <a:pt x="77386" y="5384"/>
                    <a:pt x="77386" y="5384"/>
                  </a:cubicBezTo>
                  <a:cubicBezTo>
                    <a:pt x="77386" y="5384"/>
                    <a:pt x="77386" y="5384"/>
                    <a:pt x="77045" y="5384"/>
                  </a:cubicBezTo>
                  <a:cubicBezTo>
                    <a:pt x="76704" y="5384"/>
                    <a:pt x="76363" y="5000"/>
                    <a:pt x="76022" y="5384"/>
                  </a:cubicBezTo>
                  <a:cubicBezTo>
                    <a:pt x="76022" y="5384"/>
                    <a:pt x="75681" y="5384"/>
                    <a:pt x="75681" y="5384"/>
                  </a:cubicBezTo>
                  <a:cubicBezTo>
                    <a:pt x="75681" y="5769"/>
                    <a:pt x="75340" y="5769"/>
                    <a:pt x="75681" y="5769"/>
                  </a:cubicBezTo>
                  <a:cubicBezTo>
                    <a:pt x="75681" y="6153"/>
                    <a:pt x="75681" y="6538"/>
                    <a:pt x="76022" y="6538"/>
                  </a:cubicBezTo>
                  <a:cubicBezTo>
                    <a:pt x="76022" y="6538"/>
                    <a:pt x="76022" y="6923"/>
                    <a:pt x="76022" y="6923"/>
                  </a:cubicBezTo>
                  <a:cubicBezTo>
                    <a:pt x="75681" y="6923"/>
                    <a:pt x="75340" y="7307"/>
                    <a:pt x="75000" y="7307"/>
                  </a:cubicBezTo>
                  <a:cubicBezTo>
                    <a:pt x="74659" y="7307"/>
                    <a:pt x="74318" y="7307"/>
                    <a:pt x="74318" y="7307"/>
                  </a:cubicBezTo>
                  <a:cubicBezTo>
                    <a:pt x="73977" y="6923"/>
                    <a:pt x="73977" y="6923"/>
                    <a:pt x="73977" y="7307"/>
                  </a:cubicBezTo>
                  <a:cubicBezTo>
                    <a:pt x="73636" y="7307"/>
                    <a:pt x="73295" y="7307"/>
                    <a:pt x="73295" y="6923"/>
                  </a:cubicBezTo>
                  <a:cubicBezTo>
                    <a:pt x="73295" y="6923"/>
                    <a:pt x="73295" y="6538"/>
                    <a:pt x="73295" y="6538"/>
                  </a:cubicBezTo>
                  <a:cubicBezTo>
                    <a:pt x="72954" y="6538"/>
                    <a:pt x="72954" y="6538"/>
                    <a:pt x="72954" y="6538"/>
                  </a:cubicBezTo>
                  <a:cubicBezTo>
                    <a:pt x="72272" y="6538"/>
                    <a:pt x="71931" y="6538"/>
                    <a:pt x="71590" y="6923"/>
                  </a:cubicBezTo>
                  <a:cubicBezTo>
                    <a:pt x="71250" y="6923"/>
                    <a:pt x="71250" y="6923"/>
                    <a:pt x="70909" y="6923"/>
                  </a:cubicBezTo>
                  <a:cubicBezTo>
                    <a:pt x="70909" y="6923"/>
                    <a:pt x="70568" y="7307"/>
                    <a:pt x="70568" y="7307"/>
                  </a:cubicBezTo>
                  <a:cubicBezTo>
                    <a:pt x="70227" y="7307"/>
                    <a:pt x="70227" y="6923"/>
                    <a:pt x="69886" y="6923"/>
                  </a:cubicBezTo>
                  <a:cubicBezTo>
                    <a:pt x="69886" y="6923"/>
                    <a:pt x="69886" y="6923"/>
                    <a:pt x="69886" y="6923"/>
                  </a:cubicBezTo>
                  <a:cubicBezTo>
                    <a:pt x="69886" y="6923"/>
                    <a:pt x="69886" y="6923"/>
                    <a:pt x="69886" y="7307"/>
                  </a:cubicBezTo>
                  <a:cubicBezTo>
                    <a:pt x="69886" y="7307"/>
                    <a:pt x="69545" y="7692"/>
                    <a:pt x="69204" y="7307"/>
                  </a:cubicBezTo>
                  <a:cubicBezTo>
                    <a:pt x="69204" y="7307"/>
                    <a:pt x="69204" y="7307"/>
                    <a:pt x="68863" y="6923"/>
                  </a:cubicBezTo>
                  <a:cubicBezTo>
                    <a:pt x="68863" y="6923"/>
                    <a:pt x="68863" y="6923"/>
                    <a:pt x="68863" y="6923"/>
                  </a:cubicBezTo>
                  <a:cubicBezTo>
                    <a:pt x="68863" y="6923"/>
                    <a:pt x="68522" y="6923"/>
                    <a:pt x="68522" y="6923"/>
                  </a:cubicBezTo>
                  <a:cubicBezTo>
                    <a:pt x="68181" y="6923"/>
                    <a:pt x="68181" y="6923"/>
                    <a:pt x="68181" y="7307"/>
                  </a:cubicBezTo>
                  <a:cubicBezTo>
                    <a:pt x="68181" y="7307"/>
                    <a:pt x="68181" y="7307"/>
                    <a:pt x="68181" y="7692"/>
                  </a:cubicBezTo>
                  <a:cubicBezTo>
                    <a:pt x="68181" y="7692"/>
                    <a:pt x="68181" y="7692"/>
                    <a:pt x="68181" y="7692"/>
                  </a:cubicBezTo>
                  <a:cubicBezTo>
                    <a:pt x="68181" y="8076"/>
                    <a:pt x="68522" y="8076"/>
                    <a:pt x="68522" y="8076"/>
                  </a:cubicBezTo>
                  <a:cubicBezTo>
                    <a:pt x="68522" y="8076"/>
                    <a:pt x="68522" y="8076"/>
                    <a:pt x="68522" y="8076"/>
                  </a:cubicBezTo>
                  <a:cubicBezTo>
                    <a:pt x="68522" y="8076"/>
                    <a:pt x="68522" y="8076"/>
                    <a:pt x="68522" y="8076"/>
                  </a:cubicBezTo>
                  <a:cubicBezTo>
                    <a:pt x="68522" y="7692"/>
                    <a:pt x="68522" y="7692"/>
                    <a:pt x="68522" y="7692"/>
                  </a:cubicBezTo>
                  <a:cubicBezTo>
                    <a:pt x="68522" y="7692"/>
                    <a:pt x="68522" y="7692"/>
                    <a:pt x="68522" y="7692"/>
                  </a:cubicBezTo>
                  <a:cubicBezTo>
                    <a:pt x="68522" y="7692"/>
                    <a:pt x="68863" y="7692"/>
                    <a:pt x="68522" y="7692"/>
                  </a:cubicBezTo>
                  <a:cubicBezTo>
                    <a:pt x="68522" y="7692"/>
                    <a:pt x="68522" y="7692"/>
                    <a:pt x="68522" y="7692"/>
                  </a:cubicBezTo>
                  <a:cubicBezTo>
                    <a:pt x="68522" y="7692"/>
                    <a:pt x="68522" y="8076"/>
                    <a:pt x="68522" y="8076"/>
                  </a:cubicBezTo>
                  <a:cubicBezTo>
                    <a:pt x="68522" y="8076"/>
                    <a:pt x="68522" y="8076"/>
                    <a:pt x="68522" y="8076"/>
                  </a:cubicBezTo>
                  <a:cubicBezTo>
                    <a:pt x="68522" y="8076"/>
                    <a:pt x="68522" y="8076"/>
                    <a:pt x="68522" y="8076"/>
                  </a:cubicBezTo>
                  <a:cubicBezTo>
                    <a:pt x="68522" y="8076"/>
                    <a:pt x="68522" y="8076"/>
                    <a:pt x="68522" y="8076"/>
                  </a:cubicBezTo>
                  <a:cubicBezTo>
                    <a:pt x="68181" y="8461"/>
                    <a:pt x="68181" y="8461"/>
                    <a:pt x="68181" y="8846"/>
                  </a:cubicBezTo>
                  <a:cubicBezTo>
                    <a:pt x="67840" y="9230"/>
                    <a:pt x="67500" y="9230"/>
                    <a:pt x="67159" y="9230"/>
                  </a:cubicBezTo>
                  <a:cubicBezTo>
                    <a:pt x="67159" y="9230"/>
                    <a:pt x="67159" y="9230"/>
                    <a:pt x="67159" y="9230"/>
                  </a:cubicBezTo>
                  <a:cubicBezTo>
                    <a:pt x="67159" y="8846"/>
                    <a:pt x="67159" y="8846"/>
                    <a:pt x="67159" y="8461"/>
                  </a:cubicBezTo>
                  <a:cubicBezTo>
                    <a:pt x="67159" y="8461"/>
                    <a:pt x="67500" y="8461"/>
                    <a:pt x="67500" y="8076"/>
                  </a:cubicBezTo>
                  <a:cubicBezTo>
                    <a:pt x="67500" y="8076"/>
                    <a:pt x="67500" y="8076"/>
                    <a:pt x="67500" y="7692"/>
                  </a:cubicBezTo>
                  <a:cubicBezTo>
                    <a:pt x="67500" y="7692"/>
                    <a:pt x="67500" y="7307"/>
                    <a:pt x="67840" y="6923"/>
                  </a:cubicBezTo>
                  <a:cubicBezTo>
                    <a:pt x="67840" y="6923"/>
                    <a:pt x="67840" y="6923"/>
                    <a:pt x="67840" y="6538"/>
                  </a:cubicBezTo>
                  <a:cubicBezTo>
                    <a:pt x="67840" y="6538"/>
                    <a:pt x="67840" y="6538"/>
                    <a:pt x="67840" y="6153"/>
                  </a:cubicBezTo>
                  <a:cubicBezTo>
                    <a:pt x="67840" y="6153"/>
                    <a:pt x="68181" y="5769"/>
                    <a:pt x="68181" y="5384"/>
                  </a:cubicBezTo>
                  <a:cubicBezTo>
                    <a:pt x="68181" y="5000"/>
                    <a:pt x="68181" y="4615"/>
                    <a:pt x="68522" y="4615"/>
                  </a:cubicBezTo>
                  <a:cubicBezTo>
                    <a:pt x="68522" y="4230"/>
                    <a:pt x="68522" y="3846"/>
                    <a:pt x="68181" y="3846"/>
                  </a:cubicBezTo>
                  <a:cubicBezTo>
                    <a:pt x="68181" y="3461"/>
                    <a:pt x="68181" y="3076"/>
                    <a:pt x="67840" y="2692"/>
                  </a:cubicBezTo>
                  <a:cubicBezTo>
                    <a:pt x="67840" y="2692"/>
                    <a:pt x="67840" y="2692"/>
                    <a:pt x="67840" y="2692"/>
                  </a:cubicBezTo>
                  <a:cubicBezTo>
                    <a:pt x="67500" y="2307"/>
                    <a:pt x="67500" y="2307"/>
                    <a:pt x="67159" y="1923"/>
                  </a:cubicBezTo>
                  <a:cubicBezTo>
                    <a:pt x="67159" y="1923"/>
                    <a:pt x="67159" y="1923"/>
                    <a:pt x="67159" y="1923"/>
                  </a:cubicBezTo>
                  <a:cubicBezTo>
                    <a:pt x="66818" y="1923"/>
                    <a:pt x="66818" y="2307"/>
                    <a:pt x="66818" y="1923"/>
                  </a:cubicBezTo>
                  <a:cubicBezTo>
                    <a:pt x="66818" y="1923"/>
                    <a:pt x="66477" y="1538"/>
                    <a:pt x="66136" y="1538"/>
                  </a:cubicBezTo>
                  <a:cubicBezTo>
                    <a:pt x="66136" y="1538"/>
                    <a:pt x="65795" y="1153"/>
                    <a:pt x="65454" y="1153"/>
                  </a:cubicBezTo>
                  <a:cubicBezTo>
                    <a:pt x="65454" y="1153"/>
                    <a:pt x="65113" y="1153"/>
                    <a:pt x="65113" y="1153"/>
                  </a:cubicBezTo>
                  <a:cubicBezTo>
                    <a:pt x="64772" y="1538"/>
                    <a:pt x="64431" y="1538"/>
                    <a:pt x="64090" y="1538"/>
                  </a:cubicBezTo>
                  <a:cubicBezTo>
                    <a:pt x="63750" y="1538"/>
                    <a:pt x="63750" y="1923"/>
                    <a:pt x="63750" y="1923"/>
                  </a:cubicBezTo>
                  <a:cubicBezTo>
                    <a:pt x="64090" y="1923"/>
                    <a:pt x="64090" y="1923"/>
                    <a:pt x="64090" y="2307"/>
                  </a:cubicBezTo>
                  <a:cubicBezTo>
                    <a:pt x="64090" y="2307"/>
                    <a:pt x="64090" y="2307"/>
                    <a:pt x="63750" y="2692"/>
                  </a:cubicBezTo>
                  <a:cubicBezTo>
                    <a:pt x="63750" y="2692"/>
                    <a:pt x="63409" y="2692"/>
                    <a:pt x="63409" y="2307"/>
                  </a:cubicBezTo>
                  <a:cubicBezTo>
                    <a:pt x="63409" y="2307"/>
                    <a:pt x="63409" y="1923"/>
                    <a:pt x="63409" y="1923"/>
                  </a:cubicBezTo>
                  <a:cubicBezTo>
                    <a:pt x="63409" y="1923"/>
                    <a:pt x="63409" y="1538"/>
                    <a:pt x="63409" y="1538"/>
                  </a:cubicBezTo>
                  <a:cubicBezTo>
                    <a:pt x="63409" y="1153"/>
                    <a:pt x="63068" y="1153"/>
                    <a:pt x="63068" y="1153"/>
                  </a:cubicBezTo>
                  <a:cubicBezTo>
                    <a:pt x="63068" y="1153"/>
                    <a:pt x="62727" y="1153"/>
                    <a:pt x="62727" y="1153"/>
                  </a:cubicBezTo>
                  <a:cubicBezTo>
                    <a:pt x="62727" y="1538"/>
                    <a:pt x="62386" y="1153"/>
                    <a:pt x="62386" y="1153"/>
                  </a:cubicBezTo>
                  <a:cubicBezTo>
                    <a:pt x="62045" y="1153"/>
                    <a:pt x="62045" y="1153"/>
                    <a:pt x="62045" y="769"/>
                  </a:cubicBezTo>
                  <a:cubicBezTo>
                    <a:pt x="62045" y="769"/>
                    <a:pt x="62045" y="384"/>
                    <a:pt x="61704" y="384"/>
                  </a:cubicBezTo>
                  <a:cubicBezTo>
                    <a:pt x="61363" y="384"/>
                    <a:pt x="61363" y="0"/>
                    <a:pt x="61022" y="0"/>
                  </a:cubicBezTo>
                  <a:cubicBezTo>
                    <a:pt x="60681" y="0"/>
                    <a:pt x="60681" y="0"/>
                    <a:pt x="60681" y="384"/>
                  </a:cubicBezTo>
                  <a:cubicBezTo>
                    <a:pt x="60681" y="384"/>
                    <a:pt x="60681" y="384"/>
                    <a:pt x="60681" y="384"/>
                  </a:cubicBezTo>
                  <a:cubicBezTo>
                    <a:pt x="60340" y="769"/>
                    <a:pt x="60340" y="1538"/>
                    <a:pt x="60340" y="1923"/>
                  </a:cubicBezTo>
                  <a:cubicBezTo>
                    <a:pt x="60340" y="2307"/>
                    <a:pt x="60340" y="2692"/>
                    <a:pt x="60681" y="3076"/>
                  </a:cubicBezTo>
                  <a:cubicBezTo>
                    <a:pt x="60681" y="3076"/>
                    <a:pt x="60681" y="3461"/>
                    <a:pt x="60681" y="3461"/>
                  </a:cubicBezTo>
                  <a:cubicBezTo>
                    <a:pt x="61022" y="3846"/>
                    <a:pt x="61022" y="3846"/>
                    <a:pt x="60681" y="3846"/>
                  </a:cubicBezTo>
                  <a:cubicBezTo>
                    <a:pt x="60681" y="3846"/>
                    <a:pt x="60340" y="3846"/>
                    <a:pt x="60000" y="3846"/>
                  </a:cubicBezTo>
                  <a:cubicBezTo>
                    <a:pt x="60000" y="3846"/>
                    <a:pt x="60000" y="4230"/>
                    <a:pt x="60000" y="4230"/>
                  </a:cubicBezTo>
                  <a:cubicBezTo>
                    <a:pt x="60000" y="4230"/>
                    <a:pt x="60000" y="4230"/>
                    <a:pt x="60000" y="4615"/>
                  </a:cubicBezTo>
                  <a:cubicBezTo>
                    <a:pt x="60000" y="4615"/>
                    <a:pt x="60000" y="5000"/>
                    <a:pt x="59659" y="5000"/>
                  </a:cubicBezTo>
                  <a:cubicBezTo>
                    <a:pt x="59659" y="5000"/>
                    <a:pt x="59659" y="5000"/>
                    <a:pt x="59659" y="5000"/>
                  </a:cubicBezTo>
                  <a:cubicBezTo>
                    <a:pt x="59318" y="5384"/>
                    <a:pt x="59318" y="5384"/>
                    <a:pt x="58977" y="5384"/>
                  </a:cubicBezTo>
                  <a:cubicBezTo>
                    <a:pt x="58977" y="5384"/>
                    <a:pt x="58977" y="5384"/>
                    <a:pt x="58977" y="5384"/>
                  </a:cubicBezTo>
                  <a:cubicBezTo>
                    <a:pt x="58977" y="5000"/>
                    <a:pt x="58977" y="5000"/>
                    <a:pt x="59318" y="5000"/>
                  </a:cubicBezTo>
                  <a:cubicBezTo>
                    <a:pt x="59318" y="4615"/>
                    <a:pt x="58977" y="4615"/>
                    <a:pt x="58977" y="4615"/>
                  </a:cubicBezTo>
                  <a:cubicBezTo>
                    <a:pt x="58636" y="4615"/>
                    <a:pt x="58636" y="4615"/>
                    <a:pt x="58636" y="5000"/>
                  </a:cubicBezTo>
                  <a:cubicBezTo>
                    <a:pt x="58636" y="5000"/>
                    <a:pt x="58636" y="5384"/>
                    <a:pt x="58295" y="5384"/>
                  </a:cubicBezTo>
                  <a:cubicBezTo>
                    <a:pt x="58295" y="5384"/>
                    <a:pt x="57954" y="5384"/>
                    <a:pt x="57954" y="5384"/>
                  </a:cubicBezTo>
                  <a:cubicBezTo>
                    <a:pt x="57954" y="5384"/>
                    <a:pt x="57613" y="5384"/>
                    <a:pt x="57613" y="5384"/>
                  </a:cubicBezTo>
                  <a:cubicBezTo>
                    <a:pt x="57613" y="5769"/>
                    <a:pt x="57272" y="5769"/>
                    <a:pt x="57613" y="6153"/>
                  </a:cubicBezTo>
                  <a:cubicBezTo>
                    <a:pt x="57613" y="6153"/>
                    <a:pt x="57613" y="6153"/>
                    <a:pt x="57613" y="6153"/>
                  </a:cubicBezTo>
                  <a:cubicBezTo>
                    <a:pt x="57272" y="6538"/>
                    <a:pt x="57272" y="6538"/>
                    <a:pt x="56931" y="6538"/>
                  </a:cubicBezTo>
                  <a:cubicBezTo>
                    <a:pt x="56590" y="6923"/>
                    <a:pt x="56590" y="6923"/>
                    <a:pt x="56250" y="7307"/>
                  </a:cubicBezTo>
                  <a:cubicBezTo>
                    <a:pt x="56250" y="7307"/>
                    <a:pt x="55909" y="7307"/>
                    <a:pt x="55909" y="7692"/>
                  </a:cubicBezTo>
                  <a:cubicBezTo>
                    <a:pt x="55909" y="8076"/>
                    <a:pt x="55909" y="8076"/>
                    <a:pt x="55568" y="8076"/>
                  </a:cubicBezTo>
                  <a:cubicBezTo>
                    <a:pt x="55568" y="8076"/>
                    <a:pt x="55568" y="8461"/>
                    <a:pt x="55227" y="8846"/>
                  </a:cubicBezTo>
                  <a:cubicBezTo>
                    <a:pt x="55227" y="8846"/>
                    <a:pt x="55227" y="8846"/>
                    <a:pt x="55227" y="8846"/>
                  </a:cubicBezTo>
                  <a:cubicBezTo>
                    <a:pt x="54886" y="9230"/>
                    <a:pt x="55227" y="9230"/>
                    <a:pt x="55227" y="9615"/>
                  </a:cubicBezTo>
                  <a:cubicBezTo>
                    <a:pt x="55227" y="9615"/>
                    <a:pt x="55227" y="10000"/>
                    <a:pt x="55227" y="10000"/>
                  </a:cubicBezTo>
                  <a:cubicBezTo>
                    <a:pt x="55568" y="10000"/>
                    <a:pt x="55568" y="10384"/>
                    <a:pt x="55909" y="10384"/>
                  </a:cubicBezTo>
                  <a:cubicBezTo>
                    <a:pt x="56250" y="10384"/>
                    <a:pt x="56590" y="10769"/>
                    <a:pt x="56590" y="10769"/>
                  </a:cubicBezTo>
                  <a:cubicBezTo>
                    <a:pt x="56590" y="10769"/>
                    <a:pt x="56590" y="11153"/>
                    <a:pt x="56590" y="11153"/>
                  </a:cubicBezTo>
                  <a:cubicBezTo>
                    <a:pt x="56590" y="11153"/>
                    <a:pt x="56590" y="11153"/>
                    <a:pt x="56590" y="11153"/>
                  </a:cubicBezTo>
                  <a:cubicBezTo>
                    <a:pt x="56590" y="11153"/>
                    <a:pt x="56590" y="11153"/>
                    <a:pt x="56590" y="11153"/>
                  </a:cubicBezTo>
                  <a:cubicBezTo>
                    <a:pt x="56590" y="10769"/>
                    <a:pt x="56250" y="10769"/>
                    <a:pt x="56250" y="10769"/>
                  </a:cubicBezTo>
                  <a:cubicBezTo>
                    <a:pt x="56250" y="10769"/>
                    <a:pt x="55909" y="10769"/>
                    <a:pt x="55909" y="11153"/>
                  </a:cubicBezTo>
                  <a:cubicBezTo>
                    <a:pt x="55568" y="11153"/>
                    <a:pt x="55227" y="11153"/>
                    <a:pt x="55227" y="11538"/>
                  </a:cubicBezTo>
                  <a:cubicBezTo>
                    <a:pt x="54886" y="11538"/>
                    <a:pt x="54545" y="11923"/>
                    <a:pt x="54204" y="11923"/>
                  </a:cubicBezTo>
                  <a:cubicBezTo>
                    <a:pt x="53863" y="11923"/>
                    <a:pt x="53863" y="11923"/>
                    <a:pt x="53863" y="11923"/>
                  </a:cubicBezTo>
                  <a:cubicBezTo>
                    <a:pt x="53522" y="12307"/>
                    <a:pt x="53522" y="12307"/>
                    <a:pt x="53522" y="12692"/>
                  </a:cubicBezTo>
                  <a:cubicBezTo>
                    <a:pt x="53522" y="13076"/>
                    <a:pt x="53863" y="13076"/>
                    <a:pt x="53863" y="13076"/>
                  </a:cubicBezTo>
                  <a:cubicBezTo>
                    <a:pt x="53863" y="13461"/>
                    <a:pt x="53863" y="13461"/>
                    <a:pt x="54204" y="13846"/>
                  </a:cubicBezTo>
                  <a:cubicBezTo>
                    <a:pt x="54204" y="13846"/>
                    <a:pt x="54204" y="13846"/>
                    <a:pt x="54204" y="14230"/>
                  </a:cubicBezTo>
                  <a:cubicBezTo>
                    <a:pt x="54204" y="14230"/>
                    <a:pt x="54204" y="14230"/>
                    <a:pt x="54545" y="14230"/>
                  </a:cubicBezTo>
                  <a:cubicBezTo>
                    <a:pt x="54545" y="14615"/>
                    <a:pt x="54886" y="14230"/>
                    <a:pt x="55227" y="14615"/>
                  </a:cubicBezTo>
                  <a:cubicBezTo>
                    <a:pt x="55227" y="14615"/>
                    <a:pt x="55568" y="15000"/>
                    <a:pt x="55568" y="15000"/>
                  </a:cubicBezTo>
                  <a:cubicBezTo>
                    <a:pt x="55568" y="15000"/>
                    <a:pt x="55909" y="15000"/>
                    <a:pt x="55909" y="15000"/>
                  </a:cubicBezTo>
                  <a:cubicBezTo>
                    <a:pt x="55909" y="15000"/>
                    <a:pt x="55909" y="15384"/>
                    <a:pt x="56250" y="15384"/>
                  </a:cubicBezTo>
                  <a:cubicBezTo>
                    <a:pt x="56250" y="15384"/>
                    <a:pt x="56250" y="15384"/>
                    <a:pt x="56250" y="15384"/>
                  </a:cubicBezTo>
                  <a:cubicBezTo>
                    <a:pt x="56590" y="15769"/>
                    <a:pt x="56590" y="16153"/>
                    <a:pt x="56931" y="16538"/>
                  </a:cubicBezTo>
                  <a:cubicBezTo>
                    <a:pt x="56931" y="16923"/>
                    <a:pt x="56931" y="16923"/>
                    <a:pt x="56590" y="16923"/>
                  </a:cubicBezTo>
                  <a:cubicBezTo>
                    <a:pt x="56590" y="16923"/>
                    <a:pt x="56590" y="16923"/>
                    <a:pt x="56590" y="16923"/>
                  </a:cubicBezTo>
                  <a:cubicBezTo>
                    <a:pt x="56590" y="17307"/>
                    <a:pt x="56590" y="17307"/>
                    <a:pt x="56590" y="17307"/>
                  </a:cubicBezTo>
                  <a:cubicBezTo>
                    <a:pt x="56590" y="17307"/>
                    <a:pt x="56250" y="17307"/>
                    <a:pt x="56250" y="17307"/>
                  </a:cubicBezTo>
                  <a:cubicBezTo>
                    <a:pt x="56250" y="17307"/>
                    <a:pt x="56250" y="17307"/>
                    <a:pt x="56250" y="17307"/>
                  </a:cubicBezTo>
                  <a:cubicBezTo>
                    <a:pt x="56250" y="17307"/>
                    <a:pt x="56250" y="17307"/>
                    <a:pt x="56590" y="17307"/>
                  </a:cubicBezTo>
                  <a:cubicBezTo>
                    <a:pt x="56590" y="17307"/>
                    <a:pt x="56590" y="16923"/>
                    <a:pt x="56590" y="16923"/>
                  </a:cubicBezTo>
                  <a:cubicBezTo>
                    <a:pt x="56250" y="16923"/>
                    <a:pt x="56250" y="16923"/>
                    <a:pt x="56250" y="16923"/>
                  </a:cubicBezTo>
                  <a:cubicBezTo>
                    <a:pt x="56250" y="16538"/>
                    <a:pt x="55909" y="16153"/>
                    <a:pt x="56250" y="15769"/>
                  </a:cubicBezTo>
                  <a:cubicBezTo>
                    <a:pt x="56250" y="15769"/>
                    <a:pt x="56250" y="15769"/>
                    <a:pt x="56250" y="15769"/>
                  </a:cubicBezTo>
                  <a:cubicBezTo>
                    <a:pt x="56250" y="15384"/>
                    <a:pt x="56250" y="15384"/>
                    <a:pt x="55909" y="15384"/>
                  </a:cubicBezTo>
                  <a:cubicBezTo>
                    <a:pt x="55909" y="15384"/>
                    <a:pt x="55568" y="15384"/>
                    <a:pt x="55568" y="15384"/>
                  </a:cubicBezTo>
                  <a:cubicBezTo>
                    <a:pt x="55227" y="15384"/>
                    <a:pt x="54886" y="15384"/>
                    <a:pt x="54886" y="15384"/>
                  </a:cubicBezTo>
                  <a:cubicBezTo>
                    <a:pt x="54545" y="15000"/>
                    <a:pt x="54545" y="15000"/>
                    <a:pt x="54545" y="15000"/>
                  </a:cubicBezTo>
                  <a:cubicBezTo>
                    <a:pt x="54204" y="14615"/>
                    <a:pt x="53863" y="14615"/>
                    <a:pt x="53522" y="14615"/>
                  </a:cubicBezTo>
                  <a:cubicBezTo>
                    <a:pt x="53522" y="14615"/>
                    <a:pt x="53181" y="14230"/>
                    <a:pt x="52840" y="14230"/>
                  </a:cubicBezTo>
                  <a:cubicBezTo>
                    <a:pt x="52840" y="14230"/>
                    <a:pt x="52500" y="14230"/>
                    <a:pt x="52500" y="14230"/>
                  </a:cubicBezTo>
                  <a:cubicBezTo>
                    <a:pt x="52500" y="14615"/>
                    <a:pt x="52500" y="14615"/>
                    <a:pt x="52500" y="15000"/>
                  </a:cubicBezTo>
                  <a:cubicBezTo>
                    <a:pt x="52500" y="15000"/>
                    <a:pt x="52500" y="15000"/>
                    <a:pt x="52500" y="15000"/>
                  </a:cubicBezTo>
                  <a:cubicBezTo>
                    <a:pt x="52500" y="15000"/>
                    <a:pt x="52500" y="15000"/>
                    <a:pt x="52840" y="15000"/>
                  </a:cubicBezTo>
                  <a:cubicBezTo>
                    <a:pt x="52840" y="15000"/>
                    <a:pt x="52840" y="15000"/>
                    <a:pt x="52840" y="15000"/>
                  </a:cubicBezTo>
                  <a:cubicBezTo>
                    <a:pt x="52840" y="15000"/>
                    <a:pt x="52840" y="15000"/>
                    <a:pt x="52840" y="15000"/>
                  </a:cubicBezTo>
                  <a:cubicBezTo>
                    <a:pt x="52840" y="15000"/>
                    <a:pt x="52840" y="15000"/>
                    <a:pt x="52840" y="15000"/>
                  </a:cubicBezTo>
                  <a:cubicBezTo>
                    <a:pt x="52840" y="15000"/>
                    <a:pt x="52840" y="15000"/>
                    <a:pt x="52840" y="15384"/>
                  </a:cubicBezTo>
                  <a:cubicBezTo>
                    <a:pt x="52840" y="15384"/>
                    <a:pt x="53181" y="15384"/>
                    <a:pt x="53181" y="15384"/>
                  </a:cubicBezTo>
                  <a:cubicBezTo>
                    <a:pt x="53181" y="15384"/>
                    <a:pt x="53181" y="15384"/>
                    <a:pt x="53181" y="15769"/>
                  </a:cubicBezTo>
                  <a:cubicBezTo>
                    <a:pt x="53181" y="15769"/>
                    <a:pt x="53181" y="15769"/>
                    <a:pt x="52840" y="15769"/>
                  </a:cubicBezTo>
                  <a:cubicBezTo>
                    <a:pt x="52840" y="15769"/>
                    <a:pt x="52840" y="15769"/>
                    <a:pt x="52840" y="15769"/>
                  </a:cubicBezTo>
                  <a:cubicBezTo>
                    <a:pt x="52500" y="15384"/>
                    <a:pt x="52500" y="15384"/>
                    <a:pt x="52500" y="15384"/>
                  </a:cubicBezTo>
                  <a:cubicBezTo>
                    <a:pt x="52500" y="15384"/>
                    <a:pt x="52159" y="15384"/>
                    <a:pt x="52159" y="15769"/>
                  </a:cubicBezTo>
                  <a:cubicBezTo>
                    <a:pt x="52159" y="15769"/>
                    <a:pt x="52159" y="15769"/>
                    <a:pt x="52159" y="15769"/>
                  </a:cubicBezTo>
                  <a:cubicBezTo>
                    <a:pt x="52159" y="16153"/>
                    <a:pt x="52500" y="16538"/>
                    <a:pt x="52840" y="16538"/>
                  </a:cubicBezTo>
                  <a:cubicBezTo>
                    <a:pt x="53181" y="16923"/>
                    <a:pt x="53181" y="16923"/>
                    <a:pt x="53522" y="16923"/>
                  </a:cubicBezTo>
                  <a:cubicBezTo>
                    <a:pt x="53522" y="16923"/>
                    <a:pt x="53522" y="16923"/>
                    <a:pt x="53522" y="16923"/>
                  </a:cubicBezTo>
                  <a:cubicBezTo>
                    <a:pt x="53522" y="16923"/>
                    <a:pt x="53863" y="16923"/>
                    <a:pt x="53863" y="16923"/>
                  </a:cubicBezTo>
                  <a:cubicBezTo>
                    <a:pt x="53863" y="16923"/>
                    <a:pt x="53522" y="16923"/>
                    <a:pt x="53522" y="16923"/>
                  </a:cubicBezTo>
                  <a:cubicBezTo>
                    <a:pt x="53522" y="16923"/>
                    <a:pt x="53522" y="16923"/>
                    <a:pt x="53181" y="16923"/>
                  </a:cubicBezTo>
                  <a:cubicBezTo>
                    <a:pt x="52840" y="16923"/>
                    <a:pt x="52840" y="16923"/>
                    <a:pt x="52500" y="16923"/>
                  </a:cubicBezTo>
                  <a:cubicBezTo>
                    <a:pt x="52159" y="16923"/>
                    <a:pt x="52159" y="16923"/>
                    <a:pt x="52159" y="16538"/>
                  </a:cubicBezTo>
                  <a:cubicBezTo>
                    <a:pt x="52159" y="16538"/>
                    <a:pt x="52159" y="16538"/>
                    <a:pt x="52159" y="16538"/>
                  </a:cubicBezTo>
                  <a:cubicBezTo>
                    <a:pt x="51818" y="16153"/>
                    <a:pt x="51818" y="15769"/>
                    <a:pt x="51818" y="15384"/>
                  </a:cubicBezTo>
                  <a:cubicBezTo>
                    <a:pt x="51818" y="15000"/>
                    <a:pt x="51477" y="15000"/>
                    <a:pt x="51477" y="14615"/>
                  </a:cubicBezTo>
                  <a:cubicBezTo>
                    <a:pt x="51136" y="14615"/>
                    <a:pt x="51136" y="14615"/>
                    <a:pt x="51136" y="14230"/>
                  </a:cubicBezTo>
                  <a:cubicBezTo>
                    <a:pt x="51136" y="14230"/>
                    <a:pt x="51136" y="14230"/>
                    <a:pt x="51136" y="14230"/>
                  </a:cubicBezTo>
                  <a:cubicBezTo>
                    <a:pt x="51136" y="14615"/>
                    <a:pt x="51136" y="14615"/>
                    <a:pt x="51136" y="14615"/>
                  </a:cubicBezTo>
                  <a:cubicBezTo>
                    <a:pt x="51136" y="14615"/>
                    <a:pt x="51136" y="15000"/>
                    <a:pt x="51136" y="15384"/>
                  </a:cubicBezTo>
                  <a:cubicBezTo>
                    <a:pt x="51136" y="15384"/>
                    <a:pt x="51136" y="15769"/>
                    <a:pt x="51136" y="15769"/>
                  </a:cubicBezTo>
                  <a:cubicBezTo>
                    <a:pt x="51136" y="15769"/>
                    <a:pt x="51136" y="15769"/>
                    <a:pt x="51136" y="15769"/>
                  </a:cubicBezTo>
                  <a:cubicBezTo>
                    <a:pt x="50795" y="16153"/>
                    <a:pt x="50795" y="16153"/>
                    <a:pt x="50795" y="16538"/>
                  </a:cubicBezTo>
                  <a:cubicBezTo>
                    <a:pt x="51136" y="16923"/>
                    <a:pt x="50795" y="16923"/>
                    <a:pt x="51136" y="17307"/>
                  </a:cubicBezTo>
                  <a:cubicBezTo>
                    <a:pt x="51136" y="17307"/>
                    <a:pt x="51136" y="17692"/>
                    <a:pt x="51477" y="17692"/>
                  </a:cubicBezTo>
                  <a:cubicBezTo>
                    <a:pt x="51477" y="17692"/>
                    <a:pt x="51477" y="17692"/>
                    <a:pt x="51818" y="18076"/>
                  </a:cubicBezTo>
                  <a:cubicBezTo>
                    <a:pt x="51818" y="18076"/>
                    <a:pt x="51818" y="18461"/>
                    <a:pt x="52159" y="18461"/>
                  </a:cubicBezTo>
                  <a:cubicBezTo>
                    <a:pt x="52159" y="18846"/>
                    <a:pt x="52159" y="19230"/>
                    <a:pt x="52159" y="19230"/>
                  </a:cubicBezTo>
                  <a:cubicBezTo>
                    <a:pt x="52159" y="20000"/>
                    <a:pt x="52500" y="20384"/>
                    <a:pt x="52500" y="20769"/>
                  </a:cubicBezTo>
                  <a:cubicBezTo>
                    <a:pt x="52500" y="20769"/>
                    <a:pt x="52840" y="20769"/>
                    <a:pt x="52840" y="20769"/>
                  </a:cubicBezTo>
                  <a:cubicBezTo>
                    <a:pt x="53181" y="20769"/>
                    <a:pt x="53181" y="20769"/>
                    <a:pt x="53522" y="20384"/>
                  </a:cubicBezTo>
                  <a:cubicBezTo>
                    <a:pt x="53522" y="20384"/>
                    <a:pt x="53863" y="20384"/>
                    <a:pt x="53863" y="20384"/>
                  </a:cubicBezTo>
                  <a:cubicBezTo>
                    <a:pt x="54204" y="20384"/>
                    <a:pt x="54204" y="20384"/>
                    <a:pt x="54204" y="20384"/>
                  </a:cubicBezTo>
                  <a:cubicBezTo>
                    <a:pt x="54204" y="20384"/>
                    <a:pt x="54204" y="20384"/>
                    <a:pt x="54204" y="20769"/>
                  </a:cubicBezTo>
                  <a:cubicBezTo>
                    <a:pt x="53863" y="20769"/>
                    <a:pt x="53522" y="21153"/>
                    <a:pt x="53522" y="21153"/>
                  </a:cubicBezTo>
                  <a:cubicBezTo>
                    <a:pt x="53181" y="21538"/>
                    <a:pt x="53181" y="21538"/>
                    <a:pt x="53181" y="21923"/>
                  </a:cubicBezTo>
                  <a:cubicBezTo>
                    <a:pt x="53522" y="21923"/>
                    <a:pt x="53522" y="22307"/>
                    <a:pt x="53522" y="22307"/>
                  </a:cubicBezTo>
                  <a:cubicBezTo>
                    <a:pt x="53522" y="22307"/>
                    <a:pt x="53863" y="22692"/>
                    <a:pt x="53522" y="23076"/>
                  </a:cubicBezTo>
                  <a:cubicBezTo>
                    <a:pt x="53522" y="23076"/>
                    <a:pt x="53522" y="23461"/>
                    <a:pt x="53522" y="23846"/>
                  </a:cubicBezTo>
                  <a:cubicBezTo>
                    <a:pt x="53522" y="23846"/>
                    <a:pt x="53522" y="24230"/>
                    <a:pt x="53522" y="24230"/>
                  </a:cubicBezTo>
                  <a:cubicBezTo>
                    <a:pt x="53181" y="24615"/>
                    <a:pt x="53181" y="25000"/>
                    <a:pt x="52840" y="25384"/>
                  </a:cubicBezTo>
                  <a:cubicBezTo>
                    <a:pt x="52840" y="25384"/>
                    <a:pt x="52840" y="25384"/>
                    <a:pt x="52840" y="25384"/>
                  </a:cubicBezTo>
                  <a:cubicBezTo>
                    <a:pt x="52500" y="25384"/>
                    <a:pt x="52159" y="25384"/>
                    <a:pt x="51818" y="25384"/>
                  </a:cubicBezTo>
                  <a:cubicBezTo>
                    <a:pt x="51818" y="25384"/>
                    <a:pt x="51818" y="25000"/>
                    <a:pt x="51818" y="25000"/>
                  </a:cubicBezTo>
                  <a:cubicBezTo>
                    <a:pt x="51818" y="25000"/>
                    <a:pt x="51818" y="25000"/>
                    <a:pt x="51818" y="25000"/>
                  </a:cubicBezTo>
                  <a:cubicBezTo>
                    <a:pt x="51818" y="25000"/>
                    <a:pt x="51818" y="25000"/>
                    <a:pt x="51818" y="25000"/>
                  </a:cubicBezTo>
                  <a:cubicBezTo>
                    <a:pt x="51477" y="25000"/>
                    <a:pt x="51477" y="25000"/>
                    <a:pt x="51818" y="24615"/>
                  </a:cubicBezTo>
                  <a:cubicBezTo>
                    <a:pt x="51818" y="25000"/>
                    <a:pt x="51818" y="25000"/>
                    <a:pt x="51818" y="25000"/>
                  </a:cubicBezTo>
                  <a:cubicBezTo>
                    <a:pt x="51818" y="25000"/>
                    <a:pt x="51818" y="25000"/>
                    <a:pt x="51818" y="25000"/>
                  </a:cubicBezTo>
                  <a:cubicBezTo>
                    <a:pt x="51818" y="25000"/>
                    <a:pt x="51818" y="25000"/>
                    <a:pt x="51818" y="25000"/>
                  </a:cubicBezTo>
                  <a:cubicBezTo>
                    <a:pt x="52159" y="25000"/>
                    <a:pt x="52500" y="25000"/>
                    <a:pt x="52500" y="24615"/>
                  </a:cubicBezTo>
                  <a:cubicBezTo>
                    <a:pt x="52840" y="24230"/>
                    <a:pt x="52840" y="23461"/>
                    <a:pt x="52840" y="23076"/>
                  </a:cubicBezTo>
                  <a:cubicBezTo>
                    <a:pt x="52840" y="22692"/>
                    <a:pt x="52840" y="22692"/>
                    <a:pt x="52840" y="22692"/>
                  </a:cubicBezTo>
                  <a:cubicBezTo>
                    <a:pt x="52840" y="22307"/>
                    <a:pt x="52840" y="22307"/>
                    <a:pt x="52840" y="21923"/>
                  </a:cubicBezTo>
                  <a:cubicBezTo>
                    <a:pt x="52840" y="21923"/>
                    <a:pt x="52840" y="21538"/>
                    <a:pt x="52500" y="21538"/>
                  </a:cubicBezTo>
                  <a:cubicBezTo>
                    <a:pt x="52500" y="21538"/>
                    <a:pt x="52500" y="21153"/>
                    <a:pt x="52159" y="21153"/>
                  </a:cubicBezTo>
                  <a:cubicBezTo>
                    <a:pt x="52159" y="21153"/>
                    <a:pt x="51818" y="20769"/>
                    <a:pt x="51818" y="20769"/>
                  </a:cubicBezTo>
                  <a:cubicBezTo>
                    <a:pt x="51818" y="20000"/>
                    <a:pt x="51477" y="19230"/>
                    <a:pt x="51136" y="18461"/>
                  </a:cubicBezTo>
                  <a:cubicBezTo>
                    <a:pt x="51136" y="18076"/>
                    <a:pt x="50795" y="17692"/>
                    <a:pt x="50454" y="17307"/>
                  </a:cubicBezTo>
                  <a:cubicBezTo>
                    <a:pt x="50454" y="17307"/>
                    <a:pt x="50454" y="17307"/>
                    <a:pt x="50454" y="16923"/>
                  </a:cubicBezTo>
                  <a:cubicBezTo>
                    <a:pt x="50454" y="16153"/>
                    <a:pt x="50113" y="15769"/>
                    <a:pt x="50113" y="15000"/>
                  </a:cubicBezTo>
                  <a:cubicBezTo>
                    <a:pt x="50113" y="15000"/>
                    <a:pt x="50113" y="14615"/>
                    <a:pt x="49772" y="14615"/>
                  </a:cubicBezTo>
                  <a:cubicBezTo>
                    <a:pt x="49431" y="14615"/>
                    <a:pt x="49090" y="14230"/>
                    <a:pt x="48409" y="14615"/>
                  </a:cubicBezTo>
                  <a:cubicBezTo>
                    <a:pt x="48409" y="14615"/>
                    <a:pt x="48409" y="14615"/>
                    <a:pt x="48068" y="14615"/>
                  </a:cubicBezTo>
                  <a:cubicBezTo>
                    <a:pt x="48068" y="14615"/>
                    <a:pt x="48068" y="14615"/>
                    <a:pt x="48068" y="14615"/>
                  </a:cubicBezTo>
                  <a:cubicBezTo>
                    <a:pt x="48068" y="15000"/>
                    <a:pt x="48068" y="15000"/>
                    <a:pt x="48068" y="15384"/>
                  </a:cubicBezTo>
                  <a:cubicBezTo>
                    <a:pt x="48068" y="15769"/>
                    <a:pt x="48068" y="16153"/>
                    <a:pt x="48068" y="16923"/>
                  </a:cubicBezTo>
                  <a:cubicBezTo>
                    <a:pt x="48068" y="16923"/>
                    <a:pt x="48068" y="17307"/>
                    <a:pt x="48068" y="17307"/>
                  </a:cubicBezTo>
                  <a:cubicBezTo>
                    <a:pt x="47727" y="17692"/>
                    <a:pt x="47727" y="18076"/>
                    <a:pt x="47727" y="18461"/>
                  </a:cubicBezTo>
                  <a:cubicBezTo>
                    <a:pt x="47727" y="18461"/>
                    <a:pt x="47727" y="18846"/>
                    <a:pt x="47727" y="18846"/>
                  </a:cubicBezTo>
                  <a:cubicBezTo>
                    <a:pt x="48068" y="18846"/>
                    <a:pt x="48068" y="19230"/>
                    <a:pt x="48068" y="19230"/>
                  </a:cubicBezTo>
                  <a:cubicBezTo>
                    <a:pt x="48068" y="19615"/>
                    <a:pt x="48409" y="19615"/>
                    <a:pt x="48409" y="20000"/>
                  </a:cubicBezTo>
                  <a:cubicBezTo>
                    <a:pt x="48409" y="20000"/>
                    <a:pt x="48409" y="20384"/>
                    <a:pt x="48409" y="20384"/>
                  </a:cubicBezTo>
                  <a:cubicBezTo>
                    <a:pt x="48409" y="20384"/>
                    <a:pt x="48409" y="20769"/>
                    <a:pt x="48750" y="21153"/>
                  </a:cubicBezTo>
                  <a:cubicBezTo>
                    <a:pt x="48750" y="21153"/>
                    <a:pt x="48750" y="21153"/>
                    <a:pt x="48750" y="21153"/>
                  </a:cubicBezTo>
                  <a:cubicBezTo>
                    <a:pt x="49090" y="20769"/>
                    <a:pt x="49090" y="20769"/>
                    <a:pt x="49090" y="21153"/>
                  </a:cubicBezTo>
                  <a:cubicBezTo>
                    <a:pt x="49431" y="21153"/>
                    <a:pt x="49772" y="21538"/>
                    <a:pt x="50113" y="21538"/>
                  </a:cubicBezTo>
                  <a:cubicBezTo>
                    <a:pt x="50113" y="21538"/>
                    <a:pt x="50113" y="21923"/>
                    <a:pt x="50113" y="21923"/>
                  </a:cubicBezTo>
                  <a:cubicBezTo>
                    <a:pt x="50113" y="21923"/>
                    <a:pt x="50113" y="22307"/>
                    <a:pt x="50113" y="22307"/>
                  </a:cubicBezTo>
                  <a:cubicBezTo>
                    <a:pt x="50113" y="22307"/>
                    <a:pt x="49772" y="22307"/>
                    <a:pt x="49772" y="22307"/>
                  </a:cubicBezTo>
                  <a:cubicBezTo>
                    <a:pt x="49772" y="22307"/>
                    <a:pt x="49431" y="22307"/>
                    <a:pt x="49431" y="21923"/>
                  </a:cubicBezTo>
                  <a:cubicBezTo>
                    <a:pt x="49090" y="21923"/>
                    <a:pt x="49090" y="21923"/>
                    <a:pt x="49090" y="21923"/>
                  </a:cubicBezTo>
                  <a:cubicBezTo>
                    <a:pt x="48750" y="21538"/>
                    <a:pt x="48409" y="21538"/>
                    <a:pt x="48409" y="21538"/>
                  </a:cubicBezTo>
                  <a:cubicBezTo>
                    <a:pt x="48068" y="21538"/>
                    <a:pt x="48068" y="21538"/>
                    <a:pt x="47727" y="21153"/>
                  </a:cubicBezTo>
                  <a:cubicBezTo>
                    <a:pt x="47386" y="21153"/>
                    <a:pt x="47386" y="21153"/>
                    <a:pt x="47386" y="20769"/>
                  </a:cubicBezTo>
                  <a:cubicBezTo>
                    <a:pt x="46704" y="20769"/>
                    <a:pt x="46363" y="20769"/>
                    <a:pt x="46022" y="20769"/>
                  </a:cubicBezTo>
                  <a:cubicBezTo>
                    <a:pt x="46022" y="20769"/>
                    <a:pt x="46022" y="20769"/>
                    <a:pt x="45681" y="20769"/>
                  </a:cubicBezTo>
                  <a:cubicBezTo>
                    <a:pt x="45340" y="20769"/>
                    <a:pt x="45000" y="20769"/>
                    <a:pt x="44318" y="20384"/>
                  </a:cubicBezTo>
                  <a:cubicBezTo>
                    <a:pt x="44318" y="20000"/>
                    <a:pt x="43977" y="20000"/>
                    <a:pt x="43977" y="19615"/>
                  </a:cubicBezTo>
                  <a:cubicBezTo>
                    <a:pt x="43636" y="19615"/>
                    <a:pt x="43636" y="19615"/>
                    <a:pt x="43636" y="20000"/>
                  </a:cubicBezTo>
                  <a:cubicBezTo>
                    <a:pt x="43636" y="20000"/>
                    <a:pt x="43636" y="20000"/>
                    <a:pt x="43636" y="20000"/>
                  </a:cubicBezTo>
                  <a:cubicBezTo>
                    <a:pt x="43636" y="20384"/>
                    <a:pt x="43636" y="20384"/>
                    <a:pt x="43636" y="20769"/>
                  </a:cubicBezTo>
                  <a:cubicBezTo>
                    <a:pt x="43977" y="20769"/>
                    <a:pt x="44318" y="20769"/>
                    <a:pt x="44659" y="21153"/>
                  </a:cubicBezTo>
                  <a:cubicBezTo>
                    <a:pt x="44659" y="21153"/>
                    <a:pt x="44659" y="21153"/>
                    <a:pt x="44659" y="21153"/>
                  </a:cubicBezTo>
                  <a:cubicBezTo>
                    <a:pt x="44659" y="21153"/>
                    <a:pt x="45000" y="21153"/>
                    <a:pt x="45000" y="21538"/>
                  </a:cubicBezTo>
                  <a:cubicBezTo>
                    <a:pt x="45000" y="21538"/>
                    <a:pt x="45340" y="21923"/>
                    <a:pt x="45340" y="21923"/>
                  </a:cubicBezTo>
                  <a:cubicBezTo>
                    <a:pt x="45340" y="22307"/>
                    <a:pt x="45340" y="22307"/>
                    <a:pt x="45340" y="22307"/>
                  </a:cubicBezTo>
                  <a:cubicBezTo>
                    <a:pt x="45340" y="22692"/>
                    <a:pt x="45000" y="22692"/>
                    <a:pt x="45000" y="23076"/>
                  </a:cubicBezTo>
                  <a:cubicBezTo>
                    <a:pt x="45000" y="23076"/>
                    <a:pt x="45000" y="23076"/>
                    <a:pt x="45000" y="23076"/>
                  </a:cubicBezTo>
                  <a:cubicBezTo>
                    <a:pt x="45000" y="23076"/>
                    <a:pt x="44659" y="23076"/>
                    <a:pt x="44659" y="23076"/>
                  </a:cubicBezTo>
                  <a:cubicBezTo>
                    <a:pt x="44659" y="22692"/>
                    <a:pt x="44659" y="22692"/>
                    <a:pt x="44659" y="22692"/>
                  </a:cubicBezTo>
                  <a:cubicBezTo>
                    <a:pt x="44659" y="22307"/>
                    <a:pt x="44318" y="22307"/>
                    <a:pt x="44318" y="22307"/>
                  </a:cubicBezTo>
                  <a:cubicBezTo>
                    <a:pt x="43977" y="22307"/>
                    <a:pt x="43977" y="22692"/>
                    <a:pt x="43636" y="22692"/>
                  </a:cubicBezTo>
                  <a:cubicBezTo>
                    <a:pt x="43636" y="22692"/>
                    <a:pt x="43636" y="22692"/>
                    <a:pt x="43636" y="22692"/>
                  </a:cubicBezTo>
                  <a:cubicBezTo>
                    <a:pt x="43636" y="23076"/>
                    <a:pt x="43295" y="23076"/>
                    <a:pt x="43295" y="23076"/>
                  </a:cubicBezTo>
                  <a:cubicBezTo>
                    <a:pt x="42954" y="23076"/>
                    <a:pt x="42613" y="23076"/>
                    <a:pt x="42613" y="23076"/>
                  </a:cubicBezTo>
                  <a:cubicBezTo>
                    <a:pt x="42613" y="23461"/>
                    <a:pt x="42272" y="23461"/>
                    <a:pt x="41931" y="23461"/>
                  </a:cubicBezTo>
                  <a:cubicBezTo>
                    <a:pt x="41931" y="23461"/>
                    <a:pt x="41931" y="23461"/>
                    <a:pt x="41931" y="23461"/>
                  </a:cubicBezTo>
                  <a:cubicBezTo>
                    <a:pt x="41931" y="23461"/>
                    <a:pt x="41931" y="23461"/>
                    <a:pt x="41931" y="23461"/>
                  </a:cubicBezTo>
                  <a:cubicBezTo>
                    <a:pt x="41931" y="23076"/>
                    <a:pt x="41931" y="23076"/>
                    <a:pt x="41590" y="22692"/>
                  </a:cubicBezTo>
                  <a:cubicBezTo>
                    <a:pt x="41590" y="22692"/>
                    <a:pt x="41250" y="22692"/>
                    <a:pt x="41250" y="23076"/>
                  </a:cubicBezTo>
                  <a:cubicBezTo>
                    <a:pt x="41250" y="23076"/>
                    <a:pt x="41250" y="23076"/>
                    <a:pt x="41250" y="23076"/>
                  </a:cubicBezTo>
                  <a:cubicBezTo>
                    <a:pt x="40909" y="23076"/>
                    <a:pt x="40909" y="23461"/>
                    <a:pt x="40909" y="23461"/>
                  </a:cubicBezTo>
                  <a:cubicBezTo>
                    <a:pt x="40568" y="23461"/>
                    <a:pt x="40568" y="23461"/>
                    <a:pt x="40227" y="23461"/>
                  </a:cubicBezTo>
                  <a:cubicBezTo>
                    <a:pt x="40227" y="23461"/>
                    <a:pt x="39886" y="23846"/>
                    <a:pt x="39886" y="23846"/>
                  </a:cubicBezTo>
                  <a:cubicBezTo>
                    <a:pt x="39545" y="24230"/>
                    <a:pt x="39204" y="24615"/>
                    <a:pt x="38863" y="25000"/>
                  </a:cubicBezTo>
                  <a:cubicBezTo>
                    <a:pt x="38863" y="25000"/>
                    <a:pt x="38863" y="25000"/>
                    <a:pt x="38522" y="25384"/>
                  </a:cubicBezTo>
                  <a:cubicBezTo>
                    <a:pt x="38522" y="25384"/>
                    <a:pt x="38522" y="25769"/>
                    <a:pt x="38522" y="25769"/>
                  </a:cubicBezTo>
                  <a:cubicBezTo>
                    <a:pt x="38522" y="25769"/>
                    <a:pt x="38522" y="25769"/>
                    <a:pt x="38522" y="25769"/>
                  </a:cubicBezTo>
                  <a:cubicBezTo>
                    <a:pt x="38181" y="26153"/>
                    <a:pt x="37840" y="26153"/>
                    <a:pt x="37840" y="26153"/>
                  </a:cubicBezTo>
                  <a:cubicBezTo>
                    <a:pt x="37500" y="25769"/>
                    <a:pt x="37500" y="25769"/>
                    <a:pt x="37159" y="25384"/>
                  </a:cubicBezTo>
                  <a:cubicBezTo>
                    <a:pt x="37159" y="25384"/>
                    <a:pt x="37159" y="25384"/>
                    <a:pt x="37500" y="25000"/>
                  </a:cubicBezTo>
                  <a:cubicBezTo>
                    <a:pt x="37500" y="25000"/>
                    <a:pt x="37500" y="25000"/>
                    <a:pt x="37840" y="25000"/>
                  </a:cubicBezTo>
                  <a:cubicBezTo>
                    <a:pt x="37840" y="24615"/>
                    <a:pt x="37840" y="24615"/>
                    <a:pt x="37840" y="24615"/>
                  </a:cubicBezTo>
                  <a:cubicBezTo>
                    <a:pt x="37840" y="24230"/>
                    <a:pt x="37500" y="24230"/>
                    <a:pt x="37500" y="24230"/>
                  </a:cubicBezTo>
                  <a:cubicBezTo>
                    <a:pt x="37159" y="23846"/>
                    <a:pt x="37159" y="23461"/>
                    <a:pt x="36818" y="23846"/>
                  </a:cubicBezTo>
                  <a:cubicBezTo>
                    <a:pt x="36477" y="23846"/>
                    <a:pt x="36136" y="23846"/>
                    <a:pt x="36136" y="23846"/>
                  </a:cubicBezTo>
                  <a:cubicBezTo>
                    <a:pt x="36136" y="23846"/>
                    <a:pt x="36136" y="23846"/>
                    <a:pt x="36136" y="23846"/>
                  </a:cubicBezTo>
                  <a:cubicBezTo>
                    <a:pt x="35795" y="23846"/>
                    <a:pt x="35795" y="23846"/>
                    <a:pt x="36136" y="23846"/>
                  </a:cubicBezTo>
                  <a:cubicBezTo>
                    <a:pt x="36477" y="24230"/>
                    <a:pt x="36477" y="24615"/>
                    <a:pt x="36477" y="25384"/>
                  </a:cubicBezTo>
                  <a:cubicBezTo>
                    <a:pt x="36477" y="25384"/>
                    <a:pt x="36477" y="25384"/>
                    <a:pt x="36477" y="25769"/>
                  </a:cubicBezTo>
                  <a:cubicBezTo>
                    <a:pt x="36477" y="25769"/>
                    <a:pt x="36477" y="25769"/>
                    <a:pt x="36477" y="26153"/>
                  </a:cubicBezTo>
                  <a:cubicBezTo>
                    <a:pt x="36818" y="26153"/>
                    <a:pt x="36818" y="26153"/>
                    <a:pt x="36818" y="26538"/>
                  </a:cubicBezTo>
                  <a:cubicBezTo>
                    <a:pt x="36818" y="26538"/>
                    <a:pt x="36818" y="26923"/>
                    <a:pt x="36818" y="26923"/>
                  </a:cubicBezTo>
                  <a:cubicBezTo>
                    <a:pt x="36818" y="26923"/>
                    <a:pt x="36818" y="27307"/>
                    <a:pt x="36477" y="26923"/>
                  </a:cubicBezTo>
                  <a:cubicBezTo>
                    <a:pt x="36477" y="26923"/>
                    <a:pt x="36136" y="26923"/>
                    <a:pt x="36136" y="26923"/>
                  </a:cubicBezTo>
                  <a:cubicBezTo>
                    <a:pt x="35795" y="26923"/>
                    <a:pt x="35795" y="26923"/>
                    <a:pt x="35454" y="27307"/>
                  </a:cubicBezTo>
                  <a:cubicBezTo>
                    <a:pt x="35454" y="27307"/>
                    <a:pt x="35454" y="27307"/>
                    <a:pt x="35113" y="27692"/>
                  </a:cubicBezTo>
                  <a:cubicBezTo>
                    <a:pt x="35113" y="27692"/>
                    <a:pt x="34772" y="27692"/>
                    <a:pt x="34772" y="28076"/>
                  </a:cubicBezTo>
                  <a:cubicBezTo>
                    <a:pt x="34431" y="28461"/>
                    <a:pt x="34431" y="28461"/>
                    <a:pt x="34772" y="29230"/>
                  </a:cubicBezTo>
                  <a:cubicBezTo>
                    <a:pt x="34772" y="29230"/>
                    <a:pt x="34772" y="29230"/>
                    <a:pt x="34772" y="29230"/>
                  </a:cubicBezTo>
                  <a:cubicBezTo>
                    <a:pt x="35113" y="29230"/>
                    <a:pt x="34772" y="29615"/>
                    <a:pt x="34772" y="29615"/>
                  </a:cubicBezTo>
                  <a:cubicBezTo>
                    <a:pt x="34772" y="29615"/>
                    <a:pt x="34772" y="29615"/>
                    <a:pt x="34431" y="29615"/>
                  </a:cubicBezTo>
                  <a:cubicBezTo>
                    <a:pt x="34090" y="29615"/>
                    <a:pt x="33750" y="29230"/>
                    <a:pt x="33409" y="29230"/>
                  </a:cubicBezTo>
                  <a:cubicBezTo>
                    <a:pt x="33409" y="28846"/>
                    <a:pt x="33068" y="28846"/>
                    <a:pt x="33068" y="28846"/>
                  </a:cubicBezTo>
                  <a:cubicBezTo>
                    <a:pt x="33068" y="28846"/>
                    <a:pt x="33068" y="28846"/>
                    <a:pt x="33068" y="29230"/>
                  </a:cubicBezTo>
                  <a:cubicBezTo>
                    <a:pt x="32727" y="29230"/>
                    <a:pt x="32727" y="29230"/>
                    <a:pt x="32727" y="29615"/>
                  </a:cubicBezTo>
                  <a:cubicBezTo>
                    <a:pt x="32727" y="29615"/>
                    <a:pt x="32727" y="29615"/>
                    <a:pt x="32727" y="30000"/>
                  </a:cubicBezTo>
                  <a:cubicBezTo>
                    <a:pt x="33068" y="30000"/>
                    <a:pt x="33068" y="30384"/>
                    <a:pt x="33409" y="30384"/>
                  </a:cubicBezTo>
                  <a:cubicBezTo>
                    <a:pt x="33409" y="30384"/>
                    <a:pt x="33750" y="30384"/>
                    <a:pt x="33750" y="30384"/>
                  </a:cubicBezTo>
                  <a:cubicBezTo>
                    <a:pt x="33750" y="30384"/>
                    <a:pt x="33750" y="30384"/>
                    <a:pt x="33750" y="30384"/>
                  </a:cubicBezTo>
                  <a:cubicBezTo>
                    <a:pt x="33750" y="30769"/>
                    <a:pt x="33750" y="30769"/>
                    <a:pt x="33409" y="30769"/>
                  </a:cubicBezTo>
                  <a:cubicBezTo>
                    <a:pt x="33068" y="30769"/>
                    <a:pt x="33068" y="30769"/>
                    <a:pt x="32727" y="30384"/>
                  </a:cubicBezTo>
                  <a:cubicBezTo>
                    <a:pt x="32727" y="30384"/>
                    <a:pt x="32386" y="30384"/>
                    <a:pt x="32386" y="30384"/>
                  </a:cubicBezTo>
                  <a:cubicBezTo>
                    <a:pt x="32045" y="30000"/>
                    <a:pt x="32045" y="30000"/>
                    <a:pt x="32045" y="30000"/>
                  </a:cubicBezTo>
                  <a:cubicBezTo>
                    <a:pt x="32045" y="29615"/>
                    <a:pt x="32045" y="29230"/>
                    <a:pt x="31704" y="29230"/>
                  </a:cubicBezTo>
                  <a:cubicBezTo>
                    <a:pt x="31704" y="28846"/>
                    <a:pt x="31704" y="28846"/>
                    <a:pt x="31704" y="28461"/>
                  </a:cubicBezTo>
                  <a:cubicBezTo>
                    <a:pt x="31704" y="28076"/>
                    <a:pt x="31704" y="28076"/>
                    <a:pt x="31363" y="27692"/>
                  </a:cubicBezTo>
                  <a:cubicBezTo>
                    <a:pt x="31022" y="27692"/>
                    <a:pt x="31022" y="27692"/>
                    <a:pt x="30681" y="27307"/>
                  </a:cubicBezTo>
                  <a:cubicBezTo>
                    <a:pt x="30681" y="27307"/>
                    <a:pt x="30340" y="27307"/>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681" y="26923"/>
                    <a:pt x="31022" y="26923"/>
                    <a:pt x="31022" y="27307"/>
                  </a:cubicBezTo>
                  <a:cubicBezTo>
                    <a:pt x="31704" y="27307"/>
                    <a:pt x="32386" y="27692"/>
                    <a:pt x="33068" y="27692"/>
                  </a:cubicBezTo>
                  <a:cubicBezTo>
                    <a:pt x="33409" y="27692"/>
                    <a:pt x="34090" y="27692"/>
                    <a:pt x="34431" y="27692"/>
                  </a:cubicBezTo>
                  <a:cubicBezTo>
                    <a:pt x="34431" y="27692"/>
                    <a:pt x="34431" y="27307"/>
                    <a:pt x="34772" y="27307"/>
                  </a:cubicBezTo>
                  <a:cubicBezTo>
                    <a:pt x="34772" y="26923"/>
                    <a:pt x="35113" y="26538"/>
                    <a:pt x="35113" y="26153"/>
                  </a:cubicBezTo>
                  <a:cubicBezTo>
                    <a:pt x="35113" y="26153"/>
                    <a:pt x="35113" y="25769"/>
                    <a:pt x="35113" y="25769"/>
                  </a:cubicBezTo>
                  <a:cubicBezTo>
                    <a:pt x="34772" y="25384"/>
                    <a:pt x="34772" y="25384"/>
                    <a:pt x="34431" y="25000"/>
                  </a:cubicBezTo>
                  <a:cubicBezTo>
                    <a:pt x="34431" y="25000"/>
                    <a:pt x="34090" y="25000"/>
                    <a:pt x="34090" y="24615"/>
                  </a:cubicBezTo>
                  <a:cubicBezTo>
                    <a:pt x="34090" y="24615"/>
                    <a:pt x="33750" y="24615"/>
                    <a:pt x="33750" y="24615"/>
                  </a:cubicBezTo>
                  <a:cubicBezTo>
                    <a:pt x="33409" y="24615"/>
                    <a:pt x="33068" y="24230"/>
                    <a:pt x="33068" y="24230"/>
                  </a:cubicBezTo>
                  <a:cubicBezTo>
                    <a:pt x="32727" y="23846"/>
                    <a:pt x="32386" y="23846"/>
                    <a:pt x="32386" y="23461"/>
                  </a:cubicBezTo>
                  <a:cubicBezTo>
                    <a:pt x="31363" y="23076"/>
                    <a:pt x="31363" y="23076"/>
                    <a:pt x="30681" y="23076"/>
                  </a:cubicBezTo>
                  <a:cubicBezTo>
                    <a:pt x="30340" y="23076"/>
                    <a:pt x="30340" y="23076"/>
                    <a:pt x="30340" y="23076"/>
                  </a:cubicBezTo>
                  <a:cubicBezTo>
                    <a:pt x="30000" y="23076"/>
                    <a:pt x="30000" y="23076"/>
                    <a:pt x="29659" y="23076"/>
                  </a:cubicBezTo>
                  <a:cubicBezTo>
                    <a:pt x="29659" y="23076"/>
                    <a:pt x="29659" y="23076"/>
                    <a:pt x="29659" y="22692"/>
                  </a:cubicBezTo>
                  <a:cubicBezTo>
                    <a:pt x="29659" y="22692"/>
                    <a:pt x="29659" y="22692"/>
                    <a:pt x="29659" y="22692"/>
                  </a:cubicBezTo>
                  <a:cubicBezTo>
                    <a:pt x="29659" y="22692"/>
                    <a:pt x="29659" y="22307"/>
                    <a:pt x="29318" y="22307"/>
                  </a:cubicBezTo>
                  <a:cubicBezTo>
                    <a:pt x="29318" y="22307"/>
                    <a:pt x="29318" y="22307"/>
                    <a:pt x="28977" y="22307"/>
                  </a:cubicBezTo>
                  <a:cubicBezTo>
                    <a:pt x="28977" y="22692"/>
                    <a:pt x="28977" y="22692"/>
                    <a:pt x="28636" y="22692"/>
                  </a:cubicBezTo>
                  <a:cubicBezTo>
                    <a:pt x="28636" y="22692"/>
                    <a:pt x="28295" y="22692"/>
                    <a:pt x="28295" y="22692"/>
                  </a:cubicBezTo>
                  <a:cubicBezTo>
                    <a:pt x="27954" y="22692"/>
                    <a:pt x="27954" y="22692"/>
                    <a:pt x="27954" y="22307"/>
                  </a:cubicBezTo>
                  <a:cubicBezTo>
                    <a:pt x="27954" y="22307"/>
                    <a:pt x="27954" y="22307"/>
                    <a:pt x="27954" y="22307"/>
                  </a:cubicBezTo>
                  <a:cubicBezTo>
                    <a:pt x="27954" y="22307"/>
                    <a:pt x="27954" y="22307"/>
                    <a:pt x="27954" y="22307"/>
                  </a:cubicBezTo>
                  <a:cubicBezTo>
                    <a:pt x="27954" y="22307"/>
                    <a:pt x="28295" y="22307"/>
                    <a:pt x="28295" y="21923"/>
                  </a:cubicBezTo>
                  <a:cubicBezTo>
                    <a:pt x="28295" y="21923"/>
                    <a:pt x="28636" y="21923"/>
                    <a:pt x="28636" y="21923"/>
                  </a:cubicBezTo>
                  <a:cubicBezTo>
                    <a:pt x="28636" y="21538"/>
                    <a:pt x="28636" y="21538"/>
                    <a:pt x="28636" y="21538"/>
                  </a:cubicBezTo>
                  <a:cubicBezTo>
                    <a:pt x="28295" y="21153"/>
                    <a:pt x="27954" y="21153"/>
                    <a:pt x="27613" y="21153"/>
                  </a:cubicBezTo>
                  <a:cubicBezTo>
                    <a:pt x="27272" y="21153"/>
                    <a:pt x="27272" y="21153"/>
                    <a:pt x="27272" y="21153"/>
                  </a:cubicBezTo>
                  <a:cubicBezTo>
                    <a:pt x="27272" y="21153"/>
                    <a:pt x="27272" y="21153"/>
                    <a:pt x="27272" y="21153"/>
                  </a:cubicBezTo>
                  <a:cubicBezTo>
                    <a:pt x="26931" y="21153"/>
                    <a:pt x="26931" y="21538"/>
                    <a:pt x="26931" y="21153"/>
                  </a:cubicBezTo>
                  <a:cubicBezTo>
                    <a:pt x="26931" y="21153"/>
                    <a:pt x="26931" y="21153"/>
                    <a:pt x="26931" y="21153"/>
                  </a:cubicBezTo>
                  <a:cubicBezTo>
                    <a:pt x="26931" y="21153"/>
                    <a:pt x="26931" y="21153"/>
                    <a:pt x="26931" y="20769"/>
                  </a:cubicBezTo>
                  <a:cubicBezTo>
                    <a:pt x="26931" y="20769"/>
                    <a:pt x="26931" y="20769"/>
                    <a:pt x="26590" y="20769"/>
                  </a:cubicBezTo>
                  <a:cubicBezTo>
                    <a:pt x="26590" y="20384"/>
                    <a:pt x="26590" y="20769"/>
                    <a:pt x="26590" y="20769"/>
                  </a:cubicBezTo>
                  <a:cubicBezTo>
                    <a:pt x="26250" y="20769"/>
                    <a:pt x="26250" y="20769"/>
                    <a:pt x="26250" y="21153"/>
                  </a:cubicBezTo>
                  <a:cubicBezTo>
                    <a:pt x="26250" y="21153"/>
                    <a:pt x="26250" y="21153"/>
                    <a:pt x="26250" y="21153"/>
                  </a:cubicBezTo>
                  <a:cubicBezTo>
                    <a:pt x="26250" y="21153"/>
                    <a:pt x="26250" y="21538"/>
                    <a:pt x="25909" y="21538"/>
                  </a:cubicBezTo>
                  <a:cubicBezTo>
                    <a:pt x="25909" y="21538"/>
                    <a:pt x="25909" y="21153"/>
                    <a:pt x="25909" y="21153"/>
                  </a:cubicBezTo>
                  <a:cubicBezTo>
                    <a:pt x="25909" y="21153"/>
                    <a:pt x="25909" y="21153"/>
                    <a:pt x="25909" y="21153"/>
                  </a:cubicBezTo>
                  <a:cubicBezTo>
                    <a:pt x="25568" y="21153"/>
                    <a:pt x="25568" y="20769"/>
                    <a:pt x="25568" y="20769"/>
                  </a:cubicBezTo>
                  <a:cubicBezTo>
                    <a:pt x="25568" y="20769"/>
                    <a:pt x="25568" y="20384"/>
                    <a:pt x="25227" y="20769"/>
                  </a:cubicBezTo>
                  <a:cubicBezTo>
                    <a:pt x="25227" y="20769"/>
                    <a:pt x="24886" y="20769"/>
                    <a:pt x="24886" y="21153"/>
                  </a:cubicBezTo>
                  <a:cubicBezTo>
                    <a:pt x="24545" y="21153"/>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3863" y="21538"/>
                    <a:pt x="23863" y="21538"/>
                  </a:cubicBezTo>
                  <a:cubicBezTo>
                    <a:pt x="23522" y="21538"/>
                    <a:pt x="23522" y="21538"/>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522" y="21923"/>
                    <a:pt x="23181" y="22307"/>
                    <a:pt x="22840" y="22307"/>
                  </a:cubicBezTo>
                  <a:cubicBezTo>
                    <a:pt x="22840" y="22307"/>
                    <a:pt x="22840" y="22307"/>
                    <a:pt x="22840" y="22307"/>
                  </a:cubicBezTo>
                  <a:cubicBezTo>
                    <a:pt x="22840" y="22692"/>
                    <a:pt x="22840" y="22692"/>
                    <a:pt x="22840" y="22692"/>
                  </a:cubicBezTo>
                  <a:cubicBezTo>
                    <a:pt x="22840" y="22692"/>
                    <a:pt x="22840" y="22692"/>
                    <a:pt x="22500" y="22692"/>
                  </a:cubicBezTo>
                  <a:cubicBezTo>
                    <a:pt x="22500" y="22692"/>
                    <a:pt x="22500" y="22692"/>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2692"/>
                    <a:pt x="22159" y="22692"/>
                    <a:pt x="22159" y="22692"/>
                  </a:cubicBezTo>
                  <a:cubicBezTo>
                    <a:pt x="22159" y="22692"/>
                    <a:pt x="22159" y="22307"/>
                    <a:pt x="22159" y="22307"/>
                  </a:cubicBezTo>
                  <a:cubicBezTo>
                    <a:pt x="22159" y="22307"/>
                    <a:pt x="21818" y="22692"/>
                    <a:pt x="21818" y="22692"/>
                  </a:cubicBezTo>
                  <a:cubicBezTo>
                    <a:pt x="21818" y="22692"/>
                    <a:pt x="22159" y="22692"/>
                    <a:pt x="22159" y="23076"/>
                  </a:cubicBezTo>
                  <a:cubicBezTo>
                    <a:pt x="22159" y="23076"/>
                    <a:pt x="22159" y="23076"/>
                    <a:pt x="22159" y="23076"/>
                  </a:cubicBezTo>
                  <a:cubicBezTo>
                    <a:pt x="22159" y="23076"/>
                    <a:pt x="22159" y="23076"/>
                    <a:pt x="22159" y="23076"/>
                  </a:cubicBezTo>
                  <a:cubicBezTo>
                    <a:pt x="21818" y="23076"/>
                    <a:pt x="21477" y="23076"/>
                    <a:pt x="21477" y="23076"/>
                  </a:cubicBezTo>
                  <a:cubicBezTo>
                    <a:pt x="21477" y="23076"/>
                    <a:pt x="21477" y="23076"/>
                    <a:pt x="21477" y="23076"/>
                  </a:cubicBezTo>
                  <a:cubicBezTo>
                    <a:pt x="21477" y="23076"/>
                    <a:pt x="21477" y="23461"/>
                    <a:pt x="21477" y="23461"/>
                  </a:cubicBezTo>
                  <a:cubicBezTo>
                    <a:pt x="21477" y="23461"/>
                    <a:pt x="21477" y="23461"/>
                    <a:pt x="21477" y="23076"/>
                  </a:cubicBezTo>
                  <a:cubicBezTo>
                    <a:pt x="21477" y="23461"/>
                    <a:pt x="21477" y="23076"/>
                    <a:pt x="21136" y="23461"/>
                  </a:cubicBezTo>
                  <a:cubicBezTo>
                    <a:pt x="21136" y="23461"/>
                    <a:pt x="21136" y="23461"/>
                    <a:pt x="21136" y="23461"/>
                  </a:cubicBezTo>
                  <a:cubicBezTo>
                    <a:pt x="20795" y="23846"/>
                    <a:pt x="20795" y="23846"/>
                    <a:pt x="21136" y="24230"/>
                  </a:cubicBezTo>
                  <a:cubicBezTo>
                    <a:pt x="21136" y="24230"/>
                    <a:pt x="21136" y="24230"/>
                    <a:pt x="21136" y="24230"/>
                  </a:cubicBezTo>
                  <a:cubicBezTo>
                    <a:pt x="21136" y="24230"/>
                    <a:pt x="21136" y="24230"/>
                    <a:pt x="21136" y="24230"/>
                  </a:cubicBezTo>
                  <a:cubicBezTo>
                    <a:pt x="21136" y="24615"/>
                    <a:pt x="21136" y="24615"/>
                    <a:pt x="20795" y="24615"/>
                  </a:cubicBezTo>
                  <a:cubicBezTo>
                    <a:pt x="20795" y="24615"/>
                    <a:pt x="20454" y="24615"/>
                    <a:pt x="20454" y="24615"/>
                  </a:cubicBezTo>
                  <a:cubicBezTo>
                    <a:pt x="20454" y="24615"/>
                    <a:pt x="20113" y="24230"/>
                    <a:pt x="20454" y="24230"/>
                  </a:cubicBezTo>
                  <a:cubicBezTo>
                    <a:pt x="20454" y="24230"/>
                    <a:pt x="20454" y="23846"/>
                    <a:pt x="20454" y="23846"/>
                  </a:cubicBezTo>
                  <a:cubicBezTo>
                    <a:pt x="20454" y="23846"/>
                    <a:pt x="20454" y="23846"/>
                    <a:pt x="20454" y="23846"/>
                  </a:cubicBezTo>
                  <a:cubicBezTo>
                    <a:pt x="20454" y="23846"/>
                    <a:pt x="20454" y="23846"/>
                    <a:pt x="20454" y="23846"/>
                  </a:cubicBezTo>
                  <a:cubicBezTo>
                    <a:pt x="20113" y="23846"/>
                    <a:pt x="19772" y="24230"/>
                    <a:pt x="19772" y="24615"/>
                  </a:cubicBezTo>
                  <a:cubicBezTo>
                    <a:pt x="19772" y="24615"/>
                    <a:pt x="19772" y="24615"/>
                    <a:pt x="19772" y="24615"/>
                  </a:cubicBezTo>
                  <a:cubicBezTo>
                    <a:pt x="19772" y="25000"/>
                    <a:pt x="19772" y="25000"/>
                    <a:pt x="19772" y="25000"/>
                  </a:cubicBezTo>
                  <a:cubicBezTo>
                    <a:pt x="19772" y="25000"/>
                    <a:pt x="19772" y="25000"/>
                    <a:pt x="19772" y="25384"/>
                  </a:cubicBezTo>
                  <a:cubicBezTo>
                    <a:pt x="19772" y="25384"/>
                    <a:pt x="19772" y="25384"/>
                    <a:pt x="20113" y="25384"/>
                  </a:cubicBezTo>
                  <a:cubicBezTo>
                    <a:pt x="20113" y="25000"/>
                    <a:pt x="20454" y="25000"/>
                    <a:pt x="20454" y="25000"/>
                  </a:cubicBezTo>
                  <a:cubicBezTo>
                    <a:pt x="20795" y="25000"/>
                    <a:pt x="20795" y="25000"/>
                    <a:pt x="20795" y="25000"/>
                  </a:cubicBezTo>
                  <a:cubicBezTo>
                    <a:pt x="20795" y="25000"/>
                    <a:pt x="20795" y="25000"/>
                    <a:pt x="20795" y="25000"/>
                  </a:cubicBezTo>
                  <a:cubicBezTo>
                    <a:pt x="20795" y="25000"/>
                    <a:pt x="20795" y="25000"/>
                    <a:pt x="20795" y="25000"/>
                  </a:cubicBezTo>
                  <a:cubicBezTo>
                    <a:pt x="20795" y="25384"/>
                    <a:pt x="20795" y="25384"/>
                    <a:pt x="20454" y="25384"/>
                  </a:cubicBezTo>
                  <a:cubicBezTo>
                    <a:pt x="20454" y="25384"/>
                    <a:pt x="20454" y="25384"/>
                    <a:pt x="20454" y="25384"/>
                  </a:cubicBezTo>
                  <a:cubicBezTo>
                    <a:pt x="20113" y="25384"/>
                    <a:pt x="20113" y="25384"/>
                    <a:pt x="20454" y="25769"/>
                  </a:cubicBezTo>
                  <a:cubicBezTo>
                    <a:pt x="20113" y="25769"/>
                    <a:pt x="20113" y="25769"/>
                    <a:pt x="20113" y="25769"/>
                  </a:cubicBezTo>
                  <a:cubicBezTo>
                    <a:pt x="20113" y="26153"/>
                    <a:pt x="20113" y="26153"/>
                    <a:pt x="20113" y="26153"/>
                  </a:cubicBezTo>
                  <a:cubicBezTo>
                    <a:pt x="20113" y="26153"/>
                    <a:pt x="20113" y="26538"/>
                    <a:pt x="20113" y="26538"/>
                  </a:cubicBezTo>
                  <a:cubicBezTo>
                    <a:pt x="19772" y="26538"/>
                    <a:pt x="19772" y="26538"/>
                    <a:pt x="19772" y="26538"/>
                  </a:cubicBezTo>
                  <a:cubicBezTo>
                    <a:pt x="19772" y="26923"/>
                    <a:pt x="19772" y="26923"/>
                    <a:pt x="19772" y="26923"/>
                  </a:cubicBezTo>
                  <a:cubicBezTo>
                    <a:pt x="19431" y="27307"/>
                    <a:pt x="19431" y="27307"/>
                    <a:pt x="19431" y="27307"/>
                  </a:cubicBezTo>
                  <a:cubicBezTo>
                    <a:pt x="19431" y="27692"/>
                    <a:pt x="19090" y="27692"/>
                    <a:pt x="19090" y="28076"/>
                  </a:cubicBezTo>
                  <a:cubicBezTo>
                    <a:pt x="19090" y="28076"/>
                    <a:pt x="19090" y="28461"/>
                    <a:pt x="19090" y="28461"/>
                  </a:cubicBezTo>
                  <a:cubicBezTo>
                    <a:pt x="18750" y="28461"/>
                    <a:pt x="18750" y="28461"/>
                    <a:pt x="18750" y="28461"/>
                  </a:cubicBezTo>
                  <a:cubicBezTo>
                    <a:pt x="19090" y="28846"/>
                    <a:pt x="19090" y="28846"/>
                    <a:pt x="18750" y="29230"/>
                  </a:cubicBezTo>
                  <a:cubicBezTo>
                    <a:pt x="18750" y="29230"/>
                    <a:pt x="18750" y="29615"/>
                    <a:pt x="18750" y="29615"/>
                  </a:cubicBezTo>
                  <a:cubicBezTo>
                    <a:pt x="18750" y="30000"/>
                    <a:pt x="18750" y="30000"/>
                    <a:pt x="18409" y="30000"/>
                  </a:cubicBezTo>
                  <a:cubicBezTo>
                    <a:pt x="18409" y="30000"/>
                    <a:pt x="18409" y="30000"/>
                    <a:pt x="18409" y="30000"/>
                  </a:cubicBezTo>
                  <a:cubicBezTo>
                    <a:pt x="18409" y="30000"/>
                    <a:pt x="18068" y="30000"/>
                    <a:pt x="18068" y="30384"/>
                  </a:cubicBezTo>
                  <a:cubicBezTo>
                    <a:pt x="18068" y="30384"/>
                    <a:pt x="18068" y="30384"/>
                    <a:pt x="18068" y="30769"/>
                  </a:cubicBezTo>
                  <a:cubicBezTo>
                    <a:pt x="17727" y="30769"/>
                    <a:pt x="17727" y="31153"/>
                    <a:pt x="17386" y="31538"/>
                  </a:cubicBezTo>
                  <a:cubicBezTo>
                    <a:pt x="17386" y="31538"/>
                    <a:pt x="17386" y="31538"/>
                    <a:pt x="17386" y="31923"/>
                  </a:cubicBezTo>
                  <a:cubicBezTo>
                    <a:pt x="17386" y="31923"/>
                    <a:pt x="17045" y="31923"/>
                    <a:pt x="17045" y="31923"/>
                  </a:cubicBezTo>
                  <a:cubicBezTo>
                    <a:pt x="17045" y="31923"/>
                    <a:pt x="16704" y="31923"/>
                    <a:pt x="16704" y="31923"/>
                  </a:cubicBezTo>
                  <a:cubicBezTo>
                    <a:pt x="16704" y="31923"/>
                    <a:pt x="16704" y="31923"/>
                    <a:pt x="16704" y="31923"/>
                  </a:cubicBezTo>
                  <a:cubicBezTo>
                    <a:pt x="16704" y="31923"/>
                    <a:pt x="16704" y="31923"/>
                    <a:pt x="16704" y="31923"/>
                  </a:cubicBezTo>
                  <a:cubicBezTo>
                    <a:pt x="16704" y="32307"/>
                    <a:pt x="16704" y="32307"/>
                    <a:pt x="16704" y="32307"/>
                  </a:cubicBezTo>
                  <a:cubicBezTo>
                    <a:pt x="16704" y="32307"/>
                    <a:pt x="16704" y="32307"/>
                    <a:pt x="16704" y="32307"/>
                  </a:cubicBezTo>
                  <a:cubicBezTo>
                    <a:pt x="16363" y="32307"/>
                    <a:pt x="16363" y="32692"/>
                    <a:pt x="16022" y="32692"/>
                  </a:cubicBezTo>
                  <a:cubicBezTo>
                    <a:pt x="15681" y="32692"/>
                    <a:pt x="15681" y="33076"/>
                    <a:pt x="15340" y="33076"/>
                  </a:cubicBezTo>
                  <a:cubicBezTo>
                    <a:pt x="15340" y="33076"/>
                    <a:pt x="15340" y="33076"/>
                    <a:pt x="15340" y="33461"/>
                  </a:cubicBezTo>
                  <a:cubicBezTo>
                    <a:pt x="15681" y="33461"/>
                    <a:pt x="15340" y="33461"/>
                    <a:pt x="15340" y="33461"/>
                  </a:cubicBezTo>
                  <a:cubicBezTo>
                    <a:pt x="15000" y="33461"/>
                    <a:pt x="15000" y="33461"/>
                    <a:pt x="15000" y="33846"/>
                  </a:cubicBezTo>
                  <a:cubicBezTo>
                    <a:pt x="15000" y="33846"/>
                    <a:pt x="14659" y="33846"/>
                    <a:pt x="14659" y="33846"/>
                  </a:cubicBezTo>
                  <a:cubicBezTo>
                    <a:pt x="14659" y="33846"/>
                    <a:pt x="14659" y="34230"/>
                    <a:pt x="14659" y="34230"/>
                  </a:cubicBezTo>
                  <a:cubicBezTo>
                    <a:pt x="14659" y="34615"/>
                    <a:pt x="14659" y="35000"/>
                    <a:pt x="14659" y="35384"/>
                  </a:cubicBezTo>
                  <a:cubicBezTo>
                    <a:pt x="14659" y="35384"/>
                    <a:pt x="14659" y="35384"/>
                    <a:pt x="14659" y="35384"/>
                  </a:cubicBezTo>
                  <a:cubicBezTo>
                    <a:pt x="14659" y="35769"/>
                    <a:pt x="15000" y="35769"/>
                    <a:pt x="15000" y="36153"/>
                  </a:cubicBezTo>
                  <a:cubicBezTo>
                    <a:pt x="15000" y="36153"/>
                    <a:pt x="15000" y="36153"/>
                    <a:pt x="15340" y="36538"/>
                  </a:cubicBezTo>
                  <a:cubicBezTo>
                    <a:pt x="15340" y="36538"/>
                    <a:pt x="15000" y="36538"/>
                    <a:pt x="15000" y="36923"/>
                  </a:cubicBezTo>
                  <a:cubicBezTo>
                    <a:pt x="15000" y="36923"/>
                    <a:pt x="15000" y="36923"/>
                    <a:pt x="15000" y="36923"/>
                  </a:cubicBezTo>
                  <a:cubicBezTo>
                    <a:pt x="15000" y="36923"/>
                    <a:pt x="15000" y="37307"/>
                    <a:pt x="15000" y="37307"/>
                  </a:cubicBezTo>
                  <a:cubicBezTo>
                    <a:pt x="15000" y="37307"/>
                    <a:pt x="15000" y="37307"/>
                    <a:pt x="15340" y="37307"/>
                  </a:cubicBezTo>
                  <a:cubicBezTo>
                    <a:pt x="15340" y="37307"/>
                    <a:pt x="15340" y="37692"/>
                    <a:pt x="15340" y="37692"/>
                  </a:cubicBezTo>
                  <a:cubicBezTo>
                    <a:pt x="15340" y="37692"/>
                    <a:pt x="15000" y="37692"/>
                    <a:pt x="15000" y="38076"/>
                  </a:cubicBezTo>
                  <a:cubicBezTo>
                    <a:pt x="15000" y="38076"/>
                    <a:pt x="15000" y="38076"/>
                    <a:pt x="15000" y="38461"/>
                  </a:cubicBezTo>
                  <a:cubicBezTo>
                    <a:pt x="15340" y="38461"/>
                    <a:pt x="15681" y="38846"/>
                    <a:pt x="16022" y="38846"/>
                  </a:cubicBezTo>
                  <a:cubicBezTo>
                    <a:pt x="16022" y="38846"/>
                    <a:pt x="16363" y="38846"/>
                    <a:pt x="16363" y="38846"/>
                  </a:cubicBezTo>
                  <a:cubicBezTo>
                    <a:pt x="16704" y="38846"/>
                    <a:pt x="17045" y="38846"/>
                    <a:pt x="17045" y="38461"/>
                  </a:cubicBezTo>
                  <a:cubicBezTo>
                    <a:pt x="17386" y="38076"/>
                    <a:pt x="17386" y="38076"/>
                    <a:pt x="17386" y="38076"/>
                  </a:cubicBezTo>
                  <a:cubicBezTo>
                    <a:pt x="17727" y="37692"/>
                    <a:pt x="18068" y="37692"/>
                    <a:pt x="18068" y="37307"/>
                  </a:cubicBezTo>
                  <a:cubicBezTo>
                    <a:pt x="18068" y="37307"/>
                    <a:pt x="18068" y="37307"/>
                    <a:pt x="18409" y="37307"/>
                  </a:cubicBezTo>
                  <a:cubicBezTo>
                    <a:pt x="18409" y="37307"/>
                    <a:pt x="18409" y="37692"/>
                    <a:pt x="18409" y="37692"/>
                  </a:cubicBezTo>
                  <a:cubicBezTo>
                    <a:pt x="18409" y="37692"/>
                    <a:pt x="18409" y="38076"/>
                    <a:pt x="18409" y="38076"/>
                  </a:cubicBezTo>
                  <a:cubicBezTo>
                    <a:pt x="18750" y="38461"/>
                    <a:pt x="18750" y="38461"/>
                    <a:pt x="18750" y="38846"/>
                  </a:cubicBezTo>
                  <a:cubicBezTo>
                    <a:pt x="18750" y="39230"/>
                    <a:pt x="19090" y="39615"/>
                    <a:pt x="19090" y="39615"/>
                  </a:cubicBezTo>
                  <a:cubicBezTo>
                    <a:pt x="19090" y="40000"/>
                    <a:pt x="19431" y="40384"/>
                    <a:pt x="19431" y="40769"/>
                  </a:cubicBezTo>
                  <a:cubicBezTo>
                    <a:pt x="19772" y="40769"/>
                    <a:pt x="19431" y="40769"/>
                    <a:pt x="19431" y="40769"/>
                  </a:cubicBezTo>
                  <a:cubicBezTo>
                    <a:pt x="19431" y="41153"/>
                    <a:pt x="19431" y="41153"/>
                    <a:pt x="19431" y="41153"/>
                  </a:cubicBezTo>
                  <a:cubicBezTo>
                    <a:pt x="19431" y="41153"/>
                    <a:pt x="19431" y="41153"/>
                    <a:pt x="19431" y="41153"/>
                  </a:cubicBezTo>
                  <a:cubicBezTo>
                    <a:pt x="19431" y="41153"/>
                    <a:pt x="19431" y="41153"/>
                    <a:pt x="19431" y="41153"/>
                  </a:cubicBezTo>
                  <a:cubicBezTo>
                    <a:pt x="19431" y="41153"/>
                    <a:pt x="19431" y="41153"/>
                    <a:pt x="19772" y="41538"/>
                  </a:cubicBezTo>
                  <a:cubicBezTo>
                    <a:pt x="19772" y="41923"/>
                    <a:pt x="19772" y="41923"/>
                    <a:pt x="20454" y="41923"/>
                  </a:cubicBezTo>
                  <a:cubicBezTo>
                    <a:pt x="20454" y="41923"/>
                    <a:pt x="20454" y="41538"/>
                    <a:pt x="20454" y="41538"/>
                  </a:cubicBezTo>
                  <a:cubicBezTo>
                    <a:pt x="20795" y="41153"/>
                    <a:pt x="20795" y="41153"/>
                    <a:pt x="20795" y="41153"/>
                  </a:cubicBezTo>
                  <a:cubicBezTo>
                    <a:pt x="21136" y="41153"/>
                    <a:pt x="21136" y="41153"/>
                    <a:pt x="21136" y="41153"/>
                  </a:cubicBezTo>
                  <a:cubicBezTo>
                    <a:pt x="21477" y="41153"/>
                    <a:pt x="21818" y="41153"/>
                    <a:pt x="21818" y="40769"/>
                  </a:cubicBezTo>
                  <a:cubicBezTo>
                    <a:pt x="22159" y="40769"/>
                    <a:pt x="22159" y="40384"/>
                    <a:pt x="22159" y="40384"/>
                  </a:cubicBezTo>
                  <a:cubicBezTo>
                    <a:pt x="22159" y="40384"/>
                    <a:pt x="22159" y="40000"/>
                    <a:pt x="22159" y="40000"/>
                  </a:cubicBezTo>
                  <a:cubicBezTo>
                    <a:pt x="22159" y="40000"/>
                    <a:pt x="22159" y="40000"/>
                    <a:pt x="22159" y="40000"/>
                  </a:cubicBezTo>
                  <a:cubicBezTo>
                    <a:pt x="22159" y="40000"/>
                    <a:pt x="21818" y="40000"/>
                    <a:pt x="21818" y="40000"/>
                  </a:cubicBezTo>
                  <a:cubicBezTo>
                    <a:pt x="21818" y="40000"/>
                    <a:pt x="21818" y="40000"/>
                    <a:pt x="21818" y="40000"/>
                  </a:cubicBezTo>
                  <a:cubicBezTo>
                    <a:pt x="21818" y="39615"/>
                    <a:pt x="21818" y="39230"/>
                    <a:pt x="21818" y="38846"/>
                  </a:cubicBezTo>
                  <a:cubicBezTo>
                    <a:pt x="22159" y="38846"/>
                    <a:pt x="22159" y="38461"/>
                    <a:pt x="22159" y="38461"/>
                  </a:cubicBezTo>
                  <a:cubicBezTo>
                    <a:pt x="22159" y="38076"/>
                    <a:pt x="22159" y="38076"/>
                    <a:pt x="22500" y="37692"/>
                  </a:cubicBezTo>
                  <a:cubicBezTo>
                    <a:pt x="22500" y="37692"/>
                    <a:pt x="22840" y="37692"/>
                    <a:pt x="22840" y="37692"/>
                  </a:cubicBezTo>
                  <a:cubicBezTo>
                    <a:pt x="22840" y="37307"/>
                    <a:pt x="23181" y="37307"/>
                    <a:pt x="23181" y="36923"/>
                  </a:cubicBezTo>
                  <a:cubicBezTo>
                    <a:pt x="23181" y="36923"/>
                    <a:pt x="23181" y="36538"/>
                    <a:pt x="23181" y="36538"/>
                  </a:cubicBezTo>
                  <a:cubicBezTo>
                    <a:pt x="23181" y="36538"/>
                    <a:pt x="23181" y="36538"/>
                    <a:pt x="22840" y="36153"/>
                  </a:cubicBezTo>
                  <a:cubicBezTo>
                    <a:pt x="22840" y="36153"/>
                    <a:pt x="22500" y="35769"/>
                    <a:pt x="22159" y="35384"/>
                  </a:cubicBezTo>
                  <a:cubicBezTo>
                    <a:pt x="22159" y="35384"/>
                    <a:pt x="22159" y="35384"/>
                    <a:pt x="22159" y="35000"/>
                  </a:cubicBezTo>
                  <a:cubicBezTo>
                    <a:pt x="22159" y="34615"/>
                    <a:pt x="22159" y="33846"/>
                    <a:pt x="22159" y="33461"/>
                  </a:cubicBezTo>
                  <a:cubicBezTo>
                    <a:pt x="22159" y="33461"/>
                    <a:pt x="22159" y="33461"/>
                    <a:pt x="22159" y="33076"/>
                  </a:cubicBezTo>
                  <a:cubicBezTo>
                    <a:pt x="22500" y="32692"/>
                    <a:pt x="22500" y="32307"/>
                    <a:pt x="23181" y="32307"/>
                  </a:cubicBezTo>
                  <a:cubicBezTo>
                    <a:pt x="23181" y="31923"/>
                    <a:pt x="23522" y="31923"/>
                    <a:pt x="23522" y="31538"/>
                  </a:cubicBezTo>
                  <a:cubicBezTo>
                    <a:pt x="23863" y="31153"/>
                    <a:pt x="23863" y="31153"/>
                    <a:pt x="24204" y="30769"/>
                  </a:cubicBezTo>
                  <a:cubicBezTo>
                    <a:pt x="24204" y="30769"/>
                    <a:pt x="24204" y="30384"/>
                    <a:pt x="24204" y="30384"/>
                  </a:cubicBezTo>
                  <a:cubicBezTo>
                    <a:pt x="23863" y="30000"/>
                    <a:pt x="24204" y="29615"/>
                    <a:pt x="24204" y="29230"/>
                  </a:cubicBezTo>
                  <a:cubicBezTo>
                    <a:pt x="24204" y="28846"/>
                    <a:pt x="24545" y="28846"/>
                    <a:pt x="24886" y="28846"/>
                  </a:cubicBezTo>
                  <a:cubicBezTo>
                    <a:pt x="25227" y="28846"/>
                    <a:pt x="25568" y="28846"/>
                    <a:pt x="25909" y="28846"/>
                  </a:cubicBezTo>
                  <a:cubicBezTo>
                    <a:pt x="26250" y="29230"/>
                    <a:pt x="26250" y="29230"/>
                    <a:pt x="26250" y="29230"/>
                  </a:cubicBezTo>
                  <a:cubicBezTo>
                    <a:pt x="25909" y="29615"/>
                    <a:pt x="25909" y="29615"/>
                    <a:pt x="25909" y="29615"/>
                  </a:cubicBezTo>
                  <a:cubicBezTo>
                    <a:pt x="25909" y="30000"/>
                    <a:pt x="25909" y="30000"/>
                    <a:pt x="25909" y="30000"/>
                  </a:cubicBezTo>
                  <a:cubicBezTo>
                    <a:pt x="25568" y="30384"/>
                    <a:pt x="25227" y="31153"/>
                    <a:pt x="24886" y="31538"/>
                  </a:cubicBezTo>
                  <a:cubicBezTo>
                    <a:pt x="24886" y="31538"/>
                    <a:pt x="24886" y="31538"/>
                    <a:pt x="24545" y="31923"/>
                  </a:cubicBezTo>
                  <a:cubicBezTo>
                    <a:pt x="24545" y="31923"/>
                    <a:pt x="24545" y="31923"/>
                    <a:pt x="24204" y="31923"/>
                  </a:cubicBezTo>
                  <a:cubicBezTo>
                    <a:pt x="24204" y="31923"/>
                    <a:pt x="24204" y="32307"/>
                    <a:pt x="24204" y="32307"/>
                  </a:cubicBezTo>
                  <a:cubicBezTo>
                    <a:pt x="24204" y="32307"/>
                    <a:pt x="24204" y="32692"/>
                    <a:pt x="24204" y="32692"/>
                  </a:cubicBezTo>
                  <a:cubicBezTo>
                    <a:pt x="24204" y="32692"/>
                    <a:pt x="24204" y="33076"/>
                    <a:pt x="24204" y="33076"/>
                  </a:cubicBezTo>
                  <a:cubicBezTo>
                    <a:pt x="24204" y="33076"/>
                    <a:pt x="24204" y="33461"/>
                    <a:pt x="24204" y="33461"/>
                  </a:cubicBezTo>
                  <a:cubicBezTo>
                    <a:pt x="24204" y="33846"/>
                    <a:pt x="24545" y="34615"/>
                    <a:pt x="24545" y="35000"/>
                  </a:cubicBezTo>
                  <a:cubicBezTo>
                    <a:pt x="24545" y="35000"/>
                    <a:pt x="24545" y="35000"/>
                    <a:pt x="24545" y="35384"/>
                  </a:cubicBezTo>
                  <a:cubicBezTo>
                    <a:pt x="24545" y="35384"/>
                    <a:pt x="24545" y="35384"/>
                    <a:pt x="24545"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5227" y="35769"/>
                    <a:pt x="25227" y="35769"/>
                  </a:cubicBezTo>
                  <a:cubicBezTo>
                    <a:pt x="25227" y="35769"/>
                    <a:pt x="25568" y="36153"/>
                    <a:pt x="25568" y="36153"/>
                  </a:cubicBezTo>
                  <a:cubicBezTo>
                    <a:pt x="25568" y="36538"/>
                    <a:pt x="25909" y="36538"/>
                    <a:pt x="25909" y="36153"/>
                  </a:cubicBezTo>
                  <a:cubicBezTo>
                    <a:pt x="26250" y="36153"/>
                    <a:pt x="26250" y="36153"/>
                    <a:pt x="26590" y="36153"/>
                  </a:cubicBezTo>
                  <a:cubicBezTo>
                    <a:pt x="26931" y="35769"/>
                    <a:pt x="27613" y="35769"/>
                    <a:pt x="27954" y="35769"/>
                  </a:cubicBezTo>
                  <a:cubicBezTo>
                    <a:pt x="28295" y="35769"/>
                    <a:pt x="28295" y="35769"/>
                    <a:pt x="28636" y="35384"/>
                  </a:cubicBezTo>
                  <a:cubicBezTo>
                    <a:pt x="28636" y="35384"/>
                    <a:pt x="28636" y="35769"/>
                    <a:pt x="28977" y="35769"/>
                  </a:cubicBezTo>
                  <a:cubicBezTo>
                    <a:pt x="28977" y="35769"/>
                    <a:pt x="29318" y="35769"/>
                    <a:pt x="29318" y="36153"/>
                  </a:cubicBezTo>
                  <a:cubicBezTo>
                    <a:pt x="29318" y="36153"/>
                    <a:pt x="29318" y="36153"/>
                    <a:pt x="29318" y="36153"/>
                  </a:cubicBezTo>
                  <a:cubicBezTo>
                    <a:pt x="29318" y="36153"/>
                    <a:pt x="29318" y="36153"/>
                    <a:pt x="29318" y="36153"/>
                  </a:cubicBezTo>
                  <a:cubicBezTo>
                    <a:pt x="29318" y="36153"/>
                    <a:pt x="29318" y="36153"/>
                    <a:pt x="29318" y="36153"/>
                  </a:cubicBezTo>
                  <a:cubicBezTo>
                    <a:pt x="28977" y="36538"/>
                    <a:pt x="28977" y="36538"/>
                    <a:pt x="28636" y="36538"/>
                  </a:cubicBezTo>
                  <a:cubicBezTo>
                    <a:pt x="28636" y="36923"/>
                    <a:pt x="28295" y="36923"/>
                    <a:pt x="27954" y="36923"/>
                  </a:cubicBezTo>
                  <a:cubicBezTo>
                    <a:pt x="27954" y="36538"/>
                    <a:pt x="27613" y="36538"/>
                    <a:pt x="27613" y="36538"/>
                  </a:cubicBezTo>
                  <a:cubicBezTo>
                    <a:pt x="27272" y="36538"/>
                    <a:pt x="27272" y="36538"/>
                    <a:pt x="27272" y="36538"/>
                  </a:cubicBezTo>
                  <a:cubicBezTo>
                    <a:pt x="26931" y="36923"/>
                    <a:pt x="26590" y="36923"/>
                    <a:pt x="26250" y="36923"/>
                  </a:cubicBezTo>
                  <a:cubicBezTo>
                    <a:pt x="26250" y="36923"/>
                    <a:pt x="25909" y="37307"/>
                    <a:pt x="25909" y="37692"/>
                  </a:cubicBezTo>
                  <a:cubicBezTo>
                    <a:pt x="25909" y="37692"/>
                    <a:pt x="25909" y="38076"/>
                    <a:pt x="25568" y="38076"/>
                  </a:cubicBezTo>
                  <a:cubicBezTo>
                    <a:pt x="25568" y="38076"/>
                    <a:pt x="25568" y="38076"/>
                    <a:pt x="25227" y="38076"/>
                  </a:cubicBezTo>
                  <a:cubicBezTo>
                    <a:pt x="25227" y="38076"/>
                    <a:pt x="25227" y="38461"/>
                    <a:pt x="25227" y="38461"/>
                  </a:cubicBezTo>
                  <a:cubicBezTo>
                    <a:pt x="25227" y="38461"/>
                    <a:pt x="25227" y="38461"/>
                    <a:pt x="25227" y="38846"/>
                  </a:cubicBezTo>
                  <a:cubicBezTo>
                    <a:pt x="25568" y="38461"/>
                    <a:pt x="25568" y="38461"/>
                    <a:pt x="25909" y="38461"/>
                  </a:cubicBezTo>
                  <a:cubicBezTo>
                    <a:pt x="25909" y="38076"/>
                    <a:pt x="25909" y="38076"/>
                    <a:pt x="26250" y="38461"/>
                  </a:cubicBezTo>
                  <a:cubicBezTo>
                    <a:pt x="26250" y="38461"/>
                    <a:pt x="26250" y="38461"/>
                    <a:pt x="26590" y="38461"/>
                  </a:cubicBezTo>
                  <a:cubicBezTo>
                    <a:pt x="26590" y="38461"/>
                    <a:pt x="26590" y="38461"/>
                    <a:pt x="26590" y="38846"/>
                  </a:cubicBezTo>
                  <a:cubicBezTo>
                    <a:pt x="26590" y="38846"/>
                    <a:pt x="26590" y="39230"/>
                    <a:pt x="26590" y="39615"/>
                  </a:cubicBezTo>
                  <a:cubicBezTo>
                    <a:pt x="26590" y="39615"/>
                    <a:pt x="26590" y="39615"/>
                    <a:pt x="26250" y="39615"/>
                  </a:cubicBezTo>
                  <a:cubicBezTo>
                    <a:pt x="26250" y="39615"/>
                    <a:pt x="26250" y="39615"/>
                    <a:pt x="26250" y="39615"/>
                  </a:cubicBezTo>
                  <a:cubicBezTo>
                    <a:pt x="25909" y="39615"/>
                    <a:pt x="25909" y="39230"/>
                    <a:pt x="25909" y="39230"/>
                  </a:cubicBezTo>
                  <a:cubicBezTo>
                    <a:pt x="25568" y="39230"/>
                    <a:pt x="25568" y="39230"/>
                    <a:pt x="25568" y="39230"/>
                  </a:cubicBezTo>
                  <a:cubicBezTo>
                    <a:pt x="25227" y="39230"/>
                    <a:pt x="24886" y="39230"/>
                    <a:pt x="24886" y="39615"/>
                  </a:cubicBezTo>
                  <a:cubicBezTo>
                    <a:pt x="24886" y="40000"/>
                    <a:pt x="24886" y="40000"/>
                    <a:pt x="24886" y="40000"/>
                  </a:cubicBezTo>
                  <a:cubicBezTo>
                    <a:pt x="24545" y="40384"/>
                    <a:pt x="24545" y="40769"/>
                    <a:pt x="24545" y="40769"/>
                  </a:cubicBezTo>
                  <a:cubicBezTo>
                    <a:pt x="24886" y="41153"/>
                    <a:pt x="24886" y="41538"/>
                    <a:pt x="24886" y="41923"/>
                  </a:cubicBezTo>
                  <a:cubicBezTo>
                    <a:pt x="24886" y="41923"/>
                    <a:pt x="24886" y="41923"/>
                    <a:pt x="24886" y="41923"/>
                  </a:cubicBezTo>
                  <a:cubicBezTo>
                    <a:pt x="24545" y="41923"/>
                    <a:pt x="24545" y="42307"/>
                    <a:pt x="24545" y="42307"/>
                  </a:cubicBezTo>
                  <a:cubicBezTo>
                    <a:pt x="24204" y="42307"/>
                    <a:pt x="24204" y="42307"/>
                    <a:pt x="24204" y="42692"/>
                  </a:cubicBezTo>
                  <a:cubicBezTo>
                    <a:pt x="24204" y="42692"/>
                    <a:pt x="23522" y="43076"/>
                    <a:pt x="23522" y="42692"/>
                  </a:cubicBezTo>
                  <a:cubicBezTo>
                    <a:pt x="23522" y="42692"/>
                    <a:pt x="23522" y="42692"/>
                    <a:pt x="23522" y="42692"/>
                  </a:cubicBezTo>
                  <a:cubicBezTo>
                    <a:pt x="23181" y="42307"/>
                    <a:pt x="23181" y="42307"/>
                    <a:pt x="22840" y="42307"/>
                  </a:cubicBezTo>
                  <a:cubicBezTo>
                    <a:pt x="22840" y="42307"/>
                    <a:pt x="22500" y="42307"/>
                    <a:pt x="22159" y="42692"/>
                  </a:cubicBezTo>
                  <a:cubicBezTo>
                    <a:pt x="21818" y="42692"/>
                    <a:pt x="21477" y="43076"/>
                    <a:pt x="21136" y="43076"/>
                  </a:cubicBezTo>
                  <a:cubicBezTo>
                    <a:pt x="21136" y="43461"/>
                    <a:pt x="21136" y="43461"/>
                    <a:pt x="20795" y="43461"/>
                  </a:cubicBezTo>
                  <a:cubicBezTo>
                    <a:pt x="20795" y="43461"/>
                    <a:pt x="20795" y="43461"/>
                    <a:pt x="20795" y="43461"/>
                  </a:cubicBezTo>
                  <a:cubicBezTo>
                    <a:pt x="20454" y="43461"/>
                    <a:pt x="20454" y="43461"/>
                    <a:pt x="20113" y="43076"/>
                  </a:cubicBezTo>
                  <a:cubicBezTo>
                    <a:pt x="20113" y="43076"/>
                    <a:pt x="20113" y="43076"/>
                    <a:pt x="20113" y="42692"/>
                  </a:cubicBezTo>
                  <a:cubicBezTo>
                    <a:pt x="20113" y="42692"/>
                    <a:pt x="20113" y="42692"/>
                    <a:pt x="20113" y="42692"/>
                  </a:cubicBezTo>
                  <a:cubicBezTo>
                    <a:pt x="19772" y="42692"/>
                    <a:pt x="19772" y="43076"/>
                    <a:pt x="19431" y="43076"/>
                  </a:cubicBezTo>
                  <a:cubicBezTo>
                    <a:pt x="19431" y="43076"/>
                    <a:pt x="19090" y="43076"/>
                    <a:pt x="18750" y="43461"/>
                  </a:cubicBezTo>
                  <a:cubicBezTo>
                    <a:pt x="18750" y="43461"/>
                    <a:pt x="18750" y="43461"/>
                    <a:pt x="18750" y="43461"/>
                  </a:cubicBezTo>
                  <a:cubicBezTo>
                    <a:pt x="18750" y="43076"/>
                    <a:pt x="18409" y="43076"/>
                    <a:pt x="18409" y="43076"/>
                  </a:cubicBezTo>
                  <a:cubicBezTo>
                    <a:pt x="18409" y="43076"/>
                    <a:pt x="18068" y="43076"/>
                    <a:pt x="18068" y="42692"/>
                  </a:cubicBezTo>
                  <a:cubicBezTo>
                    <a:pt x="18068" y="42692"/>
                    <a:pt x="18068" y="42692"/>
                    <a:pt x="17727" y="42307"/>
                  </a:cubicBezTo>
                  <a:cubicBezTo>
                    <a:pt x="17727" y="42307"/>
                    <a:pt x="17727" y="42307"/>
                    <a:pt x="17727" y="42307"/>
                  </a:cubicBezTo>
                  <a:cubicBezTo>
                    <a:pt x="17727" y="42307"/>
                    <a:pt x="18068" y="42307"/>
                    <a:pt x="18068" y="42307"/>
                  </a:cubicBezTo>
                  <a:cubicBezTo>
                    <a:pt x="18068" y="42307"/>
                    <a:pt x="18409" y="42307"/>
                    <a:pt x="18750" y="42692"/>
                  </a:cubicBezTo>
                  <a:cubicBezTo>
                    <a:pt x="18750" y="42692"/>
                    <a:pt x="19090" y="42692"/>
                    <a:pt x="19431" y="42307"/>
                  </a:cubicBezTo>
                  <a:cubicBezTo>
                    <a:pt x="19431" y="41923"/>
                    <a:pt x="19431" y="41538"/>
                    <a:pt x="19431" y="41153"/>
                  </a:cubicBezTo>
                  <a:cubicBezTo>
                    <a:pt x="19431" y="41153"/>
                    <a:pt x="19431" y="41153"/>
                    <a:pt x="19431" y="41153"/>
                  </a:cubicBezTo>
                  <a:cubicBezTo>
                    <a:pt x="19431" y="41153"/>
                    <a:pt x="19431" y="41153"/>
                    <a:pt x="19431" y="41153"/>
                  </a:cubicBezTo>
                  <a:cubicBezTo>
                    <a:pt x="19090" y="41153"/>
                    <a:pt x="19090" y="41153"/>
                    <a:pt x="18750" y="41538"/>
                  </a:cubicBezTo>
                  <a:cubicBezTo>
                    <a:pt x="18750" y="41538"/>
                    <a:pt x="18750" y="41923"/>
                    <a:pt x="18750" y="41923"/>
                  </a:cubicBezTo>
                  <a:cubicBezTo>
                    <a:pt x="18750" y="41923"/>
                    <a:pt x="18750" y="41923"/>
                    <a:pt x="18750" y="42307"/>
                  </a:cubicBezTo>
                  <a:cubicBezTo>
                    <a:pt x="18750" y="42307"/>
                    <a:pt x="18750" y="42307"/>
                    <a:pt x="18750" y="42307"/>
                  </a:cubicBezTo>
                  <a:cubicBezTo>
                    <a:pt x="18750" y="42307"/>
                    <a:pt x="18750" y="42307"/>
                    <a:pt x="18750" y="42307"/>
                  </a:cubicBezTo>
                  <a:cubicBezTo>
                    <a:pt x="18750" y="42307"/>
                    <a:pt x="18750" y="42307"/>
                    <a:pt x="18750" y="42307"/>
                  </a:cubicBezTo>
                  <a:cubicBezTo>
                    <a:pt x="18409" y="41923"/>
                    <a:pt x="18409" y="41923"/>
                    <a:pt x="18068" y="41538"/>
                  </a:cubicBezTo>
                  <a:cubicBezTo>
                    <a:pt x="18068" y="41538"/>
                    <a:pt x="18068" y="41538"/>
                    <a:pt x="18068" y="41538"/>
                  </a:cubicBezTo>
                  <a:cubicBezTo>
                    <a:pt x="18068" y="41153"/>
                    <a:pt x="18409" y="41153"/>
                    <a:pt x="18409" y="41153"/>
                  </a:cubicBezTo>
                  <a:cubicBezTo>
                    <a:pt x="18409" y="40769"/>
                    <a:pt x="18409" y="40769"/>
                    <a:pt x="18409" y="40769"/>
                  </a:cubicBezTo>
                  <a:cubicBezTo>
                    <a:pt x="18409" y="40769"/>
                    <a:pt x="18409" y="40769"/>
                    <a:pt x="18409" y="40769"/>
                  </a:cubicBezTo>
                  <a:cubicBezTo>
                    <a:pt x="18068" y="40769"/>
                    <a:pt x="18068" y="40384"/>
                    <a:pt x="18068" y="40000"/>
                  </a:cubicBezTo>
                  <a:cubicBezTo>
                    <a:pt x="18409" y="40000"/>
                    <a:pt x="18409" y="39615"/>
                    <a:pt x="18409" y="39615"/>
                  </a:cubicBezTo>
                  <a:cubicBezTo>
                    <a:pt x="18409" y="39615"/>
                    <a:pt x="18068" y="39230"/>
                    <a:pt x="18068" y="39230"/>
                  </a:cubicBezTo>
                  <a:cubicBezTo>
                    <a:pt x="18068" y="39230"/>
                    <a:pt x="18068" y="39230"/>
                    <a:pt x="18068" y="39615"/>
                  </a:cubicBezTo>
                  <a:cubicBezTo>
                    <a:pt x="17727" y="39615"/>
                    <a:pt x="17386" y="40000"/>
                    <a:pt x="17045" y="40000"/>
                  </a:cubicBezTo>
                  <a:cubicBezTo>
                    <a:pt x="17045" y="40000"/>
                    <a:pt x="17045" y="40384"/>
                    <a:pt x="17045" y="40384"/>
                  </a:cubicBezTo>
                  <a:cubicBezTo>
                    <a:pt x="17045" y="40769"/>
                    <a:pt x="16704" y="41153"/>
                    <a:pt x="16704" y="41538"/>
                  </a:cubicBezTo>
                  <a:cubicBezTo>
                    <a:pt x="16704" y="41538"/>
                    <a:pt x="16704" y="41538"/>
                    <a:pt x="16704" y="41538"/>
                  </a:cubicBezTo>
                  <a:cubicBezTo>
                    <a:pt x="16704" y="41538"/>
                    <a:pt x="16704" y="41923"/>
                    <a:pt x="16704" y="41923"/>
                  </a:cubicBezTo>
                  <a:cubicBezTo>
                    <a:pt x="17045" y="41923"/>
                    <a:pt x="17045" y="41923"/>
                    <a:pt x="17045" y="42307"/>
                  </a:cubicBezTo>
                  <a:cubicBezTo>
                    <a:pt x="17045" y="42692"/>
                    <a:pt x="17386" y="43076"/>
                    <a:pt x="17386" y="43461"/>
                  </a:cubicBezTo>
                  <a:cubicBezTo>
                    <a:pt x="17386" y="43461"/>
                    <a:pt x="17045" y="43846"/>
                    <a:pt x="16704" y="43846"/>
                  </a:cubicBezTo>
                  <a:cubicBezTo>
                    <a:pt x="16704" y="43846"/>
                    <a:pt x="16363" y="43846"/>
                    <a:pt x="16022" y="43846"/>
                  </a:cubicBezTo>
                  <a:cubicBezTo>
                    <a:pt x="16022" y="43846"/>
                    <a:pt x="15681" y="44230"/>
                    <a:pt x="15681" y="44230"/>
                  </a:cubicBezTo>
                  <a:cubicBezTo>
                    <a:pt x="15340" y="44230"/>
                    <a:pt x="15000" y="44230"/>
                    <a:pt x="15000" y="44615"/>
                  </a:cubicBezTo>
                  <a:cubicBezTo>
                    <a:pt x="14659" y="44615"/>
                    <a:pt x="14659" y="44615"/>
                    <a:pt x="14659" y="45000"/>
                  </a:cubicBezTo>
                  <a:cubicBezTo>
                    <a:pt x="14318" y="45769"/>
                    <a:pt x="14318" y="45769"/>
                    <a:pt x="13636" y="46538"/>
                  </a:cubicBezTo>
                  <a:cubicBezTo>
                    <a:pt x="13636" y="46538"/>
                    <a:pt x="13295" y="46538"/>
                    <a:pt x="13295" y="46538"/>
                  </a:cubicBezTo>
                  <a:cubicBezTo>
                    <a:pt x="13295" y="46923"/>
                    <a:pt x="12954" y="46923"/>
                    <a:pt x="12954" y="46923"/>
                  </a:cubicBezTo>
                  <a:cubicBezTo>
                    <a:pt x="12954" y="46923"/>
                    <a:pt x="12954" y="47307"/>
                    <a:pt x="12954" y="47307"/>
                  </a:cubicBezTo>
                  <a:cubicBezTo>
                    <a:pt x="12954" y="47692"/>
                    <a:pt x="12954" y="47692"/>
                    <a:pt x="12613" y="47692"/>
                  </a:cubicBezTo>
                  <a:cubicBezTo>
                    <a:pt x="12613" y="47692"/>
                    <a:pt x="12613" y="47692"/>
                    <a:pt x="12272" y="47692"/>
                  </a:cubicBezTo>
                  <a:cubicBezTo>
                    <a:pt x="12272" y="47692"/>
                    <a:pt x="12272" y="48076"/>
                    <a:pt x="11931" y="48076"/>
                  </a:cubicBezTo>
                  <a:cubicBezTo>
                    <a:pt x="11931" y="48461"/>
                    <a:pt x="11931" y="48461"/>
                    <a:pt x="11590" y="48461"/>
                  </a:cubicBezTo>
                  <a:cubicBezTo>
                    <a:pt x="11590" y="48076"/>
                    <a:pt x="11250" y="48076"/>
                    <a:pt x="11250" y="48076"/>
                  </a:cubicBezTo>
                  <a:cubicBezTo>
                    <a:pt x="11250" y="48076"/>
                    <a:pt x="11250" y="48076"/>
                    <a:pt x="10909" y="48076"/>
                  </a:cubicBezTo>
                  <a:cubicBezTo>
                    <a:pt x="10909" y="48076"/>
                    <a:pt x="10909" y="48076"/>
                    <a:pt x="10909" y="48076"/>
                  </a:cubicBezTo>
                  <a:cubicBezTo>
                    <a:pt x="10909" y="48461"/>
                    <a:pt x="10909" y="48461"/>
                    <a:pt x="10909" y="48846"/>
                  </a:cubicBezTo>
                  <a:cubicBezTo>
                    <a:pt x="10909" y="48846"/>
                    <a:pt x="10909" y="48846"/>
                    <a:pt x="10909" y="48846"/>
                  </a:cubicBezTo>
                  <a:cubicBezTo>
                    <a:pt x="10568" y="48846"/>
                    <a:pt x="10568" y="48846"/>
                    <a:pt x="10227" y="48846"/>
                  </a:cubicBezTo>
                  <a:cubicBezTo>
                    <a:pt x="10227" y="48846"/>
                    <a:pt x="9886" y="48846"/>
                    <a:pt x="9886" y="48846"/>
                  </a:cubicBezTo>
                  <a:cubicBezTo>
                    <a:pt x="9545" y="48846"/>
                    <a:pt x="9545" y="48846"/>
                    <a:pt x="9204" y="49230"/>
                  </a:cubicBezTo>
                  <a:cubicBezTo>
                    <a:pt x="9204" y="49230"/>
                    <a:pt x="9204" y="49230"/>
                    <a:pt x="9204" y="49230"/>
                  </a:cubicBezTo>
                  <a:cubicBezTo>
                    <a:pt x="9204" y="49615"/>
                    <a:pt x="9204" y="50000"/>
                    <a:pt x="9545" y="50000"/>
                  </a:cubicBezTo>
                  <a:cubicBezTo>
                    <a:pt x="9886" y="50000"/>
                    <a:pt x="9886" y="50000"/>
                    <a:pt x="9886" y="50000"/>
                  </a:cubicBezTo>
                  <a:cubicBezTo>
                    <a:pt x="10227" y="50384"/>
                    <a:pt x="10568" y="50384"/>
                    <a:pt x="10568" y="50769"/>
                  </a:cubicBezTo>
                  <a:cubicBezTo>
                    <a:pt x="10568" y="51153"/>
                    <a:pt x="10909" y="51153"/>
                    <a:pt x="10909" y="51538"/>
                  </a:cubicBezTo>
                  <a:cubicBezTo>
                    <a:pt x="11250" y="51538"/>
                    <a:pt x="11250" y="51538"/>
                    <a:pt x="11250" y="51923"/>
                  </a:cubicBezTo>
                  <a:cubicBezTo>
                    <a:pt x="11250" y="52307"/>
                    <a:pt x="11250" y="52692"/>
                    <a:pt x="11250" y="53461"/>
                  </a:cubicBezTo>
                  <a:cubicBezTo>
                    <a:pt x="11250" y="53461"/>
                    <a:pt x="11250" y="53846"/>
                    <a:pt x="10909" y="53846"/>
                  </a:cubicBezTo>
                  <a:cubicBezTo>
                    <a:pt x="10909" y="54230"/>
                    <a:pt x="10909" y="54230"/>
                    <a:pt x="10568" y="54230"/>
                  </a:cubicBezTo>
                  <a:cubicBezTo>
                    <a:pt x="10227" y="54230"/>
                    <a:pt x="9886" y="54230"/>
                    <a:pt x="9886" y="54230"/>
                  </a:cubicBezTo>
                  <a:cubicBezTo>
                    <a:pt x="9545" y="53846"/>
                    <a:pt x="9545" y="53846"/>
                    <a:pt x="9545" y="54230"/>
                  </a:cubicBezTo>
                  <a:cubicBezTo>
                    <a:pt x="9204" y="54230"/>
                    <a:pt x="8863" y="54230"/>
                    <a:pt x="8522" y="53846"/>
                  </a:cubicBezTo>
                  <a:cubicBezTo>
                    <a:pt x="8522" y="53846"/>
                    <a:pt x="8181" y="53846"/>
                    <a:pt x="7840" y="53846"/>
                  </a:cubicBezTo>
                  <a:cubicBezTo>
                    <a:pt x="7840" y="53846"/>
                    <a:pt x="7500" y="53846"/>
                    <a:pt x="7500" y="53846"/>
                  </a:cubicBezTo>
                  <a:cubicBezTo>
                    <a:pt x="7159" y="53846"/>
                    <a:pt x="6818" y="53846"/>
                    <a:pt x="6477" y="54230"/>
                  </a:cubicBezTo>
                  <a:cubicBezTo>
                    <a:pt x="6477" y="54230"/>
                    <a:pt x="6477" y="54230"/>
                    <a:pt x="6477" y="54230"/>
                  </a:cubicBezTo>
                  <a:cubicBezTo>
                    <a:pt x="6136" y="54230"/>
                    <a:pt x="6136" y="54230"/>
                    <a:pt x="6136" y="54230"/>
                  </a:cubicBezTo>
                  <a:cubicBezTo>
                    <a:pt x="6136" y="54230"/>
                    <a:pt x="6136" y="54615"/>
                    <a:pt x="6136" y="54615"/>
                  </a:cubicBezTo>
                  <a:cubicBezTo>
                    <a:pt x="6136" y="55000"/>
                    <a:pt x="6477" y="55384"/>
                    <a:pt x="6136" y="55769"/>
                  </a:cubicBezTo>
                  <a:cubicBezTo>
                    <a:pt x="6136" y="55769"/>
                    <a:pt x="6136" y="55769"/>
                    <a:pt x="6136" y="55769"/>
                  </a:cubicBezTo>
                  <a:cubicBezTo>
                    <a:pt x="6477" y="56538"/>
                    <a:pt x="6136" y="57307"/>
                    <a:pt x="6136" y="57692"/>
                  </a:cubicBezTo>
                  <a:cubicBezTo>
                    <a:pt x="5795" y="58076"/>
                    <a:pt x="5795" y="58076"/>
                    <a:pt x="5795" y="58461"/>
                  </a:cubicBezTo>
                  <a:cubicBezTo>
                    <a:pt x="5795" y="58461"/>
                    <a:pt x="5795" y="58461"/>
                    <a:pt x="5795" y="58846"/>
                  </a:cubicBezTo>
                  <a:cubicBezTo>
                    <a:pt x="6136" y="58846"/>
                    <a:pt x="6136" y="59230"/>
                    <a:pt x="6136" y="60000"/>
                  </a:cubicBezTo>
                  <a:cubicBezTo>
                    <a:pt x="6136" y="60000"/>
                    <a:pt x="6136" y="60000"/>
                    <a:pt x="6136" y="60000"/>
                  </a:cubicBezTo>
                  <a:cubicBezTo>
                    <a:pt x="6136" y="60000"/>
                    <a:pt x="6136" y="60000"/>
                    <a:pt x="6136" y="60000"/>
                  </a:cubicBezTo>
                  <a:cubicBezTo>
                    <a:pt x="6477" y="60384"/>
                    <a:pt x="6818" y="60384"/>
                    <a:pt x="6818" y="60384"/>
                  </a:cubicBezTo>
                  <a:cubicBezTo>
                    <a:pt x="7159" y="60384"/>
                    <a:pt x="7159" y="60384"/>
                    <a:pt x="7159" y="60384"/>
                  </a:cubicBezTo>
                  <a:cubicBezTo>
                    <a:pt x="7500" y="60384"/>
                    <a:pt x="7500" y="60384"/>
                    <a:pt x="7500" y="60384"/>
                  </a:cubicBezTo>
                  <a:cubicBezTo>
                    <a:pt x="7840" y="60769"/>
                    <a:pt x="7840" y="60769"/>
                    <a:pt x="7840" y="61153"/>
                  </a:cubicBezTo>
                  <a:cubicBezTo>
                    <a:pt x="8181" y="61153"/>
                    <a:pt x="8181" y="61153"/>
                    <a:pt x="8522" y="61153"/>
                  </a:cubicBezTo>
                  <a:cubicBezTo>
                    <a:pt x="8522" y="61153"/>
                    <a:pt x="8863" y="61153"/>
                    <a:pt x="8863" y="60769"/>
                  </a:cubicBezTo>
                  <a:cubicBezTo>
                    <a:pt x="9204" y="60769"/>
                    <a:pt x="9545" y="60384"/>
                    <a:pt x="9886" y="60769"/>
                  </a:cubicBezTo>
                  <a:cubicBezTo>
                    <a:pt x="10227" y="60769"/>
                    <a:pt x="10227" y="60769"/>
                    <a:pt x="10568" y="60384"/>
                  </a:cubicBezTo>
                  <a:cubicBezTo>
                    <a:pt x="10909" y="60384"/>
                    <a:pt x="10909" y="60384"/>
                    <a:pt x="10909" y="60384"/>
                  </a:cubicBezTo>
                  <a:cubicBezTo>
                    <a:pt x="10909" y="60000"/>
                    <a:pt x="11250" y="60000"/>
                    <a:pt x="11250" y="60000"/>
                  </a:cubicBezTo>
                  <a:cubicBezTo>
                    <a:pt x="11590" y="60000"/>
                    <a:pt x="11590" y="60000"/>
                    <a:pt x="11590" y="59615"/>
                  </a:cubicBezTo>
                  <a:cubicBezTo>
                    <a:pt x="11590" y="59230"/>
                    <a:pt x="11931" y="59230"/>
                    <a:pt x="11931" y="58846"/>
                  </a:cubicBezTo>
                  <a:cubicBezTo>
                    <a:pt x="12272" y="58846"/>
                    <a:pt x="12272" y="58461"/>
                    <a:pt x="12272" y="58461"/>
                  </a:cubicBezTo>
                  <a:cubicBezTo>
                    <a:pt x="11931" y="58076"/>
                    <a:pt x="11931" y="57692"/>
                    <a:pt x="12272" y="57307"/>
                  </a:cubicBezTo>
                  <a:cubicBezTo>
                    <a:pt x="12272" y="57307"/>
                    <a:pt x="12272" y="57307"/>
                    <a:pt x="12613" y="56923"/>
                  </a:cubicBezTo>
                  <a:cubicBezTo>
                    <a:pt x="12613" y="56923"/>
                    <a:pt x="12954" y="56538"/>
                    <a:pt x="13295" y="56538"/>
                  </a:cubicBezTo>
                  <a:cubicBezTo>
                    <a:pt x="13636" y="56153"/>
                    <a:pt x="13977" y="56153"/>
                    <a:pt x="13977" y="55384"/>
                  </a:cubicBezTo>
                  <a:cubicBezTo>
                    <a:pt x="13977" y="55384"/>
                    <a:pt x="13977" y="55000"/>
                    <a:pt x="13977" y="55000"/>
                  </a:cubicBezTo>
                  <a:cubicBezTo>
                    <a:pt x="13977" y="54615"/>
                    <a:pt x="13977" y="54615"/>
                    <a:pt x="13977" y="54615"/>
                  </a:cubicBezTo>
                  <a:cubicBezTo>
                    <a:pt x="13977" y="54230"/>
                    <a:pt x="14318" y="54230"/>
                    <a:pt x="14659" y="54230"/>
                  </a:cubicBezTo>
                  <a:cubicBezTo>
                    <a:pt x="15000" y="54230"/>
                    <a:pt x="15340" y="54230"/>
                    <a:pt x="15681" y="54615"/>
                  </a:cubicBezTo>
                  <a:cubicBezTo>
                    <a:pt x="16022" y="54615"/>
                    <a:pt x="16022" y="54615"/>
                    <a:pt x="16022" y="54615"/>
                  </a:cubicBezTo>
                  <a:cubicBezTo>
                    <a:pt x="16363" y="54230"/>
                    <a:pt x="16704" y="53846"/>
                    <a:pt x="17045" y="53846"/>
                  </a:cubicBezTo>
                  <a:cubicBezTo>
                    <a:pt x="17045" y="53846"/>
                    <a:pt x="17045" y="53846"/>
                    <a:pt x="17386" y="53461"/>
                  </a:cubicBezTo>
                  <a:cubicBezTo>
                    <a:pt x="17386" y="53461"/>
                    <a:pt x="17727" y="53461"/>
                    <a:pt x="18068" y="53461"/>
                  </a:cubicBezTo>
                  <a:cubicBezTo>
                    <a:pt x="18068" y="53461"/>
                    <a:pt x="18409" y="53846"/>
                    <a:pt x="18409" y="53846"/>
                  </a:cubicBezTo>
                  <a:cubicBezTo>
                    <a:pt x="18750" y="54230"/>
                    <a:pt x="18750" y="54230"/>
                    <a:pt x="18750" y="54615"/>
                  </a:cubicBezTo>
                  <a:cubicBezTo>
                    <a:pt x="19090" y="55000"/>
                    <a:pt x="19431" y="55384"/>
                    <a:pt x="19772" y="55769"/>
                  </a:cubicBezTo>
                  <a:cubicBezTo>
                    <a:pt x="20113" y="56153"/>
                    <a:pt x="20454" y="56153"/>
                    <a:pt x="20795" y="56538"/>
                  </a:cubicBezTo>
                  <a:cubicBezTo>
                    <a:pt x="21136" y="56538"/>
                    <a:pt x="21477" y="56923"/>
                    <a:pt x="21818" y="56923"/>
                  </a:cubicBezTo>
                  <a:cubicBezTo>
                    <a:pt x="21818" y="57307"/>
                    <a:pt x="21818" y="57307"/>
                    <a:pt x="22159" y="57692"/>
                  </a:cubicBezTo>
                  <a:cubicBezTo>
                    <a:pt x="22159" y="57692"/>
                    <a:pt x="22159" y="57692"/>
                    <a:pt x="22500" y="57692"/>
                  </a:cubicBezTo>
                  <a:cubicBezTo>
                    <a:pt x="22500" y="58076"/>
                    <a:pt x="22500" y="58076"/>
                    <a:pt x="22500" y="58461"/>
                  </a:cubicBezTo>
                  <a:cubicBezTo>
                    <a:pt x="22500" y="58461"/>
                    <a:pt x="22500" y="58461"/>
                    <a:pt x="22500" y="58461"/>
                  </a:cubicBezTo>
                  <a:cubicBezTo>
                    <a:pt x="22500" y="58846"/>
                    <a:pt x="22500" y="59230"/>
                    <a:pt x="22159" y="59230"/>
                  </a:cubicBezTo>
                  <a:cubicBezTo>
                    <a:pt x="21477" y="59230"/>
                    <a:pt x="21136" y="59615"/>
                    <a:pt x="20454" y="59230"/>
                  </a:cubicBezTo>
                  <a:cubicBezTo>
                    <a:pt x="20454" y="59230"/>
                    <a:pt x="20454" y="59230"/>
                    <a:pt x="20454" y="59615"/>
                  </a:cubicBezTo>
                  <a:cubicBezTo>
                    <a:pt x="20454" y="59615"/>
                    <a:pt x="20113" y="59615"/>
                    <a:pt x="20113" y="59615"/>
                  </a:cubicBezTo>
                  <a:cubicBezTo>
                    <a:pt x="20113" y="59615"/>
                    <a:pt x="20113" y="59615"/>
                    <a:pt x="20454" y="59615"/>
                  </a:cubicBezTo>
                  <a:cubicBezTo>
                    <a:pt x="20454" y="60000"/>
                    <a:pt x="20795" y="60000"/>
                    <a:pt x="20795" y="60000"/>
                  </a:cubicBezTo>
                  <a:cubicBezTo>
                    <a:pt x="21136" y="60384"/>
                    <a:pt x="21477" y="60384"/>
                    <a:pt x="21818" y="60769"/>
                  </a:cubicBezTo>
                  <a:cubicBezTo>
                    <a:pt x="21818" y="60769"/>
                    <a:pt x="22159" y="60769"/>
                    <a:pt x="22159" y="60769"/>
                  </a:cubicBezTo>
                  <a:cubicBezTo>
                    <a:pt x="22159" y="60384"/>
                    <a:pt x="22159" y="60384"/>
                    <a:pt x="22159" y="60384"/>
                  </a:cubicBezTo>
                  <a:cubicBezTo>
                    <a:pt x="22159" y="60384"/>
                    <a:pt x="22159" y="60000"/>
                    <a:pt x="22159" y="60000"/>
                  </a:cubicBezTo>
                  <a:cubicBezTo>
                    <a:pt x="22159" y="59615"/>
                    <a:pt x="22159" y="59615"/>
                    <a:pt x="22500" y="59615"/>
                  </a:cubicBezTo>
                  <a:cubicBezTo>
                    <a:pt x="22500" y="59615"/>
                    <a:pt x="22840" y="59615"/>
                    <a:pt x="22840" y="59230"/>
                  </a:cubicBezTo>
                  <a:cubicBezTo>
                    <a:pt x="22840" y="59230"/>
                    <a:pt x="23181" y="58846"/>
                    <a:pt x="23181" y="58461"/>
                  </a:cubicBezTo>
                  <a:cubicBezTo>
                    <a:pt x="23181" y="58461"/>
                    <a:pt x="23181" y="58076"/>
                    <a:pt x="23181" y="58076"/>
                  </a:cubicBezTo>
                  <a:cubicBezTo>
                    <a:pt x="23181" y="58076"/>
                    <a:pt x="23181" y="57692"/>
                    <a:pt x="23181" y="57692"/>
                  </a:cubicBezTo>
                  <a:cubicBezTo>
                    <a:pt x="23181" y="57692"/>
                    <a:pt x="23181" y="57307"/>
                    <a:pt x="23181" y="57307"/>
                  </a:cubicBezTo>
                  <a:cubicBezTo>
                    <a:pt x="23181" y="57307"/>
                    <a:pt x="23522" y="56923"/>
                    <a:pt x="23522" y="57307"/>
                  </a:cubicBezTo>
                  <a:cubicBezTo>
                    <a:pt x="23522" y="57307"/>
                    <a:pt x="23863" y="57307"/>
                    <a:pt x="23863" y="57692"/>
                  </a:cubicBezTo>
                  <a:cubicBezTo>
                    <a:pt x="23863" y="57692"/>
                    <a:pt x="24204" y="57692"/>
                    <a:pt x="24204" y="57692"/>
                  </a:cubicBezTo>
                  <a:cubicBezTo>
                    <a:pt x="24204" y="57307"/>
                    <a:pt x="24204" y="56923"/>
                    <a:pt x="24204" y="56923"/>
                  </a:cubicBezTo>
                  <a:cubicBezTo>
                    <a:pt x="23522" y="56538"/>
                    <a:pt x="23181" y="56153"/>
                    <a:pt x="22840" y="56153"/>
                  </a:cubicBezTo>
                  <a:cubicBezTo>
                    <a:pt x="22500" y="56153"/>
                    <a:pt x="22500" y="55769"/>
                    <a:pt x="22500" y="55769"/>
                  </a:cubicBezTo>
                  <a:cubicBezTo>
                    <a:pt x="22500" y="55769"/>
                    <a:pt x="22500" y="55769"/>
                    <a:pt x="22500" y="55769"/>
                  </a:cubicBezTo>
                  <a:cubicBezTo>
                    <a:pt x="22159" y="55769"/>
                    <a:pt x="22159" y="55384"/>
                    <a:pt x="22159" y="55384"/>
                  </a:cubicBezTo>
                  <a:cubicBezTo>
                    <a:pt x="21818" y="55384"/>
                    <a:pt x="21477" y="55384"/>
                    <a:pt x="21477" y="55000"/>
                  </a:cubicBezTo>
                  <a:cubicBezTo>
                    <a:pt x="21136" y="55000"/>
                    <a:pt x="21136" y="55000"/>
                    <a:pt x="21136" y="54615"/>
                  </a:cubicBezTo>
                  <a:cubicBezTo>
                    <a:pt x="20795" y="54230"/>
                    <a:pt x="20795" y="53846"/>
                    <a:pt x="20454" y="53846"/>
                  </a:cubicBezTo>
                  <a:cubicBezTo>
                    <a:pt x="20454" y="53461"/>
                    <a:pt x="20113" y="53461"/>
                    <a:pt x="20113" y="53461"/>
                  </a:cubicBezTo>
                  <a:cubicBezTo>
                    <a:pt x="20113" y="53461"/>
                    <a:pt x="19772" y="53076"/>
                    <a:pt x="19772" y="53076"/>
                  </a:cubicBezTo>
                  <a:cubicBezTo>
                    <a:pt x="19772" y="52692"/>
                    <a:pt x="19772" y="52692"/>
                    <a:pt x="19772" y="52307"/>
                  </a:cubicBezTo>
                  <a:cubicBezTo>
                    <a:pt x="19772" y="52307"/>
                    <a:pt x="20113" y="52307"/>
                    <a:pt x="20113" y="52307"/>
                  </a:cubicBezTo>
                  <a:cubicBezTo>
                    <a:pt x="20113" y="52307"/>
                    <a:pt x="20454" y="52307"/>
                    <a:pt x="20454" y="51923"/>
                  </a:cubicBezTo>
                  <a:cubicBezTo>
                    <a:pt x="20454" y="51923"/>
                    <a:pt x="20454" y="52307"/>
                    <a:pt x="20454" y="52307"/>
                  </a:cubicBezTo>
                  <a:cubicBezTo>
                    <a:pt x="20795" y="52307"/>
                    <a:pt x="20795" y="52307"/>
                    <a:pt x="20795" y="52692"/>
                  </a:cubicBezTo>
                  <a:cubicBezTo>
                    <a:pt x="20795" y="52692"/>
                    <a:pt x="20795" y="52692"/>
                    <a:pt x="20795" y="52692"/>
                  </a:cubicBezTo>
                  <a:cubicBezTo>
                    <a:pt x="21136" y="52692"/>
                    <a:pt x="21136" y="53076"/>
                    <a:pt x="21477" y="53076"/>
                  </a:cubicBezTo>
                  <a:cubicBezTo>
                    <a:pt x="21477" y="53076"/>
                    <a:pt x="21477" y="53076"/>
                    <a:pt x="21818" y="53076"/>
                  </a:cubicBezTo>
                  <a:cubicBezTo>
                    <a:pt x="21818" y="53461"/>
                    <a:pt x="22159" y="53846"/>
                    <a:pt x="22500" y="54230"/>
                  </a:cubicBezTo>
                  <a:cubicBezTo>
                    <a:pt x="22500" y="54230"/>
                    <a:pt x="22840" y="54615"/>
                    <a:pt x="23181" y="54615"/>
                  </a:cubicBezTo>
                  <a:cubicBezTo>
                    <a:pt x="23181" y="54615"/>
                    <a:pt x="23522" y="54615"/>
                    <a:pt x="23522" y="55000"/>
                  </a:cubicBezTo>
                  <a:cubicBezTo>
                    <a:pt x="23863" y="55000"/>
                    <a:pt x="23863" y="55000"/>
                    <a:pt x="24204" y="55000"/>
                  </a:cubicBezTo>
                  <a:cubicBezTo>
                    <a:pt x="24204" y="55384"/>
                    <a:pt x="24545" y="55384"/>
                    <a:pt x="24545" y="55769"/>
                  </a:cubicBezTo>
                  <a:cubicBezTo>
                    <a:pt x="24545" y="55769"/>
                    <a:pt x="24545" y="55769"/>
                    <a:pt x="24545" y="56153"/>
                  </a:cubicBezTo>
                  <a:cubicBezTo>
                    <a:pt x="24545" y="56153"/>
                    <a:pt x="24545" y="56538"/>
                    <a:pt x="24545" y="56538"/>
                  </a:cubicBezTo>
                  <a:cubicBezTo>
                    <a:pt x="24545" y="56923"/>
                    <a:pt x="24545" y="57307"/>
                    <a:pt x="24886" y="57692"/>
                  </a:cubicBezTo>
                  <a:cubicBezTo>
                    <a:pt x="24886" y="57692"/>
                    <a:pt x="24886" y="57692"/>
                    <a:pt x="24886" y="57692"/>
                  </a:cubicBezTo>
                  <a:cubicBezTo>
                    <a:pt x="24886" y="57692"/>
                    <a:pt x="25227" y="58076"/>
                    <a:pt x="25227" y="58076"/>
                  </a:cubicBezTo>
                  <a:cubicBezTo>
                    <a:pt x="25568" y="58076"/>
                    <a:pt x="25568" y="58461"/>
                    <a:pt x="25568" y="58461"/>
                  </a:cubicBezTo>
                  <a:cubicBezTo>
                    <a:pt x="25568" y="58846"/>
                    <a:pt x="25909" y="58846"/>
                    <a:pt x="25909" y="59230"/>
                  </a:cubicBezTo>
                  <a:cubicBezTo>
                    <a:pt x="25909" y="59230"/>
                    <a:pt x="25909" y="59230"/>
                    <a:pt x="25909" y="59230"/>
                  </a:cubicBezTo>
                  <a:cubicBezTo>
                    <a:pt x="25909" y="59615"/>
                    <a:pt x="25909" y="59615"/>
                    <a:pt x="25909" y="59615"/>
                  </a:cubicBezTo>
                  <a:cubicBezTo>
                    <a:pt x="26250" y="59615"/>
                    <a:pt x="26250" y="60000"/>
                    <a:pt x="26590" y="60384"/>
                  </a:cubicBezTo>
                  <a:cubicBezTo>
                    <a:pt x="26590" y="60384"/>
                    <a:pt x="26590" y="60384"/>
                    <a:pt x="26590" y="60384"/>
                  </a:cubicBezTo>
                  <a:cubicBezTo>
                    <a:pt x="26931" y="60769"/>
                    <a:pt x="26931" y="60769"/>
                    <a:pt x="27272" y="60769"/>
                  </a:cubicBezTo>
                  <a:cubicBezTo>
                    <a:pt x="27272" y="60769"/>
                    <a:pt x="27613" y="60769"/>
                    <a:pt x="27272" y="60384"/>
                  </a:cubicBezTo>
                  <a:cubicBezTo>
                    <a:pt x="27272" y="60000"/>
                    <a:pt x="27613" y="60000"/>
                    <a:pt x="27613" y="59615"/>
                  </a:cubicBezTo>
                  <a:cubicBezTo>
                    <a:pt x="27613" y="59615"/>
                    <a:pt x="27613" y="59615"/>
                    <a:pt x="27613" y="59615"/>
                  </a:cubicBezTo>
                  <a:cubicBezTo>
                    <a:pt x="27954" y="59615"/>
                    <a:pt x="27954" y="59615"/>
                    <a:pt x="28295" y="59615"/>
                  </a:cubicBezTo>
                  <a:cubicBezTo>
                    <a:pt x="28295" y="59615"/>
                    <a:pt x="28295" y="59615"/>
                    <a:pt x="28295" y="59230"/>
                  </a:cubicBezTo>
                  <a:cubicBezTo>
                    <a:pt x="28295" y="59230"/>
                    <a:pt x="27954" y="58846"/>
                    <a:pt x="27954" y="58846"/>
                  </a:cubicBezTo>
                  <a:cubicBezTo>
                    <a:pt x="27954" y="58846"/>
                    <a:pt x="27613" y="58461"/>
                    <a:pt x="27613" y="58461"/>
                  </a:cubicBezTo>
                  <a:cubicBezTo>
                    <a:pt x="27272" y="58076"/>
                    <a:pt x="27272" y="57692"/>
                    <a:pt x="26931" y="57307"/>
                  </a:cubicBezTo>
                  <a:cubicBezTo>
                    <a:pt x="26931" y="57307"/>
                    <a:pt x="26931" y="57307"/>
                    <a:pt x="26931" y="57307"/>
                  </a:cubicBezTo>
                  <a:cubicBezTo>
                    <a:pt x="26931" y="57307"/>
                    <a:pt x="26931" y="57307"/>
                    <a:pt x="26931" y="57307"/>
                  </a:cubicBezTo>
                  <a:cubicBezTo>
                    <a:pt x="26931" y="57307"/>
                    <a:pt x="26931" y="57307"/>
                    <a:pt x="27272" y="57307"/>
                  </a:cubicBezTo>
                  <a:cubicBezTo>
                    <a:pt x="27272" y="57307"/>
                    <a:pt x="27272" y="57307"/>
                    <a:pt x="27272" y="57307"/>
                  </a:cubicBezTo>
                  <a:cubicBezTo>
                    <a:pt x="27613" y="57692"/>
                    <a:pt x="27613" y="57307"/>
                    <a:pt x="27954" y="57307"/>
                  </a:cubicBezTo>
                  <a:cubicBezTo>
                    <a:pt x="27954" y="56923"/>
                    <a:pt x="27954" y="56923"/>
                    <a:pt x="27954" y="56923"/>
                  </a:cubicBezTo>
                  <a:cubicBezTo>
                    <a:pt x="27954" y="56923"/>
                    <a:pt x="27954" y="56538"/>
                    <a:pt x="27954" y="56538"/>
                  </a:cubicBezTo>
                  <a:cubicBezTo>
                    <a:pt x="28295" y="56923"/>
                    <a:pt x="28295" y="56923"/>
                    <a:pt x="28295" y="56538"/>
                  </a:cubicBezTo>
                  <a:cubicBezTo>
                    <a:pt x="28636" y="56538"/>
                    <a:pt x="28636" y="56538"/>
                    <a:pt x="28977" y="56538"/>
                  </a:cubicBezTo>
                  <a:cubicBezTo>
                    <a:pt x="29318" y="56538"/>
                    <a:pt x="29318" y="56923"/>
                    <a:pt x="29318" y="57307"/>
                  </a:cubicBezTo>
                  <a:cubicBezTo>
                    <a:pt x="29318" y="57692"/>
                    <a:pt x="29318" y="57692"/>
                    <a:pt x="29318" y="58076"/>
                  </a:cubicBezTo>
                  <a:cubicBezTo>
                    <a:pt x="29318" y="58461"/>
                    <a:pt x="29318" y="58461"/>
                    <a:pt x="29318" y="58461"/>
                  </a:cubicBezTo>
                  <a:cubicBezTo>
                    <a:pt x="29318" y="58461"/>
                    <a:pt x="29659" y="58461"/>
                    <a:pt x="29659" y="58461"/>
                  </a:cubicBezTo>
                  <a:cubicBezTo>
                    <a:pt x="29659" y="58461"/>
                    <a:pt x="29659" y="58461"/>
                    <a:pt x="29659" y="58461"/>
                  </a:cubicBezTo>
                  <a:cubicBezTo>
                    <a:pt x="29659" y="58461"/>
                    <a:pt x="29659" y="58461"/>
                    <a:pt x="29659" y="58461"/>
                  </a:cubicBezTo>
                  <a:cubicBezTo>
                    <a:pt x="29659" y="58461"/>
                    <a:pt x="29659" y="58461"/>
                    <a:pt x="29659" y="58846"/>
                  </a:cubicBezTo>
                  <a:cubicBezTo>
                    <a:pt x="29659" y="58846"/>
                    <a:pt x="29659" y="58846"/>
                    <a:pt x="29318" y="58846"/>
                  </a:cubicBezTo>
                  <a:cubicBezTo>
                    <a:pt x="29318" y="58846"/>
                    <a:pt x="29318" y="58846"/>
                    <a:pt x="29318" y="58846"/>
                  </a:cubicBezTo>
                  <a:cubicBezTo>
                    <a:pt x="29318" y="59230"/>
                    <a:pt x="29318" y="59230"/>
                    <a:pt x="29318" y="59230"/>
                  </a:cubicBezTo>
                  <a:cubicBezTo>
                    <a:pt x="29318" y="59230"/>
                    <a:pt x="29659" y="59230"/>
                    <a:pt x="29659" y="59230"/>
                  </a:cubicBezTo>
                  <a:cubicBezTo>
                    <a:pt x="29659" y="59230"/>
                    <a:pt x="29659" y="59230"/>
                    <a:pt x="30000" y="59615"/>
                  </a:cubicBezTo>
                  <a:cubicBezTo>
                    <a:pt x="30000" y="59615"/>
                    <a:pt x="29659" y="59615"/>
                    <a:pt x="30000" y="59615"/>
                  </a:cubicBezTo>
                  <a:cubicBezTo>
                    <a:pt x="30000" y="60000"/>
                    <a:pt x="30000" y="60000"/>
                    <a:pt x="30340" y="60000"/>
                  </a:cubicBezTo>
                  <a:cubicBezTo>
                    <a:pt x="30340" y="60384"/>
                    <a:pt x="30340" y="60384"/>
                    <a:pt x="30681" y="60384"/>
                  </a:cubicBezTo>
                  <a:cubicBezTo>
                    <a:pt x="30681" y="60769"/>
                    <a:pt x="30681" y="60769"/>
                    <a:pt x="31022" y="60769"/>
                  </a:cubicBezTo>
                  <a:cubicBezTo>
                    <a:pt x="31022" y="60769"/>
                    <a:pt x="31363" y="60769"/>
                    <a:pt x="31363" y="60769"/>
                  </a:cubicBezTo>
                  <a:cubicBezTo>
                    <a:pt x="31363" y="61153"/>
                    <a:pt x="31704" y="61153"/>
                    <a:pt x="31704" y="61153"/>
                  </a:cubicBezTo>
                  <a:cubicBezTo>
                    <a:pt x="31704" y="61153"/>
                    <a:pt x="31704" y="61153"/>
                    <a:pt x="31704" y="61153"/>
                  </a:cubicBezTo>
                  <a:cubicBezTo>
                    <a:pt x="32045" y="61153"/>
                    <a:pt x="32386" y="61153"/>
                    <a:pt x="32727" y="60769"/>
                  </a:cubicBezTo>
                  <a:cubicBezTo>
                    <a:pt x="32727" y="60384"/>
                    <a:pt x="33068" y="60384"/>
                    <a:pt x="33068" y="60769"/>
                  </a:cubicBezTo>
                  <a:cubicBezTo>
                    <a:pt x="33409" y="60769"/>
                    <a:pt x="33409" y="60769"/>
                    <a:pt x="33750" y="60769"/>
                  </a:cubicBezTo>
                  <a:cubicBezTo>
                    <a:pt x="33750" y="61153"/>
                    <a:pt x="34090" y="61153"/>
                    <a:pt x="34431" y="61153"/>
                  </a:cubicBezTo>
                  <a:cubicBezTo>
                    <a:pt x="34772" y="61153"/>
                    <a:pt x="35113" y="60769"/>
                    <a:pt x="35113" y="60769"/>
                  </a:cubicBezTo>
                  <a:cubicBezTo>
                    <a:pt x="35113" y="60384"/>
                    <a:pt x="35454" y="60384"/>
                    <a:pt x="35454" y="60384"/>
                  </a:cubicBezTo>
                  <a:cubicBezTo>
                    <a:pt x="35795" y="60769"/>
                    <a:pt x="35795" y="60769"/>
                    <a:pt x="36136" y="60769"/>
                  </a:cubicBezTo>
                  <a:cubicBezTo>
                    <a:pt x="36136" y="60769"/>
                    <a:pt x="36136" y="60769"/>
                    <a:pt x="36136" y="60769"/>
                  </a:cubicBezTo>
                  <a:cubicBezTo>
                    <a:pt x="36136" y="60384"/>
                    <a:pt x="36136" y="60384"/>
                    <a:pt x="36136" y="60384"/>
                  </a:cubicBezTo>
                  <a:cubicBezTo>
                    <a:pt x="36136" y="60769"/>
                    <a:pt x="36136" y="60769"/>
                    <a:pt x="36136" y="60769"/>
                  </a:cubicBezTo>
                  <a:cubicBezTo>
                    <a:pt x="36136" y="60769"/>
                    <a:pt x="36136" y="60769"/>
                    <a:pt x="36136" y="60769"/>
                  </a:cubicBezTo>
                  <a:cubicBezTo>
                    <a:pt x="36136" y="60769"/>
                    <a:pt x="36136" y="61153"/>
                    <a:pt x="36136" y="61538"/>
                  </a:cubicBezTo>
                  <a:cubicBezTo>
                    <a:pt x="36136" y="61923"/>
                    <a:pt x="36136" y="62307"/>
                    <a:pt x="36136" y="62692"/>
                  </a:cubicBezTo>
                  <a:cubicBezTo>
                    <a:pt x="36136" y="62692"/>
                    <a:pt x="36136" y="63076"/>
                    <a:pt x="35795" y="63461"/>
                  </a:cubicBezTo>
                  <a:cubicBezTo>
                    <a:pt x="35795" y="63461"/>
                    <a:pt x="35795" y="63846"/>
                    <a:pt x="35454" y="64230"/>
                  </a:cubicBezTo>
                  <a:cubicBezTo>
                    <a:pt x="35454" y="64615"/>
                    <a:pt x="35454" y="65000"/>
                    <a:pt x="35113" y="65000"/>
                  </a:cubicBezTo>
                  <a:cubicBezTo>
                    <a:pt x="35113" y="65384"/>
                    <a:pt x="35113" y="65384"/>
                    <a:pt x="34772" y="65384"/>
                  </a:cubicBezTo>
                  <a:cubicBezTo>
                    <a:pt x="34431" y="65384"/>
                    <a:pt x="34090" y="65384"/>
                    <a:pt x="33750" y="65384"/>
                  </a:cubicBezTo>
                  <a:cubicBezTo>
                    <a:pt x="33409" y="65000"/>
                    <a:pt x="33409" y="65000"/>
                    <a:pt x="33068" y="65000"/>
                  </a:cubicBezTo>
                  <a:cubicBezTo>
                    <a:pt x="32727" y="65000"/>
                    <a:pt x="32386" y="65384"/>
                    <a:pt x="32045" y="65384"/>
                  </a:cubicBezTo>
                  <a:cubicBezTo>
                    <a:pt x="32045" y="65384"/>
                    <a:pt x="31704" y="65384"/>
                    <a:pt x="31704" y="65384"/>
                  </a:cubicBezTo>
                  <a:cubicBezTo>
                    <a:pt x="31022" y="65384"/>
                    <a:pt x="30340" y="65000"/>
                    <a:pt x="29659" y="65000"/>
                  </a:cubicBezTo>
                  <a:cubicBezTo>
                    <a:pt x="29659" y="65000"/>
                    <a:pt x="29318" y="65000"/>
                    <a:pt x="29318" y="65000"/>
                  </a:cubicBezTo>
                  <a:cubicBezTo>
                    <a:pt x="28977" y="64615"/>
                    <a:pt x="28636" y="64615"/>
                    <a:pt x="28295" y="64615"/>
                  </a:cubicBezTo>
                  <a:cubicBezTo>
                    <a:pt x="27954" y="64615"/>
                    <a:pt x="27954" y="64615"/>
                    <a:pt x="27613" y="64230"/>
                  </a:cubicBezTo>
                  <a:cubicBezTo>
                    <a:pt x="27613" y="64230"/>
                    <a:pt x="27272" y="64230"/>
                    <a:pt x="27272" y="64230"/>
                  </a:cubicBezTo>
                  <a:cubicBezTo>
                    <a:pt x="26931" y="63846"/>
                    <a:pt x="26250" y="63846"/>
                    <a:pt x="25909" y="64230"/>
                  </a:cubicBezTo>
                  <a:cubicBezTo>
                    <a:pt x="25568" y="64230"/>
                    <a:pt x="25227" y="65000"/>
                    <a:pt x="25568" y="65384"/>
                  </a:cubicBezTo>
                  <a:cubicBezTo>
                    <a:pt x="25568" y="65384"/>
                    <a:pt x="25568" y="65384"/>
                    <a:pt x="25568" y="65769"/>
                  </a:cubicBezTo>
                  <a:cubicBezTo>
                    <a:pt x="25568" y="65769"/>
                    <a:pt x="25568" y="65769"/>
                    <a:pt x="25568" y="66153"/>
                  </a:cubicBezTo>
                  <a:cubicBezTo>
                    <a:pt x="25568" y="66153"/>
                    <a:pt x="25227" y="66153"/>
                    <a:pt x="25227" y="66153"/>
                  </a:cubicBezTo>
                  <a:cubicBezTo>
                    <a:pt x="25227" y="66153"/>
                    <a:pt x="24886" y="66538"/>
                    <a:pt x="24886" y="66153"/>
                  </a:cubicBezTo>
                  <a:cubicBezTo>
                    <a:pt x="24545" y="66153"/>
                    <a:pt x="24545" y="66153"/>
                    <a:pt x="24545" y="66153"/>
                  </a:cubicBezTo>
                  <a:cubicBezTo>
                    <a:pt x="24204" y="65769"/>
                    <a:pt x="24204" y="65769"/>
                    <a:pt x="24204" y="65769"/>
                  </a:cubicBezTo>
                  <a:cubicBezTo>
                    <a:pt x="23522" y="65384"/>
                    <a:pt x="23181" y="65384"/>
                    <a:pt x="22840" y="65384"/>
                  </a:cubicBezTo>
                  <a:cubicBezTo>
                    <a:pt x="22840" y="65384"/>
                    <a:pt x="22500" y="65384"/>
                    <a:pt x="22500" y="65000"/>
                  </a:cubicBezTo>
                  <a:cubicBezTo>
                    <a:pt x="22500" y="65000"/>
                    <a:pt x="22500" y="65000"/>
                    <a:pt x="22500" y="64615"/>
                  </a:cubicBezTo>
                  <a:cubicBezTo>
                    <a:pt x="22500" y="64615"/>
                    <a:pt x="22159" y="64230"/>
                    <a:pt x="22159" y="64230"/>
                  </a:cubicBezTo>
                  <a:cubicBezTo>
                    <a:pt x="21477" y="64230"/>
                    <a:pt x="21136" y="63846"/>
                    <a:pt x="20454" y="63846"/>
                  </a:cubicBezTo>
                  <a:cubicBezTo>
                    <a:pt x="20113" y="64230"/>
                    <a:pt x="20113" y="63846"/>
                    <a:pt x="19772" y="63846"/>
                  </a:cubicBezTo>
                  <a:cubicBezTo>
                    <a:pt x="19772" y="63846"/>
                    <a:pt x="19772" y="63846"/>
                    <a:pt x="19772" y="63846"/>
                  </a:cubicBezTo>
                  <a:cubicBezTo>
                    <a:pt x="19431" y="63461"/>
                    <a:pt x="19090" y="63461"/>
                    <a:pt x="19090" y="63461"/>
                  </a:cubicBezTo>
                  <a:cubicBezTo>
                    <a:pt x="18750" y="63076"/>
                    <a:pt x="18750" y="63076"/>
                    <a:pt x="18750" y="62692"/>
                  </a:cubicBezTo>
                  <a:cubicBezTo>
                    <a:pt x="19090" y="62692"/>
                    <a:pt x="19090" y="62692"/>
                    <a:pt x="19090" y="62307"/>
                  </a:cubicBezTo>
                  <a:cubicBezTo>
                    <a:pt x="19431" y="62307"/>
                    <a:pt x="19431" y="61923"/>
                    <a:pt x="19431" y="61538"/>
                  </a:cubicBezTo>
                  <a:cubicBezTo>
                    <a:pt x="19090" y="61538"/>
                    <a:pt x="19090" y="61538"/>
                    <a:pt x="19090" y="61153"/>
                  </a:cubicBezTo>
                  <a:cubicBezTo>
                    <a:pt x="19090" y="61153"/>
                    <a:pt x="19090" y="61153"/>
                    <a:pt x="19090" y="61153"/>
                  </a:cubicBezTo>
                  <a:cubicBezTo>
                    <a:pt x="19090" y="61153"/>
                    <a:pt x="19090" y="60769"/>
                    <a:pt x="19090" y="60769"/>
                  </a:cubicBezTo>
                  <a:cubicBezTo>
                    <a:pt x="19431" y="60384"/>
                    <a:pt x="19090" y="60384"/>
                    <a:pt x="19090" y="60384"/>
                  </a:cubicBezTo>
                  <a:cubicBezTo>
                    <a:pt x="19090" y="60384"/>
                    <a:pt x="18750" y="60384"/>
                    <a:pt x="18750" y="60384"/>
                  </a:cubicBezTo>
                  <a:cubicBezTo>
                    <a:pt x="18409" y="60000"/>
                    <a:pt x="18409" y="60000"/>
                    <a:pt x="18068" y="60384"/>
                  </a:cubicBezTo>
                  <a:cubicBezTo>
                    <a:pt x="17727" y="60384"/>
                    <a:pt x="17727" y="60384"/>
                    <a:pt x="17386" y="60384"/>
                  </a:cubicBezTo>
                  <a:cubicBezTo>
                    <a:pt x="17386" y="60384"/>
                    <a:pt x="17045" y="60384"/>
                    <a:pt x="17045" y="60384"/>
                  </a:cubicBezTo>
                  <a:cubicBezTo>
                    <a:pt x="16704" y="60384"/>
                    <a:pt x="16704" y="60384"/>
                    <a:pt x="16363" y="60384"/>
                  </a:cubicBezTo>
                  <a:cubicBezTo>
                    <a:pt x="16022" y="60384"/>
                    <a:pt x="16022" y="60384"/>
                    <a:pt x="15681" y="60384"/>
                  </a:cubicBezTo>
                  <a:cubicBezTo>
                    <a:pt x="15681" y="60384"/>
                    <a:pt x="15340" y="60384"/>
                    <a:pt x="15340" y="60384"/>
                  </a:cubicBezTo>
                  <a:cubicBezTo>
                    <a:pt x="14659" y="60384"/>
                    <a:pt x="14318" y="60384"/>
                    <a:pt x="13977" y="60769"/>
                  </a:cubicBezTo>
                  <a:cubicBezTo>
                    <a:pt x="13636" y="60769"/>
                    <a:pt x="13636" y="60769"/>
                    <a:pt x="13295" y="60769"/>
                  </a:cubicBezTo>
                  <a:cubicBezTo>
                    <a:pt x="12954" y="60769"/>
                    <a:pt x="12954" y="60769"/>
                    <a:pt x="12613" y="60769"/>
                  </a:cubicBezTo>
                  <a:cubicBezTo>
                    <a:pt x="12272" y="61153"/>
                    <a:pt x="12272" y="61153"/>
                    <a:pt x="11931" y="61538"/>
                  </a:cubicBezTo>
                  <a:cubicBezTo>
                    <a:pt x="11590" y="61538"/>
                    <a:pt x="11250" y="61538"/>
                    <a:pt x="11250" y="61923"/>
                  </a:cubicBezTo>
                  <a:cubicBezTo>
                    <a:pt x="10909" y="61923"/>
                    <a:pt x="10568" y="62307"/>
                    <a:pt x="10227" y="61923"/>
                  </a:cubicBezTo>
                  <a:cubicBezTo>
                    <a:pt x="10227" y="61923"/>
                    <a:pt x="9886" y="61923"/>
                    <a:pt x="9886" y="61923"/>
                  </a:cubicBezTo>
                  <a:cubicBezTo>
                    <a:pt x="9545" y="61923"/>
                    <a:pt x="9204" y="61923"/>
                    <a:pt x="9204" y="61923"/>
                  </a:cubicBezTo>
                  <a:cubicBezTo>
                    <a:pt x="8863" y="61923"/>
                    <a:pt x="8863" y="61923"/>
                    <a:pt x="8863" y="61923"/>
                  </a:cubicBezTo>
                  <a:cubicBezTo>
                    <a:pt x="8863" y="61538"/>
                    <a:pt x="8522" y="61538"/>
                    <a:pt x="8522" y="61538"/>
                  </a:cubicBezTo>
                  <a:cubicBezTo>
                    <a:pt x="8522" y="61538"/>
                    <a:pt x="8181" y="61538"/>
                    <a:pt x="8181" y="61923"/>
                  </a:cubicBezTo>
                  <a:cubicBezTo>
                    <a:pt x="8181" y="61923"/>
                    <a:pt x="7840" y="62307"/>
                    <a:pt x="7840" y="62307"/>
                  </a:cubicBezTo>
                  <a:cubicBezTo>
                    <a:pt x="7840" y="62692"/>
                    <a:pt x="7500" y="63076"/>
                    <a:pt x="7159" y="63076"/>
                  </a:cubicBezTo>
                  <a:cubicBezTo>
                    <a:pt x="6818" y="63461"/>
                    <a:pt x="6818" y="63461"/>
                    <a:pt x="6477" y="63846"/>
                  </a:cubicBezTo>
                  <a:cubicBezTo>
                    <a:pt x="6136" y="63846"/>
                    <a:pt x="5795" y="64230"/>
                    <a:pt x="5795" y="64615"/>
                  </a:cubicBezTo>
                  <a:cubicBezTo>
                    <a:pt x="5795" y="65000"/>
                    <a:pt x="5795" y="65000"/>
                    <a:pt x="5795" y="65000"/>
                  </a:cubicBezTo>
                  <a:cubicBezTo>
                    <a:pt x="5454" y="65384"/>
                    <a:pt x="5454" y="65384"/>
                    <a:pt x="5454" y="65769"/>
                  </a:cubicBezTo>
                  <a:cubicBezTo>
                    <a:pt x="5454" y="66153"/>
                    <a:pt x="5454" y="66153"/>
                    <a:pt x="5454" y="66538"/>
                  </a:cubicBezTo>
                  <a:cubicBezTo>
                    <a:pt x="5454" y="66538"/>
                    <a:pt x="5454" y="66538"/>
                    <a:pt x="5454" y="66923"/>
                  </a:cubicBezTo>
                  <a:cubicBezTo>
                    <a:pt x="5113" y="66923"/>
                    <a:pt x="5113" y="67307"/>
                    <a:pt x="5113" y="67307"/>
                  </a:cubicBezTo>
                  <a:cubicBezTo>
                    <a:pt x="5113" y="67307"/>
                    <a:pt x="4772" y="67692"/>
                    <a:pt x="4772" y="67692"/>
                  </a:cubicBezTo>
                  <a:cubicBezTo>
                    <a:pt x="4772" y="67692"/>
                    <a:pt x="4431" y="67692"/>
                    <a:pt x="4431" y="68076"/>
                  </a:cubicBezTo>
                  <a:cubicBezTo>
                    <a:pt x="4090" y="68076"/>
                    <a:pt x="4090" y="68076"/>
                    <a:pt x="3750" y="68076"/>
                  </a:cubicBezTo>
                  <a:cubicBezTo>
                    <a:pt x="3409" y="68461"/>
                    <a:pt x="3409" y="68461"/>
                    <a:pt x="3409" y="68461"/>
                  </a:cubicBezTo>
                  <a:cubicBezTo>
                    <a:pt x="3068" y="68846"/>
                    <a:pt x="3068" y="68846"/>
                    <a:pt x="3068" y="68846"/>
                  </a:cubicBezTo>
                  <a:cubicBezTo>
                    <a:pt x="3068" y="69230"/>
                    <a:pt x="2727" y="69230"/>
                    <a:pt x="2727" y="69615"/>
                  </a:cubicBezTo>
                  <a:cubicBezTo>
                    <a:pt x="2386" y="69615"/>
                    <a:pt x="2386" y="70000"/>
                    <a:pt x="2045" y="70000"/>
                  </a:cubicBezTo>
                  <a:cubicBezTo>
                    <a:pt x="2045" y="70384"/>
                    <a:pt x="1704" y="71153"/>
                    <a:pt x="1363" y="71538"/>
                  </a:cubicBezTo>
                  <a:cubicBezTo>
                    <a:pt x="1363" y="71538"/>
                    <a:pt x="1363" y="71538"/>
                    <a:pt x="1363" y="71538"/>
                  </a:cubicBezTo>
                  <a:cubicBezTo>
                    <a:pt x="1022" y="72307"/>
                    <a:pt x="681" y="72692"/>
                    <a:pt x="681" y="73076"/>
                  </a:cubicBezTo>
                  <a:cubicBezTo>
                    <a:pt x="340" y="73461"/>
                    <a:pt x="340" y="73461"/>
                    <a:pt x="340" y="73846"/>
                  </a:cubicBezTo>
                  <a:cubicBezTo>
                    <a:pt x="340" y="74230"/>
                    <a:pt x="340" y="74230"/>
                    <a:pt x="681" y="74615"/>
                  </a:cubicBezTo>
                  <a:cubicBezTo>
                    <a:pt x="681" y="74615"/>
                    <a:pt x="1022" y="74615"/>
                    <a:pt x="681" y="75000"/>
                  </a:cubicBezTo>
                  <a:cubicBezTo>
                    <a:pt x="681" y="75384"/>
                    <a:pt x="681" y="75384"/>
                    <a:pt x="681" y="75769"/>
                  </a:cubicBezTo>
                  <a:cubicBezTo>
                    <a:pt x="1022" y="76153"/>
                    <a:pt x="1022" y="76923"/>
                    <a:pt x="681" y="77307"/>
                  </a:cubicBezTo>
                  <a:cubicBezTo>
                    <a:pt x="681" y="77307"/>
                    <a:pt x="681" y="77307"/>
                    <a:pt x="681" y="77692"/>
                  </a:cubicBezTo>
                  <a:cubicBezTo>
                    <a:pt x="681" y="78076"/>
                    <a:pt x="340" y="78461"/>
                    <a:pt x="0" y="79230"/>
                  </a:cubicBezTo>
                  <a:cubicBezTo>
                    <a:pt x="0" y="79230"/>
                    <a:pt x="0" y="79230"/>
                    <a:pt x="0" y="79230"/>
                  </a:cubicBezTo>
                  <a:cubicBezTo>
                    <a:pt x="340" y="79615"/>
                    <a:pt x="340" y="79615"/>
                    <a:pt x="340" y="79615"/>
                  </a:cubicBezTo>
                  <a:cubicBezTo>
                    <a:pt x="340" y="80000"/>
                    <a:pt x="681" y="80000"/>
                    <a:pt x="340" y="80384"/>
                  </a:cubicBezTo>
                  <a:cubicBezTo>
                    <a:pt x="340" y="80384"/>
                    <a:pt x="340" y="80769"/>
                    <a:pt x="681" y="81153"/>
                  </a:cubicBezTo>
                  <a:cubicBezTo>
                    <a:pt x="681" y="81153"/>
                    <a:pt x="681" y="81538"/>
                    <a:pt x="1022" y="81538"/>
                  </a:cubicBezTo>
                  <a:cubicBezTo>
                    <a:pt x="1022" y="81538"/>
                    <a:pt x="1363" y="81538"/>
                    <a:pt x="1363" y="81923"/>
                  </a:cubicBezTo>
                  <a:cubicBezTo>
                    <a:pt x="1363" y="81923"/>
                    <a:pt x="1363" y="81923"/>
                    <a:pt x="1363" y="81923"/>
                  </a:cubicBezTo>
                  <a:cubicBezTo>
                    <a:pt x="1363" y="81538"/>
                    <a:pt x="1363" y="81538"/>
                    <a:pt x="1363" y="81538"/>
                  </a:cubicBezTo>
                  <a:cubicBezTo>
                    <a:pt x="1363" y="81923"/>
                    <a:pt x="1363" y="81923"/>
                    <a:pt x="1363" y="81923"/>
                  </a:cubicBezTo>
                  <a:cubicBezTo>
                    <a:pt x="1363" y="81923"/>
                    <a:pt x="1363" y="81923"/>
                    <a:pt x="1363" y="81923"/>
                  </a:cubicBezTo>
                  <a:cubicBezTo>
                    <a:pt x="1363" y="81923"/>
                    <a:pt x="1363" y="82307"/>
                    <a:pt x="1704" y="82307"/>
                  </a:cubicBezTo>
                  <a:cubicBezTo>
                    <a:pt x="1704" y="82307"/>
                    <a:pt x="2045" y="82307"/>
                    <a:pt x="2045" y="82692"/>
                  </a:cubicBezTo>
                  <a:cubicBezTo>
                    <a:pt x="2045" y="82692"/>
                    <a:pt x="2045" y="82692"/>
                    <a:pt x="2045" y="83076"/>
                  </a:cubicBezTo>
                  <a:cubicBezTo>
                    <a:pt x="2386" y="83076"/>
                    <a:pt x="2727" y="83076"/>
                    <a:pt x="2727" y="83461"/>
                  </a:cubicBezTo>
                  <a:cubicBezTo>
                    <a:pt x="2727" y="83461"/>
                    <a:pt x="3068" y="83846"/>
                    <a:pt x="3068" y="83846"/>
                  </a:cubicBezTo>
                  <a:cubicBezTo>
                    <a:pt x="3068" y="84230"/>
                    <a:pt x="3068" y="84615"/>
                    <a:pt x="3409" y="85000"/>
                  </a:cubicBezTo>
                  <a:cubicBezTo>
                    <a:pt x="3409" y="85384"/>
                    <a:pt x="3750" y="85384"/>
                    <a:pt x="4090" y="85769"/>
                  </a:cubicBezTo>
                  <a:cubicBezTo>
                    <a:pt x="4431" y="85769"/>
                    <a:pt x="4431" y="85769"/>
                    <a:pt x="4772" y="86153"/>
                  </a:cubicBezTo>
                  <a:cubicBezTo>
                    <a:pt x="5113" y="86538"/>
                    <a:pt x="5454" y="86923"/>
                    <a:pt x="6136" y="87307"/>
                  </a:cubicBezTo>
                  <a:cubicBezTo>
                    <a:pt x="6477" y="87307"/>
                    <a:pt x="6477" y="87692"/>
                    <a:pt x="6818" y="87692"/>
                  </a:cubicBezTo>
                  <a:cubicBezTo>
                    <a:pt x="6818" y="87692"/>
                    <a:pt x="7159" y="87692"/>
                    <a:pt x="7159" y="87692"/>
                  </a:cubicBezTo>
                  <a:cubicBezTo>
                    <a:pt x="7159" y="87692"/>
                    <a:pt x="7500" y="87307"/>
                    <a:pt x="7840" y="87307"/>
                  </a:cubicBezTo>
                  <a:cubicBezTo>
                    <a:pt x="7840" y="87307"/>
                    <a:pt x="8181" y="86923"/>
                    <a:pt x="8522" y="86923"/>
                  </a:cubicBezTo>
                  <a:cubicBezTo>
                    <a:pt x="8863" y="86923"/>
                    <a:pt x="9204" y="86923"/>
                    <a:pt x="9204" y="86923"/>
                  </a:cubicBezTo>
                  <a:cubicBezTo>
                    <a:pt x="9545" y="86923"/>
                    <a:pt x="9886" y="86923"/>
                    <a:pt x="10227" y="87307"/>
                  </a:cubicBezTo>
                  <a:cubicBezTo>
                    <a:pt x="10227" y="87307"/>
                    <a:pt x="10568" y="87307"/>
                    <a:pt x="10568" y="87307"/>
                  </a:cubicBezTo>
                  <a:cubicBezTo>
                    <a:pt x="10568" y="87307"/>
                    <a:pt x="10909" y="87307"/>
                    <a:pt x="10909" y="87307"/>
                  </a:cubicBezTo>
                  <a:cubicBezTo>
                    <a:pt x="11250" y="87307"/>
                    <a:pt x="11590" y="87307"/>
                    <a:pt x="11590" y="86923"/>
                  </a:cubicBezTo>
                  <a:cubicBezTo>
                    <a:pt x="11931" y="86923"/>
                    <a:pt x="11931" y="86923"/>
                    <a:pt x="11931" y="86923"/>
                  </a:cubicBezTo>
                  <a:cubicBezTo>
                    <a:pt x="12272" y="86538"/>
                    <a:pt x="12613" y="86538"/>
                    <a:pt x="12613" y="86538"/>
                  </a:cubicBezTo>
                  <a:cubicBezTo>
                    <a:pt x="12954" y="86538"/>
                    <a:pt x="13295" y="86153"/>
                    <a:pt x="13636" y="86153"/>
                  </a:cubicBezTo>
                  <a:cubicBezTo>
                    <a:pt x="13977" y="86153"/>
                    <a:pt x="14318" y="85769"/>
                    <a:pt x="14659" y="86153"/>
                  </a:cubicBezTo>
                  <a:cubicBezTo>
                    <a:pt x="14659" y="86153"/>
                    <a:pt x="14659" y="86153"/>
                    <a:pt x="15000" y="86153"/>
                  </a:cubicBezTo>
                  <a:cubicBezTo>
                    <a:pt x="15000" y="86153"/>
                    <a:pt x="15340" y="86538"/>
                    <a:pt x="15681" y="86923"/>
                  </a:cubicBezTo>
                  <a:cubicBezTo>
                    <a:pt x="15681" y="86923"/>
                    <a:pt x="15681" y="87307"/>
                    <a:pt x="15681" y="87307"/>
                  </a:cubicBezTo>
                  <a:cubicBezTo>
                    <a:pt x="16022" y="87692"/>
                    <a:pt x="16022" y="87692"/>
                    <a:pt x="16363" y="87692"/>
                  </a:cubicBezTo>
                  <a:cubicBezTo>
                    <a:pt x="16363" y="87692"/>
                    <a:pt x="16704" y="87692"/>
                    <a:pt x="16704" y="87692"/>
                  </a:cubicBezTo>
                  <a:cubicBezTo>
                    <a:pt x="17045" y="87692"/>
                    <a:pt x="17386" y="87692"/>
                    <a:pt x="17727" y="87692"/>
                  </a:cubicBezTo>
                  <a:cubicBezTo>
                    <a:pt x="18068" y="87692"/>
                    <a:pt x="18068" y="87692"/>
                    <a:pt x="18409" y="87692"/>
                  </a:cubicBezTo>
                  <a:cubicBezTo>
                    <a:pt x="18409" y="87692"/>
                    <a:pt x="18409" y="88076"/>
                    <a:pt x="18409" y="88076"/>
                  </a:cubicBezTo>
                  <a:cubicBezTo>
                    <a:pt x="18750" y="88076"/>
                    <a:pt x="18750" y="88461"/>
                    <a:pt x="18750" y="88846"/>
                  </a:cubicBezTo>
                  <a:cubicBezTo>
                    <a:pt x="18750" y="89230"/>
                    <a:pt x="18750" y="89230"/>
                    <a:pt x="18750" y="89615"/>
                  </a:cubicBezTo>
                  <a:cubicBezTo>
                    <a:pt x="18750" y="89615"/>
                    <a:pt x="18750" y="90000"/>
                    <a:pt x="18409" y="90000"/>
                  </a:cubicBezTo>
                  <a:cubicBezTo>
                    <a:pt x="18409" y="90384"/>
                    <a:pt x="18750" y="90384"/>
                    <a:pt x="18409" y="90769"/>
                  </a:cubicBezTo>
                  <a:cubicBezTo>
                    <a:pt x="18409" y="91153"/>
                    <a:pt x="18409" y="91538"/>
                    <a:pt x="18068" y="91923"/>
                  </a:cubicBezTo>
                  <a:cubicBezTo>
                    <a:pt x="18068" y="91923"/>
                    <a:pt x="18068" y="91923"/>
                    <a:pt x="18068" y="91923"/>
                  </a:cubicBezTo>
                  <a:cubicBezTo>
                    <a:pt x="18068" y="91923"/>
                    <a:pt x="18068" y="91923"/>
                    <a:pt x="18068" y="91923"/>
                  </a:cubicBezTo>
                  <a:cubicBezTo>
                    <a:pt x="18409" y="93076"/>
                    <a:pt x="18750" y="93461"/>
                    <a:pt x="19431" y="93846"/>
                  </a:cubicBezTo>
                  <a:cubicBezTo>
                    <a:pt x="19431" y="94230"/>
                    <a:pt x="19772" y="94230"/>
                    <a:pt x="19772" y="94615"/>
                  </a:cubicBezTo>
                  <a:cubicBezTo>
                    <a:pt x="20113" y="94615"/>
                    <a:pt x="20113" y="95000"/>
                    <a:pt x="20454" y="95384"/>
                  </a:cubicBezTo>
                  <a:cubicBezTo>
                    <a:pt x="20454" y="95384"/>
                    <a:pt x="20454" y="95384"/>
                    <a:pt x="20454" y="95769"/>
                  </a:cubicBezTo>
                  <a:cubicBezTo>
                    <a:pt x="20454" y="96153"/>
                    <a:pt x="20795" y="96538"/>
                    <a:pt x="20795" y="96538"/>
                  </a:cubicBezTo>
                  <a:cubicBezTo>
                    <a:pt x="21136" y="96923"/>
                    <a:pt x="21136" y="97692"/>
                    <a:pt x="21136" y="98076"/>
                  </a:cubicBezTo>
                  <a:cubicBezTo>
                    <a:pt x="21136" y="98076"/>
                    <a:pt x="21136" y="98076"/>
                    <a:pt x="21136" y="98076"/>
                  </a:cubicBezTo>
                  <a:cubicBezTo>
                    <a:pt x="21136" y="98461"/>
                    <a:pt x="21136" y="98461"/>
                    <a:pt x="21136" y="98461"/>
                  </a:cubicBezTo>
                  <a:cubicBezTo>
                    <a:pt x="21136" y="98846"/>
                    <a:pt x="21136" y="99230"/>
                    <a:pt x="21477" y="99230"/>
                  </a:cubicBezTo>
                  <a:cubicBezTo>
                    <a:pt x="21477" y="99615"/>
                    <a:pt x="21477" y="99615"/>
                    <a:pt x="21477" y="99615"/>
                  </a:cubicBezTo>
                  <a:cubicBezTo>
                    <a:pt x="21477" y="100384"/>
                    <a:pt x="21477" y="100769"/>
                    <a:pt x="21136" y="101153"/>
                  </a:cubicBezTo>
                  <a:cubicBezTo>
                    <a:pt x="21136" y="101538"/>
                    <a:pt x="20795" y="101538"/>
                    <a:pt x="20795" y="101923"/>
                  </a:cubicBezTo>
                  <a:cubicBezTo>
                    <a:pt x="20454" y="101923"/>
                    <a:pt x="20454" y="102307"/>
                    <a:pt x="20454" y="102307"/>
                  </a:cubicBezTo>
                  <a:cubicBezTo>
                    <a:pt x="20454" y="102692"/>
                    <a:pt x="20113" y="103076"/>
                    <a:pt x="20113" y="103461"/>
                  </a:cubicBezTo>
                  <a:cubicBezTo>
                    <a:pt x="20113" y="103846"/>
                    <a:pt x="20113" y="104230"/>
                    <a:pt x="20113" y="104230"/>
                  </a:cubicBezTo>
                  <a:cubicBezTo>
                    <a:pt x="20113" y="104615"/>
                    <a:pt x="20113" y="105000"/>
                    <a:pt x="20113" y="105384"/>
                  </a:cubicBezTo>
                  <a:cubicBezTo>
                    <a:pt x="20113" y="105769"/>
                    <a:pt x="20113" y="105769"/>
                    <a:pt x="20113" y="105769"/>
                  </a:cubicBezTo>
                  <a:cubicBezTo>
                    <a:pt x="20454" y="106153"/>
                    <a:pt x="20795" y="106923"/>
                    <a:pt x="20795" y="107307"/>
                  </a:cubicBezTo>
                  <a:cubicBezTo>
                    <a:pt x="21136" y="107692"/>
                    <a:pt x="21136" y="108076"/>
                    <a:pt x="21477" y="108846"/>
                  </a:cubicBezTo>
                  <a:cubicBezTo>
                    <a:pt x="21477" y="109230"/>
                    <a:pt x="21818" y="109230"/>
                    <a:pt x="21818" y="110000"/>
                  </a:cubicBezTo>
                  <a:cubicBezTo>
                    <a:pt x="21818" y="110384"/>
                    <a:pt x="21818" y="110769"/>
                    <a:pt x="21818" y="111153"/>
                  </a:cubicBezTo>
                  <a:cubicBezTo>
                    <a:pt x="21818" y="111153"/>
                    <a:pt x="21818" y="111538"/>
                    <a:pt x="21818" y="111538"/>
                  </a:cubicBezTo>
                  <a:cubicBezTo>
                    <a:pt x="21818" y="111923"/>
                    <a:pt x="22159" y="112307"/>
                    <a:pt x="22159" y="112692"/>
                  </a:cubicBezTo>
                  <a:cubicBezTo>
                    <a:pt x="22159" y="113461"/>
                    <a:pt x="22500" y="113846"/>
                    <a:pt x="22840" y="114230"/>
                  </a:cubicBezTo>
                  <a:cubicBezTo>
                    <a:pt x="22840" y="114230"/>
                    <a:pt x="22840" y="114615"/>
                    <a:pt x="23181" y="114615"/>
                  </a:cubicBezTo>
                  <a:cubicBezTo>
                    <a:pt x="23181" y="115000"/>
                    <a:pt x="23522" y="115000"/>
                    <a:pt x="23522" y="115384"/>
                  </a:cubicBezTo>
                  <a:cubicBezTo>
                    <a:pt x="23522" y="115769"/>
                    <a:pt x="23522" y="116538"/>
                    <a:pt x="23863" y="116923"/>
                  </a:cubicBezTo>
                  <a:cubicBezTo>
                    <a:pt x="23863" y="116923"/>
                    <a:pt x="23863" y="116923"/>
                    <a:pt x="23863" y="117307"/>
                  </a:cubicBezTo>
                  <a:cubicBezTo>
                    <a:pt x="24204" y="117307"/>
                    <a:pt x="24204" y="117692"/>
                    <a:pt x="23863" y="118076"/>
                  </a:cubicBezTo>
                  <a:cubicBezTo>
                    <a:pt x="23863" y="118076"/>
                    <a:pt x="23863" y="118076"/>
                    <a:pt x="23863" y="118461"/>
                  </a:cubicBezTo>
                  <a:cubicBezTo>
                    <a:pt x="24204" y="118461"/>
                    <a:pt x="24204" y="118846"/>
                    <a:pt x="24204" y="119230"/>
                  </a:cubicBezTo>
                  <a:cubicBezTo>
                    <a:pt x="24204" y="119230"/>
                    <a:pt x="24204" y="119230"/>
                    <a:pt x="24204" y="119230"/>
                  </a:cubicBezTo>
                  <a:cubicBezTo>
                    <a:pt x="24545" y="119615"/>
                    <a:pt x="24886" y="119615"/>
                    <a:pt x="25227" y="120000"/>
                  </a:cubicBezTo>
                  <a:cubicBezTo>
                    <a:pt x="25227" y="120000"/>
                    <a:pt x="25227" y="120000"/>
                    <a:pt x="25227" y="120000"/>
                  </a:cubicBezTo>
                  <a:cubicBezTo>
                    <a:pt x="25568" y="119615"/>
                    <a:pt x="25909" y="119615"/>
                    <a:pt x="26250" y="119615"/>
                  </a:cubicBezTo>
                  <a:cubicBezTo>
                    <a:pt x="26250" y="119615"/>
                    <a:pt x="26590" y="119615"/>
                    <a:pt x="26590" y="119615"/>
                  </a:cubicBezTo>
                  <a:cubicBezTo>
                    <a:pt x="26931" y="119230"/>
                    <a:pt x="26931" y="119230"/>
                    <a:pt x="27272" y="119230"/>
                  </a:cubicBezTo>
                  <a:cubicBezTo>
                    <a:pt x="27613" y="119230"/>
                    <a:pt x="27954" y="119230"/>
                    <a:pt x="28295" y="119230"/>
                  </a:cubicBezTo>
                  <a:cubicBezTo>
                    <a:pt x="28295" y="119615"/>
                    <a:pt x="28295" y="119615"/>
                    <a:pt x="28295" y="119230"/>
                  </a:cubicBezTo>
                  <a:cubicBezTo>
                    <a:pt x="28636" y="119230"/>
                    <a:pt x="28977" y="119615"/>
                    <a:pt x="29318" y="119230"/>
                  </a:cubicBezTo>
                  <a:cubicBezTo>
                    <a:pt x="29318" y="119230"/>
                    <a:pt x="29318" y="119230"/>
                    <a:pt x="29318" y="118846"/>
                  </a:cubicBezTo>
                  <a:cubicBezTo>
                    <a:pt x="30000" y="118846"/>
                    <a:pt x="30340" y="118846"/>
                    <a:pt x="30681" y="118461"/>
                  </a:cubicBezTo>
                  <a:cubicBezTo>
                    <a:pt x="31022" y="118076"/>
                    <a:pt x="31363" y="117692"/>
                    <a:pt x="31704" y="117307"/>
                  </a:cubicBezTo>
                  <a:cubicBezTo>
                    <a:pt x="32045" y="116923"/>
                    <a:pt x="32386" y="116538"/>
                    <a:pt x="32386" y="116538"/>
                  </a:cubicBezTo>
                  <a:cubicBezTo>
                    <a:pt x="32727" y="116153"/>
                    <a:pt x="33068" y="115769"/>
                    <a:pt x="33068" y="115384"/>
                  </a:cubicBezTo>
                  <a:cubicBezTo>
                    <a:pt x="33409" y="115000"/>
                    <a:pt x="33409" y="115000"/>
                    <a:pt x="33750" y="115000"/>
                  </a:cubicBezTo>
                  <a:cubicBezTo>
                    <a:pt x="34090" y="114615"/>
                    <a:pt x="34090" y="114230"/>
                    <a:pt x="34090" y="113846"/>
                  </a:cubicBezTo>
                  <a:cubicBezTo>
                    <a:pt x="34431" y="113461"/>
                    <a:pt x="34431" y="113076"/>
                    <a:pt x="34431" y="112692"/>
                  </a:cubicBezTo>
                  <a:cubicBezTo>
                    <a:pt x="34431" y="112692"/>
                    <a:pt x="34431" y="112692"/>
                    <a:pt x="34431" y="112307"/>
                  </a:cubicBezTo>
                  <a:cubicBezTo>
                    <a:pt x="34431" y="112307"/>
                    <a:pt x="34431" y="111923"/>
                    <a:pt x="34431" y="111923"/>
                  </a:cubicBezTo>
                  <a:cubicBezTo>
                    <a:pt x="34772" y="111538"/>
                    <a:pt x="35113" y="111538"/>
                    <a:pt x="35113" y="111538"/>
                  </a:cubicBezTo>
                  <a:cubicBezTo>
                    <a:pt x="35454" y="111538"/>
                    <a:pt x="35795" y="111153"/>
                    <a:pt x="36136" y="111153"/>
                  </a:cubicBezTo>
                  <a:cubicBezTo>
                    <a:pt x="36136" y="111153"/>
                    <a:pt x="36477" y="110769"/>
                    <a:pt x="36477" y="110384"/>
                  </a:cubicBezTo>
                  <a:cubicBezTo>
                    <a:pt x="36477" y="110384"/>
                    <a:pt x="36477" y="110000"/>
                    <a:pt x="36477" y="109615"/>
                  </a:cubicBezTo>
                  <a:cubicBezTo>
                    <a:pt x="36477" y="109615"/>
                    <a:pt x="36477" y="109230"/>
                    <a:pt x="36477" y="109230"/>
                  </a:cubicBezTo>
                  <a:cubicBezTo>
                    <a:pt x="36477" y="108461"/>
                    <a:pt x="36136" y="108076"/>
                    <a:pt x="36136" y="107692"/>
                  </a:cubicBezTo>
                  <a:cubicBezTo>
                    <a:pt x="36136" y="107307"/>
                    <a:pt x="36136" y="107307"/>
                    <a:pt x="36136" y="107307"/>
                  </a:cubicBezTo>
                  <a:cubicBezTo>
                    <a:pt x="36818" y="106538"/>
                    <a:pt x="37500" y="106153"/>
                    <a:pt x="38181" y="105384"/>
                  </a:cubicBezTo>
                  <a:cubicBezTo>
                    <a:pt x="38181" y="105384"/>
                    <a:pt x="38522" y="105384"/>
                    <a:pt x="38522" y="105000"/>
                  </a:cubicBezTo>
                  <a:cubicBezTo>
                    <a:pt x="38863" y="105000"/>
                    <a:pt x="39204" y="105000"/>
                    <a:pt x="39204" y="104615"/>
                  </a:cubicBezTo>
                  <a:cubicBezTo>
                    <a:pt x="39886" y="104230"/>
                    <a:pt x="40227" y="103846"/>
                    <a:pt x="40227" y="103461"/>
                  </a:cubicBezTo>
                  <a:cubicBezTo>
                    <a:pt x="40568" y="103076"/>
                    <a:pt x="40568" y="102692"/>
                    <a:pt x="40568" y="102692"/>
                  </a:cubicBezTo>
                  <a:cubicBezTo>
                    <a:pt x="40227" y="102307"/>
                    <a:pt x="40568" y="101923"/>
                    <a:pt x="40568" y="101538"/>
                  </a:cubicBezTo>
                  <a:cubicBezTo>
                    <a:pt x="40568" y="101538"/>
                    <a:pt x="40568" y="101153"/>
                    <a:pt x="40568" y="101153"/>
                  </a:cubicBezTo>
                  <a:cubicBezTo>
                    <a:pt x="40227" y="100769"/>
                    <a:pt x="40227" y="100384"/>
                    <a:pt x="40568" y="100000"/>
                  </a:cubicBezTo>
                  <a:cubicBezTo>
                    <a:pt x="40568" y="99615"/>
                    <a:pt x="40568" y="99615"/>
                    <a:pt x="40227" y="99230"/>
                  </a:cubicBezTo>
                  <a:cubicBezTo>
                    <a:pt x="39886" y="99230"/>
                    <a:pt x="39886" y="98846"/>
                    <a:pt x="39886" y="98461"/>
                  </a:cubicBezTo>
                  <a:cubicBezTo>
                    <a:pt x="39545" y="98076"/>
                    <a:pt x="39886" y="97692"/>
                    <a:pt x="39545" y="97307"/>
                  </a:cubicBezTo>
                  <a:cubicBezTo>
                    <a:pt x="39545" y="96923"/>
                    <a:pt x="39545" y="96923"/>
                    <a:pt x="39545" y="96923"/>
                  </a:cubicBezTo>
                  <a:cubicBezTo>
                    <a:pt x="39886" y="96538"/>
                    <a:pt x="39886" y="96538"/>
                    <a:pt x="39545" y="96538"/>
                  </a:cubicBezTo>
                  <a:cubicBezTo>
                    <a:pt x="39204" y="96153"/>
                    <a:pt x="39204" y="95769"/>
                    <a:pt x="39545" y="95384"/>
                  </a:cubicBezTo>
                  <a:cubicBezTo>
                    <a:pt x="39545" y="95000"/>
                    <a:pt x="39545" y="95000"/>
                    <a:pt x="39886" y="94615"/>
                  </a:cubicBezTo>
                  <a:cubicBezTo>
                    <a:pt x="40227" y="94230"/>
                    <a:pt x="40227" y="93846"/>
                    <a:pt x="40227" y="93461"/>
                  </a:cubicBezTo>
                  <a:cubicBezTo>
                    <a:pt x="40568" y="93461"/>
                    <a:pt x="40568" y="93461"/>
                    <a:pt x="40568" y="93076"/>
                  </a:cubicBezTo>
                  <a:cubicBezTo>
                    <a:pt x="40909" y="93076"/>
                    <a:pt x="41250" y="92692"/>
                    <a:pt x="41250" y="92692"/>
                  </a:cubicBezTo>
                  <a:cubicBezTo>
                    <a:pt x="41931" y="91923"/>
                    <a:pt x="42272" y="91153"/>
                    <a:pt x="42954" y="90384"/>
                  </a:cubicBezTo>
                  <a:cubicBezTo>
                    <a:pt x="43295" y="90000"/>
                    <a:pt x="43636" y="89615"/>
                    <a:pt x="44318" y="89615"/>
                  </a:cubicBezTo>
                  <a:cubicBezTo>
                    <a:pt x="44318" y="89615"/>
                    <a:pt x="44318" y="89615"/>
                    <a:pt x="44318" y="89230"/>
                  </a:cubicBezTo>
                  <a:cubicBezTo>
                    <a:pt x="45340" y="88461"/>
                    <a:pt x="46363" y="87307"/>
                    <a:pt x="46704" y="85769"/>
                  </a:cubicBezTo>
                  <a:cubicBezTo>
                    <a:pt x="47045" y="85384"/>
                    <a:pt x="47045" y="85000"/>
                    <a:pt x="47386" y="84230"/>
                  </a:cubicBezTo>
                  <a:cubicBezTo>
                    <a:pt x="47727" y="84230"/>
                    <a:pt x="47727" y="83846"/>
                    <a:pt x="48068" y="83461"/>
                  </a:cubicBezTo>
                  <a:cubicBezTo>
                    <a:pt x="48068" y="82692"/>
                    <a:pt x="48068" y="82307"/>
                    <a:pt x="48068" y="81923"/>
                  </a:cubicBezTo>
                  <a:cubicBezTo>
                    <a:pt x="48068" y="81538"/>
                    <a:pt x="47727" y="81538"/>
                    <a:pt x="47727" y="81538"/>
                  </a:cubicBezTo>
                  <a:cubicBezTo>
                    <a:pt x="47727" y="81538"/>
                    <a:pt x="47727" y="81538"/>
                    <a:pt x="47727" y="81538"/>
                  </a:cubicBezTo>
                  <a:cubicBezTo>
                    <a:pt x="47386" y="81923"/>
                    <a:pt x="47045" y="81923"/>
                    <a:pt x="46363" y="81923"/>
                  </a:cubicBezTo>
                  <a:cubicBezTo>
                    <a:pt x="46022" y="82307"/>
                    <a:pt x="45340" y="82307"/>
                    <a:pt x="45000" y="82307"/>
                  </a:cubicBezTo>
                  <a:cubicBezTo>
                    <a:pt x="44659" y="82307"/>
                    <a:pt x="44659" y="82307"/>
                    <a:pt x="44659" y="82307"/>
                  </a:cubicBezTo>
                  <a:cubicBezTo>
                    <a:pt x="44318" y="82307"/>
                    <a:pt x="43977" y="82692"/>
                    <a:pt x="43636" y="82692"/>
                  </a:cubicBezTo>
                  <a:cubicBezTo>
                    <a:pt x="43636" y="82692"/>
                    <a:pt x="43636" y="82692"/>
                    <a:pt x="43636" y="82692"/>
                  </a:cubicBezTo>
                  <a:cubicBezTo>
                    <a:pt x="43295" y="82692"/>
                    <a:pt x="43295" y="82692"/>
                    <a:pt x="43295" y="82692"/>
                  </a:cubicBezTo>
                  <a:cubicBezTo>
                    <a:pt x="42954" y="82692"/>
                    <a:pt x="42954" y="82692"/>
                    <a:pt x="42954" y="82692"/>
                  </a:cubicBezTo>
                  <a:cubicBezTo>
                    <a:pt x="42613" y="82307"/>
                    <a:pt x="42613" y="82307"/>
                    <a:pt x="42272" y="81923"/>
                  </a:cubicBezTo>
                  <a:cubicBezTo>
                    <a:pt x="42272" y="81923"/>
                    <a:pt x="42272" y="81923"/>
                    <a:pt x="42272" y="81538"/>
                  </a:cubicBezTo>
                  <a:cubicBezTo>
                    <a:pt x="42613" y="81153"/>
                    <a:pt x="42613" y="81153"/>
                    <a:pt x="42272" y="81153"/>
                  </a:cubicBezTo>
                  <a:cubicBezTo>
                    <a:pt x="42272" y="80769"/>
                    <a:pt x="41931" y="80769"/>
                    <a:pt x="41931" y="80384"/>
                  </a:cubicBezTo>
                  <a:cubicBezTo>
                    <a:pt x="41590" y="80000"/>
                    <a:pt x="41250" y="80000"/>
                    <a:pt x="40909" y="79615"/>
                  </a:cubicBezTo>
                  <a:cubicBezTo>
                    <a:pt x="40909" y="79230"/>
                    <a:pt x="40568" y="79230"/>
                    <a:pt x="40227" y="78846"/>
                  </a:cubicBezTo>
                  <a:cubicBezTo>
                    <a:pt x="39886" y="78846"/>
                    <a:pt x="39545" y="78461"/>
                    <a:pt x="39545" y="78076"/>
                  </a:cubicBezTo>
                  <a:cubicBezTo>
                    <a:pt x="39545" y="77692"/>
                    <a:pt x="39204" y="77307"/>
                    <a:pt x="39204" y="76923"/>
                  </a:cubicBezTo>
                  <a:cubicBezTo>
                    <a:pt x="39204" y="76923"/>
                    <a:pt x="38863" y="76538"/>
                    <a:pt x="38863" y="76538"/>
                  </a:cubicBezTo>
                  <a:cubicBezTo>
                    <a:pt x="38522" y="76153"/>
                    <a:pt x="38522" y="76153"/>
                    <a:pt x="38181" y="75769"/>
                  </a:cubicBezTo>
                  <a:cubicBezTo>
                    <a:pt x="38181" y="75769"/>
                    <a:pt x="38181" y="75769"/>
                    <a:pt x="38181" y="75384"/>
                  </a:cubicBezTo>
                  <a:cubicBezTo>
                    <a:pt x="38181" y="75000"/>
                    <a:pt x="37840" y="74230"/>
                    <a:pt x="37840" y="73846"/>
                  </a:cubicBezTo>
                  <a:cubicBezTo>
                    <a:pt x="37840" y="73461"/>
                    <a:pt x="37500" y="73076"/>
                    <a:pt x="37159" y="72692"/>
                  </a:cubicBezTo>
                  <a:cubicBezTo>
                    <a:pt x="37159" y="72692"/>
                    <a:pt x="36818" y="72692"/>
                    <a:pt x="36818" y="72692"/>
                  </a:cubicBezTo>
                  <a:cubicBezTo>
                    <a:pt x="36818" y="72692"/>
                    <a:pt x="36818" y="72307"/>
                    <a:pt x="36818" y="72307"/>
                  </a:cubicBezTo>
                  <a:cubicBezTo>
                    <a:pt x="36818" y="72307"/>
                    <a:pt x="36818" y="72307"/>
                    <a:pt x="36818" y="71923"/>
                  </a:cubicBezTo>
                  <a:cubicBezTo>
                    <a:pt x="36818" y="71923"/>
                    <a:pt x="36477" y="71538"/>
                    <a:pt x="36477" y="71153"/>
                  </a:cubicBezTo>
                  <a:cubicBezTo>
                    <a:pt x="36477" y="71153"/>
                    <a:pt x="36136" y="70769"/>
                    <a:pt x="36136" y="70769"/>
                  </a:cubicBezTo>
                  <a:cubicBezTo>
                    <a:pt x="35795" y="70000"/>
                    <a:pt x="35454" y="69615"/>
                    <a:pt x="35454" y="68846"/>
                  </a:cubicBezTo>
                  <a:cubicBezTo>
                    <a:pt x="35454" y="68846"/>
                    <a:pt x="35113" y="68846"/>
                    <a:pt x="35113" y="68461"/>
                  </a:cubicBezTo>
                  <a:cubicBezTo>
                    <a:pt x="35113" y="68461"/>
                    <a:pt x="35113" y="68461"/>
                    <a:pt x="35454" y="68461"/>
                  </a:cubicBezTo>
                  <a:cubicBezTo>
                    <a:pt x="35454" y="68461"/>
                    <a:pt x="35454" y="68461"/>
                    <a:pt x="35795" y="68461"/>
                  </a:cubicBezTo>
                  <a:cubicBezTo>
                    <a:pt x="35795" y="68076"/>
                    <a:pt x="35795" y="68076"/>
                    <a:pt x="35795" y="68076"/>
                  </a:cubicBezTo>
                  <a:cubicBezTo>
                    <a:pt x="36136" y="68076"/>
                    <a:pt x="36136" y="68076"/>
                    <a:pt x="36136" y="68461"/>
                  </a:cubicBezTo>
                  <a:cubicBezTo>
                    <a:pt x="36477" y="68461"/>
                    <a:pt x="36477" y="68461"/>
                    <a:pt x="36477" y="68846"/>
                  </a:cubicBezTo>
                  <a:cubicBezTo>
                    <a:pt x="36818" y="69230"/>
                    <a:pt x="37159" y="69615"/>
                    <a:pt x="37500" y="70000"/>
                  </a:cubicBezTo>
                  <a:cubicBezTo>
                    <a:pt x="37500" y="70384"/>
                    <a:pt x="37500" y="70769"/>
                    <a:pt x="37840" y="71153"/>
                  </a:cubicBezTo>
                  <a:cubicBezTo>
                    <a:pt x="37840" y="71153"/>
                    <a:pt x="37840" y="71153"/>
                    <a:pt x="38181" y="71538"/>
                  </a:cubicBezTo>
                  <a:cubicBezTo>
                    <a:pt x="38522" y="71538"/>
                    <a:pt x="38522" y="71923"/>
                    <a:pt x="38863" y="72307"/>
                  </a:cubicBezTo>
                  <a:cubicBezTo>
                    <a:pt x="38863" y="72307"/>
                    <a:pt x="38863" y="72307"/>
                    <a:pt x="38863" y="72692"/>
                  </a:cubicBezTo>
                  <a:cubicBezTo>
                    <a:pt x="38863" y="72692"/>
                    <a:pt x="38863" y="73076"/>
                    <a:pt x="38863" y="73076"/>
                  </a:cubicBezTo>
                  <a:cubicBezTo>
                    <a:pt x="38863" y="73076"/>
                    <a:pt x="38863" y="73461"/>
                    <a:pt x="38863" y="73461"/>
                  </a:cubicBezTo>
                  <a:cubicBezTo>
                    <a:pt x="39204" y="73846"/>
                    <a:pt x="39204" y="74230"/>
                    <a:pt x="39545" y="74615"/>
                  </a:cubicBezTo>
                  <a:cubicBezTo>
                    <a:pt x="39886" y="74615"/>
                    <a:pt x="39886" y="75000"/>
                    <a:pt x="40227" y="75000"/>
                  </a:cubicBezTo>
                  <a:cubicBezTo>
                    <a:pt x="40227" y="75000"/>
                    <a:pt x="40568" y="75384"/>
                    <a:pt x="40568" y="75769"/>
                  </a:cubicBezTo>
                  <a:cubicBezTo>
                    <a:pt x="40568" y="76153"/>
                    <a:pt x="40909" y="76538"/>
                    <a:pt x="41250" y="76538"/>
                  </a:cubicBezTo>
                  <a:cubicBezTo>
                    <a:pt x="41250" y="76923"/>
                    <a:pt x="41590" y="77307"/>
                    <a:pt x="41590" y="77307"/>
                  </a:cubicBezTo>
                  <a:cubicBezTo>
                    <a:pt x="41931" y="77692"/>
                    <a:pt x="41931" y="78076"/>
                    <a:pt x="41931" y="78461"/>
                  </a:cubicBezTo>
                  <a:cubicBezTo>
                    <a:pt x="41931" y="78461"/>
                    <a:pt x="41931" y="78846"/>
                    <a:pt x="41931" y="78846"/>
                  </a:cubicBezTo>
                  <a:cubicBezTo>
                    <a:pt x="41931" y="79230"/>
                    <a:pt x="42272" y="79615"/>
                    <a:pt x="42272" y="80384"/>
                  </a:cubicBezTo>
                  <a:cubicBezTo>
                    <a:pt x="42272" y="80384"/>
                    <a:pt x="42272" y="80769"/>
                    <a:pt x="42613" y="80769"/>
                  </a:cubicBezTo>
                  <a:cubicBezTo>
                    <a:pt x="42613" y="80769"/>
                    <a:pt x="42613" y="81153"/>
                    <a:pt x="42954" y="81153"/>
                  </a:cubicBezTo>
                  <a:cubicBezTo>
                    <a:pt x="42954" y="81153"/>
                    <a:pt x="42954" y="81153"/>
                    <a:pt x="43295" y="80769"/>
                  </a:cubicBezTo>
                  <a:cubicBezTo>
                    <a:pt x="43295" y="80769"/>
                    <a:pt x="43636" y="80769"/>
                    <a:pt x="43636" y="80769"/>
                  </a:cubicBezTo>
                  <a:cubicBezTo>
                    <a:pt x="43977" y="80384"/>
                    <a:pt x="44318" y="80384"/>
                    <a:pt x="44318" y="80384"/>
                  </a:cubicBezTo>
                  <a:cubicBezTo>
                    <a:pt x="44659" y="80384"/>
                    <a:pt x="45000" y="80384"/>
                    <a:pt x="45340" y="80000"/>
                  </a:cubicBezTo>
                  <a:cubicBezTo>
                    <a:pt x="45340" y="80000"/>
                    <a:pt x="45681" y="80000"/>
                    <a:pt x="46022" y="80000"/>
                  </a:cubicBezTo>
                  <a:cubicBezTo>
                    <a:pt x="46022" y="80000"/>
                    <a:pt x="46363" y="80000"/>
                    <a:pt x="46363" y="79615"/>
                  </a:cubicBezTo>
                  <a:cubicBezTo>
                    <a:pt x="46363" y="79615"/>
                    <a:pt x="46704" y="79230"/>
                    <a:pt x="46704" y="79230"/>
                  </a:cubicBezTo>
                  <a:cubicBezTo>
                    <a:pt x="47045" y="79230"/>
                    <a:pt x="47386" y="79230"/>
                    <a:pt x="47727" y="78846"/>
                  </a:cubicBezTo>
                  <a:cubicBezTo>
                    <a:pt x="48068" y="78846"/>
                    <a:pt x="48068" y="78846"/>
                    <a:pt x="48409" y="78846"/>
                  </a:cubicBezTo>
                  <a:cubicBezTo>
                    <a:pt x="48409" y="78461"/>
                    <a:pt x="48750" y="78461"/>
                    <a:pt x="48750" y="78461"/>
                  </a:cubicBezTo>
                  <a:cubicBezTo>
                    <a:pt x="48750" y="78076"/>
                    <a:pt x="48750" y="78076"/>
                    <a:pt x="49090" y="77692"/>
                  </a:cubicBezTo>
                  <a:cubicBezTo>
                    <a:pt x="49431" y="77692"/>
                    <a:pt x="49772" y="77692"/>
                    <a:pt x="50113" y="77307"/>
                  </a:cubicBezTo>
                  <a:cubicBezTo>
                    <a:pt x="50454" y="77307"/>
                    <a:pt x="50454" y="77307"/>
                    <a:pt x="50795" y="76923"/>
                  </a:cubicBezTo>
                  <a:cubicBezTo>
                    <a:pt x="50795" y="76923"/>
                    <a:pt x="50795" y="76923"/>
                    <a:pt x="50795" y="76538"/>
                  </a:cubicBezTo>
                  <a:cubicBezTo>
                    <a:pt x="51136" y="76538"/>
                    <a:pt x="51477" y="76538"/>
                    <a:pt x="51477" y="76153"/>
                  </a:cubicBezTo>
                  <a:cubicBezTo>
                    <a:pt x="51477" y="76153"/>
                    <a:pt x="51818" y="75769"/>
                    <a:pt x="51818" y="75769"/>
                  </a:cubicBezTo>
                  <a:cubicBezTo>
                    <a:pt x="52159" y="75769"/>
                    <a:pt x="52159" y="75769"/>
                    <a:pt x="52159" y="75769"/>
                  </a:cubicBezTo>
                  <a:cubicBezTo>
                    <a:pt x="52159" y="75769"/>
                    <a:pt x="52500" y="75769"/>
                    <a:pt x="52500" y="75384"/>
                  </a:cubicBezTo>
                  <a:cubicBezTo>
                    <a:pt x="52500" y="75384"/>
                    <a:pt x="52500" y="75000"/>
                    <a:pt x="52500" y="75000"/>
                  </a:cubicBezTo>
                  <a:cubicBezTo>
                    <a:pt x="52500" y="74615"/>
                    <a:pt x="52500" y="74615"/>
                    <a:pt x="52500" y="74615"/>
                  </a:cubicBezTo>
                  <a:cubicBezTo>
                    <a:pt x="52840" y="74230"/>
                    <a:pt x="53181" y="73846"/>
                    <a:pt x="53522" y="73461"/>
                  </a:cubicBezTo>
                  <a:cubicBezTo>
                    <a:pt x="53522" y="73076"/>
                    <a:pt x="53522" y="72692"/>
                    <a:pt x="53181" y="72692"/>
                  </a:cubicBezTo>
                  <a:cubicBezTo>
                    <a:pt x="53181" y="72307"/>
                    <a:pt x="53181" y="72307"/>
                    <a:pt x="52840" y="71923"/>
                  </a:cubicBezTo>
                  <a:cubicBezTo>
                    <a:pt x="52840" y="71923"/>
                    <a:pt x="52840" y="71538"/>
                    <a:pt x="52500" y="71538"/>
                  </a:cubicBezTo>
                  <a:cubicBezTo>
                    <a:pt x="52159" y="71538"/>
                    <a:pt x="52159" y="71538"/>
                    <a:pt x="51818" y="71538"/>
                  </a:cubicBezTo>
                  <a:cubicBezTo>
                    <a:pt x="51818" y="71538"/>
                    <a:pt x="51477" y="71538"/>
                    <a:pt x="51477" y="71153"/>
                  </a:cubicBezTo>
                  <a:cubicBezTo>
                    <a:pt x="51136" y="71153"/>
                    <a:pt x="51136" y="70769"/>
                    <a:pt x="51136" y="70384"/>
                  </a:cubicBezTo>
                  <a:cubicBezTo>
                    <a:pt x="51136" y="70384"/>
                    <a:pt x="51136" y="70000"/>
                    <a:pt x="50795" y="69615"/>
                  </a:cubicBezTo>
                  <a:cubicBezTo>
                    <a:pt x="50795" y="69615"/>
                    <a:pt x="50795" y="69615"/>
                    <a:pt x="50795" y="69615"/>
                  </a:cubicBezTo>
                  <a:cubicBezTo>
                    <a:pt x="50795" y="69615"/>
                    <a:pt x="50795" y="69615"/>
                    <a:pt x="50795" y="69615"/>
                  </a:cubicBezTo>
                  <a:cubicBezTo>
                    <a:pt x="50454" y="70000"/>
                    <a:pt x="50113" y="70384"/>
                    <a:pt x="49772" y="70769"/>
                  </a:cubicBezTo>
                  <a:cubicBezTo>
                    <a:pt x="49772" y="71153"/>
                    <a:pt x="49431" y="71538"/>
                    <a:pt x="49090" y="71153"/>
                  </a:cubicBezTo>
                  <a:cubicBezTo>
                    <a:pt x="48750" y="71153"/>
                    <a:pt x="48409" y="71153"/>
                    <a:pt x="48068" y="71538"/>
                  </a:cubicBezTo>
                  <a:cubicBezTo>
                    <a:pt x="48068" y="71538"/>
                    <a:pt x="48068" y="71538"/>
                    <a:pt x="47727" y="71153"/>
                  </a:cubicBezTo>
                  <a:cubicBezTo>
                    <a:pt x="47727" y="71153"/>
                    <a:pt x="47727" y="71153"/>
                    <a:pt x="47727" y="70769"/>
                  </a:cubicBezTo>
                  <a:cubicBezTo>
                    <a:pt x="47727" y="70769"/>
                    <a:pt x="47727" y="70384"/>
                    <a:pt x="47727" y="70000"/>
                  </a:cubicBezTo>
                  <a:cubicBezTo>
                    <a:pt x="47727" y="70000"/>
                    <a:pt x="47386" y="70000"/>
                    <a:pt x="47386" y="69615"/>
                  </a:cubicBezTo>
                  <a:cubicBezTo>
                    <a:pt x="47386" y="69615"/>
                    <a:pt x="47386" y="69615"/>
                    <a:pt x="47386" y="69615"/>
                  </a:cubicBezTo>
                  <a:cubicBezTo>
                    <a:pt x="47386" y="69615"/>
                    <a:pt x="47386" y="69615"/>
                    <a:pt x="47386" y="69615"/>
                  </a:cubicBezTo>
                  <a:cubicBezTo>
                    <a:pt x="47045" y="70000"/>
                    <a:pt x="47045" y="70000"/>
                    <a:pt x="47045" y="70000"/>
                  </a:cubicBezTo>
                  <a:cubicBezTo>
                    <a:pt x="47045" y="70384"/>
                    <a:pt x="47045" y="70384"/>
                    <a:pt x="46704" y="70000"/>
                  </a:cubicBezTo>
                  <a:cubicBezTo>
                    <a:pt x="46704" y="70000"/>
                    <a:pt x="46704" y="69615"/>
                    <a:pt x="46704" y="69615"/>
                  </a:cubicBezTo>
                  <a:cubicBezTo>
                    <a:pt x="46704" y="69230"/>
                    <a:pt x="46363" y="68846"/>
                    <a:pt x="46363" y="68846"/>
                  </a:cubicBezTo>
                  <a:cubicBezTo>
                    <a:pt x="46022" y="68461"/>
                    <a:pt x="46022" y="68461"/>
                    <a:pt x="45681" y="68461"/>
                  </a:cubicBezTo>
                  <a:cubicBezTo>
                    <a:pt x="45681" y="68076"/>
                    <a:pt x="45681" y="68076"/>
                    <a:pt x="45681" y="68076"/>
                  </a:cubicBezTo>
                  <a:cubicBezTo>
                    <a:pt x="45340" y="67692"/>
                    <a:pt x="45340" y="67307"/>
                    <a:pt x="45000" y="66923"/>
                  </a:cubicBezTo>
                  <a:cubicBezTo>
                    <a:pt x="45000" y="66923"/>
                    <a:pt x="45000" y="66923"/>
                    <a:pt x="45000" y="66923"/>
                  </a:cubicBezTo>
                  <a:cubicBezTo>
                    <a:pt x="45000" y="66538"/>
                    <a:pt x="45000" y="66538"/>
                    <a:pt x="45000" y="66538"/>
                  </a:cubicBezTo>
                  <a:cubicBezTo>
                    <a:pt x="45340" y="66538"/>
                    <a:pt x="45340" y="66153"/>
                    <a:pt x="45340" y="66153"/>
                  </a:cubicBezTo>
                  <a:cubicBezTo>
                    <a:pt x="45340" y="66153"/>
                    <a:pt x="45681" y="66153"/>
                    <a:pt x="45681" y="66153"/>
                  </a:cubicBezTo>
                  <a:cubicBezTo>
                    <a:pt x="46022" y="66153"/>
                    <a:pt x="46022" y="66153"/>
                    <a:pt x="46363" y="66538"/>
                  </a:cubicBezTo>
                  <a:cubicBezTo>
                    <a:pt x="46363" y="66538"/>
                    <a:pt x="46363" y="66538"/>
                    <a:pt x="46363" y="66538"/>
                  </a:cubicBezTo>
                  <a:cubicBezTo>
                    <a:pt x="46704" y="66923"/>
                    <a:pt x="47045" y="67307"/>
                    <a:pt x="47045" y="67692"/>
                  </a:cubicBezTo>
                  <a:cubicBezTo>
                    <a:pt x="47386" y="68076"/>
                    <a:pt x="47386" y="68076"/>
                    <a:pt x="47386" y="68076"/>
                  </a:cubicBezTo>
                  <a:cubicBezTo>
                    <a:pt x="47727" y="68076"/>
                    <a:pt x="47727" y="68076"/>
                    <a:pt x="47727" y="68461"/>
                  </a:cubicBezTo>
                  <a:cubicBezTo>
                    <a:pt x="48068" y="68461"/>
                    <a:pt x="48068" y="68461"/>
                    <a:pt x="48409" y="68461"/>
                  </a:cubicBezTo>
                  <a:cubicBezTo>
                    <a:pt x="48409" y="68846"/>
                    <a:pt x="48409" y="68846"/>
                    <a:pt x="48750" y="68846"/>
                  </a:cubicBezTo>
                  <a:cubicBezTo>
                    <a:pt x="49090" y="69230"/>
                    <a:pt x="49431" y="69230"/>
                    <a:pt x="49772" y="69230"/>
                  </a:cubicBezTo>
                  <a:cubicBezTo>
                    <a:pt x="49772" y="69230"/>
                    <a:pt x="49772" y="69230"/>
                    <a:pt x="50113" y="69230"/>
                  </a:cubicBezTo>
                  <a:cubicBezTo>
                    <a:pt x="50113" y="69230"/>
                    <a:pt x="50454" y="68846"/>
                    <a:pt x="50795" y="68846"/>
                  </a:cubicBezTo>
                  <a:cubicBezTo>
                    <a:pt x="50795" y="68846"/>
                    <a:pt x="51136" y="68846"/>
                    <a:pt x="51136" y="69230"/>
                  </a:cubicBezTo>
                  <a:cubicBezTo>
                    <a:pt x="51477" y="69230"/>
                    <a:pt x="51477" y="69615"/>
                    <a:pt x="51477" y="69615"/>
                  </a:cubicBezTo>
                  <a:cubicBezTo>
                    <a:pt x="51477" y="70000"/>
                    <a:pt x="51818" y="70000"/>
                    <a:pt x="51818" y="70000"/>
                  </a:cubicBezTo>
                  <a:cubicBezTo>
                    <a:pt x="52500" y="70000"/>
                    <a:pt x="53522" y="70384"/>
                    <a:pt x="54204" y="70384"/>
                  </a:cubicBezTo>
                  <a:cubicBezTo>
                    <a:pt x="54545" y="70384"/>
                    <a:pt x="54886" y="70384"/>
                    <a:pt x="55227" y="70384"/>
                  </a:cubicBezTo>
                  <a:cubicBezTo>
                    <a:pt x="55568" y="70384"/>
                    <a:pt x="55909" y="70384"/>
                    <a:pt x="56590" y="70384"/>
                  </a:cubicBezTo>
                  <a:cubicBezTo>
                    <a:pt x="56590" y="70384"/>
                    <a:pt x="56590" y="70384"/>
                    <a:pt x="56931" y="70384"/>
                  </a:cubicBezTo>
                  <a:cubicBezTo>
                    <a:pt x="57272" y="70384"/>
                    <a:pt x="57613" y="70384"/>
                    <a:pt x="57954" y="70384"/>
                  </a:cubicBezTo>
                  <a:cubicBezTo>
                    <a:pt x="57954" y="70384"/>
                    <a:pt x="57954" y="70384"/>
                    <a:pt x="57954" y="70384"/>
                  </a:cubicBezTo>
                  <a:cubicBezTo>
                    <a:pt x="58295" y="70384"/>
                    <a:pt x="58295" y="70769"/>
                    <a:pt x="58295" y="70769"/>
                  </a:cubicBezTo>
                  <a:cubicBezTo>
                    <a:pt x="58295" y="70769"/>
                    <a:pt x="58636" y="70769"/>
                    <a:pt x="58636" y="71153"/>
                  </a:cubicBezTo>
                  <a:cubicBezTo>
                    <a:pt x="58636" y="71538"/>
                    <a:pt x="58636" y="71538"/>
                    <a:pt x="58977" y="71538"/>
                  </a:cubicBezTo>
                  <a:cubicBezTo>
                    <a:pt x="59318" y="71538"/>
                    <a:pt x="59318" y="71923"/>
                    <a:pt x="59659" y="71923"/>
                  </a:cubicBezTo>
                  <a:cubicBezTo>
                    <a:pt x="59659" y="72307"/>
                    <a:pt x="60000" y="72307"/>
                    <a:pt x="60340" y="72692"/>
                  </a:cubicBezTo>
                  <a:cubicBezTo>
                    <a:pt x="60681" y="72692"/>
                    <a:pt x="60681" y="72692"/>
                    <a:pt x="60681" y="72692"/>
                  </a:cubicBezTo>
                  <a:cubicBezTo>
                    <a:pt x="60681" y="72692"/>
                    <a:pt x="60681" y="72692"/>
                    <a:pt x="60681" y="72307"/>
                  </a:cubicBezTo>
                  <a:cubicBezTo>
                    <a:pt x="60681" y="72307"/>
                    <a:pt x="60681" y="72307"/>
                    <a:pt x="60681" y="72307"/>
                  </a:cubicBezTo>
                  <a:cubicBezTo>
                    <a:pt x="60681" y="72692"/>
                    <a:pt x="60681" y="72692"/>
                    <a:pt x="60681" y="72692"/>
                  </a:cubicBezTo>
                  <a:cubicBezTo>
                    <a:pt x="60681" y="72692"/>
                    <a:pt x="60681" y="72692"/>
                    <a:pt x="60681" y="72692"/>
                  </a:cubicBezTo>
                  <a:cubicBezTo>
                    <a:pt x="60681" y="72692"/>
                    <a:pt x="60340" y="72692"/>
                    <a:pt x="60000" y="72692"/>
                  </a:cubicBezTo>
                  <a:cubicBezTo>
                    <a:pt x="60000" y="72692"/>
                    <a:pt x="60000" y="72692"/>
                    <a:pt x="60000" y="72692"/>
                  </a:cubicBezTo>
                  <a:cubicBezTo>
                    <a:pt x="60000" y="72692"/>
                    <a:pt x="60000" y="73076"/>
                    <a:pt x="60000" y="73076"/>
                  </a:cubicBezTo>
                  <a:cubicBezTo>
                    <a:pt x="60340" y="73461"/>
                    <a:pt x="60340" y="73461"/>
                    <a:pt x="60681" y="73846"/>
                  </a:cubicBezTo>
                  <a:cubicBezTo>
                    <a:pt x="61363" y="74230"/>
                    <a:pt x="61363" y="74230"/>
                    <a:pt x="62045" y="73846"/>
                  </a:cubicBezTo>
                  <a:cubicBezTo>
                    <a:pt x="62386" y="73846"/>
                    <a:pt x="62386" y="73461"/>
                    <a:pt x="62386" y="73461"/>
                  </a:cubicBezTo>
                  <a:cubicBezTo>
                    <a:pt x="62386" y="73461"/>
                    <a:pt x="62386" y="73461"/>
                    <a:pt x="62386" y="73461"/>
                  </a:cubicBezTo>
                  <a:cubicBezTo>
                    <a:pt x="62386" y="73076"/>
                    <a:pt x="62386" y="73076"/>
                    <a:pt x="62386" y="73076"/>
                  </a:cubicBezTo>
                  <a:cubicBezTo>
                    <a:pt x="62386" y="73461"/>
                    <a:pt x="62386" y="73461"/>
                    <a:pt x="62386" y="73461"/>
                  </a:cubicBezTo>
                  <a:cubicBezTo>
                    <a:pt x="62386" y="73461"/>
                    <a:pt x="62386" y="73461"/>
                    <a:pt x="62386" y="73461"/>
                  </a:cubicBezTo>
                  <a:cubicBezTo>
                    <a:pt x="62386" y="73461"/>
                    <a:pt x="62386" y="73461"/>
                    <a:pt x="62386" y="73461"/>
                  </a:cubicBezTo>
                  <a:cubicBezTo>
                    <a:pt x="62727" y="73846"/>
                    <a:pt x="62727" y="74230"/>
                    <a:pt x="62727" y="74615"/>
                  </a:cubicBezTo>
                  <a:cubicBezTo>
                    <a:pt x="62727" y="75000"/>
                    <a:pt x="62727" y="75000"/>
                    <a:pt x="62727" y="75384"/>
                  </a:cubicBezTo>
                  <a:cubicBezTo>
                    <a:pt x="63068" y="75769"/>
                    <a:pt x="63068" y="76153"/>
                    <a:pt x="63068" y="76538"/>
                  </a:cubicBezTo>
                  <a:cubicBezTo>
                    <a:pt x="63068" y="76923"/>
                    <a:pt x="63409" y="77307"/>
                    <a:pt x="63409" y="78076"/>
                  </a:cubicBezTo>
                  <a:cubicBezTo>
                    <a:pt x="63409" y="78076"/>
                    <a:pt x="63409" y="78076"/>
                    <a:pt x="63409" y="78076"/>
                  </a:cubicBezTo>
                  <a:cubicBezTo>
                    <a:pt x="63750" y="78461"/>
                    <a:pt x="63750" y="78846"/>
                    <a:pt x="64090" y="79230"/>
                  </a:cubicBezTo>
                  <a:cubicBezTo>
                    <a:pt x="64090" y="79230"/>
                    <a:pt x="64090" y="79615"/>
                    <a:pt x="64431" y="80000"/>
                  </a:cubicBezTo>
                  <a:cubicBezTo>
                    <a:pt x="64431" y="80384"/>
                    <a:pt x="64431" y="80384"/>
                    <a:pt x="64431" y="80769"/>
                  </a:cubicBezTo>
                  <a:cubicBezTo>
                    <a:pt x="64772" y="81153"/>
                    <a:pt x="64772" y="81538"/>
                    <a:pt x="65113" y="81538"/>
                  </a:cubicBezTo>
                  <a:cubicBezTo>
                    <a:pt x="65113" y="81923"/>
                    <a:pt x="65454" y="81923"/>
                    <a:pt x="65454" y="82307"/>
                  </a:cubicBezTo>
                  <a:cubicBezTo>
                    <a:pt x="65454" y="82692"/>
                    <a:pt x="65795" y="83076"/>
                    <a:pt x="65795" y="83461"/>
                  </a:cubicBezTo>
                  <a:cubicBezTo>
                    <a:pt x="65795" y="83846"/>
                    <a:pt x="65795" y="84230"/>
                    <a:pt x="66136" y="84230"/>
                  </a:cubicBezTo>
                  <a:cubicBezTo>
                    <a:pt x="66136" y="84230"/>
                    <a:pt x="66136" y="84615"/>
                    <a:pt x="66477" y="84615"/>
                  </a:cubicBezTo>
                  <a:cubicBezTo>
                    <a:pt x="66477" y="84615"/>
                    <a:pt x="66818" y="84615"/>
                    <a:pt x="67159" y="84615"/>
                  </a:cubicBezTo>
                  <a:cubicBezTo>
                    <a:pt x="67159" y="84230"/>
                    <a:pt x="67159" y="84230"/>
                    <a:pt x="67159" y="84230"/>
                  </a:cubicBezTo>
                  <a:cubicBezTo>
                    <a:pt x="67159" y="84230"/>
                    <a:pt x="67159" y="83846"/>
                    <a:pt x="67500" y="83846"/>
                  </a:cubicBezTo>
                  <a:cubicBezTo>
                    <a:pt x="67500" y="83846"/>
                    <a:pt x="67840" y="83846"/>
                    <a:pt x="67840" y="83461"/>
                  </a:cubicBezTo>
                  <a:cubicBezTo>
                    <a:pt x="67840" y="83076"/>
                    <a:pt x="67840" y="83076"/>
                    <a:pt x="68181" y="83076"/>
                  </a:cubicBezTo>
                  <a:cubicBezTo>
                    <a:pt x="68181" y="82692"/>
                    <a:pt x="68181" y="82692"/>
                    <a:pt x="68181" y="82692"/>
                  </a:cubicBezTo>
                  <a:cubicBezTo>
                    <a:pt x="68181" y="82307"/>
                    <a:pt x="68181" y="82307"/>
                    <a:pt x="68181" y="81923"/>
                  </a:cubicBezTo>
                  <a:cubicBezTo>
                    <a:pt x="68181" y="81923"/>
                    <a:pt x="68181" y="81538"/>
                    <a:pt x="68181" y="81538"/>
                  </a:cubicBezTo>
                  <a:cubicBezTo>
                    <a:pt x="68522" y="81538"/>
                    <a:pt x="68522" y="81153"/>
                    <a:pt x="68522" y="81153"/>
                  </a:cubicBezTo>
                  <a:cubicBezTo>
                    <a:pt x="68522" y="80769"/>
                    <a:pt x="68522" y="80384"/>
                    <a:pt x="68522" y="80384"/>
                  </a:cubicBezTo>
                  <a:cubicBezTo>
                    <a:pt x="68522" y="80000"/>
                    <a:pt x="68522" y="80000"/>
                    <a:pt x="68522" y="80000"/>
                  </a:cubicBezTo>
                  <a:cubicBezTo>
                    <a:pt x="68522" y="79615"/>
                    <a:pt x="68522" y="79230"/>
                    <a:pt x="68522" y="78846"/>
                  </a:cubicBezTo>
                  <a:cubicBezTo>
                    <a:pt x="68522" y="78461"/>
                    <a:pt x="68522" y="78461"/>
                    <a:pt x="68522" y="78461"/>
                  </a:cubicBezTo>
                  <a:cubicBezTo>
                    <a:pt x="68863" y="78461"/>
                    <a:pt x="68863" y="78461"/>
                    <a:pt x="68863" y="78076"/>
                  </a:cubicBezTo>
                  <a:cubicBezTo>
                    <a:pt x="69204" y="78076"/>
                    <a:pt x="69204" y="78076"/>
                    <a:pt x="69545" y="77692"/>
                  </a:cubicBezTo>
                  <a:cubicBezTo>
                    <a:pt x="69545" y="77692"/>
                    <a:pt x="69545" y="77692"/>
                    <a:pt x="69886" y="77692"/>
                  </a:cubicBezTo>
                  <a:cubicBezTo>
                    <a:pt x="69886" y="77307"/>
                    <a:pt x="69886" y="77307"/>
                    <a:pt x="69886" y="76923"/>
                  </a:cubicBezTo>
                  <a:cubicBezTo>
                    <a:pt x="70227" y="76923"/>
                    <a:pt x="70568" y="76538"/>
                    <a:pt x="70909" y="76153"/>
                  </a:cubicBezTo>
                  <a:cubicBezTo>
                    <a:pt x="70909" y="76153"/>
                    <a:pt x="70909" y="76153"/>
                    <a:pt x="71250" y="75769"/>
                  </a:cubicBezTo>
                  <a:cubicBezTo>
                    <a:pt x="71250" y="75769"/>
                    <a:pt x="71250" y="75384"/>
                    <a:pt x="71590" y="75384"/>
                  </a:cubicBezTo>
                  <a:cubicBezTo>
                    <a:pt x="71590" y="75000"/>
                    <a:pt x="71590" y="75000"/>
                    <a:pt x="71931" y="75000"/>
                  </a:cubicBezTo>
                  <a:cubicBezTo>
                    <a:pt x="72272" y="74615"/>
                    <a:pt x="72613" y="74230"/>
                    <a:pt x="72613" y="73846"/>
                  </a:cubicBezTo>
                  <a:cubicBezTo>
                    <a:pt x="72613" y="73461"/>
                    <a:pt x="72613" y="73461"/>
                    <a:pt x="72954" y="73461"/>
                  </a:cubicBezTo>
                  <a:cubicBezTo>
                    <a:pt x="72954" y="73461"/>
                    <a:pt x="73295" y="73076"/>
                    <a:pt x="73636" y="73076"/>
                  </a:cubicBezTo>
                  <a:cubicBezTo>
                    <a:pt x="73977" y="73461"/>
                    <a:pt x="74659" y="73076"/>
                    <a:pt x="75000" y="72692"/>
                  </a:cubicBezTo>
                  <a:cubicBezTo>
                    <a:pt x="75340" y="72692"/>
                    <a:pt x="75340" y="72692"/>
                    <a:pt x="75681" y="72307"/>
                  </a:cubicBezTo>
                  <a:cubicBezTo>
                    <a:pt x="75681" y="72307"/>
                    <a:pt x="75681" y="72692"/>
                    <a:pt x="75681" y="72692"/>
                  </a:cubicBezTo>
                  <a:cubicBezTo>
                    <a:pt x="75681" y="72692"/>
                    <a:pt x="76022" y="73076"/>
                    <a:pt x="76022" y="73076"/>
                  </a:cubicBezTo>
                  <a:cubicBezTo>
                    <a:pt x="76022" y="73846"/>
                    <a:pt x="76363" y="74230"/>
                    <a:pt x="77045" y="74615"/>
                  </a:cubicBezTo>
                  <a:cubicBezTo>
                    <a:pt x="77045" y="74615"/>
                    <a:pt x="77045" y="74615"/>
                    <a:pt x="77045" y="74615"/>
                  </a:cubicBezTo>
                  <a:cubicBezTo>
                    <a:pt x="77386" y="74615"/>
                    <a:pt x="77386" y="75000"/>
                    <a:pt x="77386" y="75000"/>
                  </a:cubicBezTo>
                  <a:cubicBezTo>
                    <a:pt x="77386" y="75384"/>
                    <a:pt x="77386" y="75384"/>
                    <a:pt x="77386" y="75769"/>
                  </a:cubicBezTo>
                  <a:cubicBezTo>
                    <a:pt x="77727" y="75769"/>
                    <a:pt x="77727" y="75769"/>
                    <a:pt x="77727" y="76153"/>
                  </a:cubicBezTo>
                  <a:cubicBezTo>
                    <a:pt x="77727" y="76153"/>
                    <a:pt x="78068" y="76153"/>
                    <a:pt x="78068" y="76153"/>
                  </a:cubicBezTo>
                  <a:cubicBezTo>
                    <a:pt x="78068" y="76538"/>
                    <a:pt x="78068" y="76923"/>
                    <a:pt x="78068" y="77307"/>
                  </a:cubicBezTo>
                  <a:cubicBezTo>
                    <a:pt x="78068" y="77692"/>
                    <a:pt x="78068" y="77692"/>
                    <a:pt x="78068" y="77692"/>
                  </a:cubicBezTo>
                  <a:cubicBezTo>
                    <a:pt x="78068" y="78076"/>
                    <a:pt x="78068" y="78076"/>
                    <a:pt x="78409" y="78076"/>
                  </a:cubicBezTo>
                  <a:cubicBezTo>
                    <a:pt x="78750" y="78076"/>
                    <a:pt x="79090" y="78076"/>
                    <a:pt x="79090" y="78076"/>
                  </a:cubicBezTo>
                  <a:cubicBezTo>
                    <a:pt x="79431" y="77692"/>
                    <a:pt x="79772" y="77692"/>
                    <a:pt x="79772" y="77307"/>
                  </a:cubicBezTo>
                  <a:close/>
                  <a:moveTo>
                    <a:pt x="94431" y="63461"/>
                  </a:moveTo>
                  <a:cubicBezTo>
                    <a:pt x="94431" y="63461"/>
                    <a:pt x="94431" y="63846"/>
                    <a:pt x="94431" y="63846"/>
                  </a:cubicBezTo>
                  <a:cubicBezTo>
                    <a:pt x="94431" y="63846"/>
                    <a:pt x="94431" y="63846"/>
                    <a:pt x="94431" y="63846"/>
                  </a:cubicBezTo>
                  <a:cubicBezTo>
                    <a:pt x="94431" y="63846"/>
                    <a:pt x="94431" y="63846"/>
                    <a:pt x="94431" y="63846"/>
                  </a:cubicBezTo>
                  <a:cubicBezTo>
                    <a:pt x="94772" y="63846"/>
                    <a:pt x="94772" y="63846"/>
                    <a:pt x="94772" y="63846"/>
                  </a:cubicBezTo>
                  <a:cubicBezTo>
                    <a:pt x="94431" y="63846"/>
                    <a:pt x="94431" y="63846"/>
                    <a:pt x="94431" y="63846"/>
                  </a:cubicBezTo>
                  <a:cubicBezTo>
                    <a:pt x="94431" y="63846"/>
                    <a:pt x="94431" y="63846"/>
                    <a:pt x="94431" y="63846"/>
                  </a:cubicBezTo>
                  <a:cubicBezTo>
                    <a:pt x="94431" y="63846"/>
                    <a:pt x="94431" y="63846"/>
                    <a:pt x="94431" y="63846"/>
                  </a:cubicBezTo>
                  <a:cubicBezTo>
                    <a:pt x="94431" y="63846"/>
                    <a:pt x="94431" y="63461"/>
                    <a:pt x="94431" y="63461"/>
                  </a:cubicBezTo>
                  <a:close/>
                  <a:moveTo>
                    <a:pt x="93068" y="61538"/>
                  </a:moveTo>
                  <a:cubicBezTo>
                    <a:pt x="93068" y="61538"/>
                    <a:pt x="93068" y="61538"/>
                    <a:pt x="93068" y="61538"/>
                  </a:cubicBezTo>
                  <a:cubicBezTo>
                    <a:pt x="93068" y="61538"/>
                    <a:pt x="93068" y="61538"/>
                    <a:pt x="93068" y="61538"/>
                  </a:cubicBezTo>
                  <a:cubicBezTo>
                    <a:pt x="93068" y="61538"/>
                    <a:pt x="93068" y="61538"/>
                    <a:pt x="93068" y="61538"/>
                  </a:cubicBezTo>
                  <a:cubicBezTo>
                    <a:pt x="93068" y="61538"/>
                    <a:pt x="93068" y="61538"/>
                    <a:pt x="93068" y="61538"/>
                  </a:cubicBezTo>
                  <a:close/>
                  <a:moveTo>
                    <a:pt x="92386" y="65769"/>
                  </a:moveTo>
                  <a:cubicBezTo>
                    <a:pt x="92386" y="65769"/>
                    <a:pt x="92386" y="65769"/>
                    <a:pt x="92386" y="65769"/>
                  </a:cubicBezTo>
                  <a:cubicBezTo>
                    <a:pt x="92386" y="66153"/>
                    <a:pt x="92386" y="66153"/>
                    <a:pt x="92386" y="66153"/>
                  </a:cubicBezTo>
                  <a:cubicBezTo>
                    <a:pt x="92386" y="66153"/>
                    <a:pt x="92386" y="66153"/>
                    <a:pt x="92386" y="66153"/>
                  </a:cubicBezTo>
                  <a:cubicBezTo>
                    <a:pt x="92386" y="66153"/>
                    <a:pt x="92386" y="66153"/>
                    <a:pt x="92045" y="65769"/>
                  </a:cubicBezTo>
                  <a:cubicBezTo>
                    <a:pt x="92045" y="65769"/>
                    <a:pt x="92386" y="65769"/>
                    <a:pt x="92386" y="65769"/>
                  </a:cubicBezTo>
                  <a:close/>
                  <a:moveTo>
                    <a:pt x="99545" y="47307"/>
                  </a:moveTo>
                  <a:cubicBezTo>
                    <a:pt x="99545" y="47307"/>
                    <a:pt x="99886" y="47692"/>
                    <a:pt x="99886" y="47692"/>
                  </a:cubicBezTo>
                  <a:cubicBezTo>
                    <a:pt x="99886" y="47692"/>
                    <a:pt x="99886" y="47692"/>
                    <a:pt x="99886" y="48076"/>
                  </a:cubicBezTo>
                  <a:cubicBezTo>
                    <a:pt x="99886" y="48076"/>
                    <a:pt x="99886" y="48076"/>
                    <a:pt x="99886" y="48076"/>
                  </a:cubicBezTo>
                  <a:cubicBezTo>
                    <a:pt x="99886" y="48076"/>
                    <a:pt x="99545" y="48076"/>
                    <a:pt x="99545" y="48076"/>
                  </a:cubicBezTo>
                  <a:cubicBezTo>
                    <a:pt x="99545" y="48076"/>
                    <a:pt x="99545" y="48076"/>
                    <a:pt x="99545" y="47692"/>
                  </a:cubicBezTo>
                  <a:cubicBezTo>
                    <a:pt x="99545" y="47692"/>
                    <a:pt x="99545" y="47307"/>
                    <a:pt x="99545" y="47307"/>
                  </a:cubicBezTo>
                  <a:close/>
                  <a:moveTo>
                    <a:pt x="114545" y="11538"/>
                  </a:moveTo>
                  <a:cubicBezTo>
                    <a:pt x="114886" y="11538"/>
                    <a:pt x="114886" y="11538"/>
                    <a:pt x="114886" y="11538"/>
                  </a:cubicBezTo>
                  <a:cubicBezTo>
                    <a:pt x="114886" y="11538"/>
                    <a:pt x="115227" y="11538"/>
                    <a:pt x="115227" y="11538"/>
                  </a:cubicBezTo>
                  <a:cubicBezTo>
                    <a:pt x="115227" y="11538"/>
                    <a:pt x="115227" y="11538"/>
                    <a:pt x="115227" y="11538"/>
                  </a:cubicBezTo>
                  <a:cubicBezTo>
                    <a:pt x="114886" y="11923"/>
                    <a:pt x="114886" y="11923"/>
                    <a:pt x="114886" y="11923"/>
                  </a:cubicBezTo>
                  <a:cubicBezTo>
                    <a:pt x="114886" y="11923"/>
                    <a:pt x="114545" y="11923"/>
                    <a:pt x="114545" y="11923"/>
                  </a:cubicBezTo>
                  <a:cubicBezTo>
                    <a:pt x="114545" y="11538"/>
                    <a:pt x="114545" y="11538"/>
                    <a:pt x="114545" y="11538"/>
                  </a:cubicBezTo>
                  <a:close/>
                  <a:moveTo>
                    <a:pt x="100568" y="6153"/>
                  </a:moveTo>
                  <a:cubicBezTo>
                    <a:pt x="100568" y="6153"/>
                    <a:pt x="100568" y="6153"/>
                    <a:pt x="100568" y="6153"/>
                  </a:cubicBezTo>
                  <a:cubicBezTo>
                    <a:pt x="100568" y="6153"/>
                    <a:pt x="100568" y="6153"/>
                    <a:pt x="100568" y="6153"/>
                  </a:cubicBezTo>
                  <a:cubicBezTo>
                    <a:pt x="100568" y="6153"/>
                    <a:pt x="100568" y="6153"/>
                    <a:pt x="100568" y="6153"/>
                  </a:cubicBezTo>
                  <a:cubicBezTo>
                    <a:pt x="100568" y="6153"/>
                    <a:pt x="100568" y="6153"/>
                    <a:pt x="100568" y="6153"/>
                  </a:cubicBezTo>
                  <a:cubicBezTo>
                    <a:pt x="100568" y="6153"/>
                    <a:pt x="100227" y="6153"/>
                    <a:pt x="100227" y="6153"/>
                  </a:cubicBezTo>
                  <a:cubicBezTo>
                    <a:pt x="100227" y="6153"/>
                    <a:pt x="100227" y="6153"/>
                    <a:pt x="100227" y="6153"/>
                  </a:cubicBezTo>
                  <a:cubicBezTo>
                    <a:pt x="100227" y="6153"/>
                    <a:pt x="100227" y="6153"/>
                    <a:pt x="100568" y="6153"/>
                  </a:cubicBezTo>
                  <a:close/>
                  <a:moveTo>
                    <a:pt x="92727" y="36153"/>
                  </a:move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lose/>
                  <a:moveTo>
                    <a:pt x="89318" y="66153"/>
                  </a:moveTo>
                  <a:cubicBezTo>
                    <a:pt x="89318" y="66153"/>
                    <a:pt x="89318" y="66153"/>
                    <a:pt x="89318" y="66153"/>
                  </a:cubicBezTo>
                  <a:cubicBezTo>
                    <a:pt x="89318" y="66153"/>
                    <a:pt x="89659" y="66153"/>
                    <a:pt x="89659" y="66153"/>
                  </a:cubicBezTo>
                  <a:cubicBezTo>
                    <a:pt x="89659" y="66153"/>
                    <a:pt x="89659" y="66153"/>
                    <a:pt x="89659" y="66153"/>
                  </a:cubicBezTo>
                  <a:cubicBezTo>
                    <a:pt x="89659" y="66153"/>
                    <a:pt x="89659" y="66153"/>
                    <a:pt x="89659" y="66153"/>
                  </a:cubicBezTo>
                  <a:cubicBezTo>
                    <a:pt x="89659" y="66153"/>
                    <a:pt x="89318" y="66153"/>
                    <a:pt x="89318" y="66153"/>
                  </a:cubicBezTo>
                  <a:cubicBezTo>
                    <a:pt x="89318" y="66153"/>
                    <a:pt x="89318" y="66153"/>
                    <a:pt x="89318" y="66153"/>
                  </a:cubicBezTo>
                  <a:cubicBezTo>
                    <a:pt x="89318" y="66153"/>
                    <a:pt x="89318" y="66153"/>
                    <a:pt x="89318" y="66153"/>
                  </a:cubicBezTo>
                  <a:cubicBezTo>
                    <a:pt x="89318" y="66153"/>
                    <a:pt x="89318" y="66153"/>
                    <a:pt x="89318" y="66153"/>
                  </a:cubicBezTo>
                  <a:close/>
                  <a:moveTo>
                    <a:pt x="88977" y="4230"/>
                  </a:moveTo>
                  <a:cubicBezTo>
                    <a:pt x="88977" y="4230"/>
                    <a:pt x="88977" y="4230"/>
                    <a:pt x="88977" y="4230"/>
                  </a:cubicBezTo>
                  <a:cubicBezTo>
                    <a:pt x="88977" y="4230"/>
                    <a:pt x="88977" y="4230"/>
                    <a:pt x="88977" y="4230"/>
                  </a:cubicBezTo>
                  <a:cubicBezTo>
                    <a:pt x="88977" y="4230"/>
                    <a:pt x="88977" y="4230"/>
                    <a:pt x="88977" y="4230"/>
                  </a:cubicBezTo>
                  <a:cubicBezTo>
                    <a:pt x="88977" y="4230"/>
                    <a:pt x="89318" y="4615"/>
                    <a:pt x="89318" y="4615"/>
                  </a:cubicBezTo>
                  <a:cubicBezTo>
                    <a:pt x="89318" y="4615"/>
                    <a:pt x="88977" y="5000"/>
                    <a:pt x="88977" y="5000"/>
                  </a:cubicBezTo>
                  <a:cubicBezTo>
                    <a:pt x="88977" y="5000"/>
                    <a:pt x="88977" y="5000"/>
                    <a:pt x="88977" y="5000"/>
                  </a:cubicBezTo>
                  <a:cubicBezTo>
                    <a:pt x="88977" y="5000"/>
                    <a:pt x="88977" y="5000"/>
                    <a:pt x="88977" y="5000"/>
                  </a:cubicBezTo>
                  <a:cubicBezTo>
                    <a:pt x="88977" y="4615"/>
                    <a:pt x="88977" y="4615"/>
                    <a:pt x="88977" y="4230"/>
                  </a:cubicBezTo>
                  <a:cubicBezTo>
                    <a:pt x="88977" y="4230"/>
                    <a:pt x="88977" y="4230"/>
                    <a:pt x="88977" y="4230"/>
                  </a:cubicBezTo>
                  <a:close/>
                  <a:moveTo>
                    <a:pt x="88295" y="44230"/>
                  </a:moveTo>
                  <a:cubicBezTo>
                    <a:pt x="88295" y="44230"/>
                    <a:pt x="88295" y="44230"/>
                    <a:pt x="88295" y="44230"/>
                  </a:cubicBezTo>
                  <a:cubicBezTo>
                    <a:pt x="88295" y="44230"/>
                    <a:pt x="88295" y="44230"/>
                    <a:pt x="88295" y="43846"/>
                  </a:cubicBezTo>
                  <a:cubicBezTo>
                    <a:pt x="88295" y="43846"/>
                    <a:pt x="88295" y="44230"/>
                    <a:pt x="88295" y="44230"/>
                  </a:cubicBezTo>
                  <a:cubicBezTo>
                    <a:pt x="88295" y="44230"/>
                    <a:pt x="88295" y="44230"/>
                    <a:pt x="88295" y="44230"/>
                  </a:cubicBezTo>
                  <a:close/>
                  <a:moveTo>
                    <a:pt x="88295" y="3846"/>
                  </a:moveTo>
                  <a:cubicBezTo>
                    <a:pt x="88295" y="3846"/>
                    <a:pt x="88295" y="3846"/>
                    <a:pt x="88295" y="3846"/>
                  </a:cubicBezTo>
                  <a:cubicBezTo>
                    <a:pt x="88295" y="3846"/>
                    <a:pt x="88295" y="3846"/>
                    <a:pt x="88295" y="3846"/>
                  </a:cubicBezTo>
                  <a:cubicBezTo>
                    <a:pt x="88295" y="3846"/>
                    <a:pt x="88295" y="3846"/>
                    <a:pt x="88295" y="4230"/>
                  </a:cubicBezTo>
                  <a:cubicBezTo>
                    <a:pt x="88295" y="4230"/>
                    <a:pt x="88295" y="4230"/>
                    <a:pt x="87954" y="4230"/>
                  </a:cubicBezTo>
                  <a:cubicBezTo>
                    <a:pt x="87954" y="4230"/>
                    <a:pt x="87954" y="4230"/>
                    <a:pt x="87954" y="3846"/>
                  </a:cubicBezTo>
                  <a:cubicBezTo>
                    <a:pt x="87954" y="3846"/>
                    <a:pt x="87954" y="3846"/>
                    <a:pt x="88295" y="3846"/>
                  </a:cubicBezTo>
                  <a:close/>
                  <a:moveTo>
                    <a:pt x="85568" y="7307"/>
                  </a:moveTo>
                  <a:cubicBezTo>
                    <a:pt x="85568" y="7307"/>
                    <a:pt x="85568" y="7307"/>
                    <a:pt x="85909" y="7307"/>
                  </a:cubicBezTo>
                  <a:cubicBezTo>
                    <a:pt x="85909" y="7307"/>
                    <a:pt x="85909" y="7307"/>
                    <a:pt x="85909" y="7307"/>
                  </a:cubicBezTo>
                  <a:cubicBezTo>
                    <a:pt x="85909" y="7307"/>
                    <a:pt x="85568" y="7307"/>
                    <a:pt x="85568" y="7307"/>
                  </a:cubicBezTo>
                  <a:cubicBezTo>
                    <a:pt x="85568" y="7692"/>
                    <a:pt x="85568" y="7307"/>
                    <a:pt x="85227" y="7307"/>
                  </a:cubicBezTo>
                  <a:cubicBezTo>
                    <a:pt x="85227" y="7307"/>
                    <a:pt x="85227" y="7307"/>
                    <a:pt x="85568" y="7307"/>
                  </a:cubicBezTo>
                  <a:close/>
                  <a:moveTo>
                    <a:pt x="85227" y="80384"/>
                  </a:moveTo>
                  <a:cubicBezTo>
                    <a:pt x="85227" y="80769"/>
                    <a:pt x="85227" y="80769"/>
                    <a:pt x="85227" y="80769"/>
                  </a:cubicBezTo>
                  <a:cubicBezTo>
                    <a:pt x="85227" y="80769"/>
                    <a:pt x="85227" y="80769"/>
                    <a:pt x="85227" y="80769"/>
                  </a:cubicBezTo>
                  <a:cubicBezTo>
                    <a:pt x="85227" y="80384"/>
                    <a:pt x="85227" y="80384"/>
                    <a:pt x="85227" y="80384"/>
                  </a:cubicBezTo>
                  <a:close/>
                  <a:moveTo>
                    <a:pt x="67840" y="3076"/>
                  </a:moveTo>
                  <a:cubicBezTo>
                    <a:pt x="67840" y="3076"/>
                    <a:pt x="67840" y="3076"/>
                    <a:pt x="67840" y="3076"/>
                  </a:cubicBezTo>
                  <a:cubicBezTo>
                    <a:pt x="67840" y="3076"/>
                    <a:pt x="67840" y="3076"/>
                    <a:pt x="67500" y="3076"/>
                  </a:cubicBezTo>
                  <a:cubicBezTo>
                    <a:pt x="67500" y="3076"/>
                    <a:pt x="67500" y="3076"/>
                    <a:pt x="67500" y="3076"/>
                  </a:cubicBezTo>
                  <a:lnTo>
                    <a:pt x="67840" y="3076"/>
                  </a:lnTo>
                  <a:close/>
                  <a:moveTo>
                    <a:pt x="18068" y="31923"/>
                  </a:moveTo>
                  <a:cubicBezTo>
                    <a:pt x="18068" y="31923"/>
                    <a:pt x="18068" y="31923"/>
                    <a:pt x="18068" y="31923"/>
                  </a:cubicBezTo>
                  <a:cubicBezTo>
                    <a:pt x="18068" y="31923"/>
                    <a:pt x="18068" y="31923"/>
                    <a:pt x="18068" y="31923"/>
                  </a:cubicBezTo>
                  <a:close/>
                  <a:moveTo>
                    <a:pt x="20113" y="38076"/>
                  </a:moveTo>
                  <a:cubicBezTo>
                    <a:pt x="20113" y="38076"/>
                    <a:pt x="20113" y="38076"/>
                    <a:pt x="19772" y="38076"/>
                  </a:cubicBezTo>
                  <a:cubicBezTo>
                    <a:pt x="19772" y="38076"/>
                    <a:pt x="19772" y="38076"/>
                    <a:pt x="19431" y="38076"/>
                  </a:cubicBezTo>
                  <a:cubicBezTo>
                    <a:pt x="19431" y="38461"/>
                    <a:pt x="19431" y="38461"/>
                    <a:pt x="19431" y="38461"/>
                  </a:cubicBezTo>
                  <a:cubicBezTo>
                    <a:pt x="19431" y="38461"/>
                    <a:pt x="19431" y="38461"/>
                    <a:pt x="19431" y="38461"/>
                  </a:cubicBezTo>
                  <a:cubicBezTo>
                    <a:pt x="19431" y="38461"/>
                    <a:pt x="19431" y="38461"/>
                    <a:pt x="19431" y="38076"/>
                  </a:cubicBezTo>
                  <a:cubicBezTo>
                    <a:pt x="19431" y="38076"/>
                    <a:pt x="19431" y="38076"/>
                    <a:pt x="19431" y="38076"/>
                  </a:cubicBezTo>
                  <a:cubicBezTo>
                    <a:pt x="19431" y="38076"/>
                    <a:pt x="19431" y="37692"/>
                    <a:pt x="19772" y="37692"/>
                  </a:cubicBezTo>
                  <a:cubicBezTo>
                    <a:pt x="19772" y="37692"/>
                    <a:pt x="19772" y="37692"/>
                    <a:pt x="19772" y="37692"/>
                  </a:cubicBezTo>
                  <a:cubicBezTo>
                    <a:pt x="19772" y="37307"/>
                    <a:pt x="20113" y="37307"/>
                    <a:pt x="20113" y="37307"/>
                  </a:cubicBezTo>
                  <a:cubicBezTo>
                    <a:pt x="20113" y="37307"/>
                    <a:pt x="20113" y="37692"/>
                    <a:pt x="20113" y="37692"/>
                  </a:cubicBezTo>
                  <a:cubicBezTo>
                    <a:pt x="20113" y="37692"/>
                    <a:pt x="20113" y="37692"/>
                    <a:pt x="20113" y="38076"/>
                  </a:cubicBezTo>
                  <a:close/>
                  <a:moveTo>
                    <a:pt x="20795" y="38461"/>
                  </a:moveTo>
                  <a:cubicBezTo>
                    <a:pt x="20795" y="38461"/>
                    <a:pt x="20795" y="38461"/>
                    <a:pt x="20795" y="38461"/>
                  </a:cubicBezTo>
                  <a:cubicBezTo>
                    <a:pt x="20795" y="38461"/>
                    <a:pt x="20795" y="38461"/>
                    <a:pt x="20795" y="38461"/>
                  </a:cubicBezTo>
                  <a:cubicBezTo>
                    <a:pt x="20795" y="38461"/>
                    <a:pt x="20795" y="38461"/>
                    <a:pt x="20454" y="38461"/>
                  </a:cubicBezTo>
                  <a:cubicBezTo>
                    <a:pt x="20795" y="38461"/>
                    <a:pt x="20795" y="38461"/>
                    <a:pt x="20795" y="38461"/>
                  </a:cubicBezTo>
                  <a:cubicBezTo>
                    <a:pt x="20795" y="38461"/>
                    <a:pt x="20795" y="38461"/>
                    <a:pt x="20795" y="38461"/>
                  </a:cubicBezTo>
                  <a:cubicBezTo>
                    <a:pt x="20795" y="38461"/>
                    <a:pt x="20795" y="38461"/>
                    <a:pt x="20795" y="38076"/>
                  </a:cubicBezTo>
                  <a:cubicBezTo>
                    <a:pt x="20795" y="38461"/>
                    <a:pt x="20795" y="38461"/>
                    <a:pt x="20795" y="38461"/>
                  </a:cubicBezTo>
                  <a:cubicBezTo>
                    <a:pt x="20795" y="38461"/>
                    <a:pt x="20795" y="38461"/>
                    <a:pt x="20795" y="38461"/>
                  </a:cubicBezTo>
                  <a:close/>
                  <a:moveTo>
                    <a:pt x="22159" y="36923"/>
                  </a:moveTo>
                  <a:cubicBezTo>
                    <a:pt x="22159" y="36923"/>
                    <a:pt x="22159" y="36923"/>
                    <a:pt x="22159" y="36923"/>
                  </a:cubicBezTo>
                  <a:cubicBezTo>
                    <a:pt x="22159" y="36923"/>
                    <a:pt x="22159" y="36923"/>
                    <a:pt x="22159" y="36923"/>
                  </a:cubicBezTo>
                  <a:cubicBezTo>
                    <a:pt x="22159" y="36923"/>
                    <a:pt x="22159" y="37307"/>
                    <a:pt x="22159" y="37307"/>
                  </a:cubicBezTo>
                  <a:cubicBezTo>
                    <a:pt x="22159" y="37307"/>
                    <a:pt x="22159" y="37307"/>
                    <a:pt x="22159" y="37307"/>
                  </a:cubicBezTo>
                  <a:cubicBezTo>
                    <a:pt x="22159" y="36923"/>
                    <a:pt x="22159" y="36923"/>
                    <a:pt x="22159" y="36923"/>
                  </a:cubicBezTo>
                  <a:close/>
                  <a:moveTo>
                    <a:pt x="23522" y="22692"/>
                  </a:moveTo>
                  <a:cubicBezTo>
                    <a:pt x="23522" y="22692"/>
                    <a:pt x="23181" y="22692"/>
                    <a:pt x="23181" y="22692"/>
                  </a:cubicBezTo>
                  <a:cubicBezTo>
                    <a:pt x="23181" y="22692"/>
                    <a:pt x="23181" y="22692"/>
                    <a:pt x="23181" y="22692"/>
                  </a:cubicBezTo>
                  <a:cubicBezTo>
                    <a:pt x="23181" y="22692"/>
                    <a:pt x="23181" y="22692"/>
                    <a:pt x="23181" y="22307"/>
                  </a:cubicBezTo>
                  <a:cubicBezTo>
                    <a:pt x="23181" y="22307"/>
                    <a:pt x="23181" y="22307"/>
                    <a:pt x="23181" y="22307"/>
                  </a:cubicBezTo>
                  <a:cubicBezTo>
                    <a:pt x="23181" y="22307"/>
                    <a:pt x="23522" y="22692"/>
                    <a:pt x="23522" y="22692"/>
                  </a:cubicBezTo>
                  <a:close/>
                  <a:moveTo>
                    <a:pt x="24204" y="21923"/>
                  </a:moveTo>
                  <a:cubicBezTo>
                    <a:pt x="24204" y="21923"/>
                    <a:pt x="24204" y="21923"/>
                    <a:pt x="24204" y="21923"/>
                  </a:cubicBezTo>
                  <a:cubicBezTo>
                    <a:pt x="24204" y="21923"/>
                    <a:pt x="24204" y="22307"/>
                    <a:pt x="24204" y="22307"/>
                  </a:cubicBezTo>
                  <a:cubicBezTo>
                    <a:pt x="24204" y="22307"/>
                    <a:pt x="24204" y="21923"/>
                    <a:pt x="24204" y="21923"/>
                  </a:cubicBezTo>
                  <a:cubicBezTo>
                    <a:pt x="24204" y="21923"/>
                    <a:pt x="24204" y="21923"/>
                    <a:pt x="24204" y="21923"/>
                  </a:cubicBezTo>
                  <a:cubicBezTo>
                    <a:pt x="24204" y="21923"/>
                    <a:pt x="24204" y="21923"/>
                    <a:pt x="24204" y="21923"/>
                  </a:cubicBezTo>
                  <a:cubicBezTo>
                    <a:pt x="24204" y="21923"/>
                    <a:pt x="24204" y="21923"/>
                    <a:pt x="24204" y="21923"/>
                  </a:cubicBezTo>
                  <a:close/>
                  <a:moveTo>
                    <a:pt x="25568" y="21538"/>
                  </a:moveTo>
                  <a:cubicBezTo>
                    <a:pt x="25568" y="21538"/>
                    <a:pt x="25568" y="21538"/>
                    <a:pt x="25568" y="21538"/>
                  </a:cubicBezTo>
                  <a:cubicBezTo>
                    <a:pt x="25568" y="21538"/>
                    <a:pt x="25568" y="21538"/>
                    <a:pt x="25568" y="21538"/>
                  </a:cubicBezTo>
                  <a:cubicBezTo>
                    <a:pt x="25568" y="21923"/>
                    <a:pt x="25568" y="21923"/>
                    <a:pt x="25568" y="21923"/>
                  </a:cubicBezTo>
                  <a:cubicBezTo>
                    <a:pt x="25568" y="21923"/>
                    <a:pt x="25227" y="21923"/>
                    <a:pt x="25227" y="21923"/>
                  </a:cubicBezTo>
                  <a:cubicBezTo>
                    <a:pt x="25227" y="21923"/>
                    <a:pt x="25227" y="21923"/>
                    <a:pt x="25227" y="21923"/>
                  </a:cubicBezTo>
                  <a:cubicBezTo>
                    <a:pt x="25227" y="21923"/>
                    <a:pt x="25227" y="21923"/>
                    <a:pt x="25568" y="21538"/>
                  </a:cubicBezTo>
                  <a:cubicBezTo>
                    <a:pt x="25568" y="21538"/>
                    <a:pt x="25568" y="21538"/>
                    <a:pt x="25568" y="21538"/>
                  </a:cubicBezTo>
                  <a:cubicBezTo>
                    <a:pt x="25568" y="21538"/>
                    <a:pt x="25568" y="21538"/>
                    <a:pt x="25568" y="21538"/>
                  </a:cubicBezTo>
                  <a:cubicBezTo>
                    <a:pt x="25568" y="21538"/>
                    <a:pt x="25568" y="21538"/>
                    <a:pt x="25568" y="21538"/>
                  </a:cubicBezTo>
                  <a:cubicBezTo>
                    <a:pt x="25568" y="21538"/>
                    <a:pt x="25568" y="21538"/>
                    <a:pt x="25568" y="21538"/>
                  </a:cubicBezTo>
                  <a:close/>
                  <a:moveTo>
                    <a:pt x="26931" y="34230"/>
                  </a:moveTo>
                  <a:cubicBezTo>
                    <a:pt x="26931" y="33846"/>
                    <a:pt x="26931" y="33846"/>
                    <a:pt x="26931" y="33846"/>
                  </a:cubicBezTo>
                  <a:cubicBezTo>
                    <a:pt x="26931" y="34230"/>
                    <a:pt x="26931" y="34230"/>
                    <a:pt x="26931" y="34230"/>
                  </a:cubicBezTo>
                  <a:close/>
                  <a:moveTo>
                    <a:pt x="26931" y="23846"/>
                  </a:moveTo>
                  <a:cubicBezTo>
                    <a:pt x="26931" y="23846"/>
                    <a:pt x="26931" y="23846"/>
                    <a:pt x="27272" y="23846"/>
                  </a:cubicBezTo>
                  <a:cubicBezTo>
                    <a:pt x="27272" y="23846"/>
                    <a:pt x="27272" y="23846"/>
                    <a:pt x="27272" y="23846"/>
                  </a:cubicBezTo>
                  <a:cubicBezTo>
                    <a:pt x="27272" y="23461"/>
                    <a:pt x="27272" y="23461"/>
                    <a:pt x="27272" y="23461"/>
                  </a:cubicBezTo>
                  <a:cubicBezTo>
                    <a:pt x="27272" y="23846"/>
                    <a:pt x="27272" y="23846"/>
                    <a:pt x="27272" y="23846"/>
                  </a:cubicBezTo>
                  <a:cubicBezTo>
                    <a:pt x="27272" y="23846"/>
                    <a:pt x="27272" y="23846"/>
                    <a:pt x="27272" y="23846"/>
                  </a:cubicBezTo>
                  <a:cubicBezTo>
                    <a:pt x="27272" y="23846"/>
                    <a:pt x="27272" y="23846"/>
                    <a:pt x="27272" y="23846"/>
                  </a:cubicBezTo>
                  <a:cubicBezTo>
                    <a:pt x="27272" y="23846"/>
                    <a:pt x="27272" y="24230"/>
                    <a:pt x="27272" y="24230"/>
                  </a:cubicBezTo>
                  <a:cubicBezTo>
                    <a:pt x="27272" y="24230"/>
                    <a:pt x="26931" y="24230"/>
                    <a:pt x="26931" y="24230"/>
                  </a:cubicBezTo>
                  <a:cubicBezTo>
                    <a:pt x="26931" y="23846"/>
                    <a:pt x="26931" y="23846"/>
                    <a:pt x="26931" y="23846"/>
                  </a:cubicBezTo>
                  <a:close/>
                  <a:moveTo>
                    <a:pt x="27272" y="32692"/>
                  </a:moveTo>
                  <a:cubicBezTo>
                    <a:pt x="27272" y="32692"/>
                    <a:pt x="27272" y="32692"/>
                    <a:pt x="27272" y="32692"/>
                  </a:cubicBezTo>
                  <a:cubicBezTo>
                    <a:pt x="27272" y="32692"/>
                    <a:pt x="26931" y="32692"/>
                    <a:pt x="26931" y="32692"/>
                  </a:cubicBezTo>
                  <a:cubicBezTo>
                    <a:pt x="26931" y="32692"/>
                    <a:pt x="27272" y="32307"/>
                    <a:pt x="27272" y="32692"/>
                  </a:cubicBezTo>
                  <a:cubicBezTo>
                    <a:pt x="27272" y="32692"/>
                    <a:pt x="27272" y="32692"/>
                    <a:pt x="27272" y="32692"/>
                  </a:cubicBezTo>
                  <a:cubicBezTo>
                    <a:pt x="27272" y="32692"/>
                    <a:pt x="27272" y="32692"/>
                    <a:pt x="27272" y="32692"/>
                  </a:cubicBezTo>
                  <a:cubicBezTo>
                    <a:pt x="27272" y="32692"/>
                    <a:pt x="27272" y="32692"/>
                    <a:pt x="27272" y="32692"/>
                  </a:cubicBezTo>
                  <a:cubicBezTo>
                    <a:pt x="27272" y="32692"/>
                    <a:pt x="27272" y="32692"/>
                    <a:pt x="27272" y="32692"/>
                  </a:cubicBezTo>
                  <a:close/>
                  <a:moveTo>
                    <a:pt x="27613" y="30769"/>
                  </a:moveTo>
                  <a:cubicBezTo>
                    <a:pt x="27613" y="30769"/>
                    <a:pt x="27613" y="30769"/>
                    <a:pt x="27613" y="30769"/>
                  </a:cubicBezTo>
                  <a:cubicBezTo>
                    <a:pt x="27613" y="30769"/>
                    <a:pt x="27613" y="30384"/>
                    <a:pt x="27613" y="30384"/>
                  </a:cubicBezTo>
                  <a:cubicBezTo>
                    <a:pt x="27272" y="30384"/>
                    <a:pt x="27613" y="30384"/>
                    <a:pt x="27613" y="30384"/>
                  </a:cubicBezTo>
                  <a:cubicBezTo>
                    <a:pt x="27613" y="30384"/>
                    <a:pt x="27613" y="30384"/>
                    <a:pt x="27613" y="30384"/>
                  </a:cubicBezTo>
                  <a:cubicBezTo>
                    <a:pt x="27613" y="30384"/>
                    <a:pt x="27613" y="30769"/>
                    <a:pt x="27613" y="30769"/>
                  </a:cubicBezTo>
                  <a:close/>
                  <a:moveTo>
                    <a:pt x="28636" y="33461"/>
                  </a:moveTo>
                  <a:cubicBezTo>
                    <a:pt x="28636" y="33461"/>
                    <a:pt x="28636" y="33461"/>
                    <a:pt x="28636" y="33461"/>
                  </a:cubicBezTo>
                  <a:cubicBezTo>
                    <a:pt x="28636" y="33461"/>
                    <a:pt x="28636" y="33461"/>
                    <a:pt x="28636" y="33461"/>
                  </a:cubicBezTo>
                  <a:close/>
                  <a:moveTo>
                    <a:pt x="28977" y="34230"/>
                  </a:moveTo>
                  <a:cubicBezTo>
                    <a:pt x="28636" y="34230"/>
                    <a:pt x="28636" y="34230"/>
                    <a:pt x="28636" y="34615"/>
                  </a:cubicBezTo>
                  <a:cubicBezTo>
                    <a:pt x="28636" y="34615"/>
                    <a:pt x="28977" y="34615"/>
                    <a:pt x="28636" y="34615"/>
                  </a:cubicBezTo>
                  <a:cubicBezTo>
                    <a:pt x="28636" y="34615"/>
                    <a:pt x="28636" y="34615"/>
                    <a:pt x="28636" y="34615"/>
                  </a:cubicBezTo>
                  <a:cubicBezTo>
                    <a:pt x="28295" y="34615"/>
                    <a:pt x="28295" y="34230"/>
                    <a:pt x="28295" y="34230"/>
                  </a:cubicBezTo>
                  <a:cubicBezTo>
                    <a:pt x="28636" y="34230"/>
                    <a:pt x="28636" y="34230"/>
                    <a:pt x="28636" y="33846"/>
                  </a:cubicBezTo>
                  <a:cubicBezTo>
                    <a:pt x="28636" y="33846"/>
                    <a:pt x="28977" y="33846"/>
                    <a:pt x="28977" y="33846"/>
                  </a:cubicBezTo>
                  <a:cubicBezTo>
                    <a:pt x="28977" y="33846"/>
                    <a:pt x="28977" y="33846"/>
                    <a:pt x="28977" y="33846"/>
                  </a:cubicBezTo>
                  <a:cubicBezTo>
                    <a:pt x="28977" y="34230"/>
                    <a:pt x="28977" y="34230"/>
                    <a:pt x="28977" y="34230"/>
                  </a:cubicBezTo>
                  <a:close/>
                  <a:moveTo>
                    <a:pt x="28977" y="31923"/>
                  </a:moveTo>
                  <a:cubicBezTo>
                    <a:pt x="28977" y="31923"/>
                    <a:pt x="28977" y="31923"/>
                    <a:pt x="28977" y="31923"/>
                  </a:cubicBezTo>
                  <a:cubicBezTo>
                    <a:pt x="28977" y="31923"/>
                    <a:pt x="29318" y="31923"/>
                    <a:pt x="29318" y="31923"/>
                  </a:cubicBezTo>
                  <a:cubicBezTo>
                    <a:pt x="29318" y="31923"/>
                    <a:pt x="29318" y="31923"/>
                    <a:pt x="29318" y="31923"/>
                  </a:cubicBezTo>
                  <a:cubicBezTo>
                    <a:pt x="29318" y="31923"/>
                    <a:pt x="29318" y="31923"/>
                    <a:pt x="29318" y="31923"/>
                  </a:cubicBezTo>
                  <a:cubicBezTo>
                    <a:pt x="29318" y="31923"/>
                    <a:pt x="28977" y="31923"/>
                    <a:pt x="28977" y="31923"/>
                  </a:cubicBezTo>
                  <a:close/>
                  <a:moveTo>
                    <a:pt x="29318" y="33076"/>
                  </a:moveTo>
                  <a:cubicBezTo>
                    <a:pt x="29318" y="33076"/>
                    <a:pt x="29318" y="33076"/>
                    <a:pt x="29318" y="33076"/>
                  </a:cubicBezTo>
                  <a:cubicBezTo>
                    <a:pt x="29318" y="33076"/>
                    <a:pt x="29318" y="33076"/>
                    <a:pt x="29318" y="33076"/>
                  </a:cubicBezTo>
                  <a:cubicBezTo>
                    <a:pt x="29318" y="33076"/>
                    <a:pt x="29318" y="33076"/>
                    <a:pt x="29318" y="33076"/>
                  </a:cubicBezTo>
                  <a:cubicBezTo>
                    <a:pt x="29318" y="33076"/>
                    <a:pt x="29318" y="33076"/>
                    <a:pt x="29318" y="33076"/>
                  </a:cubicBezTo>
                  <a:close/>
                  <a:moveTo>
                    <a:pt x="28636" y="38076"/>
                  </a:moveTo>
                  <a:cubicBezTo>
                    <a:pt x="28636" y="38076"/>
                    <a:pt x="28636" y="38076"/>
                    <a:pt x="28636" y="38076"/>
                  </a:cubicBezTo>
                  <a:cubicBezTo>
                    <a:pt x="28295" y="38076"/>
                    <a:pt x="28295" y="38076"/>
                    <a:pt x="28295" y="38076"/>
                  </a:cubicBezTo>
                  <a:cubicBezTo>
                    <a:pt x="28295" y="37692"/>
                    <a:pt x="28295" y="37692"/>
                    <a:pt x="28295" y="37692"/>
                  </a:cubicBezTo>
                  <a:cubicBezTo>
                    <a:pt x="28295" y="37692"/>
                    <a:pt x="28295" y="37692"/>
                    <a:pt x="28636" y="37692"/>
                  </a:cubicBezTo>
                  <a:cubicBezTo>
                    <a:pt x="28636" y="37692"/>
                    <a:pt x="28636" y="37692"/>
                    <a:pt x="28636" y="38076"/>
                  </a:cubicBezTo>
                  <a:close/>
                  <a:moveTo>
                    <a:pt x="28977" y="38846"/>
                  </a:moveTo>
                  <a:cubicBezTo>
                    <a:pt x="28977" y="38461"/>
                    <a:pt x="28977" y="38461"/>
                    <a:pt x="28977" y="38461"/>
                  </a:cubicBezTo>
                  <a:cubicBezTo>
                    <a:pt x="28977" y="38846"/>
                    <a:pt x="28977" y="38846"/>
                    <a:pt x="28977" y="38846"/>
                  </a:cubicBezTo>
                  <a:cubicBezTo>
                    <a:pt x="28977" y="38846"/>
                    <a:pt x="28977" y="38846"/>
                    <a:pt x="28977" y="38846"/>
                  </a:cubicBezTo>
                  <a:close/>
                  <a:moveTo>
                    <a:pt x="11590" y="84230"/>
                  </a:moveTo>
                  <a:cubicBezTo>
                    <a:pt x="11590" y="84230"/>
                    <a:pt x="11590" y="84230"/>
                    <a:pt x="11590" y="84230"/>
                  </a:cubicBezTo>
                  <a:cubicBezTo>
                    <a:pt x="11590" y="84230"/>
                    <a:pt x="11590" y="84230"/>
                    <a:pt x="11590" y="84230"/>
                  </a:cubicBezTo>
                  <a:cubicBezTo>
                    <a:pt x="11590" y="84230"/>
                    <a:pt x="11590" y="84230"/>
                    <a:pt x="11590" y="84230"/>
                  </a:cubicBezTo>
                  <a:close/>
                  <a:moveTo>
                    <a:pt x="11931" y="84230"/>
                  </a:moveTo>
                  <a:cubicBezTo>
                    <a:pt x="11931" y="84230"/>
                    <a:pt x="11931" y="84230"/>
                    <a:pt x="11590" y="84230"/>
                  </a:cubicBezTo>
                  <a:cubicBezTo>
                    <a:pt x="11931" y="84230"/>
                    <a:pt x="11931" y="84230"/>
                    <a:pt x="11931" y="84230"/>
                  </a:cubicBezTo>
                  <a:cubicBezTo>
                    <a:pt x="11931" y="84615"/>
                    <a:pt x="11931" y="84615"/>
                    <a:pt x="11931" y="84615"/>
                  </a:cubicBezTo>
                  <a:lnTo>
                    <a:pt x="11931" y="84230"/>
                  </a:lnTo>
                  <a:close/>
                  <a:moveTo>
                    <a:pt x="12272" y="85000"/>
                  </a:moveTo>
                  <a:cubicBezTo>
                    <a:pt x="12272" y="85000"/>
                    <a:pt x="12272" y="85000"/>
                    <a:pt x="12272" y="85000"/>
                  </a:cubicBezTo>
                  <a:cubicBezTo>
                    <a:pt x="12272" y="85000"/>
                    <a:pt x="12272" y="85000"/>
                    <a:pt x="12272" y="85000"/>
                  </a:cubicBezTo>
                  <a:cubicBezTo>
                    <a:pt x="12272" y="85000"/>
                    <a:pt x="12272" y="85000"/>
                    <a:pt x="12272" y="85000"/>
                  </a:cubicBezTo>
                  <a:cubicBezTo>
                    <a:pt x="12272" y="85000"/>
                    <a:pt x="12272" y="85000"/>
                    <a:pt x="12272" y="85000"/>
                  </a:cubicBezTo>
                  <a:close/>
                  <a:moveTo>
                    <a:pt x="29318" y="116153"/>
                  </a:moveTo>
                  <a:cubicBezTo>
                    <a:pt x="29318" y="116153"/>
                    <a:pt x="29318" y="116153"/>
                    <a:pt x="29318" y="116153"/>
                  </a:cubicBezTo>
                  <a:cubicBezTo>
                    <a:pt x="29318" y="116153"/>
                    <a:pt x="29318" y="116153"/>
                    <a:pt x="29318" y="116153"/>
                  </a:cubicBezTo>
                  <a:close/>
                  <a:moveTo>
                    <a:pt x="31704" y="104615"/>
                  </a:moveTo>
                  <a:cubicBezTo>
                    <a:pt x="31704" y="104615"/>
                    <a:pt x="31704" y="104615"/>
                    <a:pt x="31704" y="104615"/>
                  </a:cubicBezTo>
                  <a:cubicBezTo>
                    <a:pt x="31704" y="104615"/>
                    <a:pt x="31704" y="104615"/>
                    <a:pt x="31704" y="104615"/>
                  </a:cubicBezTo>
                  <a:cubicBezTo>
                    <a:pt x="31704" y="104615"/>
                    <a:pt x="31704" y="104615"/>
                    <a:pt x="31704" y="104615"/>
                  </a:cubicBezTo>
                  <a:close/>
                  <a:moveTo>
                    <a:pt x="32386" y="92692"/>
                  </a:moveTo>
                  <a:cubicBezTo>
                    <a:pt x="32386" y="92692"/>
                    <a:pt x="32386" y="92692"/>
                    <a:pt x="32386" y="92692"/>
                  </a:cubicBezTo>
                  <a:cubicBezTo>
                    <a:pt x="32386" y="92692"/>
                    <a:pt x="32386" y="92692"/>
                    <a:pt x="32386" y="92692"/>
                  </a:cubicBezTo>
                  <a:close/>
                  <a:moveTo>
                    <a:pt x="32045" y="98461"/>
                  </a:moveTo>
                  <a:cubicBezTo>
                    <a:pt x="32045" y="98461"/>
                    <a:pt x="32045" y="98461"/>
                    <a:pt x="32045" y="98461"/>
                  </a:cubicBezTo>
                  <a:cubicBezTo>
                    <a:pt x="32045" y="98461"/>
                    <a:pt x="32045" y="98461"/>
                    <a:pt x="32045" y="98461"/>
                  </a:cubicBezTo>
                  <a:cubicBezTo>
                    <a:pt x="32045" y="98461"/>
                    <a:pt x="32045" y="98076"/>
                    <a:pt x="32045" y="98076"/>
                  </a:cubicBezTo>
                  <a:cubicBezTo>
                    <a:pt x="32045" y="98076"/>
                    <a:pt x="32045" y="98461"/>
                    <a:pt x="32045" y="98461"/>
                  </a:cubicBezTo>
                  <a:cubicBezTo>
                    <a:pt x="32045" y="98461"/>
                    <a:pt x="32045" y="98461"/>
                    <a:pt x="32045" y="98461"/>
                  </a:cubicBezTo>
                  <a:close/>
                  <a:moveTo>
                    <a:pt x="32727" y="100000"/>
                  </a:move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lose/>
                  <a:moveTo>
                    <a:pt x="33750" y="98076"/>
                  </a:moveTo>
                  <a:cubicBezTo>
                    <a:pt x="33409" y="98076"/>
                    <a:pt x="33409" y="98076"/>
                    <a:pt x="33409" y="98076"/>
                  </a:cubicBezTo>
                  <a:cubicBezTo>
                    <a:pt x="33409" y="97692"/>
                    <a:pt x="33409" y="97692"/>
                    <a:pt x="33409" y="97307"/>
                  </a:cubicBezTo>
                  <a:cubicBezTo>
                    <a:pt x="33409" y="97307"/>
                    <a:pt x="33409" y="97307"/>
                    <a:pt x="33409" y="97307"/>
                  </a:cubicBezTo>
                  <a:cubicBezTo>
                    <a:pt x="33409" y="97307"/>
                    <a:pt x="33409" y="97307"/>
                    <a:pt x="33409" y="97307"/>
                  </a:cubicBezTo>
                  <a:cubicBezTo>
                    <a:pt x="33409" y="97307"/>
                    <a:pt x="33409" y="96923"/>
                    <a:pt x="33068" y="96923"/>
                  </a:cubicBezTo>
                  <a:cubicBezTo>
                    <a:pt x="33068" y="96923"/>
                    <a:pt x="33068" y="96923"/>
                    <a:pt x="32727" y="96538"/>
                  </a:cubicBezTo>
                  <a:cubicBezTo>
                    <a:pt x="32727" y="96538"/>
                    <a:pt x="32727" y="96153"/>
                    <a:pt x="32727" y="96153"/>
                  </a:cubicBezTo>
                  <a:cubicBezTo>
                    <a:pt x="32727" y="95769"/>
                    <a:pt x="32386" y="95000"/>
                    <a:pt x="32386" y="94615"/>
                  </a:cubicBezTo>
                  <a:cubicBezTo>
                    <a:pt x="32386" y="94615"/>
                    <a:pt x="32386" y="94230"/>
                    <a:pt x="32386" y="94230"/>
                  </a:cubicBezTo>
                  <a:cubicBezTo>
                    <a:pt x="32727" y="94230"/>
                    <a:pt x="32727" y="94615"/>
                    <a:pt x="32727" y="94615"/>
                  </a:cubicBezTo>
                  <a:cubicBezTo>
                    <a:pt x="32727" y="95000"/>
                    <a:pt x="32727" y="95384"/>
                    <a:pt x="32727" y="95769"/>
                  </a:cubicBezTo>
                  <a:cubicBezTo>
                    <a:pt x="32727" y="96153"/>
                    <a:pt x="32727" y="96153"/>
                    <a:pt x="33068" y="96538"/>
                  </a:cubicBezTo>
                  <a:cubicBezTo>
                    <a:pt x="33409" y="96538"/>
                    <a:pt x="33409" y="96923"/>
                    <a:pt x="33409" y="96923"/>
                  </a:cubicBezTo>
                  <a:cubicBezTo>
                    <a:pt x="33409" y="97307"/>
                    <a:pt x="33409" y="97307"/>
                    <a:pt x="33409" y="97307"/>
                  </a:cubicBezTo>
                  <a:cubicBezTo>
                    <a:pt x="33409" y="97307"/>
                    <a:pt x="33409" y="97307"/>
                    <a:pt x="33409" y="97307"/>
                  </a:cubicBezTo>
                  <a:cubicBezTo>
                    <a:pt x="33409" y="97307"/>
                    <a:pt x="33409" y="97307"/>
                    <a:pt x="33409" y="97307"/>
                  </a:cubicBezTo>
                  <a:cubicBezTo>
                    <a:pt x="33750" y="97692"/>
                    <a:pt x="33750" y="97692"/>
                    <a:pt x="33750" y="97692"/>
                  </a:cubicBezTo>
                  <a:cubicBezTo>
                    <a:pt x="33750" y="97692"/>
                    <a:pt x="33750" y="98076"/>
                    <a:pt x="33750" y="98076"/>
                  </a:cubicBezTo>
                  <a:close/>
                  <a:moveTo>
                    <a:pt x="33750" y="89615"/>
                  </a:moveTo>
                  <a:cubicBezTo>
                    <a:pt x="33750" y="89615"/>
                    <a:pt x="33750" y="89615"/>
                    <a:pt x="33750" y="89615"/>
                  </a:cubicBezTo>
                  <a:cubicBezTo>
                    <a:pt x="33750" y="89615"/>
                    <a:pt x="33750" y="89615"/>
                    <a:pt x="33750" y="89615"/>
                  </a:cubicBezTo>
                  <a:cubicBezTo>
                    <a:pt x="33750" y="89615"/>
                    <a:pt x="33750" y="89615"/>
                    <a:pt x="33750" y="89615"/>
                  </a:cubicBezTo>
                  <a:close/>
                  <a:moveTo>
                    <a:pt x="38181" y="81538"/>
                  </a:moveTo>
                  <a:cubicBezTo>
                    <a:pt x="38181" y="81538"/>
                    <a:pt x="38181" y="81538"/>
                    <a:pt x="38181" y="81538"/>
                  </a:cubicBezTo>
                  <a:cubicBezTo>
                    <a:pt x="38181" y="81538"/>
                    <a:pt x="38181" y="81538"/>
                    <a:pt x="38181" y="81538"/>
                  </a:cubicBezTo>
                  <a:cubicBezTo>
                    <a:pt x="38181" y="81538"/>
                    <a:pt x="38181" y="81538"/>
                    <a:pt x="38181" y="81538"/>
                  </a:cubicBezTo>
                  <a:cubicBezTo>
                    <a:pt x="38181" y="81538"/>
                    <a:pt x="38181" y="81538"/>
                    <a:pt x="38181" y="81538"/>
                  </a:cubicBezTo>
                  <a:close/>
                  <a:moveTo>
                    <a:pt x="34772" y="67692"/>
                  </a:moveTo>
                  <a:cubicBezTo>
                    <a:pt x="34772" y="67692"/>
                    <a:pt x="34772" y="67692"/>
                    <a:pt x="34772" y="67692"/>
                  </a:cubicBezTo>
                  <a:cubicBezTo>
                    <a:pt x="34772" y="67692"/>
                    <a:pt x="34772" y="67692"/>
                    <a:pt x="34772" y="68076"/>
                  </a:cubicBezTo>
                  <a:cubicBezTo>
                    <a:pt x="34772" y="67692"/>
                    <a:pt x="34772" y="67692"/>
                    <a:pt x="34772" y="67692"/>
                  </a:cubicBezTo>
                  <a:cubicBezTo>
                    <a:pt x="34772" y="67692"/>
                    <a:pt x="34772" y="67692"/>
                    <a:pt x="34772" y="67692"/>
                  </a:cubicBezTo>
                  <a:close/>
                  <a:moveTo>
                    <a:pt x="34431" y="67307"/>
                  </a:moveTo>
                  <a:cubicBezTo>
                    <a:pt x="34431" y="67307"/>
                    <a:pt x="34431" y="67307"/>
                    <a:pt x="34431" y="67307"/>
                  </a:cubicBezTo>
                  <a:cubicBezTo>
                    <a:pt x="34431" y="67307"/>
                    <a:pt x="34431" y="67307"/>
                    <a:pt x="34431" y="67307"/>
                  </a:cubicBezTo>
                  <a:cubicBezTo>
                    <a:pt x="34431" y="67307"/>
                    <a:pt x="34431" y="67307"/>
                    <a:pt x="34431" y="67307"/>
                  </a:cubicBezTo>
                  <a:cubicBezTo>
                    <a:pt x="34431" y="67307"/>
                    <a:pt x="34431" y="67307"/>
                    <a:pt x="34431" y="67307"/>
                  </a:cubicBezTo>
                  <a:close/>
                  <a:moveTo>
                    <a:pt x="36136" y="99615"/>
                  </a:moveTo>
                  <a:cubicBezTo>
                    <a:pt x="36136" y="99615"/>
                    <a:pt x="36136" y="100000"/>
                    <a:pt x="36136" y="100000"/>
                  </a:cubicBezTo>
                  <a:cubicBezTo>
                    <a:pt x="36477" y="100384"/>
                    <a:pt x="36477" y="100769"/>
                    <a:pt x="36136" y="100769"/>
                  </a:cubicBezTo>
                  <a:cubicBezTo>
                    <a:pt x="36136" y="101153"/>
                    <a:pt x="36136" y="101538"/>
                    <a:pt x="36136" y="101538"/>
                  </a:cubicBezTo>
                  <a:cubicBezTo>
                    <a:pt x="36136" y="101923"/>
                    <a:pt x="36477" y="101923"/>
                    <a:pt x="36477" y="102307"/>
                  </a:cubicBezTo>
                  <a:cubicBezTo>
                    <a:pt x="36477" y="102307"/>
                    <a:pt x="36477" y="102307"/>
                    <a:pt x="36477" y="102307"/>
                  </a:cubicBezTo>
                  <a:cubicBezTo>
                    <a:pt x="36136" y="102307"/>
                    <a:pt x="36136" y="102307"/>
                    <a:pt x="36136" y="102307"/>
                  </a:cubicBezTo>
                  <a:cubicBezTo>
                    <a:pt x="36136" y="101923"/>
                    <a:pt x="35795" y="101538"/>
                    <a:pt x="35795" y="101153"/>
                  </a:cubicBezTo>
                  <a:cubicBezTo>
                    <a:pt x="35795" y="101153"/>
                    <a:pt x="35795" y="100769"/>
                    <a:pt x="35795" y="100769"/>
                  </a:cubicBezTo>
                  <a:cubicBezTo>
                    <a:pt x="36136" y="100384"/>
                    <a:pt x="36136" y="100000"/>
                    <a:pt x="35795" y="100000"/>
                  </a:cubicBezTo>
                  <a:cubicBezTo>
                    <a:pt x="35795" y="99615"/>
                    <a:pt x="35795" y="99615"/>
                    <a:pt x="35795" y="99230"/>
                  </a:cubicBezTo>
                  <a:cubicBezTo>
                    <a:pt x="35795" y="99230"/>
                    <a:pt x="35795" y="99230"/>
                    <a:pt x="35795" y="99230"/>
                  </a:cubicBezTo>
                  <a:cubicBezTo>
                    <a:pt x="36136" y="99230"/>
                    <a:pt x="36136" y="99230"/>
                    <a:pt x="36136" y="99230"/>
                  </a:cubicBezTo>
                  <a:cubicBezTo>
                    <a:pt x="36136" y="99230"/>
                    <a:pt x="36136" y="99615"/>
                    <a:pt x="36136" y="99615"/>
                  </a:cubicBezTo>
                  <a:close/>
                  <a:moveTo>
                    <a:pt x="35454" y="90000"/>
                  </a:moveTo>
                  <a:cubicBezTo>
                    <a:pt x="35454" y="90000"/>
                    <a:pt x="35454" y="90000"/>
                    <a:pt x="35454" y="90000"/>
                  </a:cubicBezTo>
                  <a:cubicBezTo>
                    <a:pt x="35454" y="90000"/>
                    <a:pt x="35454" y="90000"/>
                    <a:pt x="35454" y="90000"/>
                  </a:cubicBezTo>
                  <a:close/>
                  <a:moveTo>
                    <a:pt x="35454" y="91153"/>
                  </a:moveTo>
                  <a:cubicBezTo>
                    <a:pt x="35795" y="91153"/>
                    <a:pt x="35795" y="91153"/>
                    <a:pt x="36136" y="91153"/>
                  </a:cubicBezTo>
                  <a:cubicBezTo>
                    <a:pt x="36136" y="91538"/>
                    <a:pt x="36136" y="91538"/>
                    <a:pt x="36136" y="91538"/>
                  </a:cubicBezTo>
                  <a:cubicBezTo>
                    <a:pt x="35795" y="91923"/>
                    <a:pt x="35795" y="92307"/>
                    <a:pt x="35454" y="92307"/>
                  </a:cubicBezTo>
                  <a:cubicBezTo>
                    <a:pt x="35454" y="92692"/>
                    <a:pt x="35454" y="92692"/>
                    <a:pt x="35454" y="92692"/>
                  </a:cubicBezTo>
                  <a:cubicBezTo>
                    <a:pt x="35454" y="92692"/>
                    <a:pt x="35454" y="93076"/>
                    <a:pt x="35454" y="93076"/>
                  </a:cubicBezTo>
                  <a:cubicBezTo>
                    <a:pt x="35454" y="93076"/>
                    <a:pt x="35113" y="93076"/>
                    <a:pt x="35113" y="93076"/>
                  </a:cubicBezTo>
                  <a:cubicBezTo>
                    <a:pt x="35113" y="93076"/>
                    <a:pt x="35113" y="93076"/>
                    <a:pt x="35113" y="93076"/>
                  </a:cubicBezTo>
                  <a:cubicBezTo>
                    <a:pt x="34772" y="93076"/>
                    <a:pt x="34772" y="93076"/>
                    <a:pt x="34772" y="93076"/>
                  </a:cubicBezTo>
                  <a:cubicBezTo>
                    <a:pt x="34772" y="93076"/>
                    <a:pt x="34431" y="93076"/>
                    <a:pt x="34431" y="93076"/>
                  </a:cubicBezTo>
                  <a:cubicBezTo>
                    <a:pt x="34431" y="93076"/>
                    <a:pt x="34431" y="93076"/>
                    <a:pt x="34431" y="93076"/>
                  </a:cubicBezTo>
                  <a:cubicBezTo>
                    <a:pt x="34431" y="93076"/>
                    <a:pt x="34431" y="92692"/>
                    <a:pt x="34431" y="92692"/>
                  </a:cubicBezTo>
                  <a:cubicBezTo>
                    <a:pt x="34431" y="92307"/>
                    <a:pt x="34431" y="91923"/>
                    <a:pt x="34431" y="91538"/>
                  </a:cubicBezTo>
                  <a:cubicBezTo>
                    <a:pt x="34431" y="91538"/>
                    <a:pt x="34431" y="91538"/>
                    <a:pt x="34431" y="91538"/>
                  </a:cubicBezTo>
                  <a:cubicBezTo>
                    <a:pt x="34431" y="91153"/>
                    <a:pt x="34772" y="91153"/>
                    <a:pt x="34772" y="91153"/>
                  </a:cubicBezTo>
                  <a:cubicBezTo>
                    <a:pt x="35113" y="91153"/>
                    <a:pt x="35113" y="91153"/>
                    <a:pt x="35454" y="91153"/>
                  </a:cubicBezTo>
                  <a:close/>
                  <a:moveTo>
                    <a:pt x="34772" y="37307"/>
                  </a:moveTo>
                  <a:cubicBezTo>
                    <a:pt x="34772" y="37307"/>
                    <a:pt x="35113" y="37307"/>
                    <a:pt x="35113" y="37307"/>
                  </a:cubicBezTo>
                  <a:cubicBezTo>
                    <a:pt x="35113" y="37307"/>
                    <a:pt x="35113" y="37307"/>
                    <a:pt x="35113" y="37307"/>
                  </a:cubicBezTo>
                  <a:cubicBezTo>
                    <a:pt x="35113" y="37307"/>
                    <a:pt x="35113" y="37307"/>
                    <a:pt x="35113" y="37307"/>
                  </a:cubicBezTo>
                  <a:cubicBezTo>
                    <a:pt x="35113" y="37307"/>
                    <a:pt x="35113" y="37692"/>
                    <a:pt x="35454" y="37692"/>
                  </a:cubicBezTo>
                  <a:cubicBezTo>
                    <a:pt x="35454" y="37692"/>
                    <a:pt x="35454" y="38076"/>
                    <a:pt x="35454" y="38076"/>
                  </a:cubicBezTo>
                  <a:cubicBezTo>
                    <a:pt x="35113" y="38076"/>
                    <a:pt x="35113" y="38076"/>
                    <a:pt x="35113" y="38076"/>
                  </a:cubicBezTo>
                  <a:cubicBezTo>
                    <a:pt x="34772" y="37692"/>
                    <a:pt x="34772" y="37692"/>
                    <a:pt x="35113" y="37692"/>
                  </a:cubicBezTo>
                  <a:cubicBezTo>
                    <a:pt x="35113" y="37692"/>
                    <a:pt x="35113" y="37692"/>
                    <a:pt x="35113" y="37692"/>
                  </a:cubicBezTo>
                  <a:cubicBezTo>
                    <a:pt x="35113" y="37307"/>
                    <a:pt x="35113" y="37307"/>
                    <a:pt x="35113" y="37307"/>
                  </a:cubicBezTo>
                  <a:cubicBezTo>
                    <a:pt x="35113" y="37307"/>
                    <a:pt x="35113" y="37307"/>
                    <a:pt x="35113" y="37307"/>
                  </a:cubicBezTo>
                  <a:cubicBezTo>
                    <a:pt x="35113" y="37307"/>
                    <a:pt x="35113" y="37307"/>
                    <a:pt x="35113" y="37307"/>
                  </a:cubicBezTo>
                  <a:cubicBezTo>
                    <a:pt x="34772" y="37307"/>
                    <a:pt x="34772" y="37307"/>
                    <a:pt x="34772" y="37307"/>
                  </a:cubicBezTo>
                  <a:cubicBezTo>
                    <a:pt x="34772" y="37307"/>
                    <a:pt x="34772" y="37307"/>
                    <a:pt x="34772" y="37307"/>
                  </a:cubicBezTo>
                  <a:close/>
                  <a:moveTo>
                    <a:pt x="34431" y="35384"/>
                  </a:moveTo>
                  <a:cubicBezTo>
                    <a:pt x="34431" y="35384"/>
                    <a:pt x="34431" y="35384"/>
                    <a:pt x="34431" y="35769"/>
                  </a:cubicBezTo>
                  <a:cubicBezTo>
                    <a:pt x="34431" y="35769"/>
                    <a:pt x="34431" y="35769"/>
                    <a:pt x="34431" y="35769"/>
                  </a:cubicBezTo>
                  <a:cubicBezTo>
                    <a:pt x="34431" y="35769"/>
                    <a:pt x="34431" y="35769"/>
                    <a:pt x="34431" y="35769"/>
                  </a:cubicBezTo>
                  <a:cubicBezTo>
                    <a:pt x="34431" y="35769"/>
                    <a:pt x="34431" y="35769"/>
                    <a:pt x="34431" y="35384"/>
                  </a:cubicBezTo>
                  <a:close/>
                  <a:moveTo>
                    <a:pt x="34431" y="49615"/>
                  </a:moveTo>
                  <a:cubicBezTo>
                    <a:pt x="34431" y="49615"/>
                    <a:pt x="34431" y="49615"/>
                    <a:pt x="34431" y="49615"/>
                  </a:cubicBezTo>
                  <a:cubicBezTo>
                    <a:pt x="34431" y="49615"/>
                    <a:pt x="34431" y="49615"/>
                    <a:pt x="34431" y="49615"/>
                  </a:cubicBezTo>
                  <a:cubicBezTo>
                    <a:pt x="34431" y="49615"/>
                    <a:pt x="34431" y="49615"/>
                    <a:pt x="34431" y="49615"/>
                  </a:cubicBezTo>
                  <a:cubicBezTo>
                    <a:pt x="34431" y="49615"/>
                    <a:pt x="34431" y="49615"/>
                    <a:pt x="34431" y="49615"/>
                  </a:cubicBezTo>
                  <a:close/>
                  <a:moveTo>
                    <a:pt x="32386" y="33076"/>
                  </a:moveTo>
                  <a:cubicBezTo>
                    <a:pt x="32727" y="33076"/>
                    <a:pt x="32727" y="33076"/>
                    <a:pt x="32727" y="33076"/>
                  </a:cubicBezTo>
                  <a:cubicBezTo>
                    <a:pt x="32727" y="33076"/>
                    <a:pt x="32727" y="33076"/>
                    <a:pt x="32727" y="33076"/>
                  </a:cubicBezTo>
                  <a:cubicBezTo>
                    <a:pt x="32727" y="33076"/>
                    <a:pt x="32727" y="33076"/>
                    <a:pt x="32727" y="33076"/>
                  </a:cubicBezTo>
                  <a:cubicBezTo>
                    <a:pt x="33068" y="33461"/>
                    <a:pt x="33068" y="33846"/>
                    <a:pt x="33409" y="33846"/>
                  </a:cubicBezTo>
                  <a:cubicBezTo>
                    <a:pt x="33409" y="34230"/>
                    <a:pt x="33409" y="34230"/>
                    <a:pt x="33409" y="34230"/>
                  </a:cubicBezTo>
                  <a:cubicBezTo>
                    <a:pt x="33409" y="34615"/>
                    <a:pt x="33409" y="34615"/>
                    <a:pt x="33409" y="34615"/>
                  </a:cubicBezTo>
                  <a:cubicBezTo>
                    <a:pt x="33409" y="34615"/>
                    <a:pt x="33068" y="34615"/>
                    <a:pt x="33068" y="34615"/>
                  </a:cubicBezTo>
                  <a:cubicBezTo>
                    <a:pt x="33068" y="34615"/>
                    <a:pt x="33068" y="34615"/>
                    <a:pt x="33068" y="34615"/>
                  </a:cubicBezTo>
                  <a:cubicBezTo>
                    <a:pt x="33068" y="34230"/>
                    <a:pt x="33068" y="34230"/>
                    <a:pt x="32727" y="33846"/>
                  </a:cubicBezTo>
                  <a:cubicBezTo>
                    <a:pt x="32386" y="33846"/>
                    <a:pt x="32386" y="33846"/>
                    <a:pt x="32386" y="33461"/>
                  </a:cubicBezTo>
                  <a:cubicBezTo>
                    <a:pt x="32386" y="33461"/>
                    <a:pt x="32386" y="33076"/>
                    <a:pt x="32386" y="33076"/>
                  </a:cubicBezTo>
                  <a:close/>
                  <a:moveTo>
                    <a:pt x="33068" y="48076"/>
                  </a:moveTo>
                  <a:cubicBezTo>
                    <a:pt x="33068" y="48076"/>
                    <a:pt x="33068" y="48076"/>
                    <a:pt x="32727" y="48076"/>
                  </a:cubicBezTo>
                  <a:cubicBezTo>
                    <a:pt x="32727" y="48076"/>
                    <a:pt x="32727" y="48076"/>
                    <a:pt x="32727" y="48076"/>
                  </a:cubicBezTo>
                  <a:cubicBezTo>
                    <a:pt x="32727" y="48076"/>
                    <a:pt x="33068" y="48076"/>
                    <a:pt x="33068" y="48076"/>
                  </a:cubicBezTo>
                  <a:cubicBezTo>
                    <a:pt x="33068" y="48076"/>
                    <a:pt x="33068" y="48076"/>
                    <a:pt x="33068" y="48076"/>
                  </a:cubicBezTo>
                  <a:close/>
                  <a:moveTo>
                    <a:pt x="32045" y="31153"/>
                  </a:moveTo>
                  <a:cubicBezTo>
                    <a:pt x="32045" y="31153"/>
                    <a:pt x="32045" y="31153"/>
                    <a:pt x="32045" y="31153"/>
                  </a:cubicBezTo>
                  <a:cubicBezTo>
                    <a:pt x="32045" y="31153"/>
                    <a:pt x="32045" y="31153"/>
                    <a:pt x="32045" y="31538"/>
                  </a:cubicBezTo>
                  <a:cubicBezTo>
                    <a:pt x="32045" y="31538"/>
                    <a:pt x="32045" y="31538"/>
                    <a:pt x="32045" y="31538"/>
                  </a:cubicBezTo>
                  <a:cubicBezTo>
                    <a:pt x="32045" y="31538"/>
                    <a:pt x="32045" y="31153"/>
                    <a:pt x="32045" y="31153"/>
                  </a:cubicBezTo>
                  <a:cubicBezTo>
                    <a:pt x="32045" y="31153"/>
                    <a:pt x="32045" y="31153"/>
                    <a:pt x="32045" y="31153"/>
                  </a:cubicBezTo>
                  <a:close/>
                  <a:moveTo>
                    <a:pt x="30340" y="25769"/>
                  </a:moveTo>
                  <a:cubicBezTo>
                    <a:pt x="30340" y="25769"/>
                    <a:pt x="30340" y="25769"/>
                    <a:pt x="30340" y="25769"/>
                  </a:cubicBezTo>
                  <a:cubicBezTo>
                    <a:pt x="30340" y="25769"/>
                    <a:pt x="30340" y="25769"/>
                    <a:pt x="30340" y="25769"/>
                  </a:cubicBezTo>
                  <a:cubicBezTo>
                    <a:pt x="30340" y="25769"/>
                    <a:pt x="30340" y="25769"/>
                    <a:pt x="30000" y="25769"/>
                  </a:cubicBezTo>
                  <a:cubicBezTo>
                    <a:pt x="30000" y="25769"/>
                    <a:pt x="30340" y="25769"/>
                    <a:pt x="30340" y="25769"/>
                  </a:cubicBezTo>
                  <a:close/>
                  <a:moveTo>
                    <a:pt x="30000" y="28461"/>
                  </a:move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lose/>
                  <a:moveTo>
                    <a:pt x="30000" y="34615"/>
                  </a:moveTo>
                  <a:cubicBezTo>
                    <a:pt x="30000" y="34615"/>
                    <a:pt x="30000" y="34615"/>
                    <a:pt x="30000" y="34615"/>
                  </a:cubicBezTo>
                  <a:cubicBezTo>
                    <a:pt x="30000" y="34230"/>
                    <a:pt x="30000" y="34230"/>
                    <a:pt x="30340" y="33846"/>
                  </a:cubicBezTo>
                  <a:cubicBezTo>
                    <a:pt x="30340" y="33846"/>
                    <a:pt x="30340" y="33846"/>
                    <a:pt x="30340" y="33846"/>
                  </a:cubicBezTo>
                  <a:cubicBezTo>
                    <a:pt x="30340" y="33846"/>
                    <a:pt x="30340" y="33846"/>
                    <a:pt x="30340" y="34230"/>
                  </a:cubicBezTo>
                  <a:cubicBezTo>
                    <a:pt x="30681" y="34230"/>
                    <a:pt x="30681" y="34230"/>
                    <a:pt x="31022" y="34615"/>
                  </a:cubicBezTo>
                  <a:cubicBezTo>
                    <a:pt x="31022" y="34615"/>
                    <a:pt x="31022" y="34615"/>
                    <a:pt x="31022" y="34615"/>
                  </a:cubicBezTo>
                  <a:cubicBezTo>
                    <a:pt x="31363" y="35000"/>
                    <a:pt x="31363" y="35384"/>
                    <a:pt x="31022" y="35769"/>
                  </a:cubicBezTo>
                  <a:cubicBezTo>
                    <a:pt x="31022" y="35769"/>
                    <a:pt x="31022" y="35769"/>
                    <a:pt x="31022" y="35769"/>
                  </a:cubicBezTo>
                  <a:cubicBezTo>
                    <a:pt x="30681" y="35769"/>
                    <a:pt x="30681" y="35769"/>
                    <a:pt x="30681" y="35769"/>
                  </a:cubicBezTo>
                  <a:cubicBezTo>
                    <a:pt x="30340" y="35384"/>
                    <a:pt x="30000" y="35000"/>
                    <a:pt x="30000" y="34615"/>
                  </a:cubicBezTo>
                  <a:close/>
                  <a:moveTo>
                    <a:pt x="31022" y="56923"/>
                  </a:moveTo>
                  <a:cubicBezTo>
                    <a:pt x="31022" y="56923"/>
                    <a:pt x="31022" y="56923"/>
                    <a:pt x="30681" y="56923"/>
                  </a:cubicBezTo>
                  <a:cubicBezTo>
                    <a:pt x="30681" y="56923"/>
                    <a:pt x="30681" y="56923"/>
                    <a:pt x="30681" y="56923"/>
                  </a:cubicBezTo>
                  <a:cubicBezTo>
                    <a:pt x="30681" y="56923"/>
                    <a:pt x="30681" y="56923"/>
                    <a:pt x="30681" y="56923"/>
                  </a:cubicBezTo>
                  <a:cubicBezTo>
                    <a:pt x="30340" y="56923"/>
                    <a:pt x="30340" y="56923"/>
                    <a:pt x="30340" y="56923"/>
                  </a:cubicBezTo>
                  <a:cubicBezTo>
                    <a:pt x="30000" y="56923"/>
                    <a:pt x="30000" y="56923"/>
                    <a:pt x="30000" y="56923"/>
                  </a:cubicBezTo>
                  <a:cubicBezTo>
                    <a:pt x="30000" y="56923"/>
                    <a:pt x="30000" y="56538"/>
                    <a:pt x="30340" y="56538"/>
                  </a:cubicBezTo>
                  <a:cubicBezTo>
                    <a:pt x="30340" y="56538"/>
                    <a:pt x="30681" y="56538"/>
                    <a:pt x="31022" y="56538"/>
                  </a:cubicBezTo>
                  <a:cubicBezTo>
                    <a:pt x="31022" y="56538"/>
                    <a:pt x="31022" y="56538"/>
                    <a:pt x="31022" y="56923"/>
                  </a:cubicBezTo>
                  <a:close/>
                  <a:moveTo>
                    <a:pt x="39204" y="55769"/>
                  </a:moveTo>
                  <a:cubicBezTo>
                    <a:pt x="39204" y="56153"/>
                    <a:pt x="38863" y="56153"/>
                    <a:pt x="38863" y="56153"/>
                  </a:cubicBezTo>
                  <a:cubicBezTo>
                    <a:pt x="38863" y="56153"/>
                    <a:pt x="38522" y="56153"/>
                    <a:pt x="38181" y="56153"/>
                  </a:cubicBezTo>
                  <a:cubicBezTo>
                    <a:pt x="38181" y="56153"/>
                    <a:pt x="37840" y="56153"/>
                    <a:pt x="37500" y="56153"/>
                  </a:cubicBezTo>
                  <a:cubicBezTo>
                    <a:pt x="37500" y="56153"/>
                    <a:pt x="37159" y="56153"/>
                    <a:pt x="37159" y="56153"/>
                  </a:cubicBezTo>
                  <a:cubicBezTo>
                    <a:pt x="36818" y="56153"/>
                    <a:pt x="36477" y="56153"/>
                    <a:pt x="36136" y="55769"/>
                  </a:cubicBezTo>
                  <a:cubicBezTo>
                    <a:pt x="36136" y="55769"/>
                    <a:pt x="36136" y="55769"/>
                    <a:pt x="35795" y="55769"/>
                  </a:cubicBezTo>
                  <a:cubicBezTo>
                    <a:pt x="35795" y="55769"/>
                    <a:pt x="35795" y="55769"/>
                    <a:pt x="35795" y="55769"/>
                  </a:cubicBezTo>
                  <a:cubicBezTo>
                    <a:pt x="35454" y="55769"/>
                    <a:pt x="35113" y="55384"/>
                    <a:pt x="34772" y="55384"/>
                  </a:cubicBezTo>
                  <a:cubicBezTo>
                    <a:pt x="34431" y="55384"/>
                    <a:pt x="33750" y="55384"/>
                    <a:pt x="33409" y="55769"/>
                  </a:cubicBezTo>
                  <a:cubicBezTo>
                    <a:pt x="33068" y="55769"/>
                    <a:pt x="32727" y="55769"/>
                    <a:pt x="32727" y="56153"/>
                  </a:cubicBezTo>
                  <a:cubicBezTo>
                    <a:pt x="32727" y="56153"/>
                    <a:pt x="32386" y="56153"/>
                    <a:pt x="32386" y="56153"/>
                  </a:cubicBezTo>
                  <a:cubicBezTo>
                    <a:pt x="32045" y="56153"/>
                    <a:pt x="31704" y="56153"/>
                    <a:pt x="31363" y="56153"/>
                  </a:cubicBezTo>
                  <a:cubicBezTo>
                    <a:pt x="31022" y="56153"/>
                    <a:pt x="30681" y="55769"/>
                    <a:pt x="30340" y="55384"/>
                  </a:cubicBezTo>
                  <a:cubicBezTo>
                    <a:pt x="30340" y="55384"/>
                    <a:pt x="30340" y="55384"/>
                    <a:pt x="30340" y="55000"/>
                  </a:cubicBezTo>
                  <a:cubicBezTo>
                    <a:pt x="30340" y="55000"/>
                    <a:pt x="30340" y="55000"/>
                    <a:pt x="30340" y="54615"/>
                  </a:cubicBezTo>
                  <a:cubicBezTo>
                    <a:pt x="30340" y="54615"/>
                    <a:pt x="30340" y="54230"/>
                    <a:pt x="30340" y="54230"/>
                  </a:cubicBezTo>
                  <a:cubicBezTo>
                    <a:pt x="30681" y="53846"/>
                    <a:pt x="30681" y="53846"/>
                    <a:pt x="30681" y="53461"/>
                  </a:cubicBezTo>
                  <a:cubicBezTo>
                    <a:pt x="30681" y="53461"/>
                    <a:pt x="30681" y="53076"/>
                    <a:pt x="30681" y="53076"/>
                  </a:cubicBezTo>
                  <a:cubicBezTo>
                    <a:pt x="30681" y="53076"/>
                    <a:pt x="31022" y="52692"/>
                    <a:pt x="31022" y="52692"/>
                  </a:cubicBezTo>
                  <a:cubicBezTo>
                    <a:pt x="31022" y="52692"/>
                    <a:pt x="31363" y="52307"/>
                    <a:pt x="31363" y="52307"/>
                  </a:cubicBezTo>
                  <a:cubicBezTo>
                    <a:pt x="31363" y="52307"/>
                    <a:pt x="31363" y="51923"/>
                    <a:pt x="31363" y="51923"/>
                  </a:cubicBezTo>
                  <a:cubicBezTo>
                    <a:pt x="31704" y="51538"/>
                    <a:pt x="31704" y="51153"/>
                    <a:pt x="32045" y="51153"/>
                  </a:cubicBezTo>
                  <a:cubicBezTo>
                    <a:pt x="32045" y="50769"/>
                    <a:pt x="32386" y="50769"/>
                    <a:pt x="32386" y="50769"/>
                  </a:cubicBezTo>
                  <a:cubicBezTo>
                    <a:pt x="32386" y="51153"/>
                    <a:pt x="32386" y="51153"/>
                    <a:pt x="32386" y="51153"/>
                  </a:cubicBezTo>
                  <a:cubicBezTo>
                    <a:pt x="32727" y="51153"/>
                    <a:pt x="33068" y="51538"/>
                    <a:pt x="33409" y="51538"/>
                  </a:cubicBezTo>
                  <a:cubicBezTo>
                    <a:pt x="33409" y="51538"/>
                    <a:pt x="33409" y="51538"/>
                    <a:pt x="33409" y="51538"/>
                  </a:cubicBezTo>
                  <a:cubicBezTo>
                    <a:pt x="33409" y="51538"/>
                    <a:pt x="33409" y="51923"/>
                    <a:pt x="33409" y="51923"/>
                  </a:cubicBezTo>
                  <a:cubicBezTo>
                    <a:pt x="33068" y="51923"/>
                    <a:pt x="33409" y="51923"/>
                    <a:pt x="33409" y="52307"/>
                  </a:cubicBezTo>
                  <a:cubicBezTo>
                    <a:pt x="33409" y="52307"/>
                    <a:pt x="33409" y="52307"/>
                    <a:pt x="33409" y="52307"/>
                  </a:cubicBezTo>
                  <a:cubicBezTo>
                    <a:pt x="33750" y="52307"/>
                    <a:pt x="33750" y="52307"/>
                    <a:pt x="33750" y="52692"/>
                  </a:cubicBezTo>
                  <a:cubicBezTo>
                    <a:pt x="33750" y="53076"/>
                    <a:pt x="34090" y="53076"/>
                    <a:pt x="34090" y="53076"/>
                  </a:cubicBezTo>
                  <a:cubicBezTo>
                    <a:pt x="34431" y="52692"/>
                    <a:pt x="34431" y="52692"/>
                    <a:pt x="34431" y="52692"/>
                  </a:cubicBezTo>
                  <a:cubicBezTo>
                    <a:pt x="34431" y="52692"/>
                    <a:pt x="34772" y="52692"/>
                    <a:pt x="34772" y="52692"/>
                  </a:cubicBezTo>
                  <a:cubicBezTo>
                    <a:pt x="35113" y="52307"/>
                    <a:pt x="35454" y="52307"/>
                    <a:pt x="35454" y="52307"/>
                  </a:cubicBezTo>
                  <a:cubicBezTo>
                    <a:pt x="35454" y="52307"/>
                    <a:pt x="35795" y="52307"/>
                    <a:pt x="35795" y="52307"/>
                  </a:cubicBezTo>
                  <a:cubicBezTo>
                    <a:pt x="35795" y="52307"/>
                    <a:pt x="35795" y="51923"/>
                    <a:pt x="35795" y="51923"/>
                  </a:cubicBezTo>
                  <a:cubicBezTo>
                    <a:pt x="35795" y="51923"/>
                    <a:pt x="35795" y="51923"/>
                    <a:pt x="35454" y="51923"/>
                  </a:cubicBezTo>
                  <a:cubicBezTo>
                    <a:pt x="35454" y="51923"/>
                    <a:pt x="35454" y="51923"/>
                    <a:pt x="35454" y="51923"/>
                  </a:cubicBezTo>
                  <a:cubicBezTo>
                    <a:pt x="34772" y="51923"/>
                    <a:pt x="34772" y="51923"/>
                    <a:pt x="34431" y="51538"/>
                  </a:cubicBezTo>
                  <a:cubicBezTo>
                    <a:pt x="34431" y="51538"/>
                    <a:pt x="34431" y="51538"/>
                    <a:pt x="34431" y="51538"/>
                  </a:cubicBezTo>
                  <a:cubicBezTo>
                    <a:pt x="34431" y="51153"/>
                    <a:pt x="34431" y="51153"/>
                    <a:pt x="34431" y="51153"/>
                  </a:cubicBezTo>
                  <a:cubicBezTo>
                    <a:pt x="34431" y="51538"/>
                    <a:pt x="34431" y="51538"/>
                    <a:pt x="34431" y="51538"/>
                  </a:cubicBezTo>
                  <a:cubicBezTo>
                    <a:pt x="34431" y="51538"/>
                    <a:pt x="34431" y="51538"/>
                    <a:pt x="34431" y="51538"/>
                  </a:cubicBezTo>
                  <a:cubicBezTo>
                    <a:pt x="34772" y="51153"/>
                    <a:pt x="35113" y="50769"/>
                    <a:pt x="35454" y="50769"/>
                  </a:cubicBezTo>
                  <a:cubicBezTo>
                    <a:pt x="35454" y="50769"/>
                    <a:pt x="35795" y="50769"/>
                    <a:pt x="35795" y="50384"/>
                  </a:cubicBezTo>
                  <a:cubicBezTo>
                    <a:pt x="36136" y="50384"/>
                    <a:pt x="36477" y="50000"/>
                    <a:pt x="36818" y="50384"/>
                  </a:cubicBezTo>
                  <a:cubicBezTo>
                    <a:pt x="36818" y="50384"/>
                    <a:pt x="36818" y="50384"/>
                    <a:pt x="37159" y="50384"/>
                  </a:cubicBezTo>
                  <a:cubicBezTo>
                    <a:pt x="37159" y="50384"/>
                    <a:pt x="37159" y="50384"/>
                    <a:pt x="37159" y="50384"/>
                  </a:cubicBezTo>
                  <a:cubicBezTo>
                    <a:pt x="37159" y="50000"/>
                    <a:pt x="37159" y="50000"/>
                    <a:pt x="37159" y="50000"/>
                  </a:cubicBezTo>
                  <a:cubicBezTo>
                    <a:pt x="37159" y="50384"/>
                    <a:pt x="37159" y="50384"/>
                    <a:pt x="37159" y="50384"/>
                  </a:cubicBezTo>
                  <a:cubicBezTo>
                    <a:pt x="37159" y="50384"/>
                    <a:pt x="37159" y="50384"/>
                    <a:pt x="37159" y="50384"/>
                  </a:cubicBezTo>
                  <a:cubicBezTo>
                    <a:pt x="36818" y="50384"/>
                    <a:pt x="36818" y="50384"/>
                    <a:pt x="36477" y="50769"/>
                  </a:cubicBezTo>
                  <a:cubicBezTo>
                    <a:pt x="36477" y="50769"/>
                    <a:pt x="36477" y="50769"/>
                    <a:pt x="36477" y="51153"/>
                  </a:cubicBezTo>
                  <a:cubicBezTo>
                    <a:pt x="36477" y="51153"/>
                    <a:pt x="36477" y="51153"/>
                    <a:pt x="36477" y="51153"/>
                  </a:cubicBezTo>
                  <a:cubicBezTo>
                    <a:pt x="36477" y="51538"/>
                    <a:pt x="36477" y="51923"/>
                    <a:pt x="36136" y="51923"/>
                  </a:cubicBezTo>
                  <a:cubicBezTo>
                    <a:pt x="36136" y="51923"/>
                    <a:pt x="36136" y="52307"/>
                    <a:pt x="36136" y="52307"/>
                  </a:cubicBezTo>
                  <a:cubicBezTo>
                    <a:pt x="36136" y="52307"/>
                    <a:pt x="36477" y="52692"/>
                    <a:pt x="36818" y="52692"/>
                  </a:cubicBezTo>
                  <a:cubicBezTo>
                    <a:pt x="37159" y="53076"/>
                    <a:pt x="37500" y="53076"/>
                    <a:pt x="37500" y="53461"/>
                  </a:cubicBezTo>
                  <a:cubicBezTo>
                    <a:pt x="37840" y="53846"/>
                    <a:pt x="38181" y="53846"/>
                    <a:pt x="38863" y="54230"/>
                  </a:cubicBezTo>
                  <a:cubicBezTo>
                    <a:pt x="39204" y="54615"/>
                    <a:pt x="39204" y="55000"/>
                    <a:pt x="39545" y="55384"/>
                  </a:cubicBezTo>
                  <a:cubicBezTo>
                    <a:pt x="39545" y="55769"/>
                    <a:pt x="39204" y="55769"/>
                    <a:pt x="39204" y="55769"/>
                  </a:cubicBezTo>
                  <a:close/>
                  <a:moveTo>
                    <a:pt x="42613" y="41153"/>
                  </a:moveTo>
                  <a:cubicBezTo>
                    <a:pt x="42613" y="40769"/>
                    <a:pt x="42613" y="40769"/>
                    <a:pt x="42613" y="40769"/>
                  </a:cubicBezTo>
                  <a:cubicBezTo>
                    <a:pt x="42613" y="41153"/>
                    <a:pt x="42613" y="41153"/>
                    <a:pt x="42613" y="41153"/>
                  </a:cubicBezTo>
                  <a:close/>
                  <a:moveTo>
                    <a:pt x="48409" y="60000"/>
                  </a:moveTo>
                  <a:cubicBezTo>
                    <a:pt x="48068" y="60000"/>
                    <a:pt x="47727" y="60000"/>
                    <a:pt x="47045" y="60000"/>
                  </a:cubicBezTo>
                  <a:cubicBezTo>
                    <a:pt x="47045" y="60384"/>
                    <a:pt x="47045" y="60384"/>
                    <a:pt x="47045" y="60384"/>
                  </a:cubicBezTo>
                  <a:cubicBezTo>
                    <a:pt x="46704" y="60000"/>
                    <a:pt x="46022" y="60000"/>
                    <a:pt x="46022" y="59615"/>
                  </a:cubicBezTo>
                  <a:cubicBezTo>
                    <a:pt x="45681" y="59615"/>
                    <a:pt x="45681" y="59615"/>
                    <a:pt x="45340" y="59615"/>
                  </a:cubicBezTo>
                  <a:cubicBezTo>
                    <a:pt x="45340" y="59615"/>
                    <a:pt x="45340" y="59615"/>
                    <a:pt x="45000" y="59615"/>
                  </a:cubicBezTo>
                  <a:cubicBezTo>
                    <a:pt x="45000" y="59615"/>
                    <a:pt x="45000" y="59230"/>
                    <a:pt x="45000" y="59230"/>
                  </a:cubicBezTo>
                  <a:cubicBezTo>
                    <a:pt x="44659" y="58846"/>
                    <a:pt x="44659" y="58461"/>
                    <a:pt x="44659" y="58076"/>
                  </a:cubicBezTo>
                  <a:cubicBezTo>
                    <a:pt x="45000" y="57692"/>
                    <a:pt x="45000" y="57692"/>
                    <a:pt x="45000" y="57307"/>
                  </a:cubicBezTo>
                  <a:cubicBezTo>
                    <a:pt x="45000" y="56923"/>
                    <a:pt x="45000" y="56923"/>
                    <a:pt x="45340" y="56538"/>
                  </a:cubicBezTo>
                  <a:cubicBezTo>
                    <a:pt x="45340" y="56538"/>
                    <a:pt x="45340" y="56538"/>
                    <a:pt x="45340" y="56538"/>
                  </a:cubicBezTo>
                  <a:cubicBezTo>
                    <a:pt x="45340" y="56538"/>
                    <a:pt x="45340" y="56538"/>
                    <a:pt x="45340" y="56538"/>
                  </a:cubicBezTo>
                  <a:cubicBezTo>
                    <a:pt x="45000" y="56153"/>
                    <a:pt x="44659" y="56153"/>
                    <a:pt x="44659" y="55769"/>
                  </a:cubicBezTo>
                  <a:cubicBezTo>
                    <a:pt x="44659" y="55384"/>
                    <a:pt x="44318" y="55384"/>
                    <a:pt x="43977" y="55000"/>
                  </a:cubicBezTo>
                  <a:cubicBezTo>
                    <a:pt x="43636" y="54615"/>
                    <a:pt x="43295" y="54230"/>
                    <a:pt x="43295" y="53846"/>
                  </a:cubicBezTo>
                  <a:cubicBezTo>
                    <a:pt x="43295" y="53461"/>
                    <a:pt x="42954" y="53076"/>
                    <a:pt x="42954" y="52692"/>
                  </a:cubicBezTo>
                  <a:cubicBezTo>
                    <a:pt x="42613" y="52692"/>
                    <a:pt x="42613" y="52307"/>
                    <a:pt x="42613" y="52307"/>
                  </a:cubicBezTo>
                  <a:cubicBezTo>
                    <a:pt x="42613" y="51923"/>
                    <a:pt x="42613" y="51923"/>
                    <a:pt x="42954" y="51923"/>
                  </a:cubicBezTo>
                  <a:cubicBezTo>
                    <a:pt x="42954" y="51538"/>
                    <a:pt x="42954" y="51538"/>
                    <a:pt x="43295" y="51538"/>
                  </a:cubicBezTo>
                  <a:cubicBezTo>
                    <a:pt x="43295" y="51153"/>
                    <a:pt x="43636" y="51153"/>
                    <a:pt x="43977" y="50769"/>
                  </a:cubicBezTo>
                  <a:cubicBezTo>
                    <a:pt x="43977" y="50769"/>
                    <a:pt x="43977" y="50769"/>
                    <a:pt x="43977" y="50769"/>
                  </a:cubicBezTo>
                  <a:cubicBezTo>
                    <a:pt x="44318" y="50384"/>
                    <a:pt x="44659" y="50000"/>
                    <a:pt x="45000" y="50000"/>
                  </a:cubicBezTo>
                  <a:cubicBezTo>
                    <a:pt x="45000" y="50000"/>
                    <a:pt x="45340" y="50000"/>
                    <a:pt x="45340" y="50000"/>
                  </a:cubicBezTo>
                  <a:cubicBezTo>
                    <a:pt x="45681" y="50000"/>
                    <a:pt x="45681" y="50000"/>
                    <a:pt x="46022" y="50000"/>
                  </a:cubicBezTo>
                  <a:cubicBezTo>
                    <a:pt x="46363" y="50000"/>
                    <a:pt x="46363" y="50000"/>
                    <a:pt x="46363" y="50384"/>
                  </a:cubicBezTo>
                  <a:cubicBezTo>
                    <a:pt x="46363" y="50384"/>
                    <a:pt x="46363" y="50384"/>
                    <a:pt x="46363" y="50769"/>
                  </a:cubicBezTo>
                  <a:cubicBezTo>
                    <a:pt x="46363" y="50769"/>
                    <a:pt x="46363" y="51153"/>
                    <a:pt x="46363" y="51153"/>
                  </a:cubicBezTo>
                  <a:cubicBezTo>
                    <a:pt x="46363" y="51538"/>
                    <a:pt x="46363" y="51538"/>
                    <a:pt x="46363" y="51538"/>
                  </a:cubicBezTo>
                  <a:cubicBezTo>
                    <a:pt x="46022" y="51538"/>
                    <a:pt x="46022" y="51538"/>
                    <a:pt x="45681" y="51538"/>
                  </a:cubicBezTo>
                  <a:cubicBezTo>
                    <a:pt x="45340" y="51538"/>
                    <a:pt x="45340" y="51538"/>
                    <a:pt x="45340" y="52307"/>
                  </a:cubicBezTo>
                  <a:cubicBezTo>
                    <a:pt x="45340" y="52307"/>
                    <a:pt x="45340" y="52307"/>
                    <a:pt x="45340" y="52307"/>
                  </a:cubicBezTo>
                  <a:cubicBezTo>
                    <a:pt x="45340" y="52307"/>
                    <a:pt x="45340" y="52307"/>
                    <a:pt x="45340" y="52307"/>
                  </a:cubicBezTo>
                  <a:cubicBezTo>
                    <a:pt x="45000" y="52692"/>
                    <a:pt x="45000" y="52692"/>
                    <a:pt x="45000" y="52692"/>
                  </a:cubicBezTo>
                  <a:cubicBezTo>
                    <a:pt x="45340" y="53076"/>
                    <a:pt x="45340" y="53076"/>
                    <a:pt x="45681" y="53461"/>
                  </a:cubicBezTo>
                  <a:cubicBezTo>
                    <a:pt x="45681" y="53846"/>
                    <a:pt x="46022" y="54230"/>
                    <a:pt x="46363" y="54230"/>
                  </a:cubicBezTo>
                  <a:cubicBezTo>
                    <a:pt x="46704" y="54230"/>
                    <a:pt x="46704" y="54230"/>
                    <a:pt x="46704" y="54615"/>
                  </a:cubicBezTo>
                  <a:cubicBezTo>
                    <a:pt x="46704" y="54615"/>
                    <a:pt x="46704" y="54615"/>
                    <a:pt x="46704" y="54615"/>
                  </a:cubicBezTo>
                  <a:cubicBezTo>
                    <a:pt x="46704" y="55000"/>
                    <a:pt x="46704" y="55384"/>
                    <a:pt x="46704" y="55384"/>
                  </a:cubicBezTo>
                  <a:cubicBezTo>
                    <a:pt x="47045" y="55769"/>
                    <a:pt x="47045" y="56153"/>
                    <a:pt x="47045" y="56538"/>
                  </a:cubicBezTo>
                  <a:cubicBezTo>
                    <a:pt x="47045" y="56538"/>
                    <a:pt x="47045" y="56538"/>
                    <a:pt x="47045" y="56923"/>
                  </a:cubicBezTo>
                  <a:cubicBezTo>
                    <a:pt x="47045" y="56923"/>
                    <a:pt x="47386" y="57307"/>
                    <a:pt x="47386" y="57307"/>
                  </a:cubicBezTo>
                  <a:cubicBezTo>
                    <a:pt x="47386" y="57307"/>
                    <a:pt x="47727" y="57307"/>
                    <a:pt x="47727" y="57307"/>
                  </a:cubicBezTo>
                  <a:cubicBezTo>
                    <a:pt x="47727" y="57307"/>
                    <a:pt x="47727" y="57307"/>
                    <a:pt x="47727" y="57692"/>
                  </a:cubicBezTo>
                  <a:cubicBezTo>
                    <a:pt x="47727" y="57692"/>
                    <a:pt x="47727" y="57692"/>
                    <a:pt x="47727" y="57692"/>
                  </a:cubicBezTo>
                  <a:cubicBezTo>
                    <a:pt x="47727" y="57692"/>
                    <a:pt x="47727" y="57692"/>
                    <a:pt x="47727" y="57692"/>
                  </a:cubicBezTo>
                  <a:cubicBezTo>
                    <a:pt x="48068" y="58076"/>
                    <a:pt x="48068" y="58076"/>
                    <a:pt x="48068" y="58461"/>
                  </a:cubicBezTo>
                  <a:cubicBezTo>
                    <a:pt x="48068" y="58846"/>
                    <a:pt x="48068" y="59615"/>
                    <a:pt x="48409" y="60000"/>
                  </a:cubicBezTo>
                  <a:cubicBezTo>
                    <a:pt x="48409" y="60000"/>
                    <a:pt x="48409" y="60000"/>
                    <a:pt x="48409" y="60000"/>
                  </a:cubicBezTo>
                  <a:close/>
                  <a:moveTo>
                    <a:pt x="50113" y="19230"/>
                  </a:moveTo>
                  <a:cubicBezTo>
                    <a:pt x="50113" y="19230"/>
                    <a:pt x="50113" y="19230"/>
                    <a:pt x="50113" y="19230"/>
                  </a:cubicBezTo>
                  <a:cubicBezTo>
                    <a:pt x="50113" y="19230"/>
                    <a:pt x="50113" y="19230"/>
                    <a:pt x="50113" y="19230"/>
                  </a:cubicBezTo>
                  <a:close/>
                  <a:moveTo>
                    <a:pt x="51477" y="52307"/>
                  </a:moveTo>
                  <a:cubicBezTo>
                    <a:pt x="51477" y="52307"/>
                    <a:pt x="51136" y="52692"/>
                    <a:pt x="51136" y="52307"/>
                  </a:cubicBezTo>
                  <a:cubicBezTo>
                    <a:pt x="50795" y="52307"/>
                    <a:pt x="50795" y="52307"/>
                    <a:pt x="50454" y="52307"/>
                  </a:cubicBezTo>
                  <a:cubicBezTo>
                    <a:pt x="50454" y="52307"/>
                    <a:pt x="50454" y="51923"/>
                    <a:pt x="50454" y="51923"/>
                  </a:cubicBezTo>
                  <a:cubicBezTo>
                    <a:pt x="50454" y="51153"/>
                    <a:pt x="50795" y="50769"/>
                    <a:pt x="51477" y="50769"/>
                  </a:cubicBezTo>
                  <a:cubicBezTo>
                    <a:pt x="51477" y="50769"/>
                    <a:pt x="51477" y="50769"/>
                    <a:pt x="51818" y="51153"/>
                  </a:cubicBezTo>
                  <a:cubicBezTo>
                    <a:pt x="51818" y="51153"/>
                    <a:pt x="51818" y="51153"/>
                    <a:pt x="51818" y="51538"/>
                  </a:cubicBezTo>
                  <a:cubicBezTo>
                    <a:pt x="51818" y="51538"/>
                    <a:pt x="51818" y="51923"/>
                    <a:pt x="51477" y="52307"/>
                  </a:cubicBezTo>
                  <a:close/>
                  <a:moveTo>
                    <a:pt x="55227" y="21923"/>
                  </a:moveTo>
                  <a:cubicBezTo>
                    <a:pt x="55227" y="21923"/>
                    <a:pt x="55227" y="21923"/>
                    <a:pt x="55227" y="21923"/>
                  </a:cubicBezTo>
                  <a:cubicBezTo>
                    <a:pt x="54886" y="21538"/>
                    <a:pt x="54545" y="21153"/>
                    <a:pt x="54545" y="20769"/>
                  </a:cubicBezTo>
                  <a:cubicBezTo>
                    <a:pt x="54545" y="20769"/>
                    <a:pt x="54545" y="20769"/>
                    <a:pt x="54545" y="20769"/>
                  </a:cubicBezTo>
                  <a:cubicBezTo>
                    <a:pt x="54545" y="20769"/>
                    <a:pt x="54545" y="20769"/>
                    <a:pt x="54545" y="20769"/>
                  </a:cubicBezTo>
                  <a:cubicBezTo>
                    <a:pt x="54545" y="20769"/>
                    <a:pt x="54886" y="20769"/>
                    <a:pt x="54886" y="20769"/>
                  </a:cubicBezTo>
                  <a:cubicBezTo>
                    <a:pt x="54886" y="21153"/>
                    <a:pt x="55227" y="21153"/>
                    <a:pt x="55227" y="21153"/>
                  </a:cubicBezTo>
                  <a:cubicBezTo>
                    <a:pt x="55227" y="21538"/>
                    <a:pt x="55227" y="21538"/>
                    <a:pt x="55227" y="21923"/>
                  </a:cubicBezTo>
                  <a:close/>
                  <a:moveTo>
                    <a:pt x="55568" y="22692"/>
                  </a:moveTo>
                  <a:cubicBezTo>
                    <a:pt x="55568" y="22692"/>
                    <a:pt x="55227" y="22692"/>
                    <a:pt x="55227" y="22692"/>
                  </a:cubicBezTo>
                  <a:cubicBezTo>
                    <a:pt x="55227" y="22692"/>
                    <a:pt x="55227" y="22692"/>
                    <a:pt x="55568" y="22692"/>
                  </a:cubicBezTo>
                  <a:cubicBezTo>
                    <a:pt x="55568" y="22692"/>
                    <a:pt x="55568" y="22692"/>
                    <a:pt x="55568" y="22692"/>
                  </a:cubicBezTo>
                  <a:close/>
                  <a:moveTo>
                    <a:pt x="56590" y="55769"/>
                  </a:moveTo>
                  <a:cubicBezTo>
                    <a:pt x="56590" y="55769"/>
                    <a:pt x="56590" y="55769"/>
                    <a:pt x="56590" y="55769"/>
                  </a:cubicBezTo>
                  <a:cubicBezTo>
                    <a:pt x="56590" y="55769"/>
                    <a:pt x="56590" y="55769"/>
                    <a:pt x="56590" y="55769"/>
                  </a:cubicBezTo>
                  <a:close/>
                  <a:moveTo>
                    <a:pt x="57272" y="18076"/>
                  </a:moveTo>
                  <a:cubicBezTo>
                    <a:pt x="56931" y="18076"/>
                    <a:pt x="56931" y="18076"/>
                    <a:pt x="56931" y="18076"/>
                  </a:cubicBezTo>
                  <a:cubicBezTo>
                    <a:pt x="56931" y="18076"/>
                    <a:pt x="56931" y="18076"/>
                    <a:pt x="56931" y="18076"/>
                  </a:cubicBezTo>
                  <a:cubicBezTo>
                    <a:pt x="56931" y="17692"/>
                    <a:pt x="56931" y="17692"/>
                    <a:pt x="56931" y="17692"/>
                  </a:cubicBezTo>
                  <a:cubicBezTo>
                    <a:pt x="57272" y="17692"/>
                    <a:pt x="57272" y="17692"/>
                    <a:pt x="57272" y="17692"/>
                  </a:cubicBezTo>
                  <a:cubicBezTo>
                    <a:pt x="57272" y="17692"/>
                    <a:pt x="57272" y="18076"/>
                    <a:pt x="57272" y="18076"/>
                  </a:cubicBezTo>
                  <a:close/>
                  <a:moveTo>
                    <a:pt x="60681" y="4615"/>
                  </a:moveTo>
                  <a:cubicBezTo>
                    <a:pt x="60681" y="4615"/>
                    <a:pt x="60681" y="4615"/>
                    <a:pt x="61022" y="5000"/>
                  </a:cubicBezTo>
                  <a:cubicBezTo>
                    <a:pt x="61022" y="5000"/>
                    <a:pt x="61022" y="5000"/>
                    <a:pt x="61022" y="5000"/>
                  </a:cubicBezTo>
                  <a:cubicBezTo>
                    <a:pt x="61022" y="5000"/>
                    <a:pt x="61022" y="5000"/>
                    <a:pt x="61022" y="5000"/>
                  </a:cubicBezTo>
                  <a:cubicBezTo>
                    <a:pt x="60681" y="4615"/>
                    <a:pt x="60681" y="4615"/>
                    <a:pt x="60681" y="4615"/>
                  </a:cubicBezTo>
                  <a:cubicBezTo>
                    <a:pt x="60681" y="4615"/>
                    <a:pt x="60681" y="4615"/>
                    <a:pt x="60681" y="4615"/>
                  </a:cubicBezTo>
                  <a:cubicBezTo>
                    <a:pt x="60681" y="4615"/>
                    <a:pt x="60681" y="4615"/>
                    <a:pt x="60681" y="4615"/>
                  </a:cubicBezTo>
                  <a:close/>
                  <a:moveTo>
                    <a:pt x="60681" y="40000"/>
                  </a:moveTo>
                  <a:cubicBezTo>
                    <a:pt x="60681" y="40000"/>
                    <a:pt x="60681" y="40000"/>
                    <a:pt x="60681" y="40000"/>
                  </a:cubicBezTo>
                  <a:cubicBezTo>
                    <a:pt x="60681" y="40000"/>
                    <a:pt x="60681" y="40000"/>
                    <a:pt x="60681" y="40000"/>
                  </a:cubicBezTo>
                  <a:cubicBezTo>
                    <a:pt x="60681" y="40000"/>
                    <a:pt x="60340" y="40000"/>
                    <a:pt x="60340" y="40000"/>
                  </a:cubicBezTo>
                  <a:cubicBezTo>
                    <a:pt x="60340" y="40000"/>
                    <a:pt x="60340" y="40000"/>
                    <a:pt x="60340" y="40000"/>
                  </a:cubicBezTo>
                  <a:cubicBezTo>
                    <a:pt x="60340" y="40000"/>
                    <a:pt x="60681" y="40000"/>
                    <a:pt x="60681" y="40000"/>
                  </a:cubicBezTo>
                  <a:close/>
                  <a:moveTo>
                    <a:pt x="60681" y="50000"/>
                  </a:moveTo>
                  <a:cubicBezTo>
                    <a:pt x="60681" y="50000"/>
                    <a:pt x="60681" y="50384"/>
                    <a:pt x="60340" y="50384"/>
                  </a:cubicBezTo>
                  <a:cubicBezTo>
                    <a:pt x="60340" y="50769"/>
                    <a:pt x="60340" y="50769"/>
                    <a:pt x="60340" y="50769"/>
                  </a:cubicBezTo>
                  <a:cubicBezTo>
                    <a:pt x="60340" y="50769"/>
                    <a:pt x="60340" y="50769"/>
                    <a:pt x="60340" y="50384"/>
                  </a:cubicBezTo>
                  <a:cubicBezTo>
                    <a:pt x="60340" y="50384"/>
                    <a:pt x="60340" y="50384"/>
                    <a:pt x="60340" y="50384"/>
                  </a:cubicBezTo>
                  <a:cubicBezTo>
                    <a:pt x="60340" y="50000"/>
                    <a:pt x="60340" y="50000"/>
                    <a:pt x="60340" y="49615"/>
                  </a:cubicBezTo>
                  <a:cubicBezTo>
                    <a:pt x="60681" y="49615"/>
                    <a:pt x="60681" y="49615"/>
                    <a:pt x="60681" y="49230"/>
                  </a:cubicBezTo>
                  <a:cubicBezTo>
                    <a:pt x="60681" y="49230"/>
                    <a:pt x="61022" y="49230"/>
                    <a:pt x="61022" y="49230"/>
                  </a:cubicBezTo>
                  <a:cubicBezTo>
                    <a:pt x="61022" y="49230"/>
                    <a:pt x="61022" y="49230"/>
                    <a:pt x="61022" y="49230"/>
                  </a:cubicBezTo>
                  <a:cubicBezTo>
                    <a:pt x="61022" y="49615"/>
                    <a:pt x="61022" y="49615"/>
                    <a:pt x="60681" y="50000"/>
                  </a:cubicBezTo>
                  <a:close/>
                  <a:moveTo>
                    <a:pt x="62045" y="1538"/>
                  </a:moveTo>
                  <a:cubicBezTo>
                    <a:pt x="62045" y="1538"/>
                    <a:pt x="62045" y="1538"/>
                    <a:pt x="62045" y="1538"/>
                  </a:cubicBezTo>
                  <a:cubicBezTo>
                    <a:pt x="62045" y="1538"/>
                    <a:pt x="62045" y="1538"/>
                    <a:pt x="62045" y="1538"/>
                  </a:cubicBezTo>
                  <a:close/>
                  <a:moveTo>
                    <a:pt x="63750" y="6923"/>
                  </a:moveTo>
                  <a:cubicBezTo>
                    <a:pt x="63750" y="6923"/>
                    <a:pt x="63750" y="6923"/>
                    <a:pt x="63750" y="6923"/>
                  </a:cubicBezTo>
                  <a:cubicBezTo>
                    <a:pt x="63750" y="7307"/>
                    <a:pt x="63750" y="7307"/>
                    <a:pt x="63750" y="7692"/>
                  </a:cubicBezTo>
                  <a:cubicBezTo>
                    <a:pt x="63750" y="7692"/>
                    <a:pt x="63409" y="7692"/>
                    <a:pt x="63409" y="7692"/>
                  </a:cubicBezTo>
                  <a:cubicBezTo>
                    <a:pt x="63409" y="7692"/>
                    <a:pt x="63409" y="8076"/>
                    <a:pt x="63068" y="8076"/>
                  </a:cubicBezTo>
                  <a:cubicBezTo>
                    <a:pt x="63409" y="8076"/>
                    <a:pt x="63409" y="8076"/>
                    <a:pt x="63409" y="8076"/>
                  </a:cubicBezTo>
                  <a:cubicBezTo>
                    <a:pt x="63409" y="8076"/>
                    <a:pt x="63409" y="8076"/>
                    <a:pt x="63409" y="8461"/>
                  </a:cubicBezTo>
                  <a:cubicBezTo>
                    <a:pt x="63409" y="8461"/>
                    <a:pt x="63409" y="8461"/>
                    <a:pt x="63750" y="8461"/>
                  </a:cubicBezTo>
                  <a:cubicBezTo>
                    <a:pt x="63750" y="8461"/>
                    <a:pt x="63750" y="8461"/>
                    <a:pt x="63750" y="8461"/>
                  </a:cubicBezTo>
                  <a:cubicBezTo>
                    <a:pt x="63750" y="8461"/>
                    <a:pt x="63750" y="8461"/>
                    <a:pt x="63750" y="8461"/>
                  </a:cubicBezTo>
                  <a:cubicBezTo>
                    <a:pt x="63409" y="8461"/>
                    <a:pt x="63409" y="8461"/>
                    <a:pt x="63409" y="8461"/>
                  </a:cubicBezTo>
                  <a:cubicBezTo>
                    <a:pt x="63409" y="8076"/>
                    <a:pt x="63409" y="8076"/>
                    <a:pt x="63068" y="8076"/>
                  </a:cubicBezTo>
                  <a:cubicBezTo>
                    <a:pt x="63068" y="8076"/>
                    <a:pt x="63068" y="8076"/>
                    <a:pt x="63068" y="8076"/>
                  </a:cubicBezTo>
                  <a:cubicBezTo>
                    <a:pt x="63068" y="8076"/>
                    <a:pt x="62727" y="8076"/>
                    <a:pt x="62727" y="7692"/>
                  </a:cubicBezTo>
                  <a:cubicBezTo>
                    <a:pt x="62727" y="7692"/>
                    <a:pt x="62727" y="7307"/>
                    <a:pt x="62727" y="7307"/>
                  </a:cubicBezTo>
                  <a:cubicBezTo>
                    <a:pt x="62727" y="7307"/>
                    <a:pt x="62727" y="6923"/>
                    <a:pt x="62727" y="6923"/>
                  </a:cubicBezTo>
                  <a:cubicBezTo>
                    <a:pt x="62727" y="6923"/>
                    <a:pt x="62727" y="6923"/>
                    <a:pt x="62727" y="6923"/>
                  </a:cubicBezTo>
                  <a:cubicBezTo>
                    <a:pt x="62386" y="6923"/>
                    <a:pt x="62386" y="6923"/>
                    <a:pt x="62386" y="6923"/>
                  </a:cubicBezTo>
                  <a:cubicBezTo>
                    <a:pt x="62727" y="6923"/>
                    <a:pt x="62727" y="6923"/>
                    <a:pt x="62727" y="6923"/>
                  </a:cubicBezTo>
                  <a:cubicBezTo>
                    <a:pt x="62727" y="6923"/>
                    <a:pt x="62727" y="6923"/>
                    <a:pt x="62727" y="6923"/>
                  </a:cubicBezTo>
                  <a:cubicBezTo>
                    <a:pt x="62727" y="6923"/>
                    <a:pt x="62727" y="6923"/>
                    <a:pt x="62727" y="7307"/>
                  </a:cubicBezTo>
                  <a:cubicBezTo>
                    <a:pt x="63068" y="7307"/>
                    <a:pt x="63068" y="7307"/>
                    <a:pt x="63409" y="7307"/>
                  </a:cubicBezTo>
                  <a:cubicBezTo>
                    <a:pt x="63409" y="6923"/>
                    <a:pt x="63750" y="6923"/>
                    <a:pt x="63750" y="6923"/>
                  </a:cubicBezTo>
                  <a:cubicBezTo>
                    <a:pt x="63750" y="6923"/>
                    <a:pt x="63750" y="6923"/>
                    <a:pt x="63750" y="6923"/>
                  </a:cubicBezTo>
                  <a:cubicBezTo>
                    <a:pt x="63750" y="6923"/>
                    <a:pt x="63750" y="6923"/>
                    <a:pt x="63750" y="6923"/>
                  </a:cubicBezTo>
                  <a:cubicBezTo>
                    <a:pt x="63750" y="6923"/>
                    <a:pt x="63750" y="6923"/>
                    <a:pt x="63750" y="6923"/>
                  </a:cubicBezTo>
                  <a:close/>
                  <a:moveTo>
                    <a:pt x="64772" y="6153"/>
                  </a:moveTo>
                  <a:cubicBezTo>
                    <a:pt x="64431" y="6538"/>
                    <a:pt x="64431" y="6538"/>
                    <a:pt x="64090" y="6538"/>
                  </a:cubicBezTo>
                  <a:cubicBezTo>
                    <a:pt x="64090" y="6923"/>
                    <a:pt x="64090" y="6923"/>
                    <a:pt x="64090" y="6923"/>
                  </a:cubicBezTo>
                  <a:cubicBezTo>
                    <a:pt x="64090" y="6923"/>
                    <a:pt x="64090" y="6923"/>
                    <a:pt x="64090" y="6923"/>
                  </a:cubicBezTo>
                  <a:cubicBezTo>
                    <a:pt x="64090" y="6923"/>
                    <a:pt x="63750" y="6923"/>
                    <a:pt x="63750" y="6923"/>
                  </a:cubicBezTo>
                  <a:cubicBezTo>
                    <a:pt x="63750" y="6923"/>
                    <a:pt x="64090" y="6923"/>
                    <a:pt x="64090" y="6923"/>
                  </a:cubicBezTo>
                  <a:cubicBezTo>
                    <a:pt x="64090" y="6923"/>
                    <a:pt x="64090" y="6923"/>
                    <a:pt x="64090" y="6923"/>
                  </a:cubicBezTo>
                  <a:cubicBezTo>
                    <a:pt x="64090" y="6538"/>
                    <a:pt x="64090" y="6538"/>
                    <a:pt x="64090" y="6538"/>
                  </a:cubicBezTo>
                  <a:cubicBezTo>
                    <a:pt x="64090" y="6153"/>
                    <a:pt x="64431" y="6153"/>
                    <a:pt x="64431" y="6153"/>
                  </a:cubicBezTo>
                  <a:cubicBezTo>
                    <a:pt x="64431" y="6153"/>
                    <a:pt x="64431" y="6153"/>
                    <a:pt x="64431" y="6153"/>
                  </a:cubicBezTo>
                  <a:cubicBezTo>
                    <a:pt x="64431" y="6153"/>
                    <a:pt x="64431" y="6153"/>
                    <a:pt x="64431" y="6153"/>
                  </a:cubicBezTo>
                  <a:cubicBezTo>
                    <a:pt x="64431" y="6153"/>
                    <a:pt x="64090" y="5769"/>
                    <a:pt x="64090" y="5769"/>
                  </a:cubicBezTo>
                  <a:cubicBezTo>
                    <a:pt x="64090" y="5769"/>
                    <a:pt x="64090" y="5769"/>
                    <a:pt x="64090" y="5384"/>
                  </a:cubicBezTo>
                  <a:cubicBezTo>
                    <a:pt x="64090" y="5384"/>
                    <a:pt x="64090" y="5384"/>
                    <a:pt x="64090" y="5384"/>
                  </a:cubicBezTo>
                  <a:cubicBezTo>
                    <a:pt x="64090" y="5769"/>
                    <a:pt x="64431" y="5769"/>
                    <a:pt x="64431" y="5769"/>
                  </a:cubicBezTo>
                  <a:cubicBezTo>
                    <a:pt x="64431" y="5769"/>
                    <a:pt x="64431" y="5769"/>
                    <a:pt x="64431" y="6153"/>
                  </a:cubicBezTo>
                  <a:cubicBezTo>
                    <a:pt x="64431" y="6153"/>
                    <a:pt x="64431" y="6153"/>
                    <a:pt x="64431" y="6153"/>
                  </a:cubicBezTo>
                  <a:cubicBezTo>
                    <a:pt x="64431" y="6153"/>
                    <a:pt x="64431" y="6153"/>
                    <a:pt x="64431" y="6153"/>
                  </a:cubicBezTo>
                  <a:cubicBezTo>
                    <a:pt x="64431" y="6153"/>
                    <a:pt x="64772" y="6153"/>
                    <a:pt x="64772" y="6153"/>
                  </a:cubicBezTo>
                  <a:cubicBezTo>
                    <a:pt x="64772" y="6153"/>
                    <a:pt x="64772" y="6153"/>
                    <a:pt x="64772" y="6153"/>
                  </a:cubicBezTo>
                  <a:cubicBezTo>
                    <a:pt x="64772" y="6153"/>
                    <a:pt x="64772" y="6153"/>
                    <a:pt x="64772" y="6153"/>
                  </a:cubicBezTo>
                  <a:close/>
                  <a:moveTo>
                    <a:pt x="66136" y="6153"/>
                  </a:moveTo>
                  <a:cubicBezTo>
                    <a:pt x="65795" y="6153"/>
                    <a:pt x="65795" y="6153"/>
                    <a:pt x="65795" y="6153"/>
                  </a:cubicBezTo>
                  <a:cubicBezTo>
                    <a:pt x="66136" y="6153"/>
                    <a:pt x="66136" y="6153"/>
                    <a:pt x="66136" y="6153"/>
                  </a:cubicBezTo>
                  <a:close/>
                  <a:moveTo>
                    <a:pt x="67159" y="47692"/>
                  </a:moveTo>
                  <a:cubicBezTo>
                    <a:pt x="67159" y="47692"/>
                    <a:pt x="67159" y="47692"/>
                    <a:pt x="66818" y="47692"/>
                  </a:cubicBezTo>
                  <a:cubicBezTo>
                    <a:pt x="66818" y="47692"/>
                    <a:pt x="66477" y="47692"/>
                    <a:pt x="66136" y="47307"/>
                  </a:cubicBezTo>
                  <a:cubicBezTo>
                    <a:pt x="66136" y="47307"/>
                    <a:pt x="66136" y="47307"/>
                    <a:pt x="66136" y="47307"/>
                  </a:cubicBezTo>
                  <a:cubicBezTo>
                    <a:pt x="66136" y="46923"/>
                    <a:pt x="66136" y="46923"/>
                    <a:pt x="66136" y="46923"/>
                  </a:cubicBezTo>
                  <a:cubicBezTo>
                    <a:pt x="66136" y="46923"/>
                    <a:pt x="66136" y="46923"/>
                    <a:pt x="66477" y="46923"/>
                  </a:cubicBezTo>
                  <a:cubicBezTo>
                    <a:pt x="66477" y="47307"/>
                    <a:pt x="66477" y="47307"/>
                    <a:pt x="66818" y="47307"/>
                  </a:cubicBezTo>
                  <a:cubicBezTo>
                    <a:pt x="66818" y="47307"/>
                    <a:pt x="67159" y="47307"/>
                    <a:pt x="67159" y="47692"/>
                  </a:cubicBezTo>
                  <a:cubicBezTo>
                    <a:pt x="67159" y="47692"/>
                    <a:pt x="67159" y="47692"/>
                    <a:pt x="67159" y="47692"/>
                  </a:cubicBezTo>
                  <a:cubicBezTo>
                    <a:pt x="67159" y="47692"/>
                    <a:pt x="67159" y="47692"/>
                    <a:pt x="67159" y="47692"/>
                  </a:cubicBezTo>
                  <a:close/>
                  <a:moveTo>
                    <a:pt x="67159" y="10000"/>
                  </a:move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lose/>
                  <a:moveTo>
                    <a:pt x="71590" y="44615"/>
                  </a:moveTo>
                  <a:cubicBezTo>
                    <a:pt x="71590" y="44615"/>
                    <a:pt x="71590" y="44615"/>
                    <a:pt x="71590" y="44615"/>
                  </a:cubicBezTo>
                  <a:cubicBezTo>
                    <a:pt x="71590" y="44615"/>
                    <a:pt x="71590" y="44615"/>
                    <a:pt x="71590" y="44230"/>
                  </a:cubicBezTo>
                  <a:cubicBezTo>
                    <a:pt x="71590" y="44230"/>
                    <a:pt x="71590" y="44230"/>
                    <a:pt x="71590" y="44230"/>
                  </a:cubicBezTo>
                  <a:cubicBezTo>
                    <a:pt x="71590" y="44230"/>
                    <a:pt x="71590" y="44230"/>
                    <a:pt x="71931" y="44230"/>
                  </a:cubicBezTo>
                  <a:cubicBezTo>
                    <a:pt x="71931" y="44230"/>
                    <a:pt x="71931" y="44615"/>
                    <a:pt x="71931" y="44615"/>
                  </a:cubicBezTo>
                  <a:cubicBezTo>
                    <a:pt x="71931" y="44615"/>
                    <a:pt x="71931" y="44615"/>
                    <a:pt x="71590" y="44615"/>
                  </a:cubicBezTo>
                  <a:close/>
                  <a:moveTo>
                    <a:pt x="71931" y="46923"/>
                  </a:moveTo>
                  <a:cubicBezTo>
                    <a:pt x="71931" y="46923"/>
                    <a:pt x="71931" y="46923"/>
                    <a:pt x="71931" y="46923"/>
                  </a:cubicBezTo>
                  <a:cubicBezTo>
                    <a:pt x="71931" y="47307"/>
                    <a:pt x="71931" y="47307"/>
                    <a:pt x="71931" y="47307"/>
                  </a:cubicBezTo>
                  <a:cubicBezTo>
                    <a:pt x="71931" y="47307"/>
                    <a:pt x="71931" y="46923"/>
                    <a:pt x="71931" y="46923"/>
                  </a:cubicBezTo>
                  <a:cubicBezTo>
                    <a:pt x="71931" y="46923"/>
                    <a:pt x="71931" y="46923"/>
                    <a:pt x="71931" y="46923"/>
                  </a:cubicBezTo>
                  <a:cubicBezTo>
                    <a:pt x="71931" y="46923"/>
                    <a:pt x="71931" y="46923"/>
                    <a:pt x="71931" y="46923"/>
                  </a:cubicBezTo>
                  <a:cubicBezTo>
                    <a:pt x="72272" y="46923"/>
                    <a:pt x="72272" y="46923"/>
                    <a:pt x="71931" y="46923"/>
                  </a:cubicBezTo>
                  <a:close/>
                  <a:moveTo>
                    <a:pt x="72272" y="45769"/>
                  </a:moveTo>
                  <a:cubicBezTo>
                    <a:pt x="72272" y="45769"/>
                    <a:pt x="72272" y="45769"/>
                    <a:pt x="72272" y="45769"/>
                  </a:cubicBezTo>
                  <a:cubicBezTo>
                    <a:pt x="72272" y="45769"/>
                    <a:pt x="72272" y="45769"/>
                    <a:pt x="72272" y="45769"/>
                  </a:cubicBezTo>
                  <a:cubicBezTo>
                    <a:pt x="72613" y="45769"/>
                    <a:pt x="72613" y="45769"/>
                    <a:pt x="72613" y="45769"/>
                  </a:cubicBezTo>
                  <a:lnTo>
                    <a:pt x="72272" y="45769"/>
                  </a:lnTo>
                  <a:close/>
                  <a:moveTo>
                    <a:pt x="75681" y="37307"/>
                  </a:moveTo>
                  <a:cubicBezTo>
                    <a:pt x="75681" y="37307"/>
                    <a:pt x="75681" y="37307"/>
                    <a:pt x="75681" y="37307"/>
                  </a:cubicBezTo>
                  <a:cubicBezTo>
                    <a:pt x="75681" y="36923"/>
                    <a:pt x="75340" y="36923"/>
                    <a:pt x="75340" y="36538"/>
                  </a:cubicBezTo>
                  <a:cubicBezTo>
                    <a:pt x="75340" y="36538"/>
                    <a:pt x="75340" y="36538"/>
                    <a:pt x="75340" y="36538"/>
                  </a:cubicBezTo>
                  <a:cubicBezTo>
                    <a:pt x="75340" y="36538"/>
                    <a:pt x="75340" y="36538"/>
                    <a:pt x="75681" y="36538"/>
                  </a:cubicBezTo>
                  <a:cubicBezTo>
                    <a:pt x="75681" y="36538"/>
                    <a:pt x="75681" y="36923"/>
                    <a:pt x="75681" y="36923"/>
                  </a:cubicBezTo>
                  <a:cubicBezTo>
                    <a:pt x="75681" y="36923"/>
                    <a:pt x="75681" y="36923"/>
                    <a:pt x="75681" y="37307"/>
                  </a:cubicBezTo>
                  <a:cubicBezTo>
                    <a:pt x="76022" y="37307"/>
                    <a:pt x="75681" y="37307"/>
                    <a:pt x="75681" y="37307"/>
                  </a:cubicBezTo>
                  <a:close/>
                  <a:moveTo>
                    <a:pt x="75681" y="36153"/>
                  </a:moveTo>
                  <a:cubicBezTo>
                    <a:pt x="75681" y="36153"/>
                    <a:pt x="75681" y="36153"/>
                    <a:pt x="76022" y="36153"/>
                  </a:cubicBezTo>
                  <a:cubicBezTo>
                    <a:pt x="76022" y="36153"/>
                    <a:pt x="76022" y="36153"/>
                    <a:pt x="76022" y="36153"/>
                  </a:cubicBezTo>
                  <a:cubicBezTo>
                    <a:pt x="76022" y="36153"/>
                    <a:pt x="75681" y="36153"/>
                    <a:pt x="75681" y="36153"/>
                  </a:cubicBezTo>
                  <a:close/>
                  <a:moveTo>
                    <a:pt x="76363" y="43076"/>
                  </a:moveTo>
                  <a:cubicBezTo>
                    <a:pt x="76363" y="43076"/>
                    <a:pt x="76363" y="43076"/>
                    <a:pt x="76363" y="43076"/>
                  </a:cubicBezTo>
                  <a:cubicBezTo>
                    <a:pt x="76363" y="43076"/>
                    <a:pt x="76363" y="43076"/>
                    <a:pt x="76363" y="43076"/>
                  </a:cubicBezTo>
                  <a:cubicBezTo>
                    <a:pt x="76363" y="43076"/>
                    <a:pt x="76363" y="43076"/>
                    <a:pt x="76363" y="42692"/>
                  </a:cubicBezTo>
                  <a:cubicBezTo>
                    <a:pt x="76363" y="42692"/>
                    <a:pt x="76363" y="42692"/>
                    <a:pt x="76363" y="42692"/>
                  </a:cubicBezTo>
                  <a:cubicBezTo>
                    <a:pt x="76363" y="42692"/>
                    <a:pt x="76363" y="42692"/>
                    <a:pt x="76363" y="43076"/>
                  </a:cubicBezTo>
                  <a:cubicBezTo>
                    <a:pt x="76363" y="43076"/>
                    <a:pt x="76363" y="43076"/>
                    <a:pt x="76363" y="43076"/>
                  </a:cubicBezTo>
                  <a:close/>
                  <a:moveTo>
                    <a:pt x="78750" y="41923"/>
                  </a:moveTo>
                  <a:cubicBezTo>
                    <a:pt x="78750" y="41923"/>
                    <a:pt x="78750" y="41923"/>
                    <a:pt x="78750" y="41923"/>
                  </a:cubicBezTo>
                  <a:cubicBezTo>
                    <a:pt x="78750" y="41923"/>
                    <a:pt x="78750" y="41538"/>
                    <a:pt x="79090" y="41538"/>
                  </a:cubicBezTo>
                  <a:cubicBezTo>
                    <a:pt x="79090" y="41538"/>
                    <a:pt x="79090" y="41538"/>
                    <a:pt x="79090" y="41538"/>
                  </a:cubicBezTo>
                  <a:cubicBezTo>
                    <a:pt x="78750" y="41538"/>
                    <a:pt x="78750" y="41538"/>
                    <a:pt x="78750" y="41538"/>
                  </a:cubicBezTo>
                  <a:cubicBezTo>
                    <a:pt x="79090" y="41538"/>
                    <a:pt x="79090" y="41538"/>
                    <a:pt x="79090" y="41538"/>
                  </a:cubicBezTo>
                  <a:cubicBezTo>
                    <a:pt x="79090" y="41538"/>
                    <a:pt x="79090" y="41538"/>
                    <a:pt x="79090" y="41538"/>
                  </a:cubicBezTo>
                  <a:cubicBezTo>
                    <a:pt x="79090" y="41538"/>
                    <a:pt x="79090" y="41538"/>
                    <a:pt x="79090" y="41538"/>
                  </a:cubicBezTo>
                  <a:cubicBezTo>
                    <a:pt x="79431" y="41538"/>
                    <a:pt x="79431" y="41538"/>
                    <a:pt x="79431" y="41538"/>
                  </a:cubicBezTo>
                  <a:cubicBezTo>
                    <a:pt x="79431" y="41153"/>
                    <a:pt x="79772" y="40769"/>
                    <a:pt x="79772" y="40769"/>
                  </a:cubicBezTo>
                  <a:cubicBezTo>
                    <a:pt x="79772" y="40384"/>
                    <a:pt x="79772" y="40384"/>
                    <a:pt x="79772" y="40384"/>
                  </a:cubicBezTo>
                  <a:cubicBezTo>
                    <a:pt x="80113" y="40000"/>
                    <a:pt x="80113" y="39615"/>
                    <a:pt x="80113" y="39615"/>
                  </a:cubicBezTo>
                  <a:cubicBezTo>
                    <a:pt x="80454" y="38846"/>
                    <a:pt x="80454" y="37692"/>
                    <a:pt x="80454" y="36923"/>
                  </a:cubicBezTo>
                  <a:cubicBezTo>
                    <a:pt x="80454" y="36923"/>
                    <a:pt x="80454" y="36538"/>
                    <a:pt x="80454" y="36538"/>
                  </a:cubicBezTo>
                  <a:cubicBezTo>
                    <a:pt x="80454" y="36538"/>
                    <a:pt x="80454" y="36538"/>
                    <a:pt x="80454" y="36538"/>
                  </a:cubicBezTo>
                  <a:cubicBezTo>
                    <a:pt x="80454" y="36538"/>
                    <a:pt x="80795" y="36538"/>
                    <a:pt x="80795" y="36538"/>
                  </a:cubicBezTo>
                  <a:cubicBezTo>
                    <a:pt x="80795" y="36923"/>
                    <a:pt x="80795" y="37307"/>
                    <a:pt x="80795" y="37692"/>
                  </a:cubicBezTo>
                  <a:cubicBezTo>
                    <a:pt x="80795" y="38076"/>
                    <a:pt x="80795" y="38076"/>
                    <a:pt x="81136" y="38461"/>
                  </a:cubicBezTo>
                  <a:cubicBezTo>
                    <a:pt x="81136" y="38461"/>
                    <a:pt x="81136" y="38846"/>
                    <a:pt x="80795" y="38846"/>
                  </a:cubicBezTo>
                  <a:cubicBezTo>
                    <a:pt x="80795" y="39230"/>
                    <a:pt x="80795" y="39230"/>
                    <a:pt x="80795" y="39230"/>
                  </a:cubicBezTo>
                  <a:cubicBezTo>
                    <a:pt x="80795" y="39615"/>
                    <a:pt x="81136" y="39615"/>
                    <a:pt x="80795" y="39615"/>
                  </a:cubicBezTo>
                  <a:cubicBezTo>
                    <a:pt x="80795" y="40000"/>
                    <a:pt x="80454" y="40384"/>
                    <a:pt x="80113" y="40769"/>
                  </a:cubicBezTo>
                  <a:cubicBezTo>
                    <a:pt x="79772" y="41153"/>
                    <a:pt x="79772" y="41153"/>
                    <a:pt x="79772" y="41538"/>
                  </a:cubicBezTo>
                  <a:cubicBezTo>
                    <a:pt x="79772" y="41538"/>
                    <a:pt x="79772" y="41923"/>
                    <a:pt x="79431" y="41923"/>
                  </a:cubicBezTo>
                  <a:cubicBezTo>
                    <a:pt x="79431" y="41923"/>
                    <a:pt x="79090" y="42307"/>
                    <a:pt x="78750" y="41923"/>
                  </a:cubicBezTo>
                  <a:cubicBezTo>
                    <a:pt x="78750" y="41923"/>
                    <a:pt x="78750" y="41923"/>
                    <a:pt x="78750" y="41923"/>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9" name="Shape 1129"/>
            <p:cNvSpPr/>
            <p:nvPr/>
          </p:nvSpPr>
          <p:spPr>
            <a:xfrm>
              <a:off x="5963105" y="2904220"/>
              <a:ext cx="0" cy="3175"/>
            </a:xfrm>
            <a:custGeom>
              <a:pathLst>
                <a:path extrusionOk="0" h="120000" w="120000">
                  <a:moveTo>
                    <a:pt x="0" y="0"/>
                  </a:moveTo>
                  <a:cubicBezTo>
                    <a:pt x="0" y="0"/>
                    <a:pt x="0" y="0"/>
                    <a:pt x="0" y="0"/>
                  </a:cubicBezTo>
                  <a:cubicBezTo>
                    <a:pt x="0" y="0"/>
                    <a:pt x="0" y="120000"/>
                    <a:pt x="0" y="120000"/>
                  </a:cubicBezTo>
                  <a:lnTo>
                    <a:pt x="0" y="0"/>
                  </a:ln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0" name="Shape 1130"/>
            <p:cNvSpPr/>
            <p:nvPr/>
          </p:nvSpPr>
          <p:spPr>
            <a:xfrm>
              <a:off x="5366205" y="2677208"/>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1" name="Shape 1131"/>
            <p:cNvSpPr/>
            <p:nvPr/>
          </p:nvSpPr>
          <p:spPr>
            <a:xfrm>
              <a:off x="4856618" y="2975658"/>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2" name="Shape 1132"/>
            <p:cNvSpPr/>
            <p:nvPr/>
          </p:nvSpPr>
          <p:spPr>
            <a:xfrm>
              <a:off x="4661355" y="2283508"/>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3" name="Shape 1133"/>
            <p:cNvSpPr/>
            <p:nvPr/>
          </p:nvSpPr>
          <p:spPr>
            <a:xfrm>
              <a:off x="4678818" y="2348595"/>
              <a:ext cx="39688" cy="39688"/>
            </a:xfrm>
            <a:custGeom>
              <a:pathLst>
                <a:path extrusionOk="0" h="120000" w="120000">
                  <a:moveTo>
                    <a:pt x="32727" y="10909"/>
                  </a:moveTo>
                  <a:cubicBezTo>
                    <a:pt x="32727" y="10909"/>
                    <a:pt x="32727" y="10909"/>
                    <a:pt x="32727" y="10909"/>
                  </a:cubicBezTo>
                  <a:cubicBezTo>
                    <a:pt x="32727" y="10909"/>
                    <a:pt x="32727" y="10909"/>
                    <a:pt x="32727" y="10909"/>
                  </a:cubicBezTo>
                  <a:cubicBezTo>
                    <a:pt x="32727" y="21818"/>
                    <a:pt x="32727" y="21818"/>
                    <a:pt x="32727" y="21818"/>
                  </a:cubicBezTo>
                  <a:cubicBezTo>
                    <a:pt x="21818" y="43636"/>
                    <a:pt x="10909" y="54545"/>
                    <a:pt x="10909" y="76363"/>
                  </a:cubicBezTo>
                  <a:cubicBezTo>
                    <a:pt x="10909" y="76363"/>
                    <a:pt x="10909" y="76363"/>
                    <a:pt x="0" y="87272"/>
                  </a:cubicBezTo>
                  <a:cubicBezTo>
                    <a:pt x="0" y="87272"/>
                    <a:pt x="0" y="87272"/>
                    <a:pt x="0" y="87272"/>
                  </a:cubicBezTo>
                  <a:cubicBezTo>
                    <a:pt x="0" y="87272"/>
                    <a:pt x="0" y="98181"/>
                    <a:pt x="0" y="98181"/>
                  </a:cubicBezTo>
                  <a:cubicBezTo>
                    <a:pt x="0" y="98181"/>
                    <a:pt x="0" y="98181"/>
                    <a:pt x="10909" y="98181"/>
                  </a:cubicBezTo>
                  <a:cubicBezTo>
                    <a:pt x="10909" y="98181"/>
                    <a:pt x="10909" y="109090"/>
                    <a:pt x="10909" y="109090"/>
                  </a:cubicBezTo>
                  <a:cubicBezTo>
                    <a:pt x="10909" y="109090"/>
                    <a:pt x="10909" y="109090"/>
                    <a:pt x="10909" y="120000"/>
                  </a:cubicBezTo>
                  <a:cubicBezTo>
                    <a:pt x="10909" y="120000"/>
                    <a:pt x="10909" y="120000"/>
                    <a:pt x="21818" y="120000"/>
                  </a:cubicBezTo>
                  <a:cubicBezTo>
                    <a:pt x="21818" y="120000"/>
                    <a:pt x="32727" y="120000"/>
                    <a:pt x="32727" y="120000"/>
                  </a:cubicBezTo>
                  <a:cubicBezTo>
                    <a:pt x="43636" y="109090"/>
                    <a:pt x="54545" y="109090"/>
                    <a:pt x="65454" y="87272"/>
                  </a:cubicBezTo>
                  <a:cubicBezTo>
                    <a:pt x="65454" y="87272"/>
                    <a:pt x="65454" y="87272"/>
                    <a:pt x="65454" y="87272"/>
                  </a:cubicBezTo>
                  <a:cubicBezTo>
                    <a:pt x="76363" y="98181"/>
                    <a:pt x="76363" y="98181"/>
                    <a:pt x="76363" y="109090"/>
                  </a:cubicBezTo>
                  <a:cubicBezTo>
                    <a:pt x="76363" y="109090"/>
                    <a:pt x="76363" y="109090"/>
                    <a:pt x="76363" y="109090"/>
                  </a:cubicBezTo>
                  <a:cubicBezTo>
                    <a:pt x="87272" y="109090"/>
                    <a:pt x="98181" y="120000"/>
                    <a:pt x="98181" y="120000"/>
                  </a:cubicBezTo>
                  <a:cubicBezTo>
                    <a:pt x="98181" y="120000"/>
                    <a:pt x="109090" y="120000"/>
                    <a:pt x="109090" y="120000"/>
                  </a:cubicBezTo>
                  <a:cubicBezTo>
                    <a:pt x="109090" y="120000"/>
                    <a:pt x="109090" y="109090"/>
                    <a:pt x="120000" y="109090"/>
                  </a:cubicBezTo>
                  <a:cubicBezTo>
                    <a:pt x="120000" y="109090"/>
                    <a:pt x="120000" y="98181"/>
                    <a:pt x="109090" y="98181"/>
                  </a:cubicBezTo>
                  <a:cubicBezTo>
                    <a:pt x="109090" y="98181"/>
                    <a:pt x="109090" y="98181"/>
                    <a:pt x="109090" y="98181"/>
                  </a:cubicBezTo>
                  <a:cubicBezTo>
                    <a:pt x="109090" y="98181"/>
                    <a:pt x="98181" y="87272"/>
                    <a:pt x="98181" y="87272"/>
                  </a:cubicBezTo>
                  <a:cubicBezTo>
                    <a:pt x="98181" y="76363"/>
                    <a:pt x="98181" y="65454"/>
                    <a:pt x="98181" y="65454"/>
                  </a:cubicBezTo>
                  <a:cubicBezTo>
                    <a:pt x="87272" y="65454"/>
                    <a:pt x="87272" y="54545"/>
                    <a:pt x="87272" y="54545"/>
                  </a:cubicBezTo>
                  <a:cubicBezTo>
                    <a:pt x="76363" y="43636"/>
                    <a:pt x="65454" y="43636"/>
                    <a:pt x="65454" y="32727"/>
                  </a:cubicBezTo>
                  <a:cubicBezTo>
                    <a:pt x="65454" y="32727"/>
                    <a:pt x="65454" y="32727"/>
                    <a:pt x="54545" y="32727"/>
                  </a:cubicBezTo>
                  <a:cubicBezTo>
                    <a:pt x="54545" y="21818"/>
                    <a:pt x="54545" y="21818"/>
                    <a:pt x="54545" y="21818"/>
                  </a:cubicBezTo>
                  <a:cubicBezTo>
                    <a:pt x="65454" y="21818"/>
                    <a:pt x="65454" y="10909"/>
                    <a:pt x="65454" y="10909"/>
                  </a:cubicBezTo>
                  <a:cubicBezTo>
                    <a:pt x="65454" y="10909"/>
                    <a:pt x="65454" y="10909"/>
                    <a:pt x="65454" y="10909"/>
                  </a:cubicBezTo>
                  <a:cubicBezTo>
                    <a:pt x="65454" y="0"/>
                    <a:pt x="65454" y="0"/>
                    <a:pt x="65454" y="10909"/>
                  </a:cubicBezTo>
                  <a:cubicBezTo>
                    <a:pt x="54545" y="10909"/>
                    <a:pt x="54545" y="10909"/>
                    <a:pt x="54545" y="10909"/>
                  </a:cubicBezTo>
                  <a:cubicBezTo>
                    <a:pt x="43636" y="10909"/>
                    <a:pt x="43636" y="10909"/>
                    <a:pt x="43636" y="10909"/>
                  </a:cubicBezTo>
                  <a:cubicBezTo>
                    <a:pt x="43636" y="10909"/>
                    <a:pt x="32727" y="10909"/>
                    <a:pt x="32727" y="10909"/>
                  </a:cubicBezTo>
                  <a:cubicBezTo>
                    <a:pt x="32727" y="10909"/>
                    <a:pt x="32727" y="10909"/>
                    <a:pt x="32727" y="10909"/>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4" name="Shape 1134"/>
            <p:cNvSpPr/>
            <p:nvPr/>
          </p:nvSpPr>
          <p:spPr>
            <a:xfrm>
              <a:off x="4740730" y="3443970"/>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5" name="Shape 1135"/>
            <p:cNvSpPr/>
            <p:nvPr/>
          </p:nvSpPr>
          <p:spPr>
            <a:xfrm>
              <a:off x="4729618" y="2294620"/>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6" name="Shape 1136"/>
            <p:cNvSpPr/>
            <p:nvPr/>
          </p:nvSpPr>
          <p:spPr>
            <a:xfrm>
              <a:off x="4788355" y="259783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7" name="Shape 1137"/>
            <p:cNvSpPr/>
            <p:nvPr/>
          </p:nvSpPr>
          <p:spPr>
            <a:xfrm>
              <a:off x="4755018" y="3455083"/>
              <a:ext cx="0" cy="0"/>
            </a:xfrm>
            <a:custGeom>
              <a:pathLst>
                <a:path extrusionOk="0" h="120000" w="120000">
                  <a:moveTo>
                    <a:pt x="0" y="0"/>
                  </a:moveTo>
                  <a:cubicBezTo>
                    <a:pt x="0" y="0"/>
                    <a:pt x="0" y="0"/>
                    <a:pt x="0" y="0"/>
                  </a:cubicBezTo>
                  <a:cubicBezTo>
                    <a:pt x="0" y="0"/>
                    <a:pt x="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8" name="Shape 1138"/>
            <p:cNvSpPr/>
            <p:nvPr/>
          </p:nvSpPr>
          <p:spPr>
            <a:xfrm>
              <a:off x="4262893" y="235653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9" name="Shape 1139"/>
            <p:cNvSpPr/>
            <p:nvPr/>
          </p:nvSpPr>
          <p:spPr>
            <a:xfrm>
              <a:off x="4112080" y="2150158"/>
              <a:ext cx="857250" cy="1309688"/>
            </a:xfrm>
            <a:custGeom>
              <a:pathLst>
                <a:path extrusionOk="0" h="120000" w="120000">
                  <a:moveTo>
                    <a:pt x="118987" y="79338"/>
                  </a:moveTo>
                  <a:cubicBezTo>
                    <a:pt x="118987" y="79338"/>
                    <a:pt x="118987" y="79338"/>
                    <a:pt x="118987" y="79338"/>
                  </a:cubicBezTo>
                  <a:cubicBezTo>
                    <a:pt x="118481" y="79338"/>
                    <a:pt x="118481" y="79338"/>
                    <a:pt x="117974" y="79338"/>
                  </a:cubicBezTo>
                  <a:cubicBezTo>
                    <a:pt x="117974" y="79338"/>
                    <a:pt x="117468" y="79338"/>
                    <a:pt x="117468" y="79008"/>
                  </a:cubicBezTo>
                  <a:cubicBezTo>
                    <a:pt x="116962" y="79008"/>
                    <a:pt x="116455" y="78677"/>
                    <a:pt x="116455" y="78677"/>
                  </a:cubicBezTo>
                  <a:cubicBezTo>
                    <a:pt x="115949" y="78016"/>
                    <a:pt x="115443" y="78016"/>
                    <a:pt x="114936" y="77685"/>
                  </a:cubicBezTo>
                  <a:cubicBezTo>
                    <a:pt x="114430" y="77685"/>
                    <a:pt x="113924" y="77685"/>
                    <a:pt x="113924" y="77685"/>
                  </a:cubicBezTo>
                  <a:cubicBezTo>
                    <a:pt x="112911" y="77685"/>
                    <a:pt x="111898" y="77685"/>
                    <a:pt x="110886" y="77355"/>
                  </a:cubicBezTo>
                  <a:cubicBezTo>
                    <a:pt x="110886" y="77355"/>
                    <a:pt x="110379" y="77355"/>
                    <a:pt x="110379" y="77355"/>
                  </a:cubicBezTo>
                  <a:cubicBezTo>
                    <a:pt x="110379" y="77355"/>
                    <a:pt x="110379" y="77355"/>
                    <a:pt x="109873" y="77685"/>
                  </a:cubicBezTo>
                  <a:cubicBezTo>
                    <a:pt x="109873" y="77685"/>
                    <a:pt x="109873" y="77685"/>
                    <a:pt x="109873" y="77355"/>
                  </a:cubicBezTo>
                  <a:cubicBezTo>
                    <a:pt x="109873" y="77355"/>
                    <a:pt x="109873" y="77024"/>
                    <a:pt x="109367" y="77024"/>
                  </a:cubicBezTo>
                  <a:cubicBezTo>
                    <a:pt x="109367" y="77024"/>
                    <a:pt x="109367" y="76694"/>
                    <a:pt x="109367" y="76694"/>
                  </a:cubicBezTo>
                  <a:cubicBezTo>
                    <a:pt x="108354" y="76694"/>
                    <a:pt x="108354" y="76694"/>
                    <a:pt x="107848" y="76363"/>
                  </a:cubicBezTo>
                  <a:cubicBezTo>
                    <a:pt x="107341" y="76363"/>
                    <a:pt x="106835" y="76363"/>
                    <a:pt x="106329" y="76363"/>
                  </a:cubicBezTo>
                  <a:cubicBezTo>
                    <a:pt x="105822" y="76363"/>
                    <a:pt x="105822" y="76363"/>
                    <a:pt x="105822" y="76363"/>
                  </a:cubicBezTo>
                  <a:cubicBezTo>
                    <a:pt x="105316" y="76694"/>
                    <a:pt x="105316" y="76694"/>
                    <a:pt x="105316" y="76694"/>
                  </a:cubicBezTo>
                  <a:cubicBezTo>
                    <a:pt x="105316" y="76694"/>
                    <a:pt x="105316" y="76363"/>
                    <a:pt x="105316" y="76363"/>
                  </a:cubicBezTo>
                  <a:cubicBezTo>
                    <a:pt x="105316" y="76363"/>
                    <a:pt x="105316" y="76363"/>
                    <a:pt x="105316" y="76363"/>
                  </a:cubicBezTo>
                  <a:cubicBezTo>
                    <a:pt x="105316" y="76033"/>
                    <a:pt x="105316" y="76033"/>
                    <a:pt x="105316" y="76033"/>
                  </a:cubicBezTo>
                  <a:cubicBezTo>
                    <a:pt x="104810" y="75702"/>
                    <a:pt x="104303" y="75702"/>
                    <a:pt x="104303" y="75702"/>
                  </a:cubicBezTo>
                  <a:cubicBezTo>
                    <a:pt x="104303" y="75702"/>
                    <a:pt x="104303" y="75702"/>
                    <a:pt x="104303" y="75702"/>
                  </a:cubicBezTo>
                  <a:cubicBezTo>
                    <a:pt x="104303" y="75702"/>
                    <a:pt x="104303" y="75702"/>
                    <a:pt x="104303" y="75702"/>
                  </a:cubicBezTo>
                  <a:cubicBezTo>
                    <a:pt x="104303" y="76033"/>
                    <a:pt x="104303" y="76033"/>
                    <a:pt x="104303" y="76033"/>
                  </a:cubicBezTo>
                  <a:cubicBezTo>
                    <a:pt x="104303" y="75702"/>
                    <a:pt x="104303" y="75702"/>
                    <a:pt x="104303" y="75702"/>
                  </a:cubicBezTo>
                  <a:cubicBezTo>
                    <a:pt x="104303" y="75702"/>
                    <a:pt x="104303" y="75702"/>
                    <a:pt x="104303" y="75702"/>
                  </a:cubicBezTo>
                  <a:cubicBezTo>
                    <a:pt x="103797" y="75702"/>
                    <a:pt x="103291" y="75702"/>
                    <a:pt x="103291" y="76033"/>
                  </a:cubicBezTo>
                  <a:cubicBezTo>
                    <a:pt x="103291" y="75702"/>
                    <a:pt x="102784" y="75702"/>
                    <a:pt x="102784" y="75702"/>
                  </a:cubicBezTo>
                  <a:cubicBezTo>
                    <a:pt x="102784" y="75702"/>
                    <a:pt x="103291" y="75702"/>
                    <a:pt x="103797" y="75371"/>
                  </a:cubicBezTo>
                  <a:cubicBezTo>
                    <a:pt x="103797" y="75371"/>
                    <a:pt x="103797" y="75041"/>
                    <a:pt x="103797" y="75041"/>
                  </a:cubicBezTo>
                  <a:cubicBezTo>
                    <a:pt x="103797" y="74710"/>
                    <a:pt x="103797" y="74710"/>
                    <a:pt x="103797" y="74380"/>
                  </a:cubicBezTo>
                  <a:cubicBezTo>
                    <a:pt x="103797" y="74380"/>
                    <a:pt x="103797" y="74380"/>
                    <a:pt x="103291" y="74049"/>
                  </a:cubicBezTo>
                  <a:cubicBezTo>
                    <a:pt x="102784" y="73719"/>
                    <a:pt x="102784" y="73719"/>
                    <a:pt x="102784" y="73388"/>
                  </a:cubicBezTo>
                  <a:cubicBezTo>
                    <a:pt x="102784" y="73057"/>
                    <a:pt x="102278" y="73057"/>
                    <a:pt x="102278" y="72727"/>
                  </a:cubicBezTo>
                  <a:cubicBezTo>
                    <a:pt x="101772" y="72396"/>
                    <a:pt x="100759" y="71735"/>
                    <a:pt x="99746" y="71735"/>
                  </a:cubicBezTo>
                  <a:cubicBezTo>
                    <a:pt x="99746" y="71735"/>
                    <a:pt x="99746" y="71735"/>
                    <a:pt x="99746" y="71735"/>
                  </a:cubicBezTo>
                  <a:cubicBezTo>
                    <a:pt x="99240" y="71404"/>
                    <a:pt x="98734" y="71404"/>
                    <a:pt x="98227" y="71404"/>
                  </a:cubicBezTo>
                  <a:cubicBezTo>
                    <a:pt x="97721" y="71404"/>
                    <a:pt x="97215" y="71404"/>
                    <a:pt x="96708" y="71404"/>
                  </a:cubicBezTo>
                  <a:cubicBezTo>
                    <a:pt x="96708" y="71404"/>
                    <a:pt x="96708" y="71404"/>
                    <a:pt x="96708" y="71404"/>
                  </a:cubicBezTo>
                  <a:cubicBezTo>
                    <a:pt x="96202" y="71404"/>
                    <a:pt x="95696" y="71074"/>
                    <a:pt x="95189" y="71074"/>
                  </a:cubicBezTo>
                  <a:cubicBezTo>
                    <a:pt x="95189" y="71074"/>
                    <a:pt x="95189" y="70743"/>
                    <a:pt x="95189" y="70743"/>
                  </a:cubicBezTo>
                  <a:cubicBezTo>
                    <a:pt x="95189" y="70743"/>
                    <a:pt x="95189" y="70413"/>
                    <a:pt x="94683" y="70413"/>
                  </a:cubicBezTo>
                  <a:cubicBezTo>
                    <a:pt x="94683" y="70413"/>
                    <a:pt x="94177" y="70082"/>
                    <a:pt x="94177" y="70082"/>
                  </a:cubicBezTo>
                  <a:cubicBezTo>
                    <a:pt x="93670" y="69752"/>
                    <a:pt x="93670" y="69752"/>
                    <a:pt x="93164" y="69752"/>
                  </a:cubicBezTo>
                  <a:cubicBezTo>
                    <a:pt x="93164" y="69752"/>
                    <a:pt x="92658" y="69752"/>
                    <a:pt x="92658" y="69752"/>
                  </a:cubicBezTo>
                  <a:cubicBezTo>
                    <a:pt x="92658" y="69752"/>
                    <a:pt x="92658" y="69752"/>
                    <a:pt x="92658" y="69421"/>
                  </a:cubicBezTo>
                  <a:cubicBezTo>
                    <a:pt x="92658" y="69421"/>
                    <a:pt x="92151" y="69090"/>
                    <a:pt x="92151" y="69090"/>
                  </a:cubicBezTo>
                  <a:cubicBezTo>
                    <a:pt x="91645" y="69090"/>
                    <a:pt x="91139" y="68760"/>
                    <a:pt x="91139" y="68760"/>
                  </a:cubicBezTo>
                  <a:cubicBezTo>
                    <a:pt x="91139" y="68760"/>
                    <a:pt x="90632" y="68760"/>
                    <a:pt x="90632" y="68429"/>
                  </a:cubicBezTo>
                  <a:cubicBezTo>
                    <a:pt x="90632" y="68429"/>
                    <a:pt x="91139" y="68429"/>
                    <a:pt x="91139" y="68429"/>
                  </a:cubicBezTo>
                  <a:cubicBezTo>
                    <a:pt x="91139" y="68429"/>
                    <a:pt x="91139" y="68429"/>
                    <a:pt x="91139" y="68429"/>
                  </a:cubicBezTo>
                  <a:cubicBezTo>
                    <a:pt x="91139" y="68429"/>
                    <a:pt x="91139" y="68429"/>
                    <a:pt x="91139" y="68429"/>
                  </a:cubicBezTo>
                  <a:cubicBezTo>
                    <a:pt x="91139" y="68429"/>
                    <a:pt x="91139" y="68099"/>
                    <a:pt x="91139" y="68099"/>
                  </a:cubicBezTo>
                  <a:cubicBezTo>
                    <a:pt x="90632" y="68099"/>
                    <a:pt x="90126" y="68099"/>
                    <a:pt x="90126" y="68099"/>
                  </a:cubicBezTo>
                  <a:cubicBezTo>
                    <a:pt x="89620" y="68099"/>
                    <a:pt x="89620" y="68099"/>
                    <a:pt x="89620" y="68099"/>
                  </a:cubicBezTo>
                  <a:cubicBezTo>
                    <a:pt x="89113" y="68099"/>
                    <a:pt x="89113" y="68099"/>
                    <a:pt x="89113" y="68099"/>
                  </a:cubicBezTo>
                  <a:cubicBezTo>
                    <a:pt x="89113" y="68099"/>
                    <a:pt x="89113" y="68429"/>
                    <a:pt x="89113" y="68429"/>
                  </a:cubicBezTo>
                  <a:cubicBezTo>
                    <a:pt x="88607" y="68429"/>
                    <a:pt x="88101" y="68760"/>
                    <a:pt x="87594" y="68429"/>
                  </a:cubicBezTo>
                  <a:cubicBezTo>
                    <a:pt x="87088" y="68429"/>
                    <a:pt x="87088" y="68429"/>
                    <a:pt x="86582" y="68429"/>
                  </a:cubicBezTo>
                  <a:cubicBezTo>
                    <a:pt x="86075" y="68429"/>
                    <a:pt x="86075" y="68429"/>
                    <a:pt x="85569" y="68429"/>
                  </a:cubicBezTo>
                  <a:cubicBezTo>
                    <a:pt x="85063" y="68429"/>
                    <a:pt x="85063" y="68429"/>
                    <a:pt x="85063" y="68099"/>
                  </a:cubicBezTo>
                  <a:cubicBezTo>
                    <a:pt x="85063" y="68099"/>
                    <a:pt x="85063" y="68099"/>
                    <a:pt x="85063" y="68099"/>
                  </a:cubicBezTo>
                  <a:cubicBezTo>
                    <a:pt x="85063" y="68099"/>
                    <a:pt x="85063" y="67768"/>
                    <a:pt x="84556" y="67768"/>
                  </a:cubicBezTo>
                  <a:cubicBezTo>
                    <a:pt x="84556" y="67768"/>
                    <a:pt x="84050" y="67768"/>
                    <a:pt x="84050" y="67768"/>
                  </a:cubicBezTo>
                  <a:cubicBezTo>
                    <a:pt x="83544" y="67768"/>
                    <a:pt x="83544" y="67768"/>
                    <a:pt x="83544" y="67438"/>
                  </a:cubicBezTo>
                  <a:cubicBezTo>
                    <a:pt x="83544" y="67438"/>
                    <a:pt x="83544" y="67438"/>
                    <a:pt x="83037" y="67107"/>
                  </a:cubicBezTo>
                  <a:cubicBezTo>
                    <a:pt x="83037" y="67107"/>
                    <a:pt x="83037" y="67438"/>
                    <a:pt x="82531" y="67438"/>
                  </a:cubicBezTo>
                  <a:cubicBezTo>
                    <a:pt x="82531" y="67438"/>
                    <a:pt x="82531" y="67438"/>
                    <a:pt x="82531" y="67438"/>
                  </a:cubicBezTo>
                  <a:cubicBezTo>
                    <a:pt x="82531" y="67768"/>
                    <a:pt x="82531" y="67768"/>
                    <a:pt x="82025" y="67768"/>
                  </a:cubicBezTo>
                  <a:cubicBezTo>
                    <a:pt x="82025" y="68099"/>
                    <a:pt x="82025" y="68099"/>
                    <a:pt x="81518" y="68099"/>
                  </a:cubicBezTo>
                  <a:cubicBezTo>
                    <a:pt x="81518" y="68099"/>
                    <a:pt x="81518" y="68099"/>
                    <a:pt x="81518" y="68099"/>
                  </a:cubicBezTo>
                  <a:cubicBezTo>
                    <a:pt x="81518" y="67768"/>
                    <a:pt x="81012" y="67768"/>
                    <a:pt x="81518" y="67768"/>
                  </a:cubicBezTo>
                  <a:cubicBezTo>
                    <a:pt x="81518" y="67768"/>
                    <a:pt x="81518" y="67438"/>
                    <a:pt x="82025" y="67438"/>
                  </a:cubicBezTo>
                  <a:cubicBezTo>
                    <a:pt x="82025" y="67438"/>
                    <a:pt x="82025" y="67107"/>
                    <a:pt x="81518" y="67107"/>
                  </a:cubicBezTo>
                  <a:cubicBezTo>
                    <a:pt x="81518" y="67107"/>
                    <a:pt x="81518" y="67107"/>
                    <a:pt x="81518" y="67107"/>
                  </a:cubicBezTo>
                  <a:cubicBezTo>
                    <a:pt x="81012" y="67107"/>
                    <a:pt x="81012" y="67107"/>
                    <a:pt x="80506" y="67438"/>
                  </a:cubicBezTo>
                  <a:cubicBezTo>
                    <a:pt x="80506" y="67438"/>
                    <a:pt x="80000" y="67768"/>
                    <a:pt x="79493" y="67768"/>
                  </a:cubicBezTo>
                  <a:cubicBezTo>
                    <a:pt x="79493" y="67768"/>
                    <a:pt x="78987" y="67768"/>
                    <a:pt x="78481" y="68099"/>
                  </a:cubicBezTo>
                  <a:cubicBezTo>
                    <a:pt x="78481" y="68099"/>
                    <a:pt x="78481" y="68099"/>
                    <a:pt x="78481" y="68099"/>
                  </a:cubicBezTo>
                  <a:cubicBezTo>
                    <a:pt x="77974" y="68099"/>
                    <a:pt x="77974" y="68099"/>
                    <a:pt x="77468" y="68099"/>
                  </a:cubicBezTo>
                  <a:cubicBezTo>
                    <a:pt x="77468" y="68429"/>
                    <a:pt x="76962" y="68429"/>
                    <a:pt x="76962" y="68760"/>
                  </a:cubicBezTo>
                  <a:cubicBezTo>
                    <a:pt x="76962" y="69090"/>
                    <a:pt x="76962" y="69090"/>
                    <a:pt x="76455" y="69090"/>
                  </a:cubicBezTo>
                  <a:cubicBezTo>
                    <a:pt x="76455" y="69421"/>
                    <a:pt x="75949" y="69421"/>
                    <a:pt x="75949" y="69752"/>
                  </a:cubicBezTo>
                  <a:cubicBezTo>
                    <a:pt x="75949" y="69752"/>
                    <a:pt x="75949" y="69752"/>
                    <a:pt x="75949" y="69752"/>
                  </a:cubicBezTo>
                  <a:cubicBezTo>
                    <a:pt x="75949" y="69752"/>
                    <a:pt x="75949" y="69752"/>
                    <a:pt x="75949" y="69752"/>
                  </a:cubicBezTo>
                  <a:cubicBezTo>
                    <a:pt x="75949" y="70082"/>
                    <a:pt x="75949" y="70082"/>
                    <a:pt x="75949" y="70082"/>
                  </a:cubicBezTo>
                  <a:cubicBezTo>
                    <a:pt x="75949" y="69752"/>
                    <a:pt x="75949" y="69752"/>
                    <a:pt x="75949" y="69752"/>
                  </a:cubicBezTo>
                  <a:cubicBezTo>
                    <a:pt x="75949" y="69752"/>
                    <a:pt x="75949" y="69752"/>
                    <a:pt x="75949" y="69752"/>
                  </a:cubicBezTo>
                  <a:cubicBezTo>
                    <a:pt x="75949" y="69752"/>
                    <a:pt x="75443" y="69752"/>
                    <a:pt x="75443" y="69752"/>
                  </a:cubicBezTo>
                  <a:cubicBezTo>
                    <a:pt x="75443" y="69752"/>
                    <a:pt x="75443" y="69421"/>
                    <a:pt x="74936" y="69421"/>
                  </a:cubicBezTo>
                  <a:cubicBezTo>
                    <a:pt x="74936" y="69090"/>
                    <a:pt x="74430" y="69090"/>
                    <a:pt x="73924" y="69090"/>
                  </a:cubicBezTo>
                  <a:cubicBezTo>
                    <a:pt x="73417" y="69090"/>
                    <a:pt x="72911" y="69090"/>
                    <a:pt x="72405" y="69090"/>
                  </a:cubicBezTo>
                  <a:cubicBezTo>
                    <a:pt x="72405" y="69421"/>
                    <a:pt x="72405" y="69421"/>
                    <a:pt x="71898" y="69421"/>
                  </a:cubicBezTo>
                  <a:cubicBezTo>
                    <a:pt x="71898" y="69421"/>
                    <a:pt x="71392" y="69421"/>
                    <a:pt x="70886" y="69421"/>
                  </a:cubicBezTo>
                  <a:cubicBezTo>
                    <a:pt x="70379" y="69421"/>
                    <a:pt x="69873" y="69090"/>
                    <a:pt x="69367" y="68760"/>
                  </a:cubicBezTo>
                  <a:cubicBezTo>
                    <a:pt x="69367" y="68429"/>
                    <a:pt x="69367" y="68429"/>
                    <a:pt x="68860" y="68099"/>
                  </a:cubicBezTo>
                  <a:cubicBezTo>
                    <a:pt x="68860" y="68099"/>
                    <a:pt x="68860" y="68099"/>
                    <a:pt x="68860" y="67768"/>
                  </a:cubicBezTo>
                  <a:cubicBezTo>
                    <a:pt x="68860" y="67768"/>
                    <a:pt x="68860" y="67438"/>
                    <a:pt x="68860" y="67107"/>
                  </a:cubicBezTo>
                  <a:cubicBezTo>
                    <a:pt x="69367" y="67107"/>
                    <a:pt x="69367" y="66776"/>
                    <a:pt x="69367" y="66776"/>
                  </a:cubicBezTo>
                  <a:cubicBezTo>
                    <a:pt x="69367" y="66446"/>
                    <a:pt x="69367" y="66115"/>
                    <a:pt x="69367" y="66115"/>
                  </a:cubicBezTo>
                  <a:cubicBezTo>
                    <a:pt x="69367" y="65785"/>
                    <a:pt x="69367" y="65454"/>
                    <a:pt x="69367" y="65123"/>
                  </a:cubicBezTo>
                  <a:cubicBezTo>
                    <a:pt x="69367" y="65123"/>
                    <a:pt x="69367" y="65123"/>
                    <a:pt x="69367" y="65123"/>
                  </a:cubicBezTo>
                  <a:cubicBezTo>
                    <a:pt x="69367" y="65123"/>
                    <a:pt x="69367" y="65123"/>
                    <a:pt x="68860" y="64793"/>
                  </a:cubicBezTo>
                  <a:cubicBezTo>
                    <a:pt x="68860" y="64793"/>
                    <a:pt x="68860" y="64793"/>
                    <a:pt x="68860" y="64793"/>
                  </a:cubicBezTo>
                  <a:cubicBezTo>
                    <a:pt x="68860" y="64793"/>
                    <a:pt x="68860" y="64793"/>
                    <a:pt x="68860" y="64793"/>
                  </a:cubicBezTo>
                  <a:cubicBezTo>
                    <a:pt x="68860" y="65123"/>
                    <a:pt x="68860" y="65123"/>
                    <a:pt x="68860" y="65123"/>
                  </a:cubicBezTo>
                  <a:cubicBezTo>
                    <a:pt x="68860" y="64793"/>
                    <a:pt x="68860" y="64793"/>
                    <a:pt x="68860" y="64793"/>
                  </a:cubicBezTo>
                  <a:cubicBezTo>
                    <a:pt x="68860" y="64793"/>
                    <a:pt x="68354" y="64793"/>
                    <a:pt x="67848" y="64793"/>
                  </a:cubicBezTo>
                  <a:cubicBezTo>
                    <a:pt x="67848" y="64793"/>
                    <a:pt x="67341" y="64462"/>
                    <a:pt x="66835" y="64462"/>
                  </a:cubicBezTo>
                  <a:cubicBezTo>
                    <a:pt x="66329" y="64462"/>
                    <a:pt x="66329" y="64793"/>
                    <a:pt x="65822" y="64462"/>
                  </a:cubicBezTo>
                  <a:cubicBezTo>
                    <a:pt x="65316" y="64462"/>
                    <a:pt x="64810" y="64793"/>
                    <a:pt x="64810" y="64793"/>
                  </a:cubicBezTo>
                  <a:cubicBezTo>
                    <a:pt x="64303" y="64793"/>
                    <a:pt x="64303" y="64462"/>
                    <a:pt x="64303" y="64462"/>
                  </a:cubicBezTo>
                  <a:cubicBezTo>
                    <a:pt x="63797" y="64462"/>
                    <a:pt x="63797" y="64462"/>
                    <a:pt x="63797" y="64462"/>
                  </a:cubicBezTo>
                  <a:cubicBezTo>
                    <a:pt x="64303" y="64132"/>
                    <a:pt x="64303" y="63801"/>
                    <a:pt x="64303" y="63471"/>
                  </a:cubicBezTo>
                  <a:cubicBezTo>
                    <a:pt x="64303" y="63471"/>
                    <a:pt x="64303" y="63140"/>
                    <a:pt x="64810" y="63140"/>
                  </a:cubicBezTo>
                  <a:cubicBezTo>
                    <a:pt x="64810" y="63140"/>
                    <a:pt x="64810" y="62809"/>
                    <a:pt x="64810" y="62809"/>
                  </a:cubicBezTo>
                  <a:cubicBezTo>
                    <a:pt x="65316" y="62809"/>
                    <a:pt x="65316" y="62809"/>
                    <a:pt x="65316" y="62479"/>
                  </a:cubicBezTo>
                  <a:cubicBezTo>
                    <a:pt x="65316" y="62479"/>
                    <a:pt x="65316" y="62148"/>
                    <a:pt x="65316" y="62148"/>
                  </a:cubicBezTo>
                  <a:cubicBezTo>
                    <a:pt x="65316" y="61818"/>
                    <a:pt x="65316" y="61487"/>
                    <a:pt x="65822" y="61487"/>
                  </a:cubicBezTo>
                  <a:cubicBezTo>
                    <a:pt x="65822" y="61157"/>
                    <a:pt x="66329" y="61157"/>
                    <a:pt x="66329" y="61157"/>
                  </a:cubicBezTo>
                  <a:cubicBezTo>
                    <a:pt x="66329" y="60826"/>
                    <a:pt x="66329" y="60826"/>
                    <a:pt x="66329" y="60826"/>
                  </a:cubicBezTo>
                  <a:cubicBezTo>
                    <a:pt x="66329" y="60495"/>
                    <a:pt x="66329" y="60495"/>
                    <a:pt x="65822" y="60495"/>
                  </a:cubicBezTo>
                  <a:cubicBezTo>
                    <a:pt x="65316" y="60495"/>
                    <a:pt x="64810" y="60495"/>
                    <a:pt x="64303" y="60495"/>
                  </a:cubicBezTo>
                  <a:cubicBezTo>
                    <a:pt x="64303" y="60495"/>
                    <a:pt x="63797" y="60495"/>
                    <a:pt x="63291" y="60495"/>
                  </a:cubicBezTo>
                  <a:cubicBezTo>
                    <a:pt x="62784" y="60495"/>
                    <a:pt x="62784" y="60826"/>
                    <a:pt x="62278" y="61157"/>
                  </a:cubicBezTo>
                  <a:cubicBezTo>
                    <a:pt x="62278" y="61157"/>
                    <a:pt x="62278" y="61157"/>
                    <a:pt x="62278" y="61487"/>
                  </a:cubicBezTo>
                  <a:cubicBezTo>
                    <a:pt x="62278" y="61818"/>
                    <a:pt x="61772" y="62148"/>
                    <a:pt x="61265" y="62479"/>
                  </a:cubicBezTo>
                  <a:cubicBezTo>
                    <a:pt x="61265" y="62809"/>
                    <a:pt x="60759" y="62809"/>
                    <a:pt x="60759" y="62809"/>
                  </a:cubicBezTo>
                  <a:cubicBezTo>
                    <a:pt x="60253" y="62479"/>
                    <a:pt x="60253" y="62479"/>
                    <a:pt x="59746" y="62809"/>
                  </a:cubicBezTo>
                  <a:cubicBezTo>
                    <a:pt x="59240" y="62809"/>
                    <a:pt x="59240" y="62809"/>
                    <a:pt x="58734" y="62809"/>
                  </a:cubicBezTo>
                  <a:cubicBezTo>
                    <a:pt x="58227" y="62809"/>
                    <a:pt x="58227" y="62809"/>
                    <a:pt x="57721" y="62809"/>
                  </a:cubicBezTo>
                  <a:cubicBezTo>
                    <a:pt x="57721" y="62479"/>
                    <a:pt x="57215" y="62479"/>
                    <a:pt x="57215" y="62479"/>
                  </a:cubicBezTo>
                  <a:cubicBezTo>
                    <a:pt x="56708" y="62479"/>
                    <a:pt x="56202" y="62148"/>
                    <a:pt x="56202" y="62148"/>
                  </a:cubicBezTo>
                  <a:cubicBezTo>
                    <a:pt x="56202" y="61818"/>
                    <a:pt x="55696" y="61487"/>
                    <a:pt x="55696" y="61157"/>
                  </a:cubicBezTo>
                  <a:cubicBezTo>
                    <a:pt x="55696" y="61157"/>
                    <a:pt x="55189" y="61157"/>
                    <a:pt x="55189" y="60826"/>
                  </a:cubicBezTo>
                  <a:cubicBezTo>
                    <a:pt x="55189" y="60495"/>
                    <a:pt x="55189" y="60495"/>
                    <a:pt x="55189" y="60165"/>
                  </a:cubicBezTo>
                  <a:cubicBezTo>
                    <a:pt x="55189" y="59834"/>
                    <a:pt x="55189" y="59834"/>
                    <a:pt x="55189" y="59504"/>
                  </a:cubicBezTo>
                  <a:cubicBezTo>
                    <a:pt x="55189" y="59173"/>
                    <a:pt x="55189" y="58512"/>
                    <a:pt x="55189" y="57851"/>
                  </a:cubicBezTo>
                  <a:cubicBezTo>
                    <a:pt x="55696" y="57851"/>
                    <a:pt x="55696" y="57851"/>
                    <a:pt x="55696" y="57520"/>
                  </a:cubicBezTo>
                  <a:cubicBezTo>
                    <a:pt x="55696" y="57520"/>
                    <a:pt x="56202" y="57190"/>
                    <a:pt x="55696" y="56859"/>
                  </a:cubicBezTo>
                  <a:cubicBezTo>
                    <a:pt x="55696" y="56528"/>
                    <a:pt x="56202" y="56198"/>
                    <a:pt x="56202" y="55867"/>
                  </a:cubicBezTo>
                  <a:cubicBezTo>
                    <a:pt x="56202" y="55537"/>
                    <a:pt x="56708" y="55206"/>
                    <a:pt x="57215" y="55206"/>
                  </a:cubicBezTo>
                  <a:cubicBezTo>
                    <a:pt x="57721" y="54876"/>
                    <a:pt x="58227" y="54876"/>
                    <a:pt x="58734" y="54545"/>
                  </a:cubicBezTo>
                  <a:cubicBezTo>
                    <a:pt x="59240" y="54545"/>
                    <a:pt x="59746" y="54214"/>
                    <a:pt x="59746" y="54214"/>
                  </a:cubicBezTo>
                  <a:cubicBezTo>
                    <a:pt x="60253" y="54214"/>
                    <a:pt x="60759" y="54214"/>
                    <a:pt x="60759" y="54214"/>
                  </a:cubicBezTo>
                  <a:cubicBezTo>
                    <a:pt x="61265" y="54214"/>
                    <a:pt x="61265" y="54545"/>
                    <a:pt x="61772" y="54214"/>
                  </a:cubicBezTo>
                  <a:cubicBezTo>
                    <a:pt x="61772" y="54214"/>
                    <a:pt x="62278" y="54214"/>
                    <a:pt x="62278" y="54545"/>
                  </a:cubicBezTo>
                  <a:cubicBezTo>
                    <a:pt x="62784" y="54876"/>
                    <a:pt x="63291" y="54876"/>
                    <a:pt x="63291" y="54876"/>
                  </a:cubicBezTo>
                  <a:cubicBezTo>
                    <a:pt x="63797" y="54545"/>
                    <a:pt x="63797" y="54545"/>
                    <a:pt x="64303" y="54545"/>
                  </a:cubicBezTo>
                  <a:cubicBezTo>
                    <a:pt x="64303" y="54545"/>
                    <a:pt x="64303" y="54214"/>
                    <a:pt x="64303" y="54214"/>
                  </a:cubicBezTo>
                  <a:cubicBezTo>
                    <a:pt x="64303" y="53884"/>
                    <a:pt x="64810" y="53884"/>
                    <a:pt x="64810" y="53884"/>
                  </a:cubicBezTo>
                  <a:cubicBezTo>
                    <a:pt x="64810" y="53884"/>
                    <a:pt x="65316" y="53884"/>
                    <a:pt x="65316" y="53884"/>
                  </a:cubicBezTo>
                  <a:cubicBezTo>
                    <a:pt x="65822" y="53553"/>
                    <a:pt x="66329" y="53884"/>
                    <a:pt x="66835" y="53884"/>
                  </a:cubicBezTo>
                  <a:cubicBezTo>
                    <a:pt x="67848" y="53884"/>
                    <a:pt x="68354" y="53884"/>
                    <a:pt x="68860" y="54214"/>
                  </a:cubicBezTo>
                  <a:cubicBezTo>
                    <a:pt x="68860" y="54214"/>
                    <a:pt x="68860" y="54214"/>
                    <a:pt x="69367" y="54214"/>
                  </a:cubicBezTo>
                  <a:cubicBezTo>
                    <a:pt x="69367" y="54214"/>
                    <a:pt x="69873" y="54214"/>
                    <a:pt x="69873" y="54214"/>
                  </a:cubicBezTo>
                  <a:cubicBezTo>
                    <a:pt x="69873" y="53884"/>
                    <a:pt x="70379" y="54214"/>
                    <a:pt x="70379" y="54214"/>
                  </a:cubicBezTo>
                  <a:cubicBezTo>
                    <a:pt x="70379" y="54214"/>
                    <a:pt x="70886" y="54545"/>
                    <a:pt x="70886" y="54876"/>
                  </a:cubicBezTo>
                  <a:cubicBezTo>
                    <a:pt x="71392" y="54876"/>
                    <a:pt x="71392" y="55206"/>
                    <a:pt x="70886" y="55206"/>
                  </a:cubicBezTo>
                  <a:cubicBezTo>
                    <a:pt x="70886" y="55206"/>
                    <a:pt x="70886" y="55206"/>
                    <a:pt x="70886" y="55537"/>
                  </a:cubicBezTo>
                  <a:cubicBezTo>
                    <a:pt x="70886" y="55537"/>
                    <a:pt x="70886" y="55867"/>
                    <a:pt x="70886" y="55867"/>
                  </a:cubicBezTo>
                  <a:cubicBezTo>
                    <a:pt x="71392" y="56198"/>
                    <a:pt x="71392" y="56859"/>
                    <a:pt x="71898" y="57190"/>
                  </a:cubicBezTo>
                  <a:cubicBezTo>
                    <a:pt x="71898" y="57520"/>
                    <a:pt x="72405" y="57520"/>
                    <a:pt x="72405" y="57851"/>
                  </a:cubicBezTo>
                  <a:cubicBezTo>
                    <a:pt x="72911" y="57851"/>
                    <a:pt x="72911" y="57851"/>
                    <a:pt x="73417" y="57520"/>
                  </a:cubicBezTo>
                  <a:cubicBezTo>
                    <a:pt x="73417" y="57190"/>
                    <a:pt x="73924" y="56859"/>
                    <a:pt x="73924" y="56528"/>
                  </a:cubicBezTo>
                  <a:cubicBezTo>
                    <a:pt x="73924" y="56528"/>
                    <a:pt x="73924" y="56528"/>
                    <a:pt x="73924" y="56528"/>
                  </a:cubicBezTo>
                  <a:cubicBezTo>
                    <a:pt x="73924" y="56198"/>
                    <a:pt x="73417" y="55867"/>
                    <a:pt x="73417" y="55867"/>
                  </a:cubicBezTo>
                  <a:cubicBezTo>
                    <a:pt x="73417" y="55537"/>
                    <a:pt x="73417" y="55206"/>
                    <a:pt x="73417" y="55206"/>
                  </a:cubicBezTo>
                  <a:cubicBezTo>
                    <a:pt x="73417" y="55206"/>
                    <a:pt x="73417" y="55206"/>
                    <a:pt x="73417" y="55206"/>
                  </a:cubicBezTo>
                  <a:cubicBezTo>
                    <a:pt x="72911" y="54545"/>
                    <a:pt x="72911" y="53884"/>
                    <a:pt x="72911" y="53223"/>
                  </a:cubicBezTo>
                  <a:cubicBezTo>
                    <a:pt x="72911" y="52892"/>
                    <a:pt x="72911" y="52892"/>
                    <a:pt x="73417" y="52892"/>
                  </a:cubicBezTo>
                  <a:cubicBezTo>
                    <a:pt x="73924" y="52561"/>
                    <a:pt x="73924" y="52231"/>
                    <a:pt x="74936" y="51900"/>
                  </a:cubicBezTo>
                  <a:cubicBezTo>
                    <a:pt x="74936" y="51900"/>
                    <a:pt x="74936" y="51900"/>
                    <a:pt x="74936" y="51900"/>
                  </a:cubicBezTo>
                  <a:cubicBezTo>
                    <a:pt x="75443" y="51900"/>
                    <a:pt x="75443" y="51900"/>
                    <a:pt x="75443" y="51570"/>
                  </a:cubicBezTo>
                  <a:cubicBezTo>
                    <a:pt x="75949" y="51570"/>
                    <a:pt x="75949" y="51570"/>
                    <a:pt x="75949" y="51239"/>
                  </a:cubicBezTo>
                  <a:cubicBezTo>
                    <a:pt x="75949" y="51239"/>
                    <a:pt x="76455" y="51239"/>
                    <a:pt x="76455" y="51239"/>
                  </a:cubicBezTo>
                  <a:cubicBezTo>
                    <a:pt x="76962" y="50909"/>
                    <a:pt x="76962" y="50909"/>
                    <a:pt x="76962" y="50909"/>
                  </a:cubicBezTo>
                  <a:cubicBezTo>
                    <a:pt x="77468" y="50578"/>
                    <a:pt x="77974" y="50578"/>
                    <a:pt x="78481" y="50247"/>
                  </a:cubicBezTo>
                  <a:cubicBezTo>
                    <a:pt x="78481" y="50247"/>
                    <a:pt x="78481" y="50247"/>
                    <a:pt x="78481" y="50247"/>
                  </a:cubicBezTo>
                  <a:cubicBezTo>
                    <a:pt x="78987" y="49917"/>
                    <a:pt x="78987" y="49917"/>
                    <a:pt x="78987" y="49917"/>
                  </a:cubicBezTo>
                  <a:cubicBezTo>
                    <a:pt x="78987" y="49917"/>
                    <a:pt x="78987" y="49917"/>
                    <a:pt x="79493" y="49586"/>
                  </a:cubicBezTo>
                  <a:cubicBezTo>
                    <a:pt x="79493" y="49586"/>
                    <a:pt x="79493" y="49586"/>
                    <a:pt x="79493" y="49586"/>
                  </a:cubicBezTo>
                  <a:cubicBezTo>
                    <a:pt x="79493" y="49256"/>
                    <a:pt x="78987" y="49256"/>
                    <a:pt x="79493" y="49256"/>
                  </a:cubicBezTo>
                  <a:cubicBezTo>
                    <a:pt x="79493" y="48925"/>
                    <a:pt x="79493" y="48595"/>
                    <a:pt x="79493" y="48595"/>
                  </a:cubicBezTo>
                  <a:cubicBezTo>
                    <a:pt x="79493" y="48595"/>
                    <a:pt x="79493" y="48264"/>
                    <a:pt x="79493" y="48264"/>
                  </a:cubicBezTo>
                  <a:cubicBezTo>
                    <a:pt x="79493" y="47933"/>
                    <a:pt x="79493" y="47933"/>
                    <a:pt x="79493" y="47603"/>
                  </a:cubicBezTo>
                  <a:cubicBezTo>
                    <a:pt x="79493" y="47603"/>
                    <a:pt x="79493" y="47603"/>
                    <a:pt x="79493" y="47603"/>
                  </a:cubicBezTo>
                  <a:cubicBezTo>
                    <a:pt x="79493" y="47603"/>
                    <a:pt x="79493" y="47603"/>
                    <a:pt x="79493" y="47603"/>
                  </a:cubicBezTo>
                  <a:cubicBezTo>
                    <a:pt x="79493" y="47603"/>
                    <a:pt x="79493" y="47933"/>
                    <a:pt x="79493" y="47933"/>
                  </a:cubicBezTo>
                  <a:cubicBezTo>
                    <a:pt x="79493" y="47933"/>
                    <a:pt x="80000" y="47933"/>
                    <a:pt x="80000" y="47933"/>
                  </a:cubicBezTo>
                  <a:cubicBezTo>
                    <a:pt x="80000" y="47933"/>
                    <a:pt x="80000" y="47933"/>
                    <a:pt x="80000" y="47933"/>
                  </a:cubicBezTo>
                  <a:cubicBezTo>
                    <a:pt x="80000" y="47933"/>
                    <a:pt x="80506" y="47603"/>
                    <a:pt x="80506" y="47272"/>
                  </a:cubicBezTo>
                  <a:cubicBezTo>
                    <a:pt x="80506" y="47272"/>
                    <a:pt x="80506" y="47272"/>
                    <a:pt x="80506" y="46942"/>
                  </a:cubicBezTo>
                  <a:cubicBezTo>
                    <a:pt x="80506" y="46942"/>
                    <a:pt x="80506" y="46942"/>
                    <a:pt x="80506" y="46942"/>
                  </a:cubicBezTo>
                  <a:cubicBezTo>
                    <a:pt x="80506" y="46611"/>
                    <a:pt x="81012" y="46611"/>
                    <a:pt x="81012" y="46611"/>
                  </a:cubicBezTo>
                  <a:cubicBezTo>
                    <a:pt x="81012" y="46611"/>
                    <a:pt x="81518" y="46611"/>
                    <a:pt x="81518" y="46611"/>
                  </a:cubicBezTo>
                  <a:cubicBezTo>
                    <a:pt x="82025" y="46280"/>
                    <a:pt x="82025" y="45950"/>
                    <a:pt x="82025" y="45619"/>
                  </a:cubicBezTo>
                  <a:cubicBezTo>
                    <a:pt x="82025" y="45289"/>
                    <a:pt x="82531" y="45289"/>
                    <a:pt x="83037" y="45289"/>
                  </a:cubicBezTo>
                  <a:cubicBezTo>
                    <a:pt x="83037" y="45289"/>
                    <a:pt x="83544" y="45289"/>
                    <a:pt x="83544" y="45289"/>
                  </a:cubicBezTo>
                  <a:cubicBezTo>
                    <a:pt x="83544" y="45289"/>
                    <a:pt x="84050" y="45289"/>
                    <a:pt x="84050" y="45289"/>
                  </a:cubicBezTo>
                  <a:cubicBezTo>
                    <a:pt x="84050" y="44958"/>
                    <a:pt x="84050" y="44958"/>
                    <a:pt x="84050" y="44958"/>
                  </a:cubicBezTo>
                  <a:cubicBezTo>
                    <a:pt x="84050" y="44958"/>
                    <a:pt x="84050" y="44958"/>
                    <a:pt x="84050" y="44958"/>
                  </a:cubicBezTo>
                  <a:cubicBezTo>
                    <a:pt x="84050" y="44958"/>
                    <a:pt x="83544" y="44958"/>
                    <a:pt x="83544" y="44958"/>
                  </a:cubicBezTo>
                  <a:cubicBezTo>
                    <a:pt x="83544" y="44958"/>
                    <a:pt x="83544" y="44958"/>
                    <a:pt x="83544" y="44958"/>
                  </a:cubicBezTo>
                  <a:cubicBezTo>
                    <a:pt x="83544" y="44958"/>
                    <a:pt x="83544" y="44958"/>
                    <a:pt x="83544" y="44958"/>
                  </a:cubicBezTo>
                  <a:cubicBezTo>
                    <a:pt x="83544" y="44958"/>
                    <a:pt x="83544" y="44958"/>
                    <a:pt x="83544" y="44958"/>
                  </a:cubicBezTo>
                  <a:cubicBezTo>
                    <a:pt x="84556" y="44958"/>
                    <a:pt x="85063" y="44628"/>
                    <a:pt x="86075" y="44628"/>
                  </a:cubicBezTo>
                  <a:cubicBezTo>
                    <a:pt x="86075" y="44628"/>
                    <a:pt x="86075" y="44628"/>
                    <a:pt x="86075" y="44628"/>
                  </a:cubicBezTo>
                  <a:cubicBezTo>
                    <a:pt x="86582" y="44297"/>
                    <a:pt x="86582" y="44297"/>
                    <a:pt x="86075" y="44297"/>
                  </a:cubicBezTo>
                  <a:cubicBezTo>
                    <a:pt x="86075" y="43966"/>
                    <a:pt x="85569" y="43966"/>
                    <a:pt x="86075" y="43966"/>
                  </a:cubicBezTo>
                  <a:cubicBezTo>
                    <a:pt x="86075" y="43636"/>
                    <a:pt x="86075" y="43305"/>
                    <a:pt x="86075" y="43305"/>
                  </a:cubicBezTo>
                  <a:cubicBezTo>
                    <a:pt x="86582" y="42975"/>
                    <a:pt x="86582" y="42644"/>
                    <a:pt x="87088" y="42644"/>
                  </a:cubicBezTo>
                  <a:cubicBezTo>
                    <a:pt x="87594" y="42644"/>
                    <a:pt x="87594" y="42314"/>
                    <a:pt x="88101" y="42314"/>
                  </a:cubicBezTo>
                  <a:cubicBezTo>
                    <a:pt x="88101" y="42314"/>
                    <a:pt x="88101" y="42314"/>
                    <a:pt x="88607" y="42314"/>
                  </a:cubicBezTo>
                  <a:cubicBezTo>
                    <a:pt x="89113" y="42314"/>
                    <a:pt x="89620" y="41983"/>
                    <a:pt x="90126" y="41983"/>
                  </a:cubicBezTo>
                  <a:cubicBezTo>
                    <a:pt x="90126" y="41983"/>
                    <a:pt x="90126" y="41983"/>
                    <a:pt x="90632" y="41652"/>
                  </a:cubicBezTo>
                  <a:cubicBezTo>
                    <a:pt x="90632" y="41652"/>
                    <a:pt x="90632" y="41652"/>
                    <a:pt x="90632" y="41652"/>
                  </a:cubicBezTo>
                  <a:cubicBezTo>
                    <a:pt x="91139" y="41652"/>
                    <a:pt x="91645" y="41322"/>
                    <a:pt x="92151" y="41322"/>
                  </a:cubicBezTo>
                  <a:cubicBezTo>
                    <a:pt x="92151" y="41322"/>
                    <a:pt x="92151" y="41322"/>
                    <a:pt x="92151" y="41322"/>
                  </a:cubicBezTo>
                  <a:cubicBezTo>
                    <a:pt x="92151" y="41322"/>
                    <a:pt x="92151" y="41652"/>
                    <a:pt x="92151" y="41652"/>
                  </a:cubicBezTo>
                  <a:cubicBezTo>
                    <a:pt x="91645" y="41652"/>
                    <a:pt x="91645" y="41652"/>
                    <a:pt x="91645" y="41652"/>
                  </a:cubicBezTo>
                  <a:cubicBezTo>
                    <a:pt x="91139" y="41652"/>
                    <a:pt x="90632" y="41983"/>
                    <a:pt x="90632" y="42314"/>
                  </a:cubicBezTo>
                  <a:cubicBezTo>
                    <a:pt x="90632" y="42314"/>
                    <a:pt x="90632" y="42314"/>
                    <a:pt x="90632" y="42644"/>
                  </a:cubicBezTo>
                  <a:cubicBezTo>
                    <a:pt x="90632" y="42644"/>
                    <a:pt x="90632" y="42975"/>
                    <a:pt x="91139" y="42975"/>
                  </a:cubicBezTo>
                  <a:cubicBezTo>
                    <a:pt x="91139" y="42975"/>
                    <a:pt x="91139" y="42975"/>
                    <a:pt x="91139" y="42975"/>
                  </a:cubicBezTo>
                  <a:cubicBezTo>
                    <a:pt x="91645" y="42644"/>
                    <a:pt x="92151" y="42644"/>
                    <a:pt x="92658" y="42314"/>
                  </a:cubicBezTo>
                  <a:cubicBezTo>
                    <a:pt x="92658" y="42314"/>
                    <a:pt x="93164" y="41983"/>
                    <a:pt x="93164" y="41983"/>
                  </a:cubicBezTo>
                  <a:cubicBezTo>
                    <a:pt x="94177" y="41983"/>
                    <a:pt x="94683" y="41983"/>
                    <a:pt x="95189" y="41652"/>
                  </a:cubicBezTo>
                  <a:cubicBezTo>
                    <a:pt x="95696" y="41652"/>
                    <a:pt x="95696" y="41652"/>
                    <a:pt x="95696" y="41652"/>
                  </a:cubicBezTo>
                  <a:cubicBezTo>
                    <a:pt x="96202" y="41322"/>
                    <a:pt x="96202" y="41322"/>
                    <a:pt x="96708" y="41322"/>
                  </a:cubicBezTo>
                  <a:cubicBezTo>
                    <a:pt x="96708" y="41322"/>
                    <a:pt x="96708" y="41322"/>
                    <a:pt x="97215" y="41322"/>
                  </a:cubicBezTo>
                  <a:cubicBezTo>
                    <a:pt x="97215" y="40991"/>
                    <a:pt x="97215" y="40991"/>
                    <a:pt x="97215" y="40991"/>
                  </a:cubicBezTo>
                  <a:cubicBezTo>
                    <a:pt x="97215" y="40991"/>
                    <a:pt x="97215" y="40991"/>
                    <a:pt x="97215" y="40991"/>
                  </a:cubicBezTo>
                  <a:cubicBezTo>
                    <a:pt x="97215" y="40661"/>
                    <a:pt x="96708" y="40661"/>
                    <a:pt x="97215" y="40330"/>
                  </a:cubicBezTo>
                  <a:cubicBezTo>
                    <a:pt x="97215" y="40330"/>
                    <a:pt x="96708" y="40330"/>
                    <a:pt x="96708" y="40330"/>
                  </a:cubicBezTo>
                  <a:cubicBezTo>
                    <a:pt x="96708" y="40000"/>
                    <a:pt x="96708" y="40000"/>
                    <a:pt x="96708" y="40000"/>
                  </a:cubicBezTo>
                  <a:cubicBezTo>
                    <a:pt x="96202" y="40330"/>
                    <a:pt x="95696" y="40661"/>
                    <a:pt x="95696" y="40991"/>
                  </a:cubicBezTo>
                  <a:cubicBezTo>
                    <a:pt x="95696" y="40991"/>
                    <a:pt x="95189" y="40991"/>
                    <a:pt x="95189" y="40991"/>
                  </a:cubicBezTo>
                  <a:cubicBezTo>
                    <a:pt x="95189" y="40991"/>
                    <a:pt x="94683" y="40991"/>
                    <a:pt x="94683" y="40991"/>
                  </a:cubicBezTo>
                  <a:cubicBezTo>
                    <a:pt x="94683" y="40991"/>
                    <a:pt x="94683" y="40991"/>
                    <a:pt x="94683" y="40991"/>
                  </a:cubicBezTo>
                  <a:cubicBezTo>
                    <a:pt x="94683" y="40991"/>
                    <a:pt x="94177" y="40991"/>
                    <a:pt x="94177" y="40991"/>
                  </a:cubicBezTo>
                  <a:cubicBezTo>
                    <a:pt x="94177" y="40991"/>
                    <a:pt x="94177" y="40991"/>
                    <a:pt x="94177" y="40991"/>
                  </a:cubicBezTo>
                  <a:cubicBezTo>
                    <a:pt x="93670" y="40991"/>
                    <a:pt x="93670" y="40991"/>
                    <a:pt x="93670" y="40661"/>
                  </a:cubicBezTo>
                  <a:cubicBezTo>
                    <a:pt x="93164" y="40661"/>
                    <a:pt x="92658" y="40330"/>
                    <a:pt x="92658" y="40330"/>
                  </a:cubicBezTo>
                  <a:cubicBezTo>
                    <a:pt x="92658" y="40000"/>
                    <a:pt x="92658" y="39669"/>
                    <a:pt x="92658" y="39338"/>
                  </a:cubicBezTo>
                  <a:cubicBezTo>
                    <a:pt x="93164" y="39338"/>
                    <a:pt x="92658" y="39338"/>
                    <a:pt x="92658" y="39008"/>
                  </a:cubicBezTo>
                  <a:cubicBezTo>
                    <a:pt x="92658" y="39008"/>
                    <a:pt x="92658" y="39008"/>
                    <a:pt x="92658" y="39008"/>
                  </a:cubicBezTo>
                  <a:cubicBezTo>
                    <a:pt x="92151" y="39008"/>
                    <a:pt x="92151" y="39008"/>
                    <a:pt x="92151" y="39008"/>
                  </a:cubicBezTo>
                  <a:cubicBezTo>
                    <a:pt x="92151" y="39008"/>
                    <a:pt x="92658" y="39008"/>
                    <a:pt x="92658" y="39008"/>
                  </a:cubicBezTo>
                  <a:cubicBezTo>
                    <a:pt x="92658" y="39008"/>
                    <a:pt x="93164" y="39008"/>
                    <a:pt x="93164" y="38677"/>
                  </a:cubicBezTo>
                  <a:cubicBezTo>
                    <a:pt x="93670" y="38677"/>
                    <a:pt x="93670" y="38347"/>
                    <a:pt x="93670" y="38347"/>
                  </a:cubicBezTo>
                  <a:cubicBezTo>
                    <a:pt x="93670" y="38347"/>
                    <a:pt x="93164" y="38016"/>
                    <a:pt x="93164" y="38016"/>
                  </a:cubicBezTo>
                  <a:cubicBezTo>
                    <a:pt x="92658" y="38016"/>
                    <a:pt x="92658" y="37685"/>
                    <a:pt x="92151" y="38016"/>
                  </a:cubicBezTo>
                  <a:cubicBezTo>
                    <a:pt x="91139" y="38016"/>
                    <a:pt x="89620" y="38347"/>
                    <a:pt x="88607" y="38677"/>
                  </a:cubicBezTo>
                  <a:cubicBezTo>
                    <a:pt x="88607" y="38677"/>
                    <a:pt x="88607" y="38677"/>
                    <a:pt x="88607" y="38677"/>
                  </a:cubicBezTo>
                  <a:cubicBezTo>
                    <a:pt x="88607" y="38677"/>
                    <a:pt x="88607" y="38677"/>
                    <a:pt x="88607" y="38677"/>
                  </a:cubicBezTo>
                  <a:cubicBezTo>
                    <a:pt x="88607" y="38677"/>
                    <a:pt x="88607" y="39008"/>
                    <a:pt x="88101" y="39008"/>
                  </a:cubicBezTo>
                  <a:cubicBezTo>
                    <a:pt x="88101" y="39008"/>
                    <a:pt x="88101" y="39008"/>
                    <a:pt x="88101" y="39008"/>
                  </a:cubicBezTo>
                  <a:cubicBezTo>
                    <a:pt x="88101" y="39008"/>
                    <a:pt x="88101" y="39008"/>
                    <a:pt x="87594" y="39338"/>
                  </a:cubicBezTo>
                  <a:cubicBezTo>
                    <a:pt x="87594" y="39338"/>
                    <a:pt x="87594" y="39338"/>
                    <a:pt x="87594" y="39338"/>
                  </a:cubicBezTo>
                  <a:cubicBezTo>
                    <a:pt x="87594" y="39338"/>
                    <a:pt x="87594" y="39338"/>
                    <a:pt x="87594" y="39338"/>
                  </a:cubicBezTo>
                  <a:cubicBezTo>
                    <a:pt x="87594" y="39338"/>
                    <a:pt x="87594" y="39338"/>
                    <a:pt x="87594" y="39338"/>
                  </a:cubicBezTo>
                  <a:cubicBezTo>
                    <a:pt x="87594" y="39338"/>
                    <a:pt x="87594" y="39338"/>
                    <a:pt x="87594" y="39008"/>
                  </a:cubicBezTo>
                  <a:cubicBezTo>
                    <a:pt x="88101" y="39008"/>
                    <a:pt x="88101" y="39008"/>
                    <a:pt x="88101" y="39008"/>
                  </a:cubicBezTo>
                  <a:cubicBezTo>
                    <a:pt x="88101" y="39008"/>
                    <a:pt x="88101" y="39008"/>
                    <a:pt x="88101" y="39008"/>
                  </a:cubicBezTo>
                  <a:cubicBezTo>
                    <a:pt x="88607" y="38677"/>
                    <a:pt x="88607" y="38677"/>
                    <a:pt x="88607" y="38677"/>
                  </a:cubicBezTo>
                  <a:cubicBezTo>
                    <a:pt x="88607" y="38677"/>
                    <a:pt x="88607" y="38677"/>
                    <a:pt x="88607" y="38677"/>
                  </a:cubicBezTo>
                  <a:cubicBezTo>
                    <a:pt x="88607" y="38677"/>
                    <a:pt x="88607" y="38677"/>
                    <a:pt x="88607" y="38677"/>
                  </a:cubicBezTo>
                  <a:cubicBezTo>
                    <a:pt x="88607" y="38677"/>
                    <a:pt x="89113" y="38347"/>
                    <a:pt x="89113" y="38347"/>
                  </a:cubicBezTo>
                  <a:cubicBezTo>
                    <a:pt x="89620" y="38016"/>
                    <a:pt x="90126" y="38016"/>
                    <a:pt x="90632" y="37685"/>
                  </a:cubicBezTo>
                  <a:cubicBezTo>
                    <a:pt x="90632" y="37685"/>
                    <a:pt x="91139" y="37685"/>
                    <a:pt x="91139" y="37355"/>
                  </a:cubicBezTo>
                  <a:cubicBezTo>
                    <a:pt x="91139" y="37355"/>
                    <a:pt x="91139" y="37355"/>
                    <a:pt x="91139" y="37355"/>
                  </a:cubicBezTo>
                  <a:cubicBezTo>
                    <a:pt x="91645" y="37024"/>
                    <a:pt x="91645" y="37024"/>
                    <a:pt x="92151" y="37024"/>
                  </a:cubicBezTo>
                  <a:cubicBezTo>
                    <a:pt x="92151" y="36694"/>
                    <a:pt x="92658" y="37024"/>
                    <a:pt x="93164" y="37024"/>
                  </a:cubicBezTo>
                  <a:cubicBezTo>
                    <a:pt x="94177" y="37024"/>
                    <a:pt x="95189" y="37024"/>
                    <a:pt x="96708" y="37024"/>
                  </a:cubicBezTo>
                  <a:cubicBezTo>
                    <a:pt x="97215" y="37024"/>
                    <a:pt x="97721" y="37024"/>
                    <a:pt x="98227" y="37024"/>
                  </a:cubicBezTo>
                  <a:cubicBezTo>
                    <a:pt x="98227" y="37024"/>
                    <a:pt x="98227" y="37024"/>
                    <a:pt x="98227" y="37024"/>
                  </a:cubicBezTo>
                  <a:cubicBezTo>
                    <a:pt x="98227" y="37024"/>
                    <a:pt x="98734" y="37024"/>
                    <a:pt x="98734" y="37024"/>
                  </a:cubicBezTo>
                  <a:cubicBezTo>
                    <a:pt x="99240" y="36694"/>
                    <a:pt x="99240" y="36694"/>
                    <a:pt x="99746" y="36363"/>
                  </a:cubicBezTo>
                  <a:cubicBezTo>
                    <a:pt x="99746" y="36363"/>
                    <a:pt x="99746" y="36363"/>
                    <a:pt x="100253" y="36033"/>
                  </a:cubicBezTo>
                  <a:cubicBezTo>
                    <a:pt x="100253" y="36033"/>
                    <a:pt x="100759" y="36033"/>
                    <a:pt x="100759" y="36033"/>
                  </a:cubicBezTo>
                  <a:cubicBezTo>
                    <a:pt x="101265" y="36033"/>
                    <a:pt x="101772" y="36033"/>
                    <a:pt x="102278" y="35702"/>
                  </a:cubicBezTo>
                  <a:cubicBezTo>
                    <a:pt x="102784" y="35702"/>
                    <a:pt x="102784" y="35371"/>
                    <a:pt x="102784" y="35041"/>
                  </a:cubicBezTo>
                  <a:cubicBezTo>
                    <a:pt x="102784" y="35041"/>
                    <a:pt x="102784" y="35041"/>
                    <a:pt x="102784" y="34710"/>
                  </a:cubicBezTo>
                  <a:cubicBezTo>
                    <a:pt x="102784" y="34710"/>
                    <a:pt x="102784" y="34710"/>
                    <a:pt x="102784" y="34380"/>
                  </a:cubicBezTo>
                  <a:cubicBezTo>
                    <a:pt x="102784" y="34380"/>
                    <a:pt x="102784" y="34380"/>
                    <a:pt x="102784" y="34380"/>
                  </a:cubicBezTo>
                  <a:cubicBezTo>
                    <a:pt x="102784" y="34049"/>
                    <a:pt x="102278" y="3371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3719"/>
                    <a:pt x="101772" y="33719"/>
                    <a:pt x="101772" y="33719"/>
                  </a:cubicBezTo>
                  <a:cubicBezTo>
                    <a:pt x="101772" y="33388"/>
                    <a:pt x="101772" y="33388"/>
                    <a:pt x="101265" y="33388"/>
                  </a:cubicBezTo>
                  <a:cubicBezTo>
                    <a:pt x="101265" y="33388"/>
                    <a:pt x="101265" y="33388"/>
                    <a:pt x="101265" y="33388"/>
                  </a:cubicBezTo>
                  <a:cubicBezTo>
                    <a:pt x="101265" y="33388"/>
                    <a:pt x="100759" y="33388"/>
                    <a:pt x="100759" y="33388"/>
                  </a:cubicBezTo>
                  <a:cubicBezTo>
                    <a:pt x="100759" y="33388"/>
                    <a:pt x="101265" y="33388"/>
                    <a:pt x="101265" y="33388"/>
                  </a:cubicBezTo>
                  <a:cubicBezTo>
                    <a:pt x="101265" y="33388"/>
                    <a:pt x="101265" y="33057"/>
                    <a:pt x="101265" y="33057"/>
                  </a:cubicBezTo>
                  <a:cubicBezTo>
                    <a:pt x="101772" y="33057"/>
                    <a:pt x="101772" y="33057"/>
                    <a:pt x="101772" y="33057"/>
                  </a:cubicBezTo>
                  <a:cubicBezTo>
                    <a:pt x="101265" y="32727"/>
                    <a:pt x="101265" y="32727"/>
                    <a:pt x="101265" y="32727"/>
                  </a:cubicBezTo>
                  <a:cubicBezTo>
                    <a:pt x="100759" y="32727"/>
                    <a:pt x="100759" y="32727"/>
                    <a:pt x="100759" y="32727"/>
                  </a:cubicBezTo>
                  <a:cubicBezTo>
                    <a:pt x="100253" y="32396"/>
                    <a:pt x="100253" y="32396"/>
                    <a:pt x="99746" y="32066"/>
                  </a:cubicBezTo>
                  <a:cubicBezTo>
                    <a:pt x="99746" y="32066"/>
                    <a:pt x="99240" y="32066"/>
                    <a:pt x="99240" y="32066"/>
                  </a:cubicBezTo>
                  <a:cubicBezTo>
                    <a:pt x="99240" y="31735"/>
                    <a:pt x="99240" y="31735"/>
                    <a:pt x="98734" y="31404"/>
                  </a:cubicBezTo>
                  <a:cubicBezTo>
                    <a:pt x="98734" y="31404"/>
                    <a:pt x="98227" y="31404"/>
                    <a:pt x="98227" y="31074"/>
                  </a:cubicBezTo>
                  <a:cubicBezTo>
                    <a:pt x="98227" y="31074"/>
                    <a:pt x="98227" y="31074"/>
                    <a:pt x="98227" y="30743"/>
                  </a:cubicBezTo>
                  <a:cubicBezTo>
                    <a:pt x="98227" y="30743"/>
                    <a:pt x="98734" y="30743"/>
                    <a:pt x="98734" y="30413"/>
                  </a:cubicBezTo>
                  <a:cubicBezTo>
                    <a:pt x="98734" y="30413"/>
                    <a:pt x="98734" y="30413"/>
                    <a:pt x="98734" y="30082"/>
                  </a:cubicBezTo>
                  <a:cubicBezTo>
                    <a:pt x="98734" y="30082"/>
                    <a:pt x="98227" y="29752"/>
                    <a:pt x="98734" y="29752"/>
                  </a:cubicBezTo>
                  <a:cubicBezTo>
                    <a:pt x="98734" y="29421"/>
                    <a:pt x="98227" y="29421"/>
                    <a:pt x="98227" y="29421"/>
                  </a:cubicBezTo>
                  <a:cubicBezTo>
                    <a:pt x="98227" y="29421"/>
                    <a:pt x="98227" y="29090"/>
                    <a:pt x="98227" y="29090"/>
                  </a:cubicBezTo>
                  <a:cubicBezTo>
                    <a:pt x="97721" y="29090"/>
                    <a:pt x="98227" y="28760"/>
                    <a:pt x="98227" y="28760"/>
                  </a:cubicBezTo>
                  <a:cubicBezTo>
                    <a:pt x="98227" y="28760"/>
                    <a:pt x="98227" y="28429"/>
                    <a:pt x="98227" y="28429"/>
                  </a:cubicBezTo>
                  <a:cubicBezTo>
                    <a:pt x="97721" y="28099"/>
                    <a:pt x="97721" y="28099"/>
                    <a:pt x="97721" y="27768"/>
                  </a:cubicBezTo>
                  <a:cubicBezTo>
                    <a:pt x="97721" y="27438"/>
                    <a:pt x="97721" y="27107"/>
                    <a:pt x="97215" y="26776"/>
                  </a:cubicBezTo>
                  <a:cubicBezTo>
                    <a:pt x="97215" y="26776"/>
                    <a:pt x="97215" y="26446"/>
                    <a:pt x="97215" y="26446"/>
                  </a:cubicBezTo>
                  <a:cubicBezTo>
                    <a:pt x="97215" y="26446"/>
                    <a:pt x="97215" y="26446"/>
                    <a:pt x="97215" y="26446"/>
                  </a:cubicBezTo>
                  <a:cubicBezTo>
                    <a:pt x="97215" y="26446"/>
                    <a:pt x="97215" y="26446"/>
                    <a:pt x="97215" y="26446"/>
                  </a:cubicBezTo>
                  <a:cubicBezTo>
                    <a:pt x="96708" y="26776"/>
                    <a:pt x="96202" y="27107"/>
                    <a:pt x="96202" y="27438"/>
                  </a:cubicBezTo>
                  <a:cubicBezTo>
                    <a:pt x="95696" y="27768"/>
                    <a:pt x="95696" y="28099"/>
                    <a:pt x="94683" y="28099"/>
                  </a:cubicBezTo>
                  <a:cubicBezTo>
                    <a:pt x="94683" y="28099"/>
                    <a:pt x="94683" y="28429"/>
                    <a:pt x="94683" y="28429"/>
                  </a:cubicBezTo>
                  <a:cubicBezTo>
                    <a:pt x="94177" y="28429"/>
                    <a:pt x="94177" y="28429"/>
                    <a:pt x="94177" y="28429"/>
                  </a:cubicBezTo>
                  <a:cubicBezTo>
                    <a:pt x="93670" y="28760"/>
                    <a:pt x="93670" y="28429"/>
                    <a:pt x="93164" y="28429"/>
                  </a:cubicBezTo>
                  <a:cubicBezTo>
                    <a:pt x="93164" y="28429"/>
                    <a:pt x="93164" y="28429"/>
                    <a:pt x="93164" y="28099"/>
                  </a:cubicBezTo>
                  <a:cubicBezTo>
                    <a:pt x="93164" y="28099"/>
                    <a:pt x="92658" y="28099"/>
                    <a:pt x="92658" y="27768"/>
                  </a:cubicBezTo>
                  <a:cubicBezTo>
                    <a:pt x="92151" y="27768"/>
                    <a:pt x="92151" y="27768"/>
                    <a:pt x="92151" y="27438"/>
                  </a:cubicBezTo>
                  <a:cubicBezTo>
                    <a:pt x="92151" y="27107"/>
                    <a:pt x="92658" y="27107"/>
                    <a:pt x="92658" y="26776"/>
                  </a:cubicBezTo>
                  <a:cubicBezTo>
                    <a:pt x="92658" y="26776"/>
                    <a:pt x="92658" y="26446"/>
                    <a:pt x="92658" y="26446"/>
                  </a:cubicBezTo>
                  <a:cubicBezTo>
                    <a:pt x="92658" y="26115"/>
                    <a:pt x="92658" y="25785"/>
                    <a:pt x="93164" y="25785"/>
                  </a:cubicBezTo>
                  <a:cubicBezTo>
                    <a:pt x="93164" y="25785"/>
                    <a:pt x="93164" y="25454"/>
                    <a:pt x="93164" y="25454"/>
                  </a:cubicBezTo>
                  <a:cubicBezTo>
                    <a:pt x="92658" y="25454"/>
                    <a:pt x="92151" y="25123"/>
                    <a:pt x="92151" y="25123"/>
                  </a:cubicBezTo>
                  <a:cubicBezTo>
                    <a:pt x="91645" y="25123"/>
                    <a:pt x="91645" y="25123"/>
                    <a:pt x="91645" y="25123"/>
                  </a:cubicBezTo>
                  <a:cubicBezTo>
                    <a:pt x="91139" y="25123"/>
                    <a:pt x="91139" y="25123"/>
                    <a:pt x="91139" y="24793"/>
                  </a:cubicBezTo>
                  <a:cubicBezTo>
                    <a:pt x="91139" y="24793"/>
                    <a:pt x="91645" y="24793"/>
                    <a:pt x="91139" y="24793"/>
                  </a:cubicBezTo>
                  <a:cubicBezTo>
                    <a:pt x="91139" y="24462"/>
                    <a:pt x="91139" y="24462"/>
                    <a:pt x="90632" y="24132"/>
                  </a:cubicBezTo>
                  <a:cubicBezTo>
                    <a:pt x="90632" y="24132"/>
                    <a:pt x="90632" y="23801"/>
                    <a:pt x="90632" y="23801"/>
                  </a:cubicBezTo>
                  <a:cubicBezTo>
                    <a:pt x="90126" y="23471"/>
                    <a:pt x="90126" y="23471"/>
                    <a:pt x="89620" y="23471"/>
                  </a:cubicBezTo>
                  <a:cubicBezTo>
                    <a:pt x="89620" y="23471"/>
                    <a:pt x="89113" y="23471"/>
                    <a:pt x="89113" y="23471"/>
                  </a:cubicBezTo>
                  <a:cubicBezTo>
                    <a:pt x="88607" y="23471"/>
                    <a:pt x="88101" y="23471"/>
                    <a:pt x="87594" y="23471"/>
                  </a:cubicBezTo>
                  <a:cubicBezTo>
                    <a:pt x="87594" y="23140"/>
                    <a:pt x="87088" y="23140"/>
                    <a:pt x="87088" y="23140"/>
                  </a:cubicBezTo>
                  <a:cubicBezTo>
                    <a:pt x="86582" y="23140"/>
                    <a:pt x="86075" y="23140"/>
                    <a:pt x="86075" y="23471"/>
                  </a:cubicBezTo>
                  <a:cubicBezTo>
                    <a:pt x="85569" y="23801"/>
                    <a:pt x="85569" y="23801"/>
                    <a:pt x="86075" y="24132"/>
                  </a:cubicBezTo>
                  <a:cubicBezTo>
                    <a:pt x="86075" y="24132"/>
                    <a:pt x="86075" y="24462"/>
                    <a:pt x="86075" y="24462"/>
                  </a:cubicBezTo>
                  <a:cubicBezTo>
                    <a:pt x="85569" y="24793"/>
                    <a:pt x="85569" y="24793"/>
                    <a:pt x="85569" y="25123"/>
                  </a:cubicBezTo>
                  <a:cubicBezTo>
                    <a:pt x="85063" y="25123"/>
                    <a:pt x="85569" y="25454"/>
                    <a:pt x="85569" y="25785"/>
                  </a:cubicBezTo>
                  <a:cubicBezTo>
                    <a:pt x="85569" y="25785"/>
                    <a:pt x="85569" y="26115"/>
                    <a:pt x="85569" y="26115"/>
                  </a:cubicBezTo>
                  <a:cubicBezTo>
                    <a:pt x="85569" y="26446"/>
                    <a:pt x="85569" y="26446"/>
                    <a:pt x="85063" y="26446"/>
                  </a:cubicBezTo>
                  <a:cubicBezTo>
                    <a:pt x="85063" y="26446"/>
                    <a:pt x="85063" y="26446"/>
                    <a:pt x="85063" y="26776"/>
                  </a:cubicBezTo>
                  <a:cubicBezTo>
                    <a:pt x="84556" y="27107"/>
                    <a:pt x="84050" y="27107"/>
                    <a:pt x="84050" y="27438"/>
                  </a:cubicBezTo>
                  <a:cubicBezTo>
                    <a:pt x="83544" y="27438"/>
                    <a:pt x="83544" y="27768"/>
                    <a:pt x="84050" y="27768"/>
                  </a:cubicBezTo>
                  <a:cubicBezTo>
                    <a:pt x="84050" y="28099"/>
                    <a:pt x="84050" y="28099"/>
                    <a:pt x="84050" y="28099"/>
                  </a:cubicBezTo>
                  <a:cubicBezTo>
                    <a:pt x="84050" y="28429"/>
                    <a:pt x="84556" y="28429"/>
                    <a:pt x="84556" y="28429"/>
                  </a:cubicBezTo>
                  <a:cubicBezTo>
                    <a:pt x="84556" y="28760"/>
                    <a:pt x="84556" y="29090"/>
                    <a:pt x="84556" y="29421"/>
                  </a:cubicBezTo>
                  <a:cubicBezTo>
                    <a:pt x="84556" y="29752"/>
                    <a:pt x="84556" y="30082"/>
                    <a:pt x="84556" y="30413"/>
                  </a:cubicBezTo>
                  <a:cubicBezTo>
                    <a:pt x="84556" y="30413"/>
                    <a:pt x="84556" y="30413"/>
                    <a:pt x="84556" y="30413"/>
                  </a:cubicBezTo>
                  <a:cubicBezTo>
                    <a:pt x="84050" y="30743"/>
                    <a:pt x="84050" y="30743"/>
                    <a:pt x="84050" y="30743"/>
                  </a:cubicBezTo>
                  <a:cubicBezTo>
                    <a:pt x="83544" y="31074"/>
                    <a:pt x="82531" y="31404"/>
                    <a:pt x="82025" y="31404"/>
                  </a:cubicBezTo>
                  <a:cubicBezTo>
                    <a:pt x="82025" y="31735"/>
                    <a:pt x="81518" y="31735"/>
                    <a:pt x="81012" y="31735"/>
                  </a:cubicBezTo>
                  <a:cubicBezTo>
                    <a:pt x="81012" y="31735"/>
                    <a:pt x="81012" y="32066"/>
                    <a:pt x="81012" y="32066"/>
                  </a:cubicBezTo>
                  <a:cubicBezTo>
                    <a:pt x="81012" y="32396"/>
                    <a:pt x="81012" y="32727"/>
                    <a:pt x="81012" y="33057"/>
                  </a:cubicBezTo>
                  <a:cubicBezTo>
                    <a:pt x="81012" y="33388"/>
                    <a:pt x="80506" y="33388"/>
                    <a:pt x="80506" y="33719"/>
                  </a:cubicBezTo>
                  <a:cubicBezTo>
                    <a:pt x="80506" y="34049"/>
                    <a:pt x="81012" y="34049"/>
                    <a:pt x="81012" y="34380"/>
                  </a:cubicBezTo>
                  <a:cubicBezTo>
                    <a:pt x="81012" y="34380"/>
                    <a:pt x="81012" y="34380"/>
                    <a:pt x="80506" y="34710"/>
                  </a:cubicBezTo>
                  <a:cubicBezTo>
                    <a:pt x="80506" y="34710"/>
                    <a:pt x="80506" y="34710"/>
                    <a:pt x="80506" y="35041"/>
                  </a:cubicBezTo>
                  <a:cubicBezTo>
                    <a:pt x="80506" y="35041"/>
                    <a:pt x="80000" y="35041"/>
                    <a:pt x="80000" y="35041"/>
                  </a:cubicBezTo>
                  <a:cubicBezTo>
                    <a:pt x="80000" y="35041"/>
                    <a:pt x="79493" y="35041"/>
                    <a:pt x="79493" y="35371"/>
                  </a:cubicBezTo>
                  <a:cubicBezTo>
                    <a:pt x="79493" y="35371"/>
                    <a:pt x="78987" y="35371"/>
                    <a:pt x="78987" y="35371"/>
                  </a:cubicBezTo>
                  <a:cubicBezTo>
                    <a:pt x="78987" y="35041"/>
                    <a:pt x="78987" y="35041"/>
                    <a:pt x="78987" y="35041"/>
                  </a:cubicBezTo>
                  <a:cubicBezTo>
                    <a:pt x="78987" y="34710"/>
                    <a:pt x="78987" y="34710"/>
                    <a:pt x="78481" y="34710"/>
                  </a:cubicBezTo>
                  <a:cubicBezTo>
                    <a:pt x="77974" y="34380"/>
                    <a:pt x="77974" y="34049"/>
                    <a:pt x="77974" y="33719"/>
                  </a:cubicBezTo>
                  <a:cubicBezTo>
                    <a:pt x="77468" y="33719"/>
                    <a:pt x="77974" y="33388"/>
                    <a:pt x="77974" y="33388"/>
                  </a:cubicBezTo>
                  <a:cubicBezTo>
                    <a:pt x="77974" y="33057"/>
                    <a:pt x="78481" y="32727"/>
                    <a:pt x="78481" y="32396"/>
                  </a:cubicBezTo>
                  <a:cubicBezTo>
                    <a:pt x="78481" y="32066"/>
                    <a:pt x="78481" y="32066"/>
                    <a:pt x="78481" y="31735"/>
                  </a:cubicBezTo>
                  <a:cubicBezTo>
                    <a:pt x="78481" y="31735"/>
                    <a:pt x="78481" y="31735"/>
                    <a:pt x="78481" y="31404"/>
                  </a:cubicBezTo>
                  <a:cubicBezTo>
                    <a:pt x="78481" y="31404"/>
                    <a:pt x="78481" y="31404"/>
                    <a:pt x="78481" y="31404"/>
                  </a:cubicBezTo>
                  <a:cubicBezTo>
                    <a:pt x="77974" y="31074"/>
                    <a:pt x="77468" y="31074"/>
                    <a:pt x="76455" y="31074"/>
                  </a:cubicBezTo>
                  <a:cubicBezTo>
                    <a:pt x="76455" y="31074"/>
                    <a:pt x="76455" y="31074"/>
                    <a:pt x="75949" y="31074"/>
                  </a:cubicBezTo>
                  <a:cubicBezTo>
                    <a:pt x="75949" y="30743"/>
                    <a:pt x="75443" y="30413"/>
                    <a:pt x="74936" y="30413"/>
                  </a:cubicBezTo>
                  <a:cubicBezTo>
                    <a:pt x="74430" y="30082"/>
                    <a:pt x="74430" y="30082"/>
                    <a:pt x="73924" y="29752"/>
                  </a:cubicBezTo>
                  <a:cubicBezTo>
                    <a:pt x="73924" y="29421"/>
                    <a:pt x="73417" y="29090"/>
                    <a:pt x="72911" y="29090"/>
                  </a:cubicBezTo>
                  <a:cubicBezTo>
                    <a:pt x="72405" y="28760"/>
                    <a:pt x="71898" y="28760"/>
                    <a:pt x="71898" y="28429"/>
                  </a:cubicBezTo>
                  <a:cubicBezTo>
                    <a:pt x="71392" y="28429"/>
                    <a:pt x="71392" y="28429"/>
                    <a:pt x="70886" y="28429"/>
                  </a:cubicBezTo>
                  <a:cubicBezTo>
                    <a:pt x="70886" y="28429"/>
                    <a:pt x="70379" y="28760"/>
                    <a:pt x="69873" y="28429"/>
                  </a:cubicBezTo>
                  <a:cubicBezTo>
                    <a:pt x="69873" y="28429"/>
                    <a:pt x="69873" y="28760"/>
                    <a:pt x="69873" y="28760"/>
                  </a:cubicBezTo>
                  <a:cubicBezTo>
                    <a:pt x="69873" y="28760"/>
                    <a:pt x="69873" y="28760"/>
                    <a:pt x="69873" y="28760"/>
                  </a:cubicBezTo>
                  <a:cubicBezTo>
                    <a:pt x="69873" y="28429"/>
                    <a:pt x="69873" y="28429"/>
                    <a:pt x="69873" y="28429"/>
                  </a:cubicBezTo>
                  <a:cubicBezTo>
                    <a:pt x="69873" y="28429"/>
                    <a:pt x="69873" y="28429"/>
                    <a:pt x="69873" y="28429"/>
                  </a:cubicBezTo>
                  <a:cubicBezTo>
                    <a:pt x="70379" y="28429"/>
                    <a:pt x="70379" y="28099"/>
                    <a:pt x="70379" y="27768"/>
                  </a:cubicBezTo>
                  <a:cubicBezTo>
                    <a:pt x="70379" y="27768"/>
                    <a:pt x="70379" y="27438"/>
                    <a:pt x="70379" y="27107"/>
                  </a:cubicBezTo>
                  <a:cubicBezTo>
                    <a:pt x="70379" y="26776"/>
                    <a:pt x="70379" y="26776"/>
                    <a:pt x="70379" y="26776"/>
                  </a:cubicBezTo>
                  <a:cubicBezTo>
                    <a:pt x="70379" y="26776"/>
                    <a:pt x="70379" y="26446"/>
                    <a:pt x="69873" y="26446"/>
                  </a:cubicBezTo>
                  <a:cubicBezTo>
                    <a:pt x="69873" y="26446"/>
                    <a:pt x="69873" y="26446"/>
                    <a:pt x="69367" y="26446"/>
                  </a:cubicBezTo>
                  <a:cubicBezTo>
                    <a:pt x="69367" y="26446"/>
                    <a:pt x="69367" y="26446"/>
                    <a:pt x="69367" y="26446"/>
                  </a:cubicBezTo>
                  <a:cubicBezTo>
                    <a:pt x="69367" y="26446"/>
                    <a:pt x="69367" y="26115"/>
                    <a:pt x="69367" y="26115"/>
                  </a:cubicBezTo>
                  <a:cubicBezTo>
                    <a:pt x="69367" y="26115"/>
                    <a:pt x="69367" y="25785"/>
                    <a:pt x="69367" y="25785"/>
                  </a:cubicBezTo>
                  <a:cubicBezTo>
                    <a:pt x="69873" y="25123"/>
                    <a:pt x="69873" y="24462"/>
                    <a:pt x="70886" y="23801"/>
                  </a:cubicBezTo>
                  <a:cubicBezTo>
                    <a:pt x="70886" y="23801"/>
                    <a:pt x="71392" y="23801"/>
                    <a:pt x="71392" y="23471"/>
                  </a:cubicBezTo>
                  <a:cubicBezTo>
                    <a:pt x="71898" y="23140"/>
                    <a:pt x="72405" y="22809"/>
                    <a:pt x="72911" y="22479"/>
                  </a:cubicBezTo>
                  <a:cubicBezTo>
                    <a:pt x="73417" y="22479"/>
                    <a:pt x="73924" y="22148"/>
                    <a:pt x="73924" y="21818"/>
                  </a:cubicBezTo>
                  <a:cubicBezTo>
                    <a:pt x="73924" y="21818"/>
                    <a:pt x="73924" y="21818"/>
                    <a:pt x="73924" y="21818"/>
                  </a:cubicBezTo>
                  <a:cubicBezTo>
                    <a:pt x="74430" y="21818"/>
                    <a:pt x="74430" y="21818"/>
                    <a:pt x="74430" y="21818"/>
                  </a:cubicBezTo>
                  <a:cubicBezTo>
                    <a:pt x="74936" y="21818"/>
                    <a:pt x="75443" y="21818"/>
                    <a:pt x="75443" y="21487"/>
                  </a:cubicBezTo>
                  <a:cubicBezTo>
                    <a:pt x="75443" y="21157"/>
                    <a:pt x="75443" y="21157"/>
                    <a:pt x="75443" y="21157"/>
                  </a:cubicBezTo>
                  <a:cubicBezTo>
                    <a:pt x="75443" y="21157"/>
                    <a:pt x="75443" y="21157"/>
                    <a:pt x="75443" y="21157"/>
                  </a:cubicBezTo>
                  <a:cubicBezTo>
                    <a:pt x="75443" y="21157"/>
                    <a:pt x="75443" y="21157"/>
                    <a:pt x="75443" y="20826"/>
                  </a:cubicBezTo>
                  <a:cubicBezTo>
                    <a:pt x="75443" y="21157"/>
                    <a:pt x="75443" y="21157"/>
                    <a:pt x="75443" y="21157"/>
                  </a:cubicBezTo>
                  <a:cubicBezTo>
                    <a:pt x="75443" y="21157"/>
                    <a:pt x="75443" y="21157"/>
                    <a:pt x="75443" y="21157"/>
                  </a:cubicBezTo>
                  <a:cubicBezTo>
                    <a:pt x="75949" y="21157"/>
                    <a:pt x="76455" y="20826"/>
                    <a:pt x="76455" y="20495"/>
                  </a:cubicBezTo>
                  <a:cubicBezTo>
                    <a:pt x="76455" y="20495"/>
                    <a:pt x="76962" y="20495"/>
                    <a:pt x="76962" y="20495"/>
                  </a:cubicBezTo>
                  <a:cubicBezTo>
                    <a:pt x="76962" y="20495"/>
                    <a:pt x="77468" y="20495"/>
                    <a:pt x="77468" y="20495"/>
                  </a:cubicBezTo>
                  <a:cubicBezTo>
                    <a:pt x="77974" y="20826"/>
                    <a:pt x="77974" y="20826"/>
                    <a:pt x="77974" y="20495"/>
                  </a:cubicBezTo>
                  <a:cubicBezTo>
                    <a:pt x="78987" y="20165"/>
                    <a:pt x="79493" y="19834"/>
                    <a:pt x="80000" y="19504"/>
                  </a:cubicBezTo>
                  <a:cubicBezTo>
                    <a:pt x="80000" y="19504"/>
                    <a:pt x="80000" y="19173"/>
                    <a:pt x="80000" y="19173"/>
                  </a:cubicBezTo>
                  <a:cubicBezTo>
                    <a:pt x="80000" y="19173"/>
                    <a:pt x="80000" y="19173"/>
                    <a:pt x="80506" y="18842"/>
                  </a:cubicBezTo>
                  <a:cubicBezTo>
                    <a:pt x="80506" y="18842"/>
                    <a:pt x="81012" y="18842"/>
                    <a:pt x="81012" y="18512"/>
                  </a:cubicBezTo>
                  <a:cubicBezTo>
                    <a:pt x="81012" y="18512"/>
                    <a:pt x="81518" y="18512"/>
                    <a:pt x="81518" y="18512"/>
                  </a:cubicBezTo>
                  <a:cubicBezTo>
                    <a:pt x="81518" y="18512"/>
                    <a:pt x="81518" y="18512"/>
                    <a:pt x="81518" y="18512"/>
                  </a:cubicBezTo>
                  <a:cubicBezTo>
                    <a:pt x="81518" y="18181"/>
                    <a:pt x="81518" y="18181"/>
                    <a:pt x="81518" y="18181"/>
                  </a:cubicBezTo>
                  <a:cubicBezTo>
                    <a:pt x="82025" y="18181"/>
                    <a:pt x="82025" y="18181"/>
                    <a:pt x="81518" y="17851"/>
                  </a:cubicBezTo>
                  <a:cubicBezTo>
                    <a:pt x="81518" y="17851"/>
                    <a:pt x="81518" y="17851"/>
                    <a:pt x="81518" y="17851"/>
                  </a:cubicBezTo>
                  <a:cubicBezTo>
                    <a:pt x="81518" y="17520"/>
                    <a:pt x="81518" y="17520"/>
                    <a:pt x="81518" y="17520"/>
                  </a:cubicBezTo>
                  <a:cubicBezTo>
                    <a:pt x="82025" y="17520"/>
                    <a:pt x="82531" y="17520"/>
                    <a:pt x="82531" y="17851"/>
                  </a:cubicBezTo>
                  <a:cubicBezTo>
                    <a:pt x="82531" y="17851"/>
                    <a:pt x="82531" y="17851"/>
                    <a:pt x="82531" y="17851"/>
                  </a:cubicBezTo>
                  <a:cubicBezTo>
                    <a:pt x="83544" y="18181"/>
                    <a:pt x="84050" y="18181"/>
                    <a:pt x="84556" y="17851"/>
                  </a:cubicBezTo>
                  <a:cubicBezTo>
                    <a:pt x="85063" y="17851"/>
                    <a:pt x="85569" y="17520"/>
                    <a:pt x="85569" y="17520"/>
                  </a:cubicBezTo>
                  <a:cubicBezTo>
                    <a:pt x="85569" y="17520"/>
                    <a:pt x="86075" y="17190"/>
                    <a:pt x="86075" y="17190"/>
                  </a:cubicBezTo>
                  <a:cubicBezTo>
                    <a:pt x="86582" y="17190"/>
                    <a:pt x="86582" y="17190"/>
                    <a:pt x="86582" y="16859"/>
                  </a:cubicBezTo>
                  <a:cubicBezTo>
                    <a:pt x="87088" y="16859"/>
                    <a:pt x="87088" y="16528"/>
                    <a:pt x="86582" y="16528"/>
                  </a:cubicBezTo>
                  <a:cubicBezTo>
                    <a:pt x="86582" y="16528"/>
                    <a:pt x="86582" y="16198"/>
                    <a:pt x="86582" y="16198"/>
                  </a:cubicBezTo>
                  <a:cubicBezTo>
                    <a:pt x="86582" y="15867"/>
                    <a:pt x="86582" y="15867"/>
                    <a:pt x="86582" y="15537"/>
                  </a:cubicBezTo>
                  <a:cubicBezTo>
                    <a:pt x="86582" y="15537"/>
                    <a:pt x="86582" y="15537"/>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7088" y="15206"/>
                    <a:pt x="87088" y="15206"/>
                    <a:pt x="87088" y="15206"/>
                  </a:cubicBezTo>
                  <a:cubicBezTo>
                    <a:pt x="87594" y="15206"/>
                    <a:pt x="88101" y="15206"/>
                    <a:pt x="88101" y="14876"/>
                  </a:cubicBezTo>
                  <a:cubicBezTo>
                    <a:pt x="88101" y="14545"/>
                    <a:pt x="88101" y="14545"/>
                    <a:pt x="88101" y="14545"/>
                  </a:cubicBezTo>
                  <a:cubicBezTo>
                    <a:pt x="88101" y="14214"/>
                    <a:pt x="88101" y="14214"/>
                    <a:pt x="88101" y="14214"/>
                  </a:cubicBezTo>
                  <a:cubicBezTo>
                    <a:pt x="87594" y="13884"/>
                    <a:pt x="87594" y="13884"/>
                    <a:pt x="87594" y="13553"/>
                  </a:cubicBezTo>
                  <a:cubicBezTo>
                    <a:pt x="87594" y="13553"/>
                    <a:pt x="87594" y="13223"/>
                    <a:pt x="87088" y="13223"/>
                  </a:cubicBezTo>
                  <a:cubicBezTo>
                    <a:pt x="86582" y="13223"/>
                    <a:pt x="86582" y="13223"/>
                    <a:pt x="86582" y="13223"/>
                  </a:cubicBezTo>
                  <a:cubicBezTo>
                    <a:pt x="86582" y="13223"/>
                    <a:pt x="86075" y="12892"/>
                    <a:pt x="86075" y="12892"/>
                  </a:cubicBezTo>
                  <a:cubicBezTo>
                    <a:pt x="86075" y="12892"/>
                    <a:pt x="86075" y="12892"/>
                    <a:pt x="86075" y="12892"/>
                  </a:cubicBezTo>
                  <a:cubicBezTo>
                    <a:pt x="86075" y="12892"/>
                    <a:pt x="86075" y="12892"/>
                    <a:pt x="86075" y="12892"/>
                  </a:cubicBezTo>
                  <a:cubicBezTo>
                    <a:pt x="86075" y="12892"/>
                    <a:pt x="86075" y="12892"/>
                    <a:pt x="86075" y="12892"/>
                  </a:cubicBezTo>
                  <a:cubicBezTo>
                    <a:pt x="86075" y="12892"/>
                    <a:pt x="85569" y="12892"/>
                    <a:pt x="85569" y="12892"/>
                  </a:cubicBezTo>
                  <a:cubicBezTo>
                    <a:pt x="85569" y="12892"/>
                    <a:pt x="85063" y="13223"/>
                    <a:pt x="85063" y="13223"/>
                  </a:cubicBezTo>
                  <a:cubicBezTo>
                    <a:pt x="85063" y="13553"/>
                    <a:pt x="84556" y="13884"/>
                    <a:pt x="84556" y="13884"/>
                  </a:cubicBezTo>
                  <a:cubicBezTo>
                    <a:pt x="85063" y="14214"/>
                    <a:pt x="85063" y="14214"/>
                    <a:pt x="84556" y="14214"/>
                  </a:cubicBezTo>
                  <a:cubicBezTo>
                    <a:pt x="84556" y="14214"/>
                    <a:pt x="84556" y="14545"/>
                    <a:pt x="84556" y="14545"/>
                  </a:cubicBezTo>
                  <a:cubicBezTo>
                    <a:pt x="84050" y="14545"/>
                    <a:pt x="83544" y="14545"/>
                    <a:pt x="83544" y="14876"/>
                  </a:cubicBezTo>
                  <a:cubicBezTo>
                    <a:pt x="83544" y="14876"/>
                    <a:pt x="83544" y="15206"/>
                    <a:pt x="83544" y="15206"/>
                  </a:cubicBezTo>
                  <a:cubicBezTo>
                    <a:pt x="83037" y="15206"/>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206"/>
                    <a:pt x="83037" y="15206"/>
                    <a:pt x="82531" y="15206"/>
                  </a:cubicBezTo>
                  <a:cubicBezTo>
                    <a:pt x="82531" y="15206"/>
                    <a:pt x="82531" y="15206"/>
                    <a:pt x="82531" y="15537"/>
                  </a:cubicBezTo>
                  <a:cubicBezTo>
                    <a:pt x="82025" y="15537"/>
                    <a:pt x="82025" y="15537"/>
                    <a:pt x="82531" y="15867"/>
                  </a:cubicBezTo>
                  <a:cubicBezTo>
                    <a:pt x="82531" y="15867"/>
                    <a:pt x="82531" y="15867"/>
                    <a:pt x="82025" y="16198"/>
                  </a:cubicBezTo>
                  <a:cubicBezTo>
                    <a:pt x="82025" y="16198"/>
                    <a:pt x="82025" y="16198"/>
                    <a:pt x="82025" y="16198"/>
                  </a:cubicBezTo>
                  <a:cubicBezTo>
                    <a:pt x="81518" y="16198"/>
                    <a:pt x="81518" y="16198"/>
                    <a:pt x="81518" y="16198"/>
                  </a:cubicBezTo>
                  <a:cubicBezTo>
                    <a:pt x="81518" y="15867"/>
                    <a:pt x="81518" y="15867"/>
                    <a:pt x="81518" y="15537"/>
                  </a:cubicBezTo>
                  <a:cubicBezTo>
                    <a:pt x="81518" y="15206"/>
                    <a:pt x="81518" y="14876"/>
                    <a:pt x="82025" y="14876"/>
                  </a:cubicBezTo>
                  <a:cubicBezTo>
                    <a:pt x="82025" y="14545"/>
                    <a:pt x="82025" y="14545"/>
                    <a:pt x="82025" y="14545"/>
                  </a:cubicBezTo>
                  <a:cubicBezTo>
                    <a:pt x="82025" y="14214"/>
                    <a:pt x="82025" y="13884"/>
                    <a:pt x="81518" y="13553"/>
                  </a:cubicBezTo>
                  <a:cubicBezTo>
                    <a:pt x="81518" y="13223"/>
                    <a:pt x="81518" y="13223"/>
                    <a:pt x="81518" y="13553"/>
                  </a:cubicBezTo>
                  <a:cubicBezTo>
                    <a:pt x="81012" y="13553"/>
                    <a:pt x="80506" y="13884"/>
                    <a:pt x="80506" y="13884"/>
                  </a:cubicBezTo>
                  <a:cubicBezTo>
                    <a:pt x="80506" y="14214"/>
                    <a:pt x="80506" y="14214"/>
                    <a:pt x="80506" y="14214"/>
                  </a:cubicBezTo>
                  <a:cubicBezTo>
                    <a:pt x="80000" y="14545"/>
                    <a:pt x="80000" y="14545"/>
                    <a:pt x="80000" y="14545"/>
                  </a:cubicBezTo>
                  <a:cubicBezTo>
                    <a:pt x="80000" y="14545"/>
                    <a:pt x="80000" y="14214"/>
                    <a:pt x="80000" y="14214"/>
                  </a:cubicBezTo>
                  <a:cubicBezTo>
                    <a:pt x="80000" y="13884"/>
                    <a:pt x="80506" y="13884"/>
                    <a:pt x="80000" y="13553"/>
                  </a:cubicBezTo>
                  <a:cubicBezTo>
                    <a:pt x="80000" y="13223"/>
                    <a:pt x="80506" y="13223"/>
                    <a:pt x="80506" y="13223"/>
                  </a:cubicBezTo>
                  <a:cubicBezTo>
                    <a:pt x="81012" y="13223"/>
                    <a:pt x="81012" y="13223"/>
                    <a:pt x="80506" y="12892"/>
                  </a:cubicBezTo>
                  <a:cubicBezTo>
                    <a:pt x="80506" y="12892"/>
                    <a:pt x="80000" y="12892"/>
                    <a:pt x="80000" y="12892"/>
                  </a:cubicBezTo>
                  <a:cubicBezTo>
                    <a:pt x="79493" y="12561"/>
                    <a:pt x="79493" y="12561"/>
                    <a:pt x="79493" y="12561"/>
                  </a:cubicBezTo>
                  <a:cubicBezTo>
                    <a:pt x="79493" y="12561"/>
                    <a:pt x="79493" y="12561"/>
                    <a:pt x="79493" y="12561"/>
                  </a:cubicBezTo>
                  <a:cubicBezTo>
                    <a:pt x="79493" y="12231"/>
                    <a:pt x="80000" y="12231"/>
                    <a:pt x="80000" y="11900"/>
                  </a:cubicBezTo>
                  <a:cubicBezTo>
                    <a:pt x="80000" y="11900"/>
                    <a:pt x="80000" y="11900"/>
                    <a:pt x="80000" y="11900"/>
                  </a:cubicBezTo>
                  <a:cubicBezTo>
                    <a:pt x="80506" y="11900"/>
                    <a:pt x="80506" y="11900"/>
                    <a:pt x="80506" y="11570"/>
                  </a:cubicBezTo>
                  <a:cubicBezTo>
                    <a:pt x="80506" y="11239"/>
                    <a:pt x="80506" y="10578"/>
                    <a:pt x="80506" y="10247"/>
                  </a:cubicBezTo>
                  <a:cubicBezTo>
                    <a:pt x="80506" y="9917"/>
                    <a:pt x="80506" y="9917"/>
                    <a:pt x="80506" y="9917"/>
                  </a:cubicBezTo>
                  <a:cubicBezTo>
                    <a:pt x="80506" y="9586"/>
                    <a:pt x="80506" y="9256"/>
                    <a:pt x="80506" y="8925"/>
                  </a:cubicBezTo>
                  <a:cubicBezTo>
                    <a:pt x="80000" y="8925"/>
                    <a:pt x="80506" y="8595"/>
                    <a:pt x="80506" y="8595"/>
                  </a:cubicBezTo>
                  <a:cubicBezTo>
                    <a:pt x="80506" y="8595"/>
                    <a:pt x="81012" y="8264"/>
                    <a:pt x="81518" y="8264"/>
                  </a:cubicBezTo>
                  <a:cubicBezTo>
                    <a:pt x="81518" y="7933"/>
                    <a:pt x="81518" y="7933"/>
                    <a:pt x="81518" y="7603"/>
                  </a:cubicBezTo>
                  <a:cubicBezTo>
                    <a:pt x="81518" y="7603"/>
                    <a:pt x="81518" y="7603"/>
                    <a:pt x="82025" y="7603"/>
                  </a:cubicBezTo>
                  <a:cubicBezTo>
                    <a:pt x="82025" y="7603"/>
                    <a:pt x="82025" y="7603"/>
                    <a:pt x="82025" y="7603"/>
                  </a:cubicBezTo>
                  <a:cubicBezTo>
                    <a:pt x="82025" y="7603"/>
                    <a:pt x="82531" y="7603"/>
                    <a:pt x="82531" y="7603"/>
                  </a:cubicBezTo>
                  <a:cubicBezTo>
                    <a:pt x="83037" y="7933"/>
                    <a:pt x="83037" y="7933"/>
                    <a:pt x="83037" y="7603"/>
                  </a:cubicBezTo>
                  <a:cubicBezTo>
                    <a:pt x="83544" y="7603"/>
                    <a:pt x="83544" y="7603"/>
                    <a:pt x="83544" y="7603"/>
                  </a:cubicBezTo>
                  <a:cubicBezTo>
                    <a:pt x="84050" y="7272"/>
                    <a:pt x="84556" y="6611"/>
                    <a:pt x="85569" y="6280"/>
                  </a:cubicBezTo>
                  <a:cubicBezTo>
                    <a:pt x="85569" y="6280"/>
                    <a:pt x="85569" y="6280"/>
                    <a:pt x="85569" y="6280"/>
                  </a:cubicBezTo>
                  <a:cubicBezTo>
                    <a:pt x="85569" y="5950"/>
                    <a:pt x="85569" y="5619"/>
                    <a:pt x="85569" y="5619"/>
                  </a:cubicBezTo>
                  <a:cubicBezTo>
                    <a:pt x="85569" y="5619"/>
                    <a:pt x="85569" y="5619"/>
                    <a:pt x="85569" y="5619"/>
                  </a:cubicBezTo>
                  <a:cubicBezTo>
                    <a:pt x="85063" y="5619"/>
                    <a:pt x="84556" y="5619"/>
                    <a:pt x="84050" y="5289"/>
                  </a:cubicBezTo>
                  <a:cubicBezTo>
                    <a:pt x="84050" y="5289"/>
                    <a:pt x="83544" y="5289"/>
                    <a:pt x="83544" y="5289"/>
                  </a:cubicBezTo>
                  <a:cubicBezTo>
                    <a:pt x="83037" y="4958"/>
                    <a:pt x="83037" y="4958"/>
                    <a:pt x="82531" y="5289"/>
                  </a:cubicBezTo>
                  <a:cubicBezTo>
                    <a:pt x="82531" y="5289"/>
                    <a:pt x="82025" y="5289"/>
                    <a:pt x="82025" y="5289"/>
                  </a:cubicBezTo>
                  <a:cubicBezTo>
                    <a:pt x="82025" y="5289"/>
                    <a:pt x="82025" y="5619"/>
                    <a:pt x="81518" y="5619"/>
                  </a:cubicBezTo>
                  <a:cubicBezTo>
                    <a:pt x="81518" y="5950"/>
                    <a:pt x="81012" y="5950"/>
                    <a:pt x="81012" y="6280"/>
                  </a:cubicBezTo>
                  <a:cubicBezTo>
                    <a:pt x="81012" y="6280"/>
                    <a:pt x="80506" y="6611"/>
                    <a:pt x="80506" y="6942"/>
                  </a:cubicBezTo>
                  <a:cubicBezTo>
                    <a:pt x="80506" y="6942"/>
                    <a:pt x="80000" y="7272"/>
                    <a:pt x="80000" y="7272"/>
                  </a:cubicBezTo>
                  <a:cubicBezTo>
                    <a:pt x="80000" y="7603"/>
                    <a:pt x="80000" y="7933"/>
                    <a:pt x="79493" y="8264"/>
                  </a:cubicBezTo>
                  <a:cubicBezTo>
                    <a:pt x="79493" y="8595"/>
                    <a:pt x="79493" y="8595"/>
                    <a:pt x="79493" y="8595"/>
                  </a:cubicBezTo>
                  <a:cubicBezTo>
                    <a:pt x="79493" y="8595"/>
                    <a:pt x="78987" y="8925"/>
                    <a:pt x="78987" y="8925"/>
                  </a:cubicBezTo>
                  <a:cubicBezTo>
                    <a:pt x="78481" y="8925"/>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7974" y="9256"/>
                    <a:pt x="77974" y="9256"/>
                  </a:cubicBezTo>
                  <a:cubicBezTo>
                    <a:pt x="77468" y="9586"/>
                    <a:pt x="76962" y="9917"/>
                    <a:pt x="76962" y="10247"/>
                  </a:cubicBezTo>
                  <a:cubicBezTo>
                    <a:pt x="76962" y="10578"/>
                    <a:pt x="76962" y="10578"/>
                    <a:pt x="76962" y="10909"/>
                  </a:cubicBezTo>
                  <a:cubicBezTo>
                    <a:pt x="76962" y="10909"/>
                    <a:pt x="76455" y="10909"/>
                    <a:pt x="76455" y="10909"/>
                  </a:cubicBezTo>
                  <a:cubicBezTo>
                    <a:pt x="76455" y="11239"/>
                    <a:pt x="76455" y="11239"/>
                    <a:pt x="76455" y="11570"/>
                  </a:cubicBezTo>
                  <a:cubicBezTo>
                    <a:pt x="76455" y="11570"/>
                    <a:pt x="76455" y="11900"/>
                    <a:pt x="76455" y="11900"/>
                  </a:cubicBezTo>
                  <a:cubicBezTo>
                    <a:pt x="76962" y="11900"/>
                    <a:pt x="76962" y="12231"/>
                    <a:pt x="76962" y="12231"/>
                  </a:cubicBezTo>
                  <a:cubicBezTo>
                    <a:pt x="76962" y="12231"/>
                    <a:pt x="76962" y="12231"/>
                    <a:pt x="76962" y="12231"/>
                  </a:cubicBezTo>
                  <a:cubicBezTo>
                    <a:pt x="77468" y="12561"/>
                    <a:pt x="77468" y="12561"/>
                    <a:pt x="77974" y="12561"/>
                  </a:cubicBezTo>
                  <a:cubicBezTo>
                    <a:pt x="77974" y="12561"/>
                    <a:pt x="77974" y="12561"/>
                    <a:pt x="77974" y="12561"/>
                  </a:cubicBezTo>
                  <a:cubicBezTo>
                    <a:pt x="77974" y="12892"/>
                    <a:pt x="77974" y="12892"/>
                    <a:pt x="77974" y="12892"/>
                  </a:cubicBezTo>
                  <a:cubicBezTo>
                    <a:pt x="77468" y="12892"/>
                    <a:pt x="77468" y="12892"/>
                    <a:pt x="77468" y="12892"/>
                  </a:cubicBezTo>
                  <a:cubicBezTo>
                    <a:pt x="77468" y="12892"/>
                    <a:pt x="76962" y="13223"/>
                    <a:pt x="76962" y="13223"/>
                  </a:cubicBezTo>
                  <a:cubicBezTo>
                    <a:pt x="76962" y="13223"/>
                    <a:pt x="76962" y="13553"/>
                    <a:pt x="76962" y="13553"/>
                  </a:cubicBezTo>
                  <a:cubicBezTo>
                    <a:pt x="76962"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884"/>
                    <a:pt x="77468" y="13884"/>
                  </a:cubicBezTo>
                  <a:cubicBezTo>
                    <a:pt x="76962" y="13884"/>
                    <a:pt x="76962" y="14214"/>
                    <a:pt x="76455" y="14214"/>
                  </a:cubicBezTo>
                  <a:cubicBezTo>
                    <a:pt x="76455" y="14545"/>
                    <a:pt x="75949" y="14545"/>
                    <a:pt x="75443" y="14545"/>
                  </a:cubicBezTo>
                  <a:cubicBezTo>
                    <a:pt x="75443" y="14545"/>
                    <a:pt x="74936" y="14876"/>
                    <a:pt x="74936" y="14876"/>
                  </a:cubicBezTo>
                  <a:cubicBezTo>
                    <a:pt x="74936" y="15206"/>
                    <a:pt x="74936" y="15206"/>
                    <a:pt x="74936" y="15537"/>
                  </a:cubicBezTo>
                  <a:cubicBezTo>
                    <a:pt x="74936" y="15537"/>
                    <a:pt x="74936" y="15537"/>
                    <a:pt x="74430" y="15537"/>
                  </a:cubicBezTo>
                  <a:cubicBezTo>
                    <a:pt x="74430" y="15537"/>
                    <a:pt x="74430" y="15537"/>
                    <a:pt x="74430" y="15537"/>
                  </a:cubicBezTo>
                  <a:cubicBezTo>
                    <a:pt x="74430" y="15537"/>
                    <a:pt x="74430" y="15537"/>
                    <a:pt x="74430" y="15206"/>
                  </a:cubicBezTo>
                  <a:cubicBezTo>
                    <a:pt x="73924" y="15206"/>
                    <a:pt x="73924" y="15206"/>
                    <a:pt x="74430" y="14876"/>
                  </a:cubicBezTo>
                  <a:cubicBezTo>
                    <a:pt x="74430" y="14876"/>
                    <a:pt x="74936" y="14545"/>
                    <a:pt x="74936" y="14545"/>
                  </a:cubicBezTo>
                  <a:cubicBezTo>
                    <a:pt x="74936" y="14214"/>
                    <a:pt x="74936" y="14214"/>
                    <a:pt x="74936" y="14214"/>
                  </a:cubicBezTo>
                  <a:cubicBezTo>
                    <a:pt x="74430" y="14214"/>
                    <a:pt x="74430" y="13884"/>
                    <a:pt x="74430" y="13884"/>
                  </a:cubicBezTo>
                  <a:cubicBezTo>
                    <a:pt x="74430" y="13553"/>
                    <a:pt x="74430" y="13553"/>
                    <a:pt x="74430" y="13553"/>
                  </a:cubicBezTo>
                  <a:cubicBezTo>
                    <a:pt x="74430" y="13553"/>
                    <a:pt x="74430" y="13553"/>
                    <a:pt x="74430" y="13884"/>
                  </a:cubicBezTo>
                  <a:cubicBezTo>
                    <a:pt x="74430" y="13884"/>
                    <a:pt x="74430" y="13884"/>
                    <a:pt x="74430" y="13884"/>
                  </a:cubicBezTo>
                  <a:cubicBezTo>
                    <a:pt x="74430" y="13884"/>
                    <a:pt x="74430" y="13884"/>
                    <a:pt x="74430" y="13884"/>
                  </a:cubicBezTo>
                  <a:cubicBezTo>
                    <a:pt x="74430" y="13884"/>
                    <a:pt x="74430" y="13884"/>
                    <a:pt x="74430" y="13884"/>
                  </a:cubicBezTo>
                  <a:cubicBezTo>
                    <a:pt x="74430" y="13884"/>
                    <a:pt x="74430" y="13884"/>
                    <a:pt x="74936" y="13884"/>
                  </a:cubicBezTo>
                  <a:cubicBezTo>
                    <a:pt x="74936" y="13884"/>
                    <a:pt x="74936" y="13884"/>
                    <a:pt x="75443" y="13884"/>
                  </a:cubicBezTo>
                  <a:cubicBezTo>
                    <a:pt x="75443" y="13884"/>
                    <a:pt x="75949" y="13553"/>
                    <a:pt x="75949" y="13553"/>
                  </a:cubicBezTo>
                  <a:cubicBezTo>
                    <a:pt x="75949" y="13553"/>
                    <a:pt x="75949" y="13553"/>
                    <a:pt x="75949" y="13553"/>
                  </a:cubicBezTo>
                  <a:cubicBezTo>
                    <a:pt x="75949" y="13223"/>
                    <a:pt x="75949" y="13223"/>
                    <a:pt x="75949" y="12892"/>
                  </a:cubicBezTo>
                  <a:cubicBezTo>
                    <a:pt x="75949" y="12892"/>
                    <a:pt x="75949" y="12561"/>
                    <a:pt x="76455" y="12561"/>
                  </a:cubicBezTo>
                  <a:cubicBezTo>
                    <a:pt x="76962" y="12561"/>
                    <a:pt x="76962" y="12561"/>
                    <a:pt x="76962" y="12231"/>
                  </a:cubicBezTo>
                  <a:cubicBezTo>
                    <a:pt x="76962" y="12231"/>
                    <a:pt x="76455" y="12231"/>
                    <a:pt x="76455" y="12231"/>
                  </a:cubicBezTo>
                  <a:cubicBezTo>
                    <a:pt x="75949" y="12231"/>
                    <a:pt x="75443" y="12231"/>
                    <a:pt x="75443" y="11900"/>
                  </a:cubicBezTo>
                  <a:cubicBezTo>
                    <a:pt x="75443" y="11900"/>
                    <a:pt x="75443" y="11570"/>
                    <a:pt x="75443" y="11570"/>
                  </a:cubicBezTo>
                  <a:cubicBezTo>
                    <a:pt x="75443" y="11570"/>
                    <a:pt x="74936" y="11570"/>
                    <a:pt x="74936" y="11570"/>
                  </a:cubicBezTo>
                  <a:cubicBezTo>
                    <a:pt x="74936" y="11570"/>
                    <a:pt x="74430" y="11900"/>
                    <a:pt x="74430" y="11900"/>
                  </a:cubicBezTo>
                  <a:cubicBezTo>
                    <a:pt x="74430" y="12231"/>
                    <a:pt x="73924" y="12561"/>
                    <a:pt x="73417" y="12561"/>
                  </a:cubicBezTo>
                  <a:cubicBezTo>
                    <a:pt x="73417" y="12561"/>
                    <a:pt x="72911" y="12561"/>
                    <a:pt x="72911" y="12561"/>
                  </a:cubicBezTo>
                  <a:cubicBezTo>
                    <a:pt x="72911" y="12561"/>
                    <a:pt x="72911" y="12561"/>
                    <a:pt x="72911" y="12561"/>
                  </a:cubicBezTo>
                  <a:cubicBezTo>
                    <a:pt x="72911" y="12561"/>
                    <a:pt x="72911" y="12892"/>
                    <a:pt x="72911" y="12892"/>
                  </a:cubicBezTo>
                  <a:cubicBezTo>
                    <a:pt x="73417" y="13223"/>
                    <a:pt x="73924" y="13223"/>
                    <a:pt x="73924" y="13553"/>
                  </a:cubicBezTo>
                  <a:cubicBezTo>
                    <a:pt x="73924" y="13553"/>
                    <a:pt x="73924" y="13553"/>
                    <a:pt x="73924" y="13553"/>
                  </a:cubicBezTo>
                  <a:cubicBezTo>
                    <a:pt x="73924" y="13553"/>
                    <a:pt x="73924" y="13553"/>
                    <a:pt x="73924" y="13553"/>
                  </a:cubicBezTo>
                  <a:cubicBezTo>
                    <a:pt x="73924" y="13553"/>
                    <a:pt x="73924" y="13553"/>
                    <a:pt x="73417" y="13553"/>
                  </a:cubicBezTo>
                  <a:cubicBezTo>
                    <a:pt x="73417" y="13553"/>
                    <a:pt x="72911" y="13553"/>
                    <a:pt x="72911" y="13884"/>
                  </a:cubicBezTo>
                  <a:cubicBezTo>
                    <a:pt x="72911" y="13884"/>
                    <a:pt x="72911" y="13884"/>
                    <a:pt x="72405" y="14214"/>
                  </a:cubicBezTo>
                  <a:cubicBezTo>
                    <a:pt x="72405" y="14214"/>
                    <a:pt x="72405" y="14214"/>
                    <a:pt x="72405" y="14214"/>
                  </a:cubicBezTo>
                  <a:cubicBezTo>
                    <a:pt x="72405" y="14214"/>
                    <a:pt x="72405" y="14545"/>
                    <a:pt x="72405" y="14545"/>
                  </a:cubicBezTo>
                  <a:cubicBezTo>
                    <a:pt x="72405" y="14545"/>
                    <a:pt x="71898" y="14545"/>
                    <a:pt x="71898" y="14545"/>
                  </a:cubicBezTo>
                  <a:cubicBezTo>
                    <a:pt x="71898" y="14545"/>
                    <a:pt x="71392" y="14545"/>
                    <a:pt x="71392" y="14214"/>
                  </a:cubicBezTo>
                  <a:cubicBezTo>
                    <a:pt x="70886" y="14214"/>
                    <a:pt x="70886" y="14214"/>
                    <a:pt x="70379" y="14214"/>
                  </a:cubicBezTo>
                  <a:cubicBezTo>
                    <a:pt x="70379" y="14214"/>
                    <a:pt x="70379" y="14214"/>
                    <a:pt x="70379" y="14545"/>
                  </a:cubicBezTo>
                  <a:cubicBezTo>
                    <a:pt x="69873" y="14545"/>
                    <a:pt x="69873" y="14545"/>
                    <a:pt x="69873" y="14214"/>
                  </a:cubicBezTo>
                  <a:cubicBezTo>
                    <a:pt x="69367" y="14214"/>
                    <a:pt x="69367" y="14214"/>
                    <a:pt x="68860" y="13884"/>
                  </a:cubicBezTo>
                  <a:cubicBezTo>
                    <a:pt x="68860" y="13884"/>
                    <a:pt x="68354" y="13553"/>
                    <a:pt x="68354" y="13553"/>
                  </a:cubicBezTo>
                  <a:cubicBezTo>
                    <a:pt x="67848" y="13553"/>
                    <a:pt x="67848" y="13553"/>
                    <a:pt x="67848" y="13223"/>
                  </a:cubicBezTo>
                  <a:cubicBezTo>
                    <a:pt x="67848" y="13223"/>
                    <a:pt x="67341" y="12892"/>
                    <a:pt x="67341" y="12561"/>
                  </a:cubicBezTo>
                  <a:cubicBezTo>
                    <a:pt x="67341" y="12561"/>
                    <a:pt x="67341" y="12231"/>
                    <a:pt x="67341" y="12231"/>
                  </a:cubicBezTo>
                  <a:cubicBezTo>
                    <a:pt x="67341" y="12231"/>
                    <a:pt x="67341" y="11900"/>
                    <a:pt x="66835" y="11900"/>
                  </a:cubicBezTo>
                  <a:cubicBezTo>
                    <a:pt x="66329" y="11900"/>
                    <a:pt x="65822" y="12231"/>
                    <a:pt x="65316" y="12231"/>
                  </a:cubicBezTo>
                  <a:cubicBezTo>
                    <a:pt x="64810" y="12231"/>
                    <a:pt x="64810" y="12231"/>
                    <a:pt x="64810" y="12561"/>
                  </a:cubicBezTo>
                  <a:cubicBezTo>
                    <a:pt x="64810" y="12561"/>
                    <a:pt x="64810" y="12561"/>
                    <a:pt x="64810" y="12892"/>
                  </a:cubicBezTo>
                  <a:cubicBezTo>
                    <a:pt x="64810" y="12892"/>
                    <a:pt x="65316" y="12892"/>
                    <a:pt x="65316" y="12892"/>
                  </a:cubicBezTo>
                  <a:cubicBezTo>
                    <a:pt x="65316" y="12892"/>
                    <a:pt x="65316" y="12561"/>
                    <a:pt x="65316" y="12561"/>
                  </a:cubicBezTo>
                  <a:cubicBezTo>
                    <a:pt x="65822" y="12561"/>
                    <a:pt x="65822" y="12561"/>
                    <a:pt x="66329" y="12561"/>
                  </a:cubicBezTo>
                  <a:cubicBezTo>
                    <a:pt x="66329" y="12561"/>
                    <a:pt x="66835" y="12561"/>
                    <a:pt x="66835" y="12561"/>
                  </a:cubicBezTo>
                  <a:cubicBezTo>
                    <a:pt x="66835" y="12561"/>
                    <a:pt x="66835" y="12561"/>
                    <a:pt x="66835" y="12561"/>
                  </a:cubicBezTo>
                  <a:cubicBezTo>
                    <a:pt x="66835" y="12561"/>
                    <a:pt x="66835" y="12561"/>
                    <a:pt x="66835" y="12561"/>
                  </a:cubicBezTo>
                  <a:cubicBezTo>
                    <a:pt x="66835" y="12561"/>
                    <a:pt x="66329" y="12561"/>
                    <a:pt x="66329" y="12892"/>
                  </a:cubicBezTo>
                  <a:cubicBezTo>
                    <a:pt x="65822" y="12892"/>
                    <a:pt x="65822" y="12892"/>
                    <a:pt x="65316" y="13223"/>
                  </a:cubicBezTo>
                  <a:cubicBezTo>
                    <a:pt x="65316" y="13223"/>
                    <a:pt x="64810" y="13223"/>
                    <a:pt x="64810" y="13223"/>
                  </a:cubicBezTo>
                  <a:cubicBezTo>
                    <a:pt x="64810" y="13223"/>
                    <a:pt x="64303" y="13223"/>
                    <a:pt x="64303" y="13553"/>
                  </a:cubicBezTo>
                  <a:cubicBezTo>
                    <a:pt x="64303" y="13884"/>
                    <a:pt x="64303" y="13884"/>
                    <a:pt x="64303" y="14214"/>
                  </a:cubicBezTo>
                  <a:cubicBezTo>
                    <a:pt x="64303" y="14545"/>
                    <a:pt x="63797" y="14545"/>
                    <a:pt x="63797" y="14545"/>
                  </a:cubicBezTo>
                  <a:cubicBezTo>
                    <a:pt x="63797" y="14545"/>
                    <a:pt x="63797" y="14545"/>
                    <a:pt x="63797" y="14545"/>
                  </a:cubicBezTo>
                  <a:cubicBezTo>
                    <a:pt x="63291" y="14545"/>
                    <a:pt x="63291" y="14545"/>
                    <a:pt x="63797" y="14545"/>
                  </a:cubicBezTo>
                  <a:cubicBezTo>
                    <a:pt x="63797" y="14214"/>
                    <a:pt x="63797" y="14214"/>
                    <a:pt x="63797" y="13884"/>
                  </a:cubicBezTo>
                  <a:cubicBezTo>
                    <a:pt x="63291" y="13884"/>
                    <a:pt x="63291" y="13553"/>
                    <a:pt x="63291" y="13553"/>
                  </a:cubicBezTo>
                  <a:cubicBezTo>
                    <a:pt x="63291" y="13223"/>
                    <a:pt x="62784" y="13223"/>
                    <a:pt x="62784" y="12892"/>
                  </a:cubicBezTo>
                  <a:cubicBezTo>
                    <a:pt x="62784" y="12892"/>
                    <a:pt x="62784" y="12892"/>
                    <a:pt x="62278" y="12892"/>
                  </a:cubicBezTo>
                  <a:cubicBezTo>
                    <a:pt x="62278" y="12892"/>
                    <a:pt x="62278" y="12892"/>
                    <a:pt x="61772" y="12892"/>
                  </a:cubicBezTo>
                  <a:cubicBezTo>
                    <a:pt x="60759" y="13223"/>
                    <a:pt x="59746" y="12892"/>
                    <a:pt x="58734" y="12561"/>
                  </a:cubicBezTo>
                  <a:cubicBezTo>
                    <a:pt x="58227" y="12561"/>
                    <a:pt x="58227" y="12231"/>
                    <a:pt x="58734" y="12231"/>
                  </a:cubicBezTo>
                  <a:cubicBezTo>
                    <a:pt x="58734" y="12231"/>
                    <a:pt x="58734" y="11900"/>
                    <a:pt x="59240" y="11900"/>
                  </a:cubicBezTo>
                  <a:cubicBezTo>
                    <a:pt x="59240" y="11900"/>
                    <a:pt x="59240" y="11900"/>
                    <a:pt x="59746" y="11900"/>
                  </a:cubicBezTo>
                  <a:cubicBezTo>
                    <a:pt x="60253" y="11900"/>
                    <a:pt x="60253" y="11900"/>
                    <a:pt x="60253" y="11570"/>
                  </a:cubicBezTo>
                  <a:cubicBezTo>
                    <a:pt x="60253" y="11239"/>
                    <a:pt x="60253" y="11239"/>
                    <a:pt x="59746" y="10909"/>
                  </a:cubicBezTo>
                  <a:cubicBezTo>
                    <a:pt x="59746" y="10909"/>
                    <a:pt x="59240" y="10578"/>
                    <a:pt x="59240" y="10578"/>
                  </a:cubicBezTo>
                  <a:cubicBezTo>
                    <a:pt x="58734" y="10578"/>
                    <a:pt x="58227" y="10578"/>
                    <a:pt x="57721" y="10578"/>
                  </a:cubicBezTo>
                  <a:cubicBezTo>
                    <a:pt x="57721" y="10247"/>
                    <a:pt x="57215" y="9917"/>
                    <a:pt x="56708" y="9586"/>
                  </a:cubicBezTo>
                  <a:cubicBezTo>
                    <a:pt x="56202" y="9586"/>
                    <a:pt x="56202" y="9256"/>
                    <a:pt x="55696" y="9256"/>
                  </a:cubicBezTo>
                  <a:cubicBezTo>
                    <a:pt x="55696" y="8925"/>
                    <a:pt x="55696" y="8595"/>
                    <a:pt x="55189" y="8595"/>
                  </a:cubicBezTo>
                  <a:cubicBezTo>
                    <a:pt x="54683" y="8264"/>
                    <a:pt x="54177" y="8595"/>
                    <a:pt x="54177" y="8595"/>
                  </a:cubicBezTo>
                  <a:cubicBezTo>
                    <a:pt x="53670" y="8595"/>
                    <a:pt x="53670" y="8925"/>
                    <a:pt x="53670" y="8925"/>
                  </a:cubicBezTo>
                  <a:cubicBezTo>
                    <a:pt x="53670" y="8925"/>
                    <a:pt x="53164" y="8925"/>
                    <a:pt x="53164" y="8925"/>
                  </a:cubicBezTo>
                  <a:cubicBezTo>
                    <a:pt x="53164" y="8925"/>
                    <a:pt x="53164" y="8925"/>
                    <a:pt x="53164" y="8595"/>
                  </a:cubicBezTo>
                  <a:cubicBezTo>
                    <a:pt x="53164" y="8595"/>
                    <a:pt x="53670" y="8264"/>
                    <a:pt x="53670" y="7933"/>
                  </a:cubicBezTo>
                  <a:cubicBezTo>
                    <a:pt x="53670" y="7933"/>
                    <a:pt x="53670" y="7933"/>
                    <a:pt x="53670" y="7933"/>
                  </a:cubicBezTo>
                  <a:cubicBezTo>
                    <a:pt x="53670" y="7933"/>
                    <a:pt x="53670" y="7603"/>
                    <a:pt x="53164" y="7603"/>
                  </a:cubicBezTo>
                  <a:cubicBezTo>
                    <a:pt x="53164" y="7933"/>
                    <a:pt x="53164" y="7933"/>
                    <a:pt x="53164" y="7933"/>
                  </a:cubicBezTo>
                  <a:cubicBezTo>
                    <a:pt x="52658" y="7933"/>
                    <a:pt x="52151" y="8264"/>
                    <a:pt x="52151" y="8595"/>
                  </a:cubicBezTo>
                  <a:cubicBezTo>
                    <a:pt x="52151" y="8595"/>
                    <a:pt x="51645" y="8595"/>
                    <a:pt x="51645" y="8595"/>
                  </a:cubicBezTo>
                  <a:cubicBezTo>
                    <a:pt x="51645" y="8595"/>
                    <a:pt x="51645" y="8264"/>
                    <a:pt x="51645" y="8264"/>
                  </a:cubicBezTo>
                  <a:cubicBezTo>
                    <a:pt x="51645" y="8264"/>
                    <a:pt x="51645" y="7933"/>
                    <a:pt x="51645" y="7603"/>
                  </a:cubicBezTo>
                  <a:cubicBezTo>
                    <a:pt x="51645" y="7272"/>
                    <a:pt x="51645" y="6942"/>
                    <a:pt x="51645" y="6611"/>
                  </a:cubicBezTo>
                  <a:cubicBezTo>
                    <a:pt x="51645" y="6611"/>
                    <a:pt x="51645" y="6280"/>
                    <a:pt x="51645" y="6280"/>
                  </a:cubicBezTo>
                  <a:cubicBezTo>
                    <a:pt x="51645" y="6280"/>
                    <a:pt x="51645" y="6280"/>
                    <a:pt x="51645" y="6280"/>
                  </a:cubicBezTo>
                  <a:cubicBezTo>
                    <a:pt x="51139" y="6280"/>
                    <a:pt x="51139" y="6611"/>
                    <a:pt x="51139" y="6611"/>
                  </a:cubicBezTo>
                  <a:cubicBezTo>
                    <a:pt x="51139" y="6942"/>
                    <a:pt x="51139" y="6942"/>
                    <a:pt x="51139" y="6942"/>
                  </a:cubicBezTo>
                  <a:cubicBezTo>
                    <a:pt x="50632" y="6942"/>
                    <a:pt x="50632" y="7272"/>
                    <a:pt x="50126" y="7272"/>
                  </a:cubicBezTo>
                  <a:cubicBezTo>
                    <a:pt x="50126" y="7272"/>
                    <a:pt x="49620" y="7272"/>
                    <a:pt x="49620" y="7272"/>
                  </a:cubicBezTo>
                  <a:cubicBezTo>
                    <a:pt x="49620" y="7272"/>
                    <a:pt x="49620" y="7272"/>
                    <a:pt x="49620" y="7272"/>
                  </a:cubicBezTo>
                  <a:cubicBezTo>
                    <a:pt x="49620" y="7272"/>
                    <a:pt x="49620" y="7272"/>
                    <a:pt x="49620" y="7272"/>
                  </a:cubicBezTo>
                  <a:cubicBezTo>
                    <a:pt x="49620" y="7272"/>
                    <a:pt x="49620" y="7272"/>
                    <a:pt x="49620" y="7272"/>
                  </a:cubicBezTo>
                  <a:cubicBezTo>
                    <a:pt x="49620" y="7272"/>
                    <a:pt x="49113" y="7272"/>
                    <a:pt x="49113" y="7272"/>
                  </a:cubicBezTo>
                  <a:cubicBezTo>
                    <a:pt x="49113" y="7272"/>
                    <a:pt x="49113" y="7272"/>
                    <a:pt x="49113" y="7272"/>
                  </a:cubicBezTo>
                  <a:cubicBezTo>
                    <a:pt x="49113" y="7272"/>
                    <a:pt x="49113" y="7272"/>
                    <a:pt x="49113" y="7272"/>
                  </a:cubicBezTo>
                  <a:cubicBezTo>
                    <a:pt x="49113" y="7272"/>
                    <a:pt x="49620" y="7272"/>
                    <a:pt x="49620" y="7272"/>
                  </a:cubicBezTo>
                  <a:cubicBezTo>
                    <a:pt x="49620" y="7272"/>
                    <a:pt x="49620" y="7272"/>
                    <a:pt x="49620" y="7272"/>
                  </a:cubicBezTo>
                  <a:cubicBezTo>
                    <a:pt x="49620" y="7272"/>
                    <a:pt x="49620" y="7272"/>
                    <a:pt x="49620" y="7272"/>
                  </a:cubicBezTo>
                  <a:cubicBezTo>
                    <a:pt x="49620" y="6942"/>
                    <a:pt x="49620" y="6942"/>
                    <a:pt x="49620" y="6942"/>
                  </a:cubicBezTo>
                  <a:cubicBezTo>
                    <a:pt x="49620" y="6942"/>
                    <a:pt x="49620" y="6611"/>
                    <a:pt x="49620" y="6611"/>
                  </a:cubicBezTo>
                  <a:cubicBezTo>
                    <a:pt x="49113" y="6611"/>
                    <a:pt x="49113" y="6611"/>
                    <a:pt x="48607" y="6611"/>
                  </a:cubicBezTo>
                  <a:cubicBezTo>
                    <a:pt x="48101" y="6942"/>
                    <a:pt x="47594" y="6942"/>
                    <a:pt x="46582" y="6942"/>
                  </a:cubicBezTo>
                  <a:cubicBezTo>
                    <a:pt x="46582" y="6942"/>
                    <a:pt x="46075" y="6942"/>
                    <a:pt x="46075" y="7272"/>
                  </a:cubicBezTo>
                  <a:cubicBezTo>
                    <a:pt x="45569" y="7272"/>
                    <a:pt x="45569"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6942"/>
                    <a:pt x="45063" y="6942"/>
                  </a:cubicBezTo>
                  <a:cubicBezTo>
                    <a:pt x="45063" y="6942"/>
                    <a:pt x="45063" y="6942"/>
                    <a:pt x="44556" y="6942"/>
                  </a:cubicBezTo>
                  <a:cubicBezTo>
                    <a:pt x="44556" y="6942"/>
                    <a:pt x="44556" y="6942"/>
                    <a:pt x="44050" y="6942"/>
                  </a:cubicBezTo>
                  <a:cubicBezTo>
                    <a:pt x="44050" y="6942"/>
                    <a:pt x="43544" y="7272"/>
                    <a:pt x="43544" y="7272"/>
                  </a:cubicBezTo>
                  <a:cubicBezTo>
                    <a:pt x="43037" y="7272"/>
                    <a:pt x="42531" y="7272"/>
                    <a:pt x="42531" y="7603"/>
                  </a:cubicBezTo>
                  <a:cubicBezTo>
                    <a:pt x="42531" y="7603"/>
                    <a:pt x="42531" y="7933"/>
                    <a:pt x="42531" y="7603"/>
                  </a:cubicBezTo>
                  <a:cubicBezTo>
                    <a:pt x="42531" y="7603"/>
                    <a:pt x="42025" y="7603"/>
                    <a:pt x="42025" y="7603"/>
                  </a:cubicBezTo>
                  <a:cubicBezTo>
                    <a:pt x="41518" y="7272"/>
                    <a:pt x="41518" y="7272"/>
                    <a:pt x="41518" y="6942"/>
                  </a:cubicBezTo>
                  <a:cubicBezTo>
                    <a:pt x="41518" y="6942"/>
                    <a:pt x="41518" y="6611"/>
                    <a:pt x="41012" y="6611"/>
                  </a:cubicBezTo>
                  <a:cubicBezTo>
                    <a:pt x="41012" y="6280"/>
                    <a:pt x="41012" y="6280"/>
                    <a:pt x="41012" y="6280"/>
                  </a:cubicBezTo>
                  <a:cubicBezTo>
                    <a:pt x="40506" y="5950"/>
                    <a:pt x="40506" y="5950"/>
                    <a:pt x="40000" y="5619"/>
                  </a:cubicBezTo>
                  <a:cubicBezTo>
                    <a:pt x="39493" y="5289"/>
                    <a:pt x="38987" y="5289"/>
                    <a:pt x="38481" y="4628"/>
                  </a:cubicBezTo>
                  <a:cubicBezTo>
                    <a:pt x="38481" y="4628"/>
                    <a:pt x="38481" y="4628"/>
                    <a:pt x="38481" y="4628"/>
                  </a:cubicBezTo>
                  <a:cubicBezTo>
                    <a:pt x="38481" y="4628"/>
                    <a:pt x="38481" y="4628"/>
                    <a:pt x="37974" y="4628"/>
                  </a:cubicBezTo>
                  <a:cubicBezTo>
                    <a:pt x="37974" y="4628"/>
                    <a:pt x="37974" y="4628"/>
                    <a:pt x="37468" y="4628"/>
                  </a:cubicBezTo>
                  <a:cubicBezTo>
                    <a:pt x="37468" y="4628"/>
                    <a:pt x="36962" y="4297"/>
                    <a:pt x="36455" y="4297"/>
                  </a:cubicBezTo>
                  <a:cubicBezTo>
                    <a:pt x="36455" y="3966"/>
                    <a:pt x="35949" y="3966"/>
                    <a:pt x="35443" y="3636"/>
                  </a:cubicBezTo>
                  <a:cubicBezTo>
                    <a:pt x="35443" y="3636"/>
                    <a:pt x="34936" y="3636"/>
                    <a:pt x="34936" y="3305"/>
                  </a:cubicBezTo>
                  <a:cubicBezTo>
                    <a:pt x="34430" y="3305"/>
                    <a:pt x="34430" y="2975"/>
                    <a:pt x="34430" y="2975"/>
                  </a:cubicBezTo>
                  <a:cubicBezTo>
                    <a:pt x="34430" y="2644"/>
                    <a:pt x="33924" y="2644"/>
                    <a:pt x="33417" y="2644"/>
                  </a:cubicBezTo>
                  <a:cubicBezTo>
                    <a:pt x="33417" y="2644"/>
                    <a:pt x="33417" y="2644"/>
                    <a:pt x="32911" y="2644"/>
                  </a:cubicBezTo>
                  <a:cubicBezTo>
                    <a:pt x="32911" y="2975"/>
                    <a:pt x="32911" y="2644"/>
                    <a:pt x="32911" y="2644"/>
                  </a:cubicBezTo>
                  <a:cubicBezTo>
                    <a:pt x="32405" y="2644"/>
                    <a:pt x="32405" y="2314"/>
                    <a:pt x="32405" y="1983"/>
                  </a:cubicBezTo>
                  <a:cubicBezTo>
                    <a:pt x="32405" y="1983"/>
                    <a:pt x="32405" y="1983"/>
                    <a:pt x="32405" y="1983"/>
                  </a:cubicBezTo>
                  <a:cubicBezTo>
                    <a:pt x="32405" y="1652"/>
                    <a:pt x="32405" y="1652"/>
                    <a:pt x="32405" y="1652"/>
                  </a:cubicBezTo>
                  <a:cubicBezTo>
                    <a:pt x="32405" y="1652"/>
                    <a:pt x="32405" y="1652"/>
                    <a:pt x="32405" y="1322"/>
                  </a:cubicBezTo>
                  <a:cubicBezTo>
                    <a:pt x="31898" y="1322"/>
                    <a:pt x="31898" y="1322"/>
                    <a:pt x="31392" y="1322"/>
                  </a:cubicBezTo>
                  <a:cubicBezTo>
                    <a:pt x="31392" y="1322"/>
                    <a:pt x="31392" y="1322"/>
                    <a:pt x="31392" y="1322"/>
                  </a:cubicBezTo>
                  <a:cubicBezTo>
                    <a:pt x="30886" y="1322"/>
                    <a:pt x="30886" y="1322"/>
                    <a:pt x="30886" y="991"/>
                  </a:cubicBezTo>
                  <a:cubicBezTo>
                    <a:pt x="30886" y="991"/>
                    <a:pt x="30886" y="661"/>
                    <a:pt x="30886" y="661"/>
                  </a:cubicBezTo>
                  <a:cubicBezTo>
                    <a:pt x="30886" y="661"/>
                    <a:pt x="30886" y="661"/>
                    <a:pt x="30886" y="661"/>
                  </a:cubicBezTo>
                  <a:cubicBezTo>
                    <a:pt x="30886" y="661"/>
                    <a:pt x="30886" y="661"/>
                    <a:pt x="30886" y="661"/>
                  </a:cubicBezTo>
                  <a:cubicBezTo>
                    <a:pt x="30886" y="661"/>
                    <a:pt x="30379" y="661"/>
                    <a:pt x="30379" y="661"/>
                  </a:cubicBezTo>
                  <a:cubicBezTo>
                    <a:pt x="30379" y="991"/>
                    <a:pt x="30379" y="991"/>
                    <a:pt x="30379" y="991"/>
                  </a:cubicBezTo>
                  <a:cubicBezTo>
                    <a:pt x="30379" y="991"/>
                    <a:pt x="30379" y="991"/>
                    <a:pt x="30379" y="991"/>
                  </a:cubicBezTo>
                  <a:cubicBezTo>
                    <a:pt x="30379" y="991"/>
                    <a:pt x="30379" y="991"/>
                    <a:pt x="30379" y="991"/>
                  </a:cubicBezTo>
                  <a:cubicBezTo>
                    <a:pt x="29873" y="991"/>
                    <a:pt x="29873" y="1322"/>
                    <a:pt x="29873" y="991"/>
                  </a:cubicBezTo>
                  <a:cubicBezTo>
                    <a:pt x="29873" y="991"/>
                    <a:pt x="29873" y="991"/>
                    <a:pt x="29873" y="991"/>
                  </a:cubicBezTo>
                  <a:cubicBezTo>
                    <a:pt x="29873" y="991"/>
                    <a:pt x="29873" y="991"/>
                    <a:pt x="29873" y="991"/>
                  </a:cubicBezTo>
                  <a:cubicBezTo>
                    <a:pt x="29873" y="991"/>
                    <a:pt x="29873" y="991"/>
                    <a:pt x="30379" y="991"/>
                  </a:cubicBezTo>
                  <a:cubicBezTo>
                    <a:pt x="30379" y="991"/>
                    <a:pt x="30379" y="991"/>
                    <a:pt x="30379" y="991"/>
                  </a:cubicBezTo>
                  <a:cubicBezTo>
                    <a:pt x="30379" y="991"/>
                    <a:pt x="30379" y="661"/>
                    <a:pt x="30379" y="661"/>
                  </a:cubicBezTo>
                  <a:cubicBezTo>
                    <a:pt x="30379" y="661"/>
                    <a:pt x="30886" y="661"/>
                    <a:pt x="30886" y="661"/>
                  </a:cubicBezTo>
                  <a:cubicBezTo>
                    <a:pt x="30886" y="661"/>
                    <a:pt x="30886" y="661"/>
                    <a:pt x="30886" y="661"/>
                  </a:cubicBezTo>
                  <a:cubicBezTo>
                    <a:pt x="30886" y="661"/>
                    <a:pt x="30886" y="661"/>
                    <a:pt x="30886" y="661"/>
                  </a:cubicBezTo>
                  <a:cubicBezTo>
                    <a:pt x="30886" y="661"/>
                    <a:pt x="30379" y="330"/>
                    <a:pt x="30379" y="330"/>
                  </a:cubicBezTo>
                  <a:cubicBezTo>
                    <a:pt x="30379" y="0"/>
                    <a:pt x="29873" y="0"/>
                    <a:pt x="29873" y="0"/>
                  </a:cubicBezTo>
                  <a:cubicBezTo>
                    <a:pt x="29873" y="330"/>
                    <a:pt x="29367" y="330"/>
                    <a:pt x="29367" y="330"/>
                  </a:cubicBezTo>
                  <a:cubicBezTo>
                    <a:pt x="28860" y="661"/>
                    <a:pt x="28354" y="661"/>
                    <a:pt x="27848" y="330"/>
                  </a:cubicBezTo>
                  <a:cubicBezTo>
                    <a:pt x="27848" y="330"/>
                    <a:pt x="27341" y="330"/>
                    <a:pt x="27341" y="330"/>
                  </a:cubicBezTo>
                  <a:cubicBezTo>
                    <a:pt x="26835" y="330"/>
                    <a:pt x="26329" y="330"/>
                    <a:pt x="26329" y="661"/>
                  </a:cubicBezTo>
                  <a:cubicBezTo>
                    <a:pt x="26329" y="661"/>
                    <a:pt x="25822" y="661"/>
                    <a:pt x="25822" y="661"/>
                  </a:cubicBezTo>
                  <a:cubicBezTo>
                    <a:pt x="25822" y="661"/>
                    <a:pt x="25822" y="991"/>
                    <a:pt x="25822" y="991"/>
                  </a:cubicBezTo>
                  <a:cubicBezTo>
                    <a:pt x="25316" y="991"/>
                    <a:pt x="24810" y="991"/>
                    <a:pt x="24810" y="991"/>
                  </a:cubicBezTo>
                  <a:cubicBezTo>
                    <a:pt x="24303" y="991"/>
                    <a:pt x="23797" y="991"/>
                    <a:pt x="23291" y="991"/>
                  </a:cubicBezTo>
                  <a:cubicBezTo>
                    <a:pt x="22784" y="1322"/>
                    <a:pt x="21772" y="1652"/>
                    <a:pt x="21265" y="1983"/>
                  </a:cubicBezTo>
                  <a:cubicBezTo>
                    <a:pt x="21265" y="2314"/>
                    <a:pt x="21265" y="2314"/>
                    <a:pt x="20759" y="2314"/>
                  </a:cubicBezTo>
                  <a:cubicBezTo>
                    <a:pt x="20253" y="2644"/>
                    <a:pt x="19240" y="2975"/>
                    <a:pt x="18227" y="2644"/>
                  </a:cubicBezTo>
                  <a:cubicBezTo>
                    <a:pt x="18227" y="2644"/>
                    <a:pt x="18227" y="2644"/>
                    <a:pt x="18227" y="2644"/>
                  </a:cubicBezTo>
                  <a:cubicBezTo>
                    <a:pt x="17721" y="2314"/>
                    <a:pt x="17721" y="2314"/>
                    <a:pt x="17215" y="2644"/>
                  </a:cubicBezTo>
                  <a:cubicBezTo>
                    <a:pt x="17215" y="2644"/>
                    <a:pt x="17215" y="2975"/>
                    <a:pt x="16708" y="2975"/>
                  </a:cubicBezTo>
                  <a:cubicBezTo>
                    <a:pt x="16202" y="3305"/>
                    <a:pt x="16202" y="3636"/>
                    <a:pt x="16708" y="3636"/>
                  </a:cubicBezTo>
                  <a:cubicBezTo>
                    <a:pt x="16708" y="3966"/>
                    <a:pt x="16708" y="3966"/>
                    <a:pt x="16708" y="4297"/>
                  </a:cubicBezTo>
                  <a:cubicBezTo>
                    <a:pt x="17215" y="4958"/>
                    <a:pt x="17215" y="5289"/>
                    <a:pt x="16708" y="5950"/>
                  </a:cubicBezTo>
                  <a:cubicBezTo>
                    <a:pt x="16708" y="5950"/>
                    <a:pt x="16708" y="5950"/>
                    <a:pt x="16708" y="6280"/>
                  </a:cubicBezTo>
                  <a:cubicBezTo>
                    <a:pt x="17215" y="6280"/>
                    <a:pt x="17215" y="6280"/>
                    <a:pt x="17721" y="6280"/>
                  </a:cubicBezTo>
                  <a:cubicBezTo>
                    <a:pt x="17721" y="6280"/>
                    <a:pt x="17721" y="6611"/>
                    <a:pt x="17721" y="6611"/>
                  </a:cubicBezTo>
                  <a:cubicBezTo>
                    <a:pt x="17721" y="6611"/>
                    <a:pt x="17721" y="6611"/>
                    <a:pt x="17721" y="6611"/>
                  </a:cubicBezTo>
                  <a:cubicBezTo>
                    <a:pt x="17215" y="6611"/>
                    <a:pt x="17215" y="6611"/>
                    <a:pt x="17215" y="6611"/>
                  </a:cubicBezTo>
                  <a:cubicBezTo>
                    <a:pt x="17215" y="6942"/>
                    <a:pt x="17215" y="7272"/>
                    <a:pt x="17215" y="7272"/>
                  </a:cubicBezTo>
                  <a:cubicBezTo>
                    <a:pt x="17215" y="7272"/>
                    <a:pt x="17215" y="7603"/>
                    <a:pt x="17215" y="7603"/>
                  </a:cubicBezTo>
                  <a:cubicBezTo>
                    <a:pt x="17215" y="7603"/>
                    <a:pt x="17721" y="7603"/>
                    <a:pt x="17721" y="7603"/>
                  </a:cubicBezTo>
                  <a:cubicBezTo>
                    <a:pt x="17721" y="7603"/>
                    <a:pt x="17721" y="7603"/>
                    <a:pt x="17721" y="7603"/>
                  </a:cubicBezTo>
                  <a:cubicBezTo>
                    <a:pt x="17721" y="7603"/>
                    <a:pt x="17721" y="7603"/>
                    <a:pt x="17721" y="7603"/>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8227" y="7272"/>
                    <a:pt x="18227" y="7272"/>
                    <a:pt x="18734" y="7272"/>
                  </a:cubicBezTo>
                  <a:cubicBezTo>
                    <a:pt x="18734" y="7272"/>
                    <a:pt x="18734" y="7603"/>
                    <a:pt x="18734" y="7603"/>
                  </a:cubicBezTo>
                  <a:cubicBezTo>
                    <a:pt x="18734" y="7603"/>
                    <a:pt x="18734" y="7603"/>
                    <a:pt x="18734" y="7603"/>
                  </a:cubicBezTo>
                  <a:cubicBezTo>
                    <a:pt x="18227" y="7603"/>
                    <a:pt x="18227" y="7603"/>
                    <a:pt x="17721" y="7603"/>
                  </a:cubicBezTo>
                  <a:cubicBezTo>
                    <a:pt x="17721" y="7603"/>
                    <a:pt x="17721" y="7603"/>
                    <a:pt x="17721" y="7603"/>
                  </a:cubicBezTo>
                  <a:cubicBezTo>
                    <a:pt x="17721" y="7603"/>
                    <a:pt x="17721" y="7603"/>
                    <a:pt x="17721" y="7603"/>
                  </a:cubicBezTo>
                  <a:cubicBezTo>
                    <a:pt x="17721" y="7603"/>
                    <a:pt x="17721" y="7603"/>
                    <a:pt x="17215" y="7603"/>
                  </a:cubicBezTo>
                  <a:cubicBezTo>
                    <a:pt x="17215" y="7603"/>
                    <a:pt x="16708" y="7933"/>
                    <a:pt x="16708" y="7933"/>
                  </a:cubicBezTo>
                  <a:cubicBezTo>
                    <a:pt x="16202" y="7933"/>
                    <a:pt x="16202" y="7933"/>
                    <a:pt x="16202" y="7933"/>
                  </a:cubicBezTo>
                  <a:cubicBezTo>
                    <a:pt x="15696" y="7933"/>
                    <a:pt x="15696" y="7603"/>
                    <a:pt x="15189" y="7603"/>
                  </a:cubicBezTo>
                  <a:cubicBezTo>
                    <a:pt x="15189" y="7603"/>
                    <a:pt x="15189" y="7603"/>
                    <a:pt x="15189" y="7272"/>
                  </a:cubicBezTo>
                  <a:cubicBezTo>
                    <a:pt x="15189" y="7272"/>
                    <a:pt x="15189" y="7272"/>
                    <a:pt x="15189" y="6942"/>
                  </a:cubicBezTo>
                  <a:cubicBezTo>
                    <a:pt x="15696" y="6942"/>
                    <a:pt x="15189" y="6611"/>
                    <a:pt x="15189" y="6611"/>
                  </a:cubicBezTo>
                  <a:cubicBezTo>
                    <a:pt x="14683" y="6611"/>
                    <a:pt x="14177" y="6611"/>
                    <a:pt x="14177" y="6611"/>
                  </a:cubicBezTo>
                  <a:cubicBezTo>
                    <a:pt x="13670" y="6611"/>
                    <a:pt x="13670" y="6611"/>
                    <a:pt x="13670" y="6942"/>
                  </a:cubicBezTo>
                  <a:cubicBezTo>
                    <a:pt x="13164" y="6942"/>
                    <a:pt x="13164" y="6942"/>
                    <a:pt x="12658" y="6942"/>
                  </a:cubicBezTo>
                  <a:cubicBezTo>
                    <a:pt x="12658" y="6942"/>
                    <a:pt x="12151" y="6942"/>
                    <a:pt x="12151" y="6942"/>
                  </a:cubicBezTo>
                  <a:cubicBezTo>
                    <a:pt x="11645" y="7272"/>
                    <a:pt x="11139" y="7272"/>
                    <a:pt x="10632" y="7603"/>
                  </a:cubicBezTo>
                  <a:cubicBezTo>
                    <a:pt x="10126" y="7603"/>
                    <a:pt x="10126" y="7603"/>
                    <a:pt x="10632" y="7933"/>
                  </a:cubicBezTo>
                  <a:cubicBezTo>
                    <a:pt x="10632" y="7933"/>
                    <a:pt x="10632" y="8264"/>
                    <a:pt x="11139" y="8264"/>
                  </a:cubicBezTo>
                  <a:cubicBezTo>
                    <a:pt x="11139" y="8595"/>
                    <a:pt x="11139" y="8595"/>
                    <a:pt x="10632" y="8595"/>
                  </a:cubicBezTo>
                  <a:cubicBezTo>
                    <a:pt x="10632" y="8595"/>
                    <a:pt x="10632" y="8595"/>
                    <a:pt x="10632" y="8595"/>
                  </a:cubicBezTo>
                  <a:cubicBezTo>
                    <a:pt x="10632" y="8925"/>
                    <a:pt x="10126" y="9256"/>
                    <a:pt x="10126" y="9256"/>
                  </a:cubicBezTo>
                  <a:cubicBezTo>
                    <a:pt x="10126" y="9586"/>
                    <a:pt x="10126" y="9586"/>
                    <a:pt x="10126" y="9586"/>
                  </a:cubicBezTo>
                  <a:cubicBezTo>
                    <a:pt x="10632" y="9917"/>
                    <a:pt x="11139" y="10247"/>
                    <a:pt x="11645" y="10247"/>
                  </a:cubicBezTo>
                  <a:cubicBezTo>
                    <a:pt x="12151" y="10247"/>
                    <a:pt x="12658" y="10247"/>
                    <a:pt x="12658" y="10247"/>
                  </a:cubicBezTo>
                  <a:cubicBezTo>
                    <a:pt x="13164" y="10578"/>
                    <a:pt x="13164" y="10578"/>
                    <a:pt x="13670" y="10247"/>
                  </a:cubicBezTo>
                  <a:cubicBezTo>
                    <a:pt x="13670" y="10247"/>
                    <a:pt x="14177" y="10247"/>
                    <a:pt x="14683" y="9917"/>
                  </a:cubicBezTo>
                  <a:cubicBezTo>
                    <a:pt x="14683" y="9917"/>
                    <a:pt x="15189" y="9917"/>
                    <a:pt x="15189" y="9917"/>
                  </a:cubicBezTo>
                  <a:cubicBezTo>
                    <a:pt x="15189" y="9917"/>
                    <a:pt x="15189" y="10247"/>
                    <a:pt x="15189" y="10247"/>
                  </a:cubicBezTo>
                  <a:cubicBezTo>
                    <a:pt x="15189" y="10247"/>
                    <a:pt x="15189" y="10247"/>
                    <a:pt x="15189" y="10247"/>
                  </a:cubicBezTo>
                  <a:cubicBezTo>
                    <a:pt x="15189" y="10247"/>
                    <a:pt x="15189" y="10247"/>
                    <a:pt x="15189" y="10247"/>
                  </a:cubicBezTo>
                  <a:cubicBezTo>
                    <a:pt x="14683" y="10247"/>
                    <a:pt x="14683" y="10247"/>
                    <a:pt x="14683" y="10578"/>
                  </a:cubicBezTo>
                  <a:cubicBezTo>
                    <a:pt x="14683" y="10578"/>
                    <a:pt x="14683" y="10578"/>
                    <a:pt x="14683" y="10909"/>
                  </a:cubicBezTo>
                  <a:cubicBezTo>
                    <a:pt x="14683" y="10909"/>
                    <a:pt x="14177" y="11239"/>
                    <a:pt x="14177" y="11570"/>
                  </a:cubicBezTo>
                  <a:cubicBezTo>
                    <a:pt x="14177" y="11570"/>
                    <a:pt x="13670" y="11900"/>
                    <a:pt x="13164" y="11900"/>
                  </a:cubicBezTo>
                  <a:cubicBezTo>
                    <a:pt x="13164" y="11900"/>
                    <a:pt x="13164" y="11900"/>
                    <a:pt x="12658" y="11900"/>
                  </a:cubicBezTo>
                  <a:cubicBezTo>
                    <a:pt x="12658" y="11900"/>
                    <a:pt x="12658" y="11900"/>
                    <a:pt x="12658" y="11900"/>
                  </a:cubicBezTo>
                  <a:cubicBezTo>
                    <a:pt x="12151" y="11570"/>
                    <a:pt x="12151" y="11570"/>
                    <a:pt x="12151" y="11570"/>
                  </a:cubicBezTo>
                  <a:cubicBezTo>
                    <a:pt x="12151" y="11570"/>
                    <a:pt x="12151" y="11570"/>
                    <a:pt x="12151" y="11900"/>
                  </a:cubicBezTo>
                  <a:cubicBezTo>
                    <a:pt x="12151" y="12231"/>
                    <a:pt x="11645" y="12231"/>
                    <a:pt x="11139" y="12231"/>
                  </a:cubicBezTo>
                  <a:cubicBezTo>
                    <a:pt x="11139" y="12231"/>
                    <a:pt x="10632" y="12231"/>
                    <a:pt x="10632" y="12231"/>
                  </a:cubicBezTo>
                  <a:cubicBezTo>
                    <a:pt x="10632" y="12231"/>
                    <a:pt x="10632" y="12231"/>
                    <a:pt x="10632" y="12231"/>
                  </a:cubicBezTo>
                  <a:cubicBezTo>
                    <a:pt x="10632" y="11900"/>
                    <a:pt x="10126" y="11900"/>
                    <a:pt x="10126" y="11900"/>
                  </a:cubicBezTo>
                  <a:cubicBezTo>
                    <a:pt x="9620" y="12231"/>
                    <a:pt x="9113" y="12231"/>
                    <a:pt x="8607" y="12561"/>
                  </a:cubicBezTo>
                  <a:cubicBezTo>
                    <a:pt x="8607" y="12892"/>
                    <a:pt x="8607" y="12892"/>
                    <a:pt x="8607" y="12892"/>
                  </a:cubicBezTo>
                  <a:cubicBezTo>
                    <a:pt x="8101" y="13223"/>
                    <a:pt x="7594" y="13553"/>
                    <a:pt x="6582" y="13884"/>
                  </a:cubicBezTo>
                  <a:cubicBezTo>
                    <a:pt x="6075" y="14214"/>
                    <a:pt x="6075" y="14545"/>
                    <a:pt x="6075" y="14876"/>
                  </a:cubicBezTo>
                  <a:cubicBezTo>
                    <a:pt x="6582" y="14876"/>
                    <a:pt x="6582" y="14876"/>
                    <a:pt x="6582" y="15206"/>
                  </a:cubicBezTo>
                  <a:cubicBezTo>
                    <a:pt x="6582" y="15206"/>
                    <a:pt x="6582" y="15537"/>
                    <a:pt x="6075" y="15537"/>
                  </a:cubicBezTo>
                  <a:cubicBezTo>
                    <a:pt x="6075" y="15867"/>
                    <a:pt x="6075" y="16198"/>
                    <a:pt x="6075" y="16198"/>
                  </a:cubicBezTo>
                  <a:cubicBezTo>
                    <a:pt x="6075" y="16528"/>
                    <a:pt x="6075" y="16859"/>
                    <a:pt x="6075" y="16859"/>
                  </a:cubicBezTo>
                  <a:cubicBezTo>
                    <a:pt x="6075" y="16859"/>
                    <a:pt x="6582" y="17190"/>
                    <a:pt x="6582" y="17190"/>
                  </a:cubicBezTo>
                  <a:cubicBezTo>
                    <a:pt x="6582" y="17190"/>
                    <a:pt x="7088" y="17190"/>
                    <a:pt x="7088" y="17190"/>
                  </a:cubicBezTo>
                  <a:cubicBezTo>
                    <a:pt x="7594" y="17190"/>
                    <a:pt x="7594" y="17190"/>
                    <a:pt x="8101" y="17190"/>
                  </a:cubicBezTo>
                  <a:cubicBezTo>
                    <a:pt x="8101" y="17190"/>
                    <a:pt x="8101" y="17190"/>
                    <a:pt x="8101" y="17190"/>
                  </a:cubicBezTo>
                  <a:cubicBezTo>
                    <a:pt x="8101" y="17190"/>
                    <a:pt x="8101" y="17190"/>
                    <a:pt x="8101" y="17190"/>
                  </a:cubicBezTo>
                  <a:cubicBezTo>
                    <a:pt x="8101" y="16859"/>
                    <a:pt x="8101" y="16859"/>
                    <a:pt x="8101" y="16859"/>
                  </a:cubicBezTo>
                  <a:cubicBezTo>
                    <a:pt x="8101" y="16859"/>
                    <a:pt x="8101" y="16859"/>
                    <a:pt x="8101" y="16859"/>
                  </a:cubicBezTo>
                  <a:cubicBezTo>
                    <a:pt x="8101" y="16859"/>
                    <a:pt x="8101" y="16859"/>
                    <a:pt x="8101" y="16859"/>
                  </a:cubicBezTo>
                  <a:cubicBezTo>
                    <a:pt x="8101" y="16859"/>
                    <a:pt x="8101" y="16859"/>
                    <a:pt x="8101" y="17190"/>
                  </a:cubicBezTo>
                  <a:cubicBezTo>
                    <a:pt x="8101" y="17190"/>
                    <a:pt x="8101" y="17190"/>
                    <a:pt x="8101" y="17190"/>
                  </a:cubicBezTo>
                  <a:cubicBezTo>
                    <a:pt x="8101" y="17190"/>
                    <a:pt x="8101" y="17190"/>
                    <a:pt x="8101" y="17190"/>
                  </a:cubicBezTo>
                  <a:cubicBezTo>
                    <a:pt x="8101" y="17190"/>
                    <a:pt x="8101" y="17520"/>
                    <a:pt x="8101" y="17520"/>
                  </a:cubicBezTo>
                  <a:cubicBezTo>
                    <a:pt x="8101" y="17851"/>
                    <a:pt x="7594" y="17851"/>
                    <a:pt x="7594" y="17851"/>
                  </a:cubicBezTo>
                  <a:cubicBezTo>
                    <a:pt x="7594" y="18181"/>
                    <a:pt x="7594" y="18181"/>
                    <a:pt x="7594" y="18512"/>
                  </a:cubicBezTo>
                  <a:cubicBezTo>
                    <a:pt x="7594" y="18512"/>
                    <a:pt x="7594" y="18512"/>
                    <a:pt x="7594" y="18512"/>
                  </a:cubicBezTo>
                  <a:cubicBezTo>
                    <a:pt x="7594" y="18842"/>
                    <a:pt x="7088" y="18842"/>
                    <a:pt x="7088" y="18842"/>
                  </a:cubicBezTo>
                  <a:cubicBezTo>
                    <a:pt x="7088" y="18842"/>
                    <a:pt x="7088" y="19173"/>
                    <a:pt x="7594" y="19173"/>
                  </a:cubicBezTo>
                  <a:cubicBezTo>
                    <a:pt x="7594" y="19173"/>
                    <a:pt x="8101" y="19173"/>
                    <a:pt x="8101" y="18842"/>
                  </a:cubicBezTo>
                  <a:cubicBezTo>
                    <a:pt x="8101" y="18842"/>
                    <a:pt x="8607" y="18842"/>
                    <a:pt x="8607" y="18842"/>
                  </a:cubicBezTo>
                  <a:cubicBezTo>
                    <a:pt x="8607" y="19173"/>
                    <a:pt x="9113" y="19173"/>
                    <a:pt x="9113" y="19504"/>
                  </a:cubicBezTo>
                  <a:cubicBezTo>
                    <a:pt x="9113" y="19504"/>
                    <a:pt x="9620" y="19504"/>
                    <a:pt x="9620" y="19504"/>
                  </a:cubicBezTo>
                  <a:cubicBezTo>
                    <a:pt x="9620" y="19504"/>
                    <a:pt x="9620" y="19504"/>
                    <a:pt x="9620" y="19504"/>
                  </a:cubicBezTo>
                  <a:cubicBezTo>
                    <a:pt x="9620" y="19173"/>
                    <a:pt x="9620" y="19173"/>
                    <a:pt x="10126" y="19504"/>
                  </a:cubicBezTo>
                  <a:cubicBezTo>
                    <a:pt x="10126" y="19504"/>
                    <a:pt x="10632" y="19504"/>
                    <a:pt x="10632" y="19504"/>
                  </a:cubicBezTo>
                  <a:cubicBezTo>
                    <a:pt x="10632" y="19504"/>
                    <a:pt x="10632" y="19504"/>
                    <a:pt x="11139" y="19504"/>
                  </a:cubicBezTo>
                  <a:cubicBezTo>
                    <a:pt x="11139" y="19504"/>
                    <a:pt x="11139" y="19504"/>
                    <a:pt x="11139" y="19504"/>
                  </a:cubicBezTo>
                  <a:cubicBezTo>
                    <a:pt x="11139" y="19504"/>
                    <a:pt x="11139" y="19504"/>
                    <a:pt x="11139" y="19504"/>
                  </a:cubicBezTo>
                  <a:cubicBezTo>
                    <a:pt x="10632" y="19834"/>
                    <a:pt x="10632" y="19834"/>
                    <a:pt x="10126" y="20165"/>
                  </a:cubicBezTo>
                  <a:cubicBezTo>
                    <a:pt x="9620" y="20826"/>
                    <a:pt x="9113" y="21157"/>
                    <a:pt x="8607" y="21487"/>
                  </a:cubicBezTo>
                  <a:cubicBezTo>
                    <a:pt x="8101" y="21818"/>
                    <a:pt x="7594" y="21818"/>
                    <a:pt x="7594" y="21818"/>
                  </a:cubicBezTo>
                  <a:cubicBezTo>
                    <a:pt x="7088" y="22148"/>
                    <a:pt x="6582" y="22148"/>
                    <a:pt x="6075" y="22479"/>
                  </a:cubicBezTo>
                  <a:cubicBezTo>
                    <a:pt x="5569" y="22479"/>
                    <a:pt x="5569" y="22479"/>
                    <a:pt x="5063" y="22809"/>
                  </a:cubicBezTo>
                  <a:cubicBezTo>
                    <a:pt x="5063" y="22809"/>
                    <a:pt x="5063" y="22809"/>
                    <a:pt x="5063" y="22809"/>
                  </a:cubicBezTo>
                  <a:cubicBezTo>
                    <a:pt x="4556" y="22809"/>
                    <a:pt x="4050" y="22809"/>
                    <a:pt x="3544" y="23140"/>
                  </a:cubicBezTo>
                  <a:cubicBezTo>
                    <a:pt x="3544" y="23140"/>
                    <a:pt x="3037" y="23140"/>
                    <a:pt x="3037" y="23471"/>
                  </a:cubicBezTo>
                  <a:cubicBezTo>
                    <a:pt x="2531" y="23801"/>
                    <a:pt x="2025" y="23801"/>
                    <a:pt x="1518" y="23801"/>
                  </a:cubicBezTo>
                  <a:cubicBezTo>
                    <a:pt x="1518" y="23801"/>
                    <a:pt x="1012" y="23801"/>
                    <a:pt x="1012" y="23801"/>
                  </a:cubicBezTo>
                  <a:cubicBezTo>
                    <a:pt x="506" y="23801"/>
                    <a:pt x="0" y="24132"/>
                    <a:pt x="0" y="24132"/>
                  </a:cubicBezTo>
                  <a:cubicBezTo>
                    <a:pt x="0" y="24462"/>
                    <a:pt x="0" y="24462"/>
                    <a:pt x="0" y="24462"/>
                  </a:cubicBezTo>
                  <a:cubicBezTo>
                    <a:pt x="0" y="24462"/>
                    <a:pt x="0" y="24462"/>
                    <a:pt x="0" y="24462"/>
                  </a:cubicBezTo>
                  <a:cubicBezTo>
                    <a:pt x="506" y="24462"/>
                    <a:pt x="506" y="24462"/>
                    <a:pt x="506" y="24462"/>
                  </a:cubicBezTo>
                  <a:cubicBezTo>
                    <a:pt x="1012" y="24462"/>
                    <a:pt x="1012" y="24462"/>
                    <a:pt x="1518" y="24462"/>
                  </a:cubicBezTo>
                  <a:cubicBezTo>
                    <a:pt x="1518" y="24462"/>
                    <a:pt x="1518" y="24462"/>
                    <a:pt x="2025" y="24132"/>
                  </a:cubicBezTo>
                  <a:cubicBezTo>
                    <a:pt x="2025" y="24132"/>
                    <a:pt x="2531" y="24132"/>
                    <a:pt x="2531" y="24132"/>
                  </a:cubicBezTo>
                  <a:cubicBezTo>
                    <a:pt x="3544" y="24132"/>
                    <a:pt x="3544" y="2380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801"/>
                    <a:pt x="4050" y="23801"/>
                  </a:cubicBezTo>
                  <a:cubicBezTo>
                    <a:pt x="4556" y="23801"/>
                    <a:pt x="4556" y="23801"/>
                    <a:pt x="4556" y="23801"/>
                  </a:cubicBezTo>
                  <a:cubicBezTo>
                    <a:pt x="4556" y="23801"/>
                    <a:pt x="4556" y="23801"/>
                    <a:pt x="4556" y="23471"/>
                  </a:cubicBezTo>
                  <a:cubicBezTo>
                    <a:pt x="5063" y="23471"/>
                    <a:pt x="5569" y="23471"/>
                    <a:pt x="5569" y="23471"/>
                  </a:cubicBezTo>
                  <a:cubicBezTo>
                    <a:pt x="6075" y="23471"/>
                    <a:pt x="6075" y="23471"/>
                    <a:pt x="6075" y="23471"/>
                  </a:cubicBezTo>
                  <a:cubicBezTo>
                    <a:pt x="6582" y="23471"/>
                    <a:pt x="6582" y="23471"/>
                    <a:pt x="6582" y="23140"/>
                  </a:cubicBezTo>
                  <a:cubicBezTo>
                    <a:pt x="7088" y="23140"/>
                    <a:pt x="7594" y="23140"/>
                    <a:pt x="7594" y="22809"/>
                  </a:cubicBezTo>
                  <a:cubicBezTo>
                    <a:pt x="8101" y="22809"/>
                    <a:pt x="8607" y="22479"/>
                    <a:pt x="8607" y="22479"/>
                  </a:cubicBezTo>
                  <a:cubicBezTo>
                    <a:pt x="8607" y="22479"/>
                    <a:pt x="9113" y="22479"/>
                    <a:pt x="9113" y="22479"/>
                  </a:cubicBezTo>
                  <a:cubicBezTo>
                    <a:pt x="9113" y="22479"/>
                    <a:pt x="9113" y="22479"/>
                    <a:pt x="9113" y="22148"/>
                  </a:cubicBezTo>
                  <a:cubicBezTo>
                    <a:pt x="9620" y="22148"/>
                    <a:pt x="9620" y="22148"/>
                    <a:pt x="10126" y="22148"/>
                  </a:cubicBezTo>
                  <a:cubicBezTo>
                    <a:pt x="10126" y="22148"/>
                    <a:pt x="10632" y="21818"/>
                    <a:pt x="10632" y="21818"/>
                  </a:cubicBezTo>
                  <a:cubicBezTo>
                    <a:pt x="10632" y="21487"/>
                    <a:pt x="10632" y="21487"/>
                    <a:pt x="11139" y="21487"/>
                  </a:cubicBezTo>
                  <a:cubicBezTo>
                    <a:pt x="11645" y="21157"/>
                    <a:pt x="12151" y="21157"/>
                    <a:pt x="12658" y="20826"/>
                  </a:cubicBezTo>
                  <a:cubicBezTo>
                    <a:pt x="13164" y="20826"/>
                    <a:pt x="13670" y="20826"/>
                    <a:pt x="13670" y="20495"/>
                  </a:cubicBezTo>
                  <a:cubicBezTo>
                    <a:pt x="13670" y="20495"/>
                    <a:pt x="14177" y="20165"/>
                    <a:pt x="14177" y="20165"/>
                  </a:cubicBezTo>
                  <a:cubicBezTo>
                    <a:pt x="14683" y="20165"/>
                    <a:pt x="14683" y="20165"/>
                    <a:pt x="14683" y="20165"/>
                  </a:cubicBezTo>
                  <a:cubicBezTo>
                    <a:pt x="15189" y="19834"/>
                    <a:pt x="15189" y="19834"/>
                    <a:pt x="15189" y="19504"/>
                  </a:cubicBezTo>
                  <a:cubicBezTo>
                    <a:pt x="14683" y="19504"/>
                    <a:pt x="14683" y="19504"/>
                    <a:pt x="14683" y="19504"/>
                  </a:cubicBezTo>
                  <a:cubicBezTo>
                    <a:pt x="14683" y="19173"/>
                    <a:pt x="14683" y="19173"/>
                    <a:pt x="14683" y="19173"/>
                  </a:cubicBezTo>
                  <a:cubicBezTo>
                    <a:pt x="15189" y="18842"/>
                    <a:pt x="15189" y="18842"/>
                    <a:pt x="15696" y="18842"/>
                  </a:cubicBezTo>
                  <a:cubicBezTo>
                    <a:pt x="16202" y="18842"/>
                    <a:pt x="16202" y="18842"/>
                    <a:pt x="16202" y="18842"/>
                  </a:cubicBezTo>
                  <a:cubicBezTo>
                    <a:pt x="16708" y="18842"/>
                    <a:pt x="16708" y="18512"/>
                    <a:pt x="16708" y="18181"/>
                  </a:cubicBezTo>
                  <a:cubicBezTo>
                    <a:pt x="17215" y="18181"/>
                    <a:pt x="17215" y="18181"/>
                    <a:pt x="17215" y="18181"/>
                  </a:cubicBezTo>
                  <a:cubicBezTo>
                    <a:pt x="17721" y="18181"/>
                    <a:pt x="17721" y="18181"/>
                    <a:pt x="17721" y="17851"/>
                  </a:cubicBezTo>
                  <a:cubicBezTo>
                    <a:pt x="18227" y="17520"/>
                    <a:pt x="19240" y="17190"/>
                    <a:pt x="19746" y="17190"/>
                  </a:cubicBezTo>
                  <a:cubicBezTo>
                    <a:pt x="19746" y="16859"/>
                    <a:pt x="20253" y="17190"/>
                    <a:pt x="20253" y="17190"/>
                  </a:cubicBezTo>
                  <a:cubicBezTo>
                    <a:pt x="20253" y="17520"/>
                    <a:pt x="20253" y="17520"/>
                    <a:pt x="20253" y="17520"/>
                  </a:cubicBezTo>
                  <a:cubicBezTo>
                    <a:pt x="20253" y="17520"/>
                    <a:pt x="20253" y="17520"/>
                    <a:pt x="20253" y="17520"/>
                  </a:cubicBezTo>
                  <a:cubicBezTo>
                    <a:pt x="19746" y="17520"/>
                    <a:pt x="19240" y="17520"/>
                    <a:pt x="18734" y="17851"/>
                  </a:cubicBezTo>
                  <a:cubicBezTo>
                    <a:pt x="18734" y="17851"/>
                    <a:pt x="18227" y="17851"/>
                    <a:pt x="18227" y="17851"/>
                  </a:cubicBezTo>
                  <a:cubicBezTo>
                    <a:pt x="18227" y="18181"/>
                    <a:pt x="17721" y="18512"/>
                    <a:pt x="17215" y="18842"/>
                  </a:cubicBezTo>
                  <a:cubicBezTo>
                    <a:pt x="17215" y="18842"/>
                    <a:pt x="17215" y="19173"/>
                    <a:pt x="17215" y="19173"/>
                  </a:cubicBezTo>
                  <a:cubicBezTo>
                    <a:pt x="17215" y="19173"/>
                    <a:pt x="17215" y="19173"/>
                    <a:pt x="17215" y="19504"/>
                  </a:cubicBezTo>
                  <a:cubicBezTo>
                    <a:pt x="17215" y="19504"/>
                    <a:pt x="16708" y="19504"/>
                    <a:pt x="16708" y="19504"/>
                  </a:cubicBezTo>
                  <a:cubicBezTo>
                    <a:pt x="16708" y="19504"/>
                    <a:pt x="16708" y="19834"/>
                    <a:pt x="16708" y="19834"/>
                  </a:cubicBezTo>
                  <a:cubicBezTo>
                    <a:pt x="16708" y="19834"/>
                    <a:pt x="16708" y="19834"/>
                    <a:pt x="16708" y="19834"/>
                  </a:cubicBezTo>
                  <a:cubicBezTo>
                    <a:pt x="17215" y="19834"/>
                    <a:pt x="17215" y="19834"/>
                    <a:pt x="17215" y="19834"/>
                  </a:cubicBezTo>
                  <a:cubicBezTo>
                    <a:pt x="17721" y="19834"/>
                    <a:pt x="18227" y="19504"/>
                    <a:pt x="18734" y="19504"/>
                  </a:cubicBezTo>
                  <a:cubicBezTo>
                    <a:pt x="18734" y="19504"/>
                    <a:pt x="18734" y="19504"/>
                    <a:pt x="19240" y="19504"/>
                  </a:cubicBezTo>
                  <a:cubicBezTo>
                    <a:pt x="19240" y="19173"/>
                    <a:pt x="19746" y="19173"/>
                    <a:pt x="20253" y="19173"/>
                  </a:cubicBezTo>
                  <a:cubicBezTo>
                    <a:pt x="20253" y="19173"/>
                    <a:pt x="20253" y="19173"/>
                    <a:pt x="20759" y="19173"/>
                  </a:cubicBezTo>
                  <a:cubicBezTo>
                    <a:pt x="20759" y="19173"/>
                    <a:pt x="20759" y="18842"/>
                    <a:pt x="21265" y="18842"/>
                  </a:cubicBezTo>
                  <a:cubicBezTo>
                    <a:pt x="21265" y="18842"/>
                    <a:pt x="21265" y="18842"/>
                    <a:pt x="21265" y="18842"/>
                  </a:cubicBezTo>
                  <a:cubicBezTo>
                    <a:pt x="21772" y="18842"/>
                    <a:pt x="21772" y="18842"/>
                    <a:pt x="21772" y="18842"/>
                  </a:cubicBezTo>
                  <a:cubicBezTo>
                    <a:pt x="21772" y="18842"/>
                    <a:pt x="21772" y="18512"/>
                    <a:pt x="21772" y="18512"/>
                  </a:cubicBezTo>
                  <a:cubicBezTo>
                    <a:pt x="21265" y="18512"/>
                    <a:pt x="21265" y="18512"/>
                    <a:pt x="21265" y="18181"/>
                  </a:cubicBezTo>
                  <a:cubicBezTo>
                    <a:pt x="21265" y="18181"/>
                    <a:pt x="21265" y="17851"/>
                    <a:pt x="21772" y="17851"/>
                  </a:cubicBezTo>
                  <a:cubicBezTo>
                    <a:pt x="21772" y="17851"/>
                    <a:pt x="21772" y="17851"/>
                    <a:pt x="21772" y="17851"/>
                  </a:cubicBezTo>
                  <a:cubicBezTo>
                    <a:pt x="21772" y="18181"/>
                    <a:pt x="22278" y="18181"/>
                    <a:pt x="22278"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3291" y="18512"/>
                    <a:pt x="23291" y="18842"/>
                    <a:pt x="23797" y="18842"/>
                  </a:cubicBezTo>
                  <a:cubicBezTo>
                    <a:pt x="24303" y="19173"/>
                    <a:pt x="24303" y="19173"/>
                    <a:pt x="24303" y="19504"/>
                  </a:cubicBezTo>
                  <a:cubicBezTo>
                    <a:pt x="24303" y="19504"/>
                    <a:pt x="24303" y="19504"/>
                    <a:pt x="24303" y="19504"/>
                  </a:cubicBezTo>
                  <a:cubicBezTo>
                    <a:pt x="24810" y="19834"/>
                    <a:pt x="24810" y="19834"/>
                    <a:pt x="24810" y="19834"/>
                  </a:cubicBezTo>
                  <a:cubicBezTo>
                    <a:pt x="25316" y="19834"/>
                    <a:pt x="25316" y="19834"/>
                    <a:pt x="25316" y="19834"/>
                  </a:cubicBezTo>
                  <a:cubicBezTo>
                    <a:pt x="25822" y="19834"/>
                    <a:pt x="26329" y="19834"/>
                    <a:pt x="26329" y="20165"/>
                  </a:cubicBezTo>
                  <a:cubicBezTo>
                    <a:pt x="26329"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495"/>
                    <a:pt x="26835" y="20495"/>
                  </a:cubicBezTo>
                  <a:cubicBezTo>
                    <a:pt x="27341" y="20495"/>
                    <a:pt x="27341" y="20826"/>
                    <a:pt x="27848" y="20495"/>
                  </a:cubicBezTo>
                  <a:cubicBezTo>
                    <a:pt x="27848" y="20495"/>
                    <a:pt x="27848" y="20495"/>
                    <a:pt x="27848" y="20495"/>
                  </a:cubicBezTo>
                  <a:cubicBezTo>
                    <a:pt x="28354" y="20826"/>
                    <a:pt x="28354" y="20826"/>
                    <a:pt x="28354" y="20826"/>
                  </a:cubicBezTo>
                  <a:cubicBezTo>
                    <a:pt x="27848" y="20826"/>
                    <a:pt x="27848" y="21157"/>
                    <a:pt x="28354" y="21157"/>
                  </a:cubicBezTo>
                  <a:cubicBezTo>
                    <a:pt x="28354" y="21487"/>
                    <a:pt x="28354" y="21487"/>
                    <a:pt x="28354" y="21487"/>
                  </a:cubicBezTo>
                  <a:cubicBezTo>
                    <a:pt x="28860" y="21487"/>
                    <a:pt x="28860" y="21487"/>
                    <a:pt x="28860" y="21818"/>
                  </a:cubicBezTo>
                  <a:cubicBezTo>
                    <a:pt x="28860" y="21818"/>
                    <a:pt x="28860" y="22148"/>
                    <a:pt x="28860" y="22148"/>
                  </a:cubicBezTo>
                  <a:cubicBezTo>
                    <a:pt x="28860" y="22479"/>
                    <a:pt x="29367" y="22479"/>
                    <a:pt x="29367" y="22809"/>
                  </a:cubicBezTo>
                  <a:cubicBezTo>
                    <a:pt x="29367" y="22809"/>
                    <a:pt x="29873" y="22809"/>
                    <a:pt x="29873" y="22809"/>
                  </a:cubicBezTo>
                  <a:cubicBezTo>
                    <a:pt x="30379" y="22809"/>
                    <a:pt x="30379" y="22809"/>
                    <a:pt x="30379" y="22809"/>
                  </a:cubicBezTo>
                  <a:cubicBezTo>
                    <a:pt x="30379" y="22479"/>
                    <a:pt x="30379" y="22479"/>
                    <a:pt x="30379" y="22479"/>
                  </a:cubicBezTo>
                  <a:cubicBezTo>
                    <a:pt x="30379" y="22479"/>
                    <a:pt x="30379" y="22479"/>
                    <a:pt x="30379" y="22479"/>
                  </a:cubicBezTo>
                  <a:cubicBezTo>
                    <a:pt x="30379" y="22479"/>
                    <a:pt x="30379" y="22479"/>
                    <a:pt x="30379" y="22479"/>
                  </a:cubicBezTo>
                  <a:cubicBezTo>
                    <a:pt x="30379" y="22479"/>
                    <a:pt x="30379" y="22479"/>
                    <a:pt x="30379" y="22809"/>
                  </a:cubicBezTo>
                  <a:cubicBezTo>
                    <a:pt x="30379" y="22809"/>
                    <a:pt x="30886" y="23140"/>
                    <a:pt x="30886" y="23140"/>
                  </a:cubicBezTo>
                  <a:cubicBezTo>
                    <a:pt x="30886" y="23140"/>
                    <a:pt x="30886" y="23140"/>
                    <a:pt x="30886" y="23140"/>
                  </a:cubicBezTo>
                  <a:cubicBezTo>
                    <a:pt x="30886" y="23140"/>
                    <a:pt x="30886" y="23140"/>
                    <a:pt x="30886" y="23140"/>
                  </a:cubicBezTo>
                  <a:cubicBezTo>
                    <a:pt x="30379" y="23140"/>
                    <a:pt x="30379" y="23140"/>
                    <a:pt x="30379" y="23140"/>
                  </a:cubicBezTo>
                  <a:cubicBezTo>
                    <a:pt x="30379" y="23140"/>
                    <a:pt x="29873" y="23140"/>
                    <a:pt x="29873" y="23471"/>
                  </a:cubicBezTo>
                  <a:cubicBezTo>
                    <a:pt x="29873" y="23471"/>
                    <a:pt x="29367" y="23801"/>
                    <a:pt x="29873" y="23801"/>
                  </a:cubicBezTo>
                  <a:cubicBezTo>
                    <a:pt x="29873" y="24132"/>
                    <a:pt x="29873" y="24132"/>
                    <a:pt x="29873" y="24462"/>
                  </a:cubicBezTo>
                  <a:cubicBezTo>
                    <a:pt x="29873" y="24132"/>
                    <a:pt x="29873" y="24132"/>
                    <a:pt x="29873" y="24132"/>
                  </a:cubicBezTo>
                  <a:cubicBezTo>
                    <a:pt x="29873" y="24462"/>
                    <a:pt x="29873" y="24462"/>
                    <a:pt x="29873" y="24462"/>
                  </a:cubicBezTo>
                  <a:cubicBezTo>
                    <a:pt x="29873" y="24462"/>
                    <a:pt x="29873" y="24462"/>
                    <a:pt x="29873" y="24462"/>
                  </a:cubicBezTo>
                  <a:cubicBezTo>
                    <a:pt x="29873" y="24462"/>
                    <a:pt x="29873" y="24462"/>
                    <a:pt x="29873" y="24793"/>
                  </a:cubicBezTo>
                  <a:cubicBezTo>
                    <a:pt x="29873" y="25123"/>
                    <a:pt x="29873" y="25123"/>
                    <a:pt x="29873" y="25454"/>
                  </a:cubicBezTo>
                  <a:cubicBezTo>
                    <a:pt x="29873" y="25454"/>
                    <a:pt x="29873" y="25454"/>
                    <a:pt x="29873" y="25454"/>
                  </a:cubicBezTo>
                  <a:cubicBezTo>
                    <a:pt x="29873" y="25454"/>
                    <a:pt x="29873" y="25454"/>
                    <a:pt x="29873" y="25454"/>
                  </a:cubicBezTo>
                  <a:cubicBezTo>
                    <a:pt x="30379" y="25454"/>
                    <a:pt x="30379" y="25123"/>
                    <a:pt x="30379" y="25123"/>
                  </a:cubicBezTo>
                  <a:cubicBezTo>
                    <a:pt x="30379" y="25123"/>
                    <a:pt x="30379" y="25123"/>
                    <a:pt x="30379" y="25123"/>
                  </a:cubicBezTo>
                  <a:cubicBezTo>
                    <a:pt x="30379" y="25123"/>
                    <a:pt x="30379" y="25123"/>
                    <a:pt x="30379" y="25123"/>
                  </a:cubicBezTo>
                  <a:cubicBezTo>
                    <a:pt x="30886" y="24793"/>
                    <a:pt x="30886" y="24793"/>
                    <a:pt x="30886" y="24793"/>
                  </a:cubicBezTo>
                  <a:cubicBezTo>
                    <a:pt x="30886" y="24793"/>
                    <a:pt x="30886" y="24793"/>
                    <a:pt x="30886" y="24793"/>
                  </a:cubicBezTo>
                  <a:cubicBezTo>
                    <a:pt x="30886" y="24793"/>
                    <a:pt x="30886" y="24793"/>
                    <a:pt x="30886" y="24793"/>
                  </a:cubicBezTo>
                  <a:cubicBezTo>
                    <a:pt x="30886" y="24793"/>
                    <a:pt x="30886" y="24793"/>
                    <a:pt x="30886" y="24793"/>
                  </a:cubicBezTo>
                  <a:cubicBezTo>
                    <a:pt x="31392" y="24462"/>
                    <a:pt x="31898" y="24132"/>
                    <a:pt x="31898" y="23801"/>
                  </a:cubicBezTo>
                  <a:cubicBezTo>
                    <a:pt x="31898" y="23801"/>
                    <a:pt x="31898" y="23801"/>
                    <a:pt x="32405" y="23801"/>
                  </a:cubicBezTo>
                  <a:cubicBezTo>
                    <a:pt x="32405" y="23801"/>
                    <a:pt x="32405" y="23801"/>
                    <a:pt x="32405" y="23801"/>
                  </a:cubicBezTo>
                  <a:cubicBezTo>
                    <a:pt x="32405" y="23801"/>
                    <a:pt x="32405" y="24132"/>
                    <a:pt x="32405" y="24132"/>
                  </a:cubicBezTo>
                  <a:cubicBezTo>
                    <a:pt x="32405" y="24132"/>
                    <a:pt x="31898" y="24462"/>
                    <a:pt x="31898" y="24462"/>
                  </a:cubicBezTo>
                  <a:cubicBezTo>
                    <a:pt x="31898" y="24793"/>
                    <a:pt x="31898" y="24793"/>
                    <a:pt x="31898" y="24793"/>
                  </a:cubicBezTo>
                  <a:cubicBezTo>
                    <a:pt x="31898" y="24793"/>
                    <a:pt x="31898" y="24793"/>
                    <a:pt x="31898" y="24793"/>
                  </a:cubicBezTo>
                  <a:cubicBezTo>
                    <a:pt x="31898" y="24793"/>
                    <a:pt x="31898" y="25123"/>
                    <a:pt x="31898" y="25123"/>
                  </a:cubicBezTo>
                  <a:cubicBezTo>
                    <a:pt x="32405" y="25123"/>
                    <a:pt x="32405" y="25123"/>
                    <a:pt x="32405" y="25123"/>
                  </a:cubicBezTo>
                  <a:cubicBezTo>
                    <a:pt x="32405" y="25123"/>
                    <a:pt x="32405" y="25123"/>
                    <a:pt x="32405" y="25454"/>
                  </a:cubicBezTo>
                  <a:cubicBezTo>
                    <a:pt x="32405" y="25454"/>
                    <a:pt x="32405" y="25454"/>
                    <a:pt x="32405" y="25454"/>
                  </a:cubicBezTo>
                  <a:cubicBezTo>
                    <a:pt x="32405" y="25454"/>
                    <a:pt x="32405" y="25454"/>
                    <a:pt x="32405" y="25454"/>
                  </a:cubicBezTo>
                  <a:cubicBezTo>
                    <a:pt x="32405" y="25454"/>
                    <a:pt x="32405" y="25123"/>
                    <a:pt x="32405" y="25123"/>
                  </a:cubicBezTo>
                  <a:cubicBezTo>
                    <a:pt x="31898" y="25123"/>
                    <a:pt x="31898" y="25123"/>
                    <a:pt x="31898" y="25123"/>
                  </a:cubicBezTo>
                  <a:cubicBezTo>
                    <a:pt x="31898" y="25123"/>
                    <a:pt x="31898" y="25123"/>
                    <a:pt x="31898" y="25123"/>
                  </a:cubicBezTo>
                  <a:cubicBezTo>
                    <a:pt x="31898" y="24793"/>
                    <a:pt x="31898" y="24793"/>
                    <a:pt x="31898" y="24793"/>
                  </a:cubicBezTo>
                  <a:cubicBezTo>
                    <a:pt x="31898" y="24793"/>
                    <a:pt x="31898" y="24793"/>
                    <a:pt x="31898" y="24793"/>
                  </a:cubicBezTo>
                  <a:cubicBezTo>
                    <a:pt x="31392" y="24793"/>
                    <a:pt x="31392" y="24793"/>
                    <a:pt x="30886" y="24793"/>
                  </a:cubicBezTo>
                  <a:cubicBezTo>
                    <a:pt x="30886" y="24793"/>
                    <a:pt x="30886" y="24793"/>
                    <a:pt x="30886" y="24793"/>
                  </a:cubicBezTo>
                  <a:cubicBezTo>
                    <a:pt x="30886" y="24793"/>
                    <a:pt x="30886" y="24793"/>
                    <a:pt x="30886" y="24793"/>
                  </a:cubicBezTo>
                  <a:cubicBezTo>
                    <a:pt x="30886" y="24793"/>
                    <a:pt x="30886" y="25123"/>
                    <a:pt x="30379" y="25123"/>
                  </a:cubicBezTo>
                  <a:cubicBezTo>
                    <a:pt x="30379" y="25123"/>
                    <a:pt x="30379" y="25123"/>
                    <a:pt x="30379" y="25123"/>
                  </a:cubicBezTo>
                  <a:cubicBezTo>
                    <a:pt x="30379" y="25123"/>
                    <a:pt x="30379" y="25123"/>
                    <a:pt x="30379" y="25123"/>
                  </a:cubicBezTo>
                  <a:cubicBezTo>
                    <a:pt x="30379" y="25123"/>
                    <a:pt x="30379" y="25454"/>
                    <a:pt x="30379" y="25785"/>
                  </a:cubicBezTo>
                  <a:cubicBezTo>
                    <a:pt x="30379" y="25785"/>
                    <a:pt x="30379" y="25785"/>
                    <a:pt x="30379" y="26115"/>
                  </a:cubicBezTo>
                  <a:cubicBezTo>
                    <a:pt x="30886" y="26115"/>
                    <a:pt x="30886" y="26115"/>
                    <a:pt x="30886" y="26115"/>
                  </a:cubicBezTo>
                  <a:cubicBezTo>
                    <a:pt x="30886" y="26115"/>
                    <a:pt x="30886" y="26115"/>
                    <a:pt x="30886" y="26115"/>
                  </a:cubicBezTo>
                  <a:cubicBezTo>
                    <a:pt x="30886" y="26115"/>
                    <a:pt x="30886" y="25785"/>
                    <a:pt x="30886" y="25785"/>
                  </a:cubicBezTo>
                  <a:cubicBezTo>
                    <a:pt x="30886" y="25785"/>
                    <a:pt x="30886" y="25785"/>
                    <a:pt x="30886" y="25785"/>
                  </a:cubicBezTo>
                  <a:cubicBezTo>
                    <a:pt x="30886" y="25785"/>
                    <a:pt x="30886" y="25785"/>
                    <a:pt x="30886" y="25785"/>
                  </a:cubicBezTo>
                  <a:cubicBezTo>
                    <a:pt x="30886" y="25785"/>
                    <a:pt x="30886" y="25785"/>
                    <a:pt x="30886" y="25785"/>
                  </a:cubicBezTo>
                  <a:cubicBezTo>
                    <a:pt x="30886" y="26115"/>
                    <a:pt x="30886" y="26115"/>
                    <a:pt x="30886" y="26115"/>
                  </a:cubicBezTo>
                  <a:cubicBezTo>
                    <a:pt x="30886" y="26115"/>
                    <a:pt x="30886" y="26115"/>
                    <a:pt x="30886" y="26115"/>
                  </a:cubicBezTo>
                  <a:cubicBezTo>
                    <a:pt x="30886" y="26115"/>
                    <a:pt x="30886" y="26115"/>
                    <a:pt x="30886" y="26115"/>
                  </a:cubicBezTo>
                  <a:cubicBezTo>
                    <a:pt x="30886" y="26446"/>
                    <a:pt x="30886" y="26446"/>
                    <a:pt x="30886" y="26446"/>
                  </a:cubicBezTo>
                  <a:cubicBezTo>
                    <a:pt x="30886" y="26776"/>
                    <a:pt x="30886" y="26776"/>
                    <a:pt x="30886" y="26776"/>
                  </a:cubicBezTo>
                  <a:cubicBezTo>
                    <a:pt x="30886" y="27107"/>
                    <a:pt x="30886" y="27107"/>
                    <a:pt x="30886" y="27107"/>
                  </a:cubicBezTo>
                  <a:cubicBezTo>
                    <a:pt x="30886" y="27438"/>
                    <a:pt x="30886" y="27438"/>
                    <a:pt x="30886" y="27768"/>
                  </a:cubicBezTo>
                  <a:cubicBezTo>
                    <a:pt x="30886" y="27768"/>
                    <a:pt x="31392" y="27768"/>
                    <a:pt x="31392" y="27768"/>
                  </a:cubicBezTo>
                  <a:cubicBezTo>
                    <a:pt x="31392" y="27768"/>
                    <a:pt x="31392" y="27768"/>
                    <a:pt x="31392" y="27768"/>
                  </a:cubicBezTo>
                  <a:cubicBezTo>
                    <a:pt x="31392" y="27438"/>
                    <a:pt x="31898" y="27107"/>
                    <a:pt x="31898" y="27107"/>
                  </a:cubicBezTo>
                  <a:cubicBezTo>
                    <a:pt x="31898" y="27107"/>
                    <a:pt x="31898" y="27107"/>
                    <a:pt x="31898" y="27107"/>
                  </a:cubicBezTo>
                  <a:cubicBezTo>
                    <a:pt x="31898" y="27107"/>
                    <a:pt x="31898" y="27107"/>
                    <a:pt x="31898" y="26776"/>
                  </a:cubicBezTo>
                  <a:cubicBezTo>
                    <a:pt x="31898" y="26776"/>
                    <a:pt x="31898" y="26776"/>
                    <a:pt x="31898" y="26776"/>
                  </a:cubicBezTo>
                  <a:cubicBezTo>
                    <a:pt x="31898" y="26776"/>
                    <a:pt x="31898" y="26776"/>
                    <a:pt x="31898" y="26776"/>
                  </a:cubicBezTo>
                  <a:cubicBezTo>
                    <a:pt x="31898" y="26776"/>
                    <a:pt x="31898" y="26776"/>
                    <a:pt x="31898" y="26776"/>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6776"/>
                    <a:pt x="31898" y="26776"/>
                  </a:cubicBezTo>
                  <a:cubicBezTo>
                    <a:pt x="31898" y="26776"/>
                    <a:pt x="31898" y="27107"/>
                    <a:pt x="31898" y="27107"/>
                  </a:cubicBezTo>
                  <a:cubicBezTo>
                    <a:pt x="31898" y="27107"/>
                    <a:pt x="31898" y="27107"/>
                    <a:pt x="31898" y="27107"/>
                  </a:cubicBezTo>
                  <a:cubicBezTo>
                    <a:pt x="32405" y="27107"/>
                    <a:pt x="32405" y="27107"/>
                    <a:pt x="32405" y="27107"/>
                  </a:cubicBezTo>
                  <a:cubicBezTo>
                    <a:pt x="32405" y="27107"/>
                    <a:pt x="32405" y="27107"/>
                    <a:pt x="32405" y="27107"/>
                  </a:cubicBezTo>
                  <a:cubicBezTo>
                    <a:pt x="32405" y="27107"/>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107"/>
                  </a:cubicBezTo>
                  <a:cubicBezTo>
                    <a:pt x="32405" y="27107"/>
                    <a:pt x="32405" y="27107"/>
                    <a:pt x="32405" y="27107"/>
                  </a:cubicBezTo>
                  <a:cubicBezTo>
                    <a:pt x="31898" y="27438"/>
                    <a:pt x="31898" y="27438"/>
                    <a:pt x="31898" y="27438"/>
                  </a:cubicBezTo>
                  <a:cubicBezTo>
                    <a:pt x="32405" y="27768"/>
                    <a:pt x="32405" y="27768"/>
                    <a:pt x="32405" y="27768"/>
                  </a:cubicBezTo>
                  <a:cubicBezTo>
                    <a:pt x="32405" y="27768"/>
                    <a:pt x="32911" y="27768"/>
                    <a:pt x="32911" y="27768"/>
                  </a:cubicBezTo>
                  <a:cubicBezTo>
                    <a:pt x="32911" y="27768"/>
                    <a:pt x="32911" y="28099"/>
                    <a:pt x="32911" y="28099"/>
                  </a:cubicBezTo>
                  <a:cubicBezTo>
                    <a:pt x="32911" y="28099"/>
                    <a:pt x="32405" y="28429"/>
                    <a:pt x="32405" y="28760"/>
                  </a:cubicBezTo>
                  <a:cubicBezTo>
                    <a:pt x="32405" y="28760"/>
                    <a:pt x="32405" y="28760"/>
                    <a:pt x="32405" y="28760"/>
                  </a:cubicBezTo>
                  <a:cubicBezTo>
                    <a:pt x="31898" y="28760"/>
                    <a:pt x="31898" y="28760"/>
                    <a:pt x="31898" y="29090"/>
                  </a:cubicBezTo>
                  <a:cubicBezTo>
                    <a:pt x="32405" y="29090"/>
                    <a:pt x="32405" y="29090"/>
                    <a:pt x="31898" y="29421"/>
                  </a:cubicBezTo>
                  <a:cubicBezTo>
                    <a:pt x="31898" y="29421"/>
                    <a:pt x="31898" y="29421"/>
                    <a:pt x="31898" y="29421"/>
                  </a:cubicBezTo>
                  <a:cubicBezTo>
                    <a:pt x="31898" y="29752"/>
                    <a:pt x="32405" y="29752"/>
                    <a:pt x="32405" y="29752"/>
                  </a:cubicBezTo>
                  <a:cubicBezTo>
                    <a:pt x="32911" y="29752"/>
                    <a:pt x="32911" y="29421"/>
                    <a:pt x="33417" y="29421"/>
                  </a:cubicBezTo>
                  <a:cubicBezTo>
                    <a:pt x="33417" y="29421"/>
                    <a:pt x="33417" y="29752"/>
                    <a:pt x="33417" y="29752"/>
                  </a:cubicBezTo>
                  <a:cubicBezTo>
                    <a:pt x="33417" y="29752"/>
                    <a:pt x="33417" y="29752"/>
                    <a:pt x="33417" y="29752"/>
                  </a:cubicBezTo>
                  <a:cubicBezTo>
                    <a:pt x="33417" y="29752"/>
                    <a:pt x="32911" y="29752"/>
                    <a:pt x="32911" y="30082"/>
                  </a:cubicBezTo>
                  <a:cubicBezTo>
                    <a:pt x="32911" y="30082"/>
                    <a:pt x="32911" y="30413"/>
                    <a:pt x="32911" y="30413"/>
                  </a:cubicBezTo>
                  <a:cubicBezTo>
                    <a:pt x="32911" y="30413"/>
                    <a:pt x="32911" y="30413"/>
                    <a:pt x="32911" y="30743"/>
                  </a:cubicBezTo>
                  <a:cubicBezTo>
                    <a:pt x="32911" y="30743"/>
                    <a:pt x="32911" y="30743"/>
                    <a:pt x="32911" y="30743"/>
                  </a:cubicBezTo>
                  <a:cubicBezTo>
                    <a:pt x="32911" y="30743"/>
                    <a:pt x="32911" y="30743"/>
                    <a:pt x="32911" y="30743"/>
                  </a:cubicBezTo>
                  <a:cubicBezTo>
                    <a:pt x="32911" y="30743"/>
                    <a:pt x="32911" y="30413"/>
                    <a:pt x="32911" y="30413"/>
                  </a:cubicBezTo>
                  <a:cubicBezTo>
                    <a:pt x="32911" y="30413"/>
                    <a:pt x="32911" y="30413"/>
                    <a:pt x="32911" y="30413"/>
                  </a:cubicBezTo>
                  <a:cubicBezTo>
                    <a:pt x="32911" y="30413"/>
                    <a:pt x="32911" y="30413"/>
                    <a:pt x="32911" y="30413"/>
                  </a:cubicBezTo>
                  <a:cubicBezTo>
                    <a:pt x="32911" y="30743"/>
                    <a:pt x="32911" y="30743"/>
                    <a:pt x="32911" y="30743"/>
                  </a:cubicBezTo>
                  <a:cubicBezTo>
                    <a:pt x="32911" y="30743"/>
                    <a:pt x="33417" y="30743"/>
                    <a:pt x="33417" y="31074"/>
                  </a:cubicBezTo>
                  <a:cubicBezTo>
                    <a:pt x="33417" y="31074"/>
                    <a:pt x="33417" y="31074"/>
                    <a:pt x="33417" y="31404"/>
                  </a:cubicBezTo>
                  <a:cubicBezTo>
                    <a:pt x="33417" y="31404"/>
                    <a:pt x="33417" y="31404"/>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2066"/>
                    <a:pt x="33417" y="32066"/>
                    <a:pt x="33417" y="32066"/>
                  </a:cubicBezTo>
                  <a:cubicBezTo>
                    <a:pt x="33417" y="32066"/>
                    <a:pt x="33417" y="32396"/>
                    <a:pt x="33417" y="32396"/>
                  </a:cubicBezTo>
                  <a:cubicBezTo>
                    <a:pt x="33417" y="32727"/>
                    <a:pt x="33417" y="32727"/>
                    <a:pt x="33417" y="32727"/>
                  </a:cubicBezTo>
                  <a:cubicBezTo>
                    <a:pt x="33924" y="32727"/>
                    <a:pt x="33924" y="33057"/>
                    <a:pt x="33924" y="33057"/>
                  </a:cubicBezTo>
                  <a:cubicBezTo>
                    <a:pt x="34430" y="33057"/>
                    <a:pt x="34430" y="33388"/>
                    <a:pt x="34936" y="33388"/>
                  </a:cubicBezTo>
                  <a:cubicBezTo>
                    <a:pt x="34936" y="33388"/>
                    <a:pt x="34936" y="33388"/>
                    <a:pt x="35443" y="33388"/>
                  </a:cubicBezTo>
                  <a:cubicBezTo>
                    <a:pt x="35443" y="33719"/>
                    <a:pt x="35443" y="33719"/>
                    <a:pt x="35443" y="33719"/>
                  </a:cubicBezTo>
                  <a:cubicBezTo>
                    <a:pt x="35443" y="34049"/>
                    <a:pt x="35443" y="34049"/>
                    <a:pt x="35443" y="34049"/>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710"/>
                  </a:cubicBezTo>
                  <a:cubicBezTo>
                    <a:pt x="35949" y="34710"/>
                    <a:pt x="35949" y="34710"/>
                    <a:pt x="35949" y="34710"/>
                  </a:cubicBezTo>
                  <a:cubicBezTo>
                    <a:pt x="35949" y="34710"/>
                    <a:pt x="36455" y="34710"/>
                    <a:pt x="36455" y="34710"/>
                  </a:cubicBezTo>
                  <a:cubicBezTo>
                    <a:pt x="36455" y="35041"/>
                    <a:pt x="36455" y="35041"/>
                    <a:pt x="36455" y="35371"/>
                  </a:cubicBezTo>
                  <a:cubicBezTo>
                    <a:pt x="36962" y="35371"/>
                    <a:pt x="36455" y="35702"/>
                    <a:pt x="36455" y="35702"/>
                  </a:cubicBezTo>
                  <a:cubicBezTo>
                    <a:pt x="36455" y="35702"/>
                    <a:pt x="36455" y="36033"/>
                    <a:pt x="36455" y="36033"/>
                  </a:cubicBezTo>
                  <a:cubicBezTo>
                    <a:pt x="36455" y="36033"/>
                    <a:pt x="35949" y="36033"/>
                    <a:pt x="35949" y="36033"/>
                  </a:cubicBezTo>
                  <a:cubicBezTo>
                    <a:pt x="35949" y="36033"/>
                    <a:pt x="35443" y="36033"/>
                    <a:pt x="34936" y="35702"/>
                  </a:cubicBezTo>
                  <a:cubicBezTo>
                    <a:pt x="34936" y="35702"/>
                    <a:pt x="34936" y="35702"/>
                    <a:pt x="34936" y="35702"/>
                  </a:cubicBezTo>
                  <a:cubicBezTo>
                    <a:pt x="34936" y="35702"/>
                    <a:pt x="34936" y="35702"/>
                    <a:pt x="34936" y="35702"/>
                  </a:cubicBezTo>
                  <a:cubicBezTo>
                    <a:pt x="35443" y="35702"/>
                    <a:pt x="35443" y="35702"/>
                    <a:pt x="35443" y="35702"/>
                  </a:cubicBezTo>
                  <a:cubicBezTo>
                    <a:pt x="35949" y="35702"/>
                    <a:pt x="35949" y="35702"/>
                    <a:pt x="35949" y="35371"/>
                  </a:cubicBezTo>
                  <a:cubicBezTo>
                    <a:pt x="35949" y="35041"/>
                    <a:pt x="35949" y="34710"/>
                    <a:pt x="35443" y="34710"/>
                  </a:cubicBezTo>
                  <a:cubicBezTo>
                    <a:pt x="35443" y="34380"/>
                    <a:pt x="35443" y="34380"/>
                    <a:pt x="35443" y="34380"/>
                  </a:cubicBezTo>
                  <a:cubicBezTo>
                    <a:pt x="34936" y="34049"/>
                    <a:pt x="34936" y="34049"/>
                    <a:pt x="34936" y="34049"/>
                  </a:cubicBezTo>
                  <a:cubicBezTo>
                    <a:pt x="34936" y="33719"/>
                    <a:pt x="34430" y="33388"/>
                    <a:pt x="34430" y="33388"/>
                  </a:cubicBezTo>
                  <a:cubicBezTo>
                    <a:pt x="33924" y="33388"/>
                    <a:pt x="33417" y="33057"/>
                    <a:pt x="33417" y="33057"/>
                  </a:cubicBezTo>
                  <a:cubicBezTo>
                    <a:pt x="32911" y="33057"/>
                    <a:pt x="32911" y="32727"/>
                    <a:pt x="32911" y="32727"/>
                  </a:cubicBezTo>
                  <a:cubicBezTo>
                    <a:pt x="32911" y="32727"/>
                    <a:pt x="32405" y="32727"/>
                    <a:pt x="32405" y="32727"/>
                  </a:cubicBezTo>
                  <a:cubicBezTo>
                    <a:pt x="32405" y="32727"/>
                    <a:pt x="32405" y="32727"/>
                    <a:pt x="32405" y="32727"/>
                  </a:cubicBezTo>
                  <a:cubicBezTo>
                    <a:pt x="32405" y="33057"/>
                    <a:pt x="32405" y="33057"/>
                    <a:pt x="32405" y="33388"/>
                  </a:cubicBezTo>
                  <a:cubicBezTo>
                    <a:pt x="32405" y="33388"/>
                    <a:pt x="32405" y="33388"/>
                    <a:pt x="32405" y="33719"/>
                  </a:cubicBezTo>
                  <a:cubicBezTo>
                    <a:pt x="32405" y="33719"/>
                    <a:pt x="32911" y="33719"/>
                    <a:pt x="32911" y="34049"/>
                  </a:cubicBezTo>
                  <a:cubicBezTo>
                    <a:pt x="33417" y="34380"/>
                    <a:pt x="33924" y="35041"/>
                    <a:pt x="34430" y="35371"/>
                  </a:cubicBezTo>
                  <a:cubicBezTo>
                    <a:pt x="34430" y="35371"/>
                    <a:pt x="34936" y="35371"/>
                    <a:pt x="34936" y="35702"/>
                  </a:cubicBezTo>
                  <a:cubicBezTo>
                    <a:pt x="34936" y="35702"/>
                    <a:pt x="34936" y="35702"/>
                    <a:pt x="34936" y="35702"/>
                  </a:cubicBezTo>
                  <a:cubicBezTo>
                    <a:pt x="34936" y="35702"/>
                    <a:pt x="34936" y="35702"/>
                    <a:pt x="34936" y="35702"/>
                  </a:cubicBezTo>
                  <a:cubicBezTo>
                    <a:pt x="34430" y="35702"/>
                    <a:pt x="34430" y="35702"/>
                    <a:pt x="34430" y="36033"/>
                  </a:cubicBezTo>
                  <a:cubicBezTo>
                    <a:pt x="34430" y="36363"/>
                    <a:pt x="34430" y="36694"/>
                    <a:pt x="34430" y="37024"/>
                  </a:cubicBezTo>
                  <a:cubicBezTo>
                    <a:pt x="34430" y="37685"/>
                    <a:pt x="34430" y="38016"/>
                    <a:pt x="33924" y="38347"/>
                  </a:cubicBezTo>
                  <a:cubicBezTo>
                    <a:pt x="33924" y="38677"/>
                    <a:pt x="33417" y="39338"/>
                    <a:pt x="33417" y="39669"/>
                  </a:cubicBezTo>
                  <a:cubicBezTo>
                    <a:pt x="32911" y="40000"/>
                    <a:pt x="32911" y="40661"/>
                    <a:pt x="32405" y="40991"/>
                  </a:cubicBezTo>
                  <a:cubicBezTo>
                    <a:pt x="31898" y="41322"/>
                    <a:pt x="31898" y="41652"/>
                    <a:pt x="31898" y="41983"/>
                  </a:cubicBezTo>
                  <a:cubicBezTo>
                    <a:pt x="31898" y="41983"/>
                    <a:pt x="31898" y="42314"/>
                    <a:pt x="31898" y="42314"/>
                  </a:cubicBezTo>
                  <a:cubicBezTo>
                    <a:pt x="31898" y="42644"/>
                    <a:pt x="31898" y="43305"/>
                    <a:pt x="31392" y="43636"/>
                  </a:cubicBezTo>
                  <a:cubicBezTo>
                    <a:pt x="31392" y="43636"/>
                    <a:pt x="31392" y="43636"/>
                    <a:pt x="31392" y="43966"/>
                  </a:cubicBezTo>
                  <a:cubicBezTo>
                    <a:pt x="31898" y="44297"/>
                    <a:pt x="31898" y="44628"/>
                    <a:pt x="31898" y="44958"/>
                  </a:cubicBezTo>
                  <a:cubicBezTo>
                    <a:pt x="31392" y="44958"/>
                    <a:pt x="31898" y="44958"/>
                    <a:pt x="31898" y="45289"/>
                  </a:cubicBezTo>
                  <a:cubicBezTo>
                    <a:pt x="31898" y="45289"/>
                    <a:pt x="31898" y="45289"/>
                    <a:pt x="31898" y="45289"/>
                  </a:cubicBezTo>
                  <a:cubicBezTo>
                    <a:pt x="31898" y="45619"/>
                    <a:pt x="31898" y="45950"/>
                    <a:pt x="32405" y="46280"/>
                  </a:cubicBezTo>
                  <a:cubicBezTo>
                    <a:pt x="32405" y="46280"/>
                    <a:pt x="32405" y="46280"/>
                    <a:pt x="32405" y="46280"/>
                  </a:cubicBezTo>
                  <a:cubicBezTo>
                    <a:pt x="32911" y="46280"/>
                    <a:pt x="32911" y="46280"/>
                    <a:pt x="32405" y="46611"/>
                  </a:cubicBezTo>
                  <a:cubicBezTo>
                    <a:pt x="32405" y="46611"/>
                    <a:pt x="32405" y="46611"/>
                    <a:pt x="32405" y="46611"/>
                  </a:cubicBezTo>
                  <a:cubicBezTo>
                    <a:pt x="32405" y="46942"/>
                    <a:pt x="32405" y="46942"/>
                    <a:pt x="32405" y="46942"/>
                  </a:cubicBezTo>
                  <a:cubicBezTo>
                    <a:pt x="32405" y="47272"/>
                    <a:pt x="32911" y="47272"/>
                    <a:pt x="32405" y="47603"/>
                  </a:cubicBezTo>
                  <a:cubicBezTo>
                    <a:pt x="32405" y="47603"/>
                    <a:pt x="32911" y="47933"/>
                    <a:pt x="32911" y="47933"/>
                  </a:cubicBezTo>
                  <a:cubicBezTo>
                    <a:pt x="32911" y="48264"/>
                    <a:pt x="32911" y="48595"/>
                    <a:pt x="33417" y="48925"/>
                  </a:cubicBezTo>
                  <a:cubicBezTo>
                    <a:pt x="33417" y="48925"/>
                    <a:pt x="33417" y="49256"/>
                    <a:pt x="33417" y="49256"/>
                  </a:cubicBezTo>
                  <a:cubicBezTo>
                    <a:pt x="33417" y="49586"/>
                    <a:pt x="33417" y="49586"/>
                    <a:pt x="33924" y="49586"/>
                  </a:cubicBezTo>
                  <a:cubicBezTo>
                    <a:pt x="34430" y="49586"/>
                    <a:pt x="34936" y="49917"/>
                    <a:pt x="35443" y="50247"/>
                  </a:cubicBezTo>
                  <a:cubicBezTo>
                    <a:pt x="35949" y="50578"/>
                    <a:pt x="36455" y="50578"/>
                    <a:pt x="36455" y="51239"/>
                  </a:cubicBezTo>
                  <a:cubicBezTo>
                    <a:pt x="36455" y="51239"/>
                    <a:pt x="36455" y="51570"/>
                    <a:pt x="36962" y="51900"/>
                  </a:cubicBezTo>
                  <a:cubicBezTo>
                    <a:pt x="36962" y="52561"/>
                    <a:pt x="37468" y="52892"/>
                    <a:pt x="37468" y="53553"/>
                  </a:cubicBezTo>
                  <a:cubicBezTo>
                    <a:pt x="37468" y="53553"/>
                    <a:pt x="37468" y="53884"/>
                    <a:pt x="37974" y="53884"/>
                  </a:cubicBezTo>
                  <a:cubicBezTo>
                    <a:pt x="38481" y="54214"/>
                    <a:pt x="38481" y="54545"/>
                    <a:pt x="38481" y="54545"/>
                  </a:cubicBezTo>
                  <a:cubicBezTo>
                    <a:pt x="38987" y="54876"/>
                    <a:pt x="38987" y="54876"/>
                    <a:pt x="38481" y="55206"/>
                  </a:cubicBezTo>
                  <a:cubicBezTo>
                    <a:pt x="38481" y="55206"/>
                    <a:pt x="38481" y="55206"/>
                    <a:pt x="38481" y="55206"/>
                  </a:cubicBezTo>
                  <a:cubicBezTo>
                    <a:pt x="37974" y="55206"/>
                    <a:pt x="37974" y="55206"/>
                    <a:pt x="37974" y="55206"/>
                  </a:cubicBezTo>
                  <a:cubicBezTo>
                    <a:pt x="37974" y="55206"/>
                    <a:pt x="37974" y="55537"/>
                    <a:pt x="37974" y="55537"/>
                  </a:cubicBezTo>
                  <a:cubicBezTo>
                    <a:pt x="37974" y="55867"/>
                    <a:pt x="38481" y="55867"/>
                    <a:pt x="38987" y="56198"/>
                  </a:cubicBezTo>
                  <a:cubicBezTo>
                    <a:pt x="39493" y="56198"/>
                    <a:pt x="40000" y="56528"/>
                    <a:pt x="40000" y="56859"/>
                  </a:cubicBezTo>
                  <a:cubicBezTo>
                    <a:pt x="40506" y="56859"/>
                    <a:pt x="40506" y="56859"/>
                    <a:pt x="40506" y="57190"/>
                  </a:cubicBezTo>
                  <a:cubicBezTo>
                    <a:pt x="40506" y="57190"/>
                    <a:pt x="40506" y="57520"/>
                    <a:pt x="40506" y="57520"/>
                  </a:cubicBezTo>
                  <a:cubicBezTo>
                    <a:pt x="40506" y="57520"/>
                    <a:pt x="40506" y="57851"/>
                    <a:pt x="40506" y="57851"/>
                  </a:cubicBezTo>
                  <a:cubicBezTo>
                    <a:pt x="41012" y="58181"/>
                    <a:pt x="42025" y="58512"/>
                    <a:pt x="42531" y="59173"/>
                  </a:cubicBezTo>
                  <a:cubicBezTo>
                    <a:pt x="42531" y="59173"/>
                    <a:pt x="42531" y="59173"/>
                    <a:pt x="42531" y="59173"/>
                  </a:cubicBezTo>
                  <a:cubicBezTo>
                    <a:pt x="43037" y="59173"/>
                    <a:pt x="43037" y="58842"/>
                    <a:pt x="43037" y="58842"/>
                  </a:cubicBezTo>
                  <a:cubicBezTo>
                    <a:pt x="43037" y="58512"/>
                    <a:pt x="42531" y="58512"/>
                    <a:pt x="42531" y="58512"/>
                  </a:cubicBezTo>
                  <a:cubicBezTo>
                    <a:pt x="42531" y="58181"/>
                    <a:pt x="42025" y="57520"/>
                    <a:pt x="42025" y="57520"/>
                  </a:cubicBezTo>
                  <a:cubicBezTo>
                    <a:pt x="41518" y="57520"/>
                    <a:pt x="41518" y="57190"/>
                    <a:pt x="41518" y="57190"/>
                  </a:cubicBezTo>
                  <a:cubicBezTo>
                    <a:pt x="41518" y="56859"/>
                    <a:pt x="41518" y="56528"/>
                    <a:pt x="41518" y="56528"/>
                  </a:cubicBezTo>
                  <a:cubicBezTo>
                    <a:pt x="41518" y="56198"/>
                    <a:pt x="41012" y="56198"/>
                    <a:pt x="41012" y="55867"/>
                  </a:cubicBezTo>
                  <a:cubicBezTo>
                    <a:pt x="40506" y="55537"/>
                    <a:pt x="40506" y="55206"/>
                    <a:pt x="40000" y="54876"/>
                  </a:cubicBezTo>
                  <a:cubicBezTo>
                    <a:pt x="40000" y="54545"/>
                    <a:pt x="39493" y="54214"/>
                    <a:pt x="38987" y="53884"/>
                  </a:cubicBezTo>
                  <a:cubicBezTo>
                    <a:pt x="38987" y="53553"/>
                    <a:pt x="38987" y="53553"/>
                    <a:pt x="38987" y="53553"/>
                  </a:cubicBezTo>
                  <a:cubicBezTo>
                    <a:pt x="38987" y="53223"/>
                    <a:pt x="38987" y="52561"/>
                    <a:pt x="38987" y="52231"/>
                  </a:cubicBezTo>
                  <a:cubicBezTo>
                    <a:pt x="38987" y="52231"/>
                    <a:pt x="38987" y="52231"/>
                    <a:pt x="38987" y="52231"/>
                  </a:cubicBezTo>
                  <a:cubicBezTo>
                    <a:pt x="39493" y="52231"/>
                    <a:pt x="39493" y="52231"/>
                    <a:pt x="40000" y="52561"/>
                  </a:cubicBezTo>
                  <a:cubicBezTo>
                    <a:pt x="40000" y="52561"/>
                    <a:pt x="40000" y="52561"/>
                    <a:pt x="40506" y="52892"/>
                  </a:cubicBezTo>
                  <a:cubicBezTo>
                    <a:pt x="40506" y="53223"/>
                    <a:pt x="40506" y="53553"/>
                    <a:pt x="40506" y="53884"/>
                  </a:cubicBezTo>
                  <a:cubicBezTo>
                    <a:pt x="41012" y="54214"/>
                    <a:pt x="41518" y="54876"/>
                    <a:pt x="42025" y="55206"/>
                  </a:cubicBezTo>
                  <a:cubicBezTo>
                    <a:pt x="42025" y="55206"/>
                    <a:pt x="42025" y="55537"/>
                    <a:pt x="42025" y="55537"/>
                  </a:cubicBezTo>
                  <a:cubicBezTo>
                    <a:pt x="42025" y="55867"/>
                    <a:pt x="42531" y="55867"/>
                    <a:pt x="43037" y="56198"/>
                  </a:cubicBezTo>
                  <a:cubicBezTo>
                    <a:pt x="43037" y="56198"/>
                    <a:pt x="43037" y="56198"/>
                    <a:pt x="43544" y="56528"/>
                  </a:cubicBezTo>
                  <a:cubicBezTo>
                    <a:pt x="43544" y="56528"/>
                    <a:pt x="43544" y="56528"/>
                    <a:pt x="43544" y="56528"/>
                  </a:cubicBezTo>
                  <a:cubicBezTo>
                    <a:pt x="43544" y="56859"/>
                    <a:pt x="43544" y="56859"/>
                    <a:pt x="43544" y="56859"/>
                  </a:cubicBezTo>
                  <a:cubicBezTo>
                    <a:pt x="43037" y="56859"/>
                    <a:pt x="43037" y="57190"/>
                    <a:pt x="43544" y="57190"/>
                  </a:cubicBezTo>
                  <a:cubicBezTo>
                    <a:pt x="43544" y="57190"/>
                    <a:pt x="44050" y="57520"/>
                    <a:pt x="44050" y="57520"/>
                  </a:cubicBezTo>
                  <a:cubicBezTo>
                    <a:pt x="44556" y="57520"/>
                    <a:pt x="44556" y="57851"/>
                    <a:pt x="44556" y="57851"/>
                  </a:cubicBezTo>
                  <a:cubicBezTo>
                    <a:pt x="44556" y="58181"/>
                    <a:pt x="44556" y="58181"/>
                    <a:pt x="45063" y="58181"/>
                  </a:cubicBezTo>
                  <a:cubicBezTo>
                    <a:pt x="46075" y="59173"/>
                    <a:pt x="46582" y="59504"/>
                    <a:pt x="47088" y="60495"/>
                  </a:cubicBezTo>
                  <a:cubicBezTo>
                    <a:pt x="47088" y="60495"/>
                    <a:pt x="47088" y="60826"/>
                    <a:pt x="47088" y="60826"/>
                  </a:cubicBezTo>
                  <a:cubicBezTo>
                    <a:pt x="47088" y="60826"/>
                    <a:pt x="46582" y="60826"/>
                    <a:pt x="46582" y="61157"/>
                  </a:cubicBezTo>
                  <a:cubicBezTo>
                    <a:pt x="46582" y="61157"/>
                    <a:pt x="46582" y="61487"/>
                    <a:pt x="46582" y="61818"/>
                  </a:cubicBezTo>
                  <a:cubicBezTo>
                    <a:pt x="47088" y="62148"/>
                    <a:pt x="47088" y="62148"/>
                    <a:pt x="47594" y="62148"/>
                  </a:cubicBezTo>
                  <a:cubicBezTo>
                    <a:pt x="48101" y="62479"/>
                    <a:pt x="48101" y="62479"/>
                    <a:pt x="48607" y="62809"/>
                  </a:cubicBezTo>
                  <a:cubicBezTo>
                    <a:pt x="48607" y="62809"/>
                    <a:pt x="49113" y="63140"/>
                    <a:pt x="49620" y="63140"/>
                  </a:cubicBezTo>
                  <a:cubicBezTo>
                    <a:pt x="49620" y="63140"/>
                    <a:pt x="49620" y="63140"/>
                    <a:pt x="50126" y="63140"/>
                  </a:cubicBezTo>
                  <a:cubicBezTo>
                    <a:pt x="50126" y="63140"/>
                    <a:pt x="50126" y="63140"/>
                    <a:pt x="50126" y="63471"/>
                  </a:cubicBezTo>
                  <a:cubicBezTo>
                    <a:pt x="50632" y="63801"/>
                    <a:pt x="51645" y="63801"/>
                    <a:pt x="52151" y="64132"/>
                  </a:cubicBezTo>
                  <a:cubicBezTo>
                    <a:pt x="52658" y="64132"/>
                    <a:pt x="52658" y="64132"/>
                    <a:pt x="53164" y="64462"/>
                  </a:cubicBezTo>
                  <a:cubicBezTo>
                    <a:pt x="53670" y="64462"/>
                    <a:pt x="54177" y="64462"/>
                    <a:pt x="54177" y="64462"/>
                  </a:cubicBezTo>
                  <a:cubicBezTo>
                    <a:pt x="55696" y="64793"/>
                    <a:pt x="55696" y="64793"/>
                    <a:pt x="57215" y="64462"/>
                  </a:cubicBezTo>
                  <a:cubicBezTo>
                    <a:pt x="57721" y="64462"/>
                    <a:pt x="57721" y="64462"/>
                    <a:pt x="58227" y="64793"/>
                  </a:cubicBezTo>
                  <a:cubicBezTo>
                    <a:pt x="58734" y="65123"/>
                    <a:pt x="59746" y="65454"/>
                    <a:pt x="60253" y="65785"/>
                  </a:cubicBezTo>
                  <a:cubicBezTo>
                    <a:pt x="60253" y="66115"/>
                    <a:pt x="60759" y="66115"/>
                    <a:pt x="61265" y="66115"/>
                  </a:cubicBezTo>
                  <a:cubicBezTo>
                    <a:pt x="61772" y="66115"/>
                    <a:pt x="62278" y="66446"/>
                    <a:pt x="62784" y="66446"/>
                  </a:cubicBezTo>
                  <a:cubicBezTo>
                    <a:pt x="63291" y="66446"/>
                    <a:pt x="63797" y="66776"/>
                    <a:pt x="64810" y="66776"/>
                  </a:cubicBezTo>
                  <a:cubicBezTo>
                    <a:pt x="64810" y="66776"/>
                    <a:pt x="64810" y="66776"/>
                    <a:pt x="64810" y="66776"/>
                  </a:cubicBezTo>
                  <a:cubicBezTo>
                    <a:pt x="64810" y="67107"/>
                    <a:pt x="65316" y="67107"/>
                    <a:pt x="65316" y="67438"/>
                  </a:cubicBezTo>
                  <a:cubicBezTo>
                    <a:pt x="65822" y="67768"/>
                    <a:pt x="66329" y="67768"/>
                    <a:pt x="66329" y="68099"/>
                  </a:cubicBezTo>
                  <a:cubicBezTo>
                    <a:pt x="66329" y="68099"/>
                    <a:pt x="66835" y="68429"/>
                    <a:pt x="66329" y="68429"/>
                  </a:cubicBezTo>
                  <a:cubicBezTo>
                    <a:pt x="66329" y="68760"/>
                    <a:pt x="66835" y="68760"/>
                    <a:pt x="66835" y="69090"/>
                  </a:cubicBezTo>
                  <a:cubicBezTo>
                    <a:pt x="67341" y="69090"/>
                    <a:pt x="67341" y="69090"/>
                    <a:pt x="67341" y="69090"/>
                  </a:cubicBezTo>
                  <a:cubicBezTo>
                    <a:pt x="67848" y="69090"/>
                    <a:pt x="67848" y="69090"/>
                    <a:pt x="67848" y="69090"/>
                  </a:cubicBezTo>
                  <a:cubicBezTo>
                    <a:pt x="68354" y="69090"/>
                    <a:pt x="68354" y="69421"/>
                    <a:pt x="68354" y="69752"/>
                  </a:cubicBezTo>
                  <a:cubicBezTo>
                    <a:pt x="68860" y="70082"/>
                    <a:pt x="68860" y="70082"/>
                    <a:pt x="69367" y="70082"/>
                  </a:cubicBezTo>
                  <a:cubicBezTo>
                    <a:pt x="69367" y="70082"/>
                    <a:pt x="69873" y="70082"/>
                    <a:pt x="69873" y="70082"/>
                  </a:cubicBezTo>
                  <a:cubicBezTo>
                    <a:pt x="70379" y="70082"/>
                    <a:pt x="70379" y="70082"/>
                    <a:pt x="70886" y="70082"/>
                  </a:cubicBezTo>
                  <a:cubicBezTo>
                    <a:pt x="70886" y="70413"/>
                    <a:pt x="71392" y="70413"/>
                    <a:pt x="71392" y="70743"/>
                  </a:cubicBezTo>
                  <a:cubicBezTo>
                    <a:pt x="71898" y="70743"/>
                    <a:pt x="71898" y="70743"/>
                    <a:pt x="72405" y="70743"/>
                  </a:cubicBezTo>
                  <a:cubicBezTo>
                    <a:pt x="72405" y="70413"/>
                    <a:pt x="72405" y="70413"/>
                    <a:pt x="72405" y="70413"/>
                  </a:cubicBezTo>
                  <a:cubicBezTo>
                    <a:pt x="72405" y="70082"/>
                    <a:pt x="72405" y="70082"/>
                    <a:pt x="72405" y="70082"/>
                  </a:cubicBezTo>
                  <a:cubicBezTo>
                    <a:pt x="72911" y="70082"/>
                    <a:pt x="72911" y="69752"/>
                    <a:pt x="73417" y="69421"/>
                  </a:cubicBezTo>
                  <a:cubicBezTo>
                    <a:pt x="73417" y="69421"/>
                    <a:pt x="73417" y="69421"/>
                    <a:pt x="73417" y="69421"/>
                  </a:cubicBezTo>
                  <a:cubicBezTo>
                    <a:pt x="73924" y="69752"/>
                    <a:pt x="74430" y="69752"/>
                    <a:pt x="74430" y="70082"/>
                  </a:cubicBezTo>
                  <a:cubicBezTo>
                    <a:pt x="74430" y="70413"/>
                    <a:pt x="74430" y="70413"/>
                    <a:pt x="74430" y="70743"/>
                  </a:cubicBezTo>
                  <a:cubicBezTo>
                    <a:pt x="74936" y="70743"/>
                    <a:pt x="74936" y="71074"/>
                    <a:pt x="74936" y="71404"/>
                  </a:cubicBezTo>
                  <a:cubicBezTo>
                    <a:pt x="75443" y="71404"/>
                    <a:pt x="75443" y="71404"/>
                    <a:pt x="75443" y="71404"/>
                  </a:cubicBezTo>
                  <a:cubicBezTo>
                    <a:pt x="75443" y="71735"/>
                    <a:pt x="75443" y="72066"/>
                    <a:pt x="74936" y="72396"/>
                  </a:cubicBezTo>
                  <a:cubicBezTo>
                    <a:pt x="74936" y="72727"/>
                    <a:pt x="74936" y="73057"/>
                    <a:pt x="75443" y="73057"/>
                  </a:cubicBezTo>
                  <a:cubicBezTo>
                    <a:pt x="75443" y="73057"/>
                    <a:pt x="75443" y="73388"/>
                    <a:pt x="75443" y="73388"/>
                  </a:cubicBezTo>
                  <a:cubicBezTo>
                    <a:pt x="74936" y="73719"/>
                    <a:pt x="74936" y="73719"/>
                    <a:pt x="74430" y="74049"/>
                  </a:cubicBezTo>
                  <a:cubicBezTo>
                    <a:pt x="73924" y="74049"/>
                    <a:pt x="73417" y="74380"/>
                    <a:pt x="73417" y="74710"/>
                  </a:cubicBezTo>
                  <a:cubicBezTo>
                    <a:pt x="73417" y="74710"/>
                    <a:pt x="73417" y="75041"/>
                    <a:pt x="72911" y="75041"/>
                  </a:cubicBezTo>
                  <a:cubicBezTo>
                    <a:pt x="72911" y="75041"/>
                    <a:pt x="72405" y="75041"/>
                    <a:pt x="72405" y="75371"/>
                  </a:cubicBezTo>
                  <a:cubicBezTo>
                    <a:pt x="72405" y="75371"/>
                    <a:pt x="72405" y="75371"/>
                    <a:pt x="72405" y="75371"/>
                  </a:cubicBezTo>
                  <a:cubicBezTo>
                    <a:pt x="71898" y="76033"/>
                    <a:pt x="71898" y="76033"/>
                    <a:pt x="71898" y="76363"/>
                  </a:cubicBezTo>
                  <a:cubicBezTo>
                    <a:pt x="71392" y="76694"/>
                    <a:pt x="71392" y="76694"/>
                    <a:pt x="71392" y="76694"/>
                  </a:cubicBezTo>
                  <a:cubicBezTo>
                    <a:pt x="71392" y="77024"/>
                    <a:pt x="71392" y="77355"/>
                    <a:pt x="71392" y="77355"/>
                  </a:cubicBezTo>
                  <a:cubicBezTo>
                    <a:pt x="71392" y="77685"/>
                    <a:pt x="71898" y="77685"/>
                    <a:pt x="72405" y="78016"/>
                  </a:cubicBezTo>
                  <a:cubicBezTo>
                    <a:pt x="72405" y="78016"/>
                    <a:pt x="72405" y="78016"/>
                    <a:pt x="72405" y="77685"/>
                  </a:cubicBezTo>
                  <a:cubicBezTo>
                    <a:pt x="72405" y="77685"/>
                    <a:pt x="72405" y="77685"/>
                    <a:pt x="72405" y="77685"/>
                  </a:cubicBezTo>
                  <a:cubicBezTo>
                    <a:pt x="72405" y="77685"/>
                    <a:pt x="72405" y="77685"/>
                    <a:pt x="72405" y="77685"/>
                  </a:cubicBezTo>
                  <a:cubicBezTo>
                    <a:pt x="72405" y="78016"/>
                    <a:pt x="72405" y="78016"/>
                    <a:pt x="72405" y="78347"/>
                  </a:cubicBezTo>
                  <a:cubicBezTo>
                    <a:pt x="71898" y="78347"/>
                    <a:pt x="71898" y="78347"/>
                    <a:pt x="71392" y="78677"/>
                  </a:cubicBezTo>
                  <a:cubicBezTo>
                    <a:pt x="71392" y="78677"/>
                    <a:pt x="70886" y="79008"/>
                    <a:pt x="70886" y="79338"/>
                  </a:cubicBezTo>
                  <a:cubicBezTo>
                    <a:pt x="71392" y="79338"/>
                    <a:pt x="71392" y="79669"/>
                    <a:pt x="71392" y="79669"/>
                  </a:cubicBezTo>
                  <a:cubicBezTo>
                    <a:pt x="71392" y="79669"/>
                    <a:pt x="71392" y="79669"/>
                    <a:pt x="71392" y="80000"/>
                  </a:cubicBezTo>
                  <a:cubicBezTo>
                    <a:pt x="70886" y="80000"/>
                    <a:pt x="71392" y="80330"/>
                    <a:pt x="71392" y="80330"/>
                  </a:cubicBezTo>
                  <a:cubicBezTo>
                    <a:pt x="71898" y="80330"/>
                    <a:pt x="71898" y="80330"/>
                    <a:pt x="72405" y="80661"/>
                  </a:cubicBezTo>
                  <a:cubicBezTo>
                    <a:pt x="72405" y="80661"/>
                    <a:pt x="72911" y="80661"/>
                    <a:pt x="72911" y="80991"/>
                  </a:cubicBezTo>
                  <a:cubicBezTo>
                    <a:pt x="72911" y="81322"/>
                    <a:pt x="72911" y="81322"/>
                    <a:pt x="73417" y="81322"/>
                  </a:cubicBezTo>
                  <a:cubicBezTo>
                    <a:pt x="73417" y="81652"/>
                    <a:pt x="73417" y="81652"/>
                    <a:pt x="73924" y="81652"/>
                  </a:cubicBezTo>
                  <a:cubicBezTo>
                    <a:pt x="73924" y="81983"/>
                    <a:pt x="73924" y="82314"/>
                    <a:pt x="74430" y="82644"/>
                  </a:cubicBezTo>
                  <a:cubicBezTo>
                    <a:pt x="74430" y="82975"/>
                    <a:pt x="74936" y="83636"/>
                    <a:pt x="75443" y="83966"/>
                  </a:cubicBezTo>
                  <a:cubicBezTo>
                    <a:pt x="75949" y="84297"/>
                    <a:pt x="75949" y="84628"/>
                    <a:pt x="76455" y="85289"/>
                  </a:cubicBezTo>
                  <a:cubicBezTo>
                    <a:pt x="76455" y="85289"/>
                    <a:pt x="76455" y="85289"/>
                    <a:pt x="76455" y="85289"/>
                  </a:cubicBezTo>
                  <a:cubicBezTo>
                    <a:pt x="76455" y="85619"/>
                    <a:pt x="76962" y="85950"/>
                    <a:pt x="76962" y="85950"/>
                  </a:cubicBezTo>
                  <a:cubicBezTo>
                    <a:pt x="77468" y="86611"/>
                    <a:pt x="78481" y="86942"/>
                    <a:pt x="79493" y="87272"/>
                  </a:cubicBezTo>
                  <a:cubicBezTo>
                    <a:pt x="79493" y="87272"/>
                    <a:pt x="80000" y="87272"/>
                    <a:pt x="80000" y="87272"/>
                  </a:cubicBezTo>
                  <a:cubicBezTo>
                    <a:pt x="80506" y="87603"/>
                    <a:pt x="81012" y="87603"/>
                    <a:pt x="81518" y="87933"/>
                  </a:cubicBezTo>
                  <a:cubicBezTo>
                    <a:pt x="82025" y="88264"/>
                    <a:pt x="82531" y="88595"/>
                    <a:pt x="83037" y="88595"/>
                  </a:cubicBezTo>
                  <a:cubicBezTo>
                    <a:pt x="83037" y="88925"/>
                    <a:pt x="83037" y="88925"/>
                    <a:pt x="83037" y="88925"/>
                  </a:cubicBezTo>
                  <a:cubicBezTo>
                    <a:pt x="83037" y="89256"/>
                    <a:pt x="83037" y="89256"/>
                    <a:pt x="83037" y="89586"/>
                  </a:cubicBezTo>
                  <a:cubicBezTo>
                    <a:pt x="83037" y="89586"/>
                    <a:pt x="83544" y="89917"/>
                    <a:pt x="83037" y="90247"/>
                  </a:cubicBezTo>
                  <a:cubicBezTo>
                    <a:pt x="83037" y="90247"/>
                    <a:pt x="83037" y="90578"/>
                    <a:pt x="83037" y="90578"/>
                  </a:cubicBezTo>
                  <a:cubicBezTo>
                    <a:pt x="83544" y="91239"/>
                    <a:pt x="83544" y="91570"/>
                    <a:pt x="83037" y="92231"/>
                  </a:cubicBezTo>
                  <a:cubicBezTo>
                    <a:pt x="83037" y="92231"/>
                    <a:pt x="83037" y="92231"/>
                    <a:pt x="83037" y="92561"/>
                  </a:cubicBezTo>
                  <a:cubicBezTo>
                    <a:pt x="83544" y="93223"/>
                    <a:pt x="83544" y="94214"/>
                    <a:pt x="83544" y="94876"/>
                  </a:cubicBezTo>
                  <a:cubicBezTo>
                    <a:pt x="83544" y="95206"/>
                    <a:pt x="83544" y="95206"/>
                    <a:pt x="83037" y="95537"/>
                  </a:cubicBezTo>
                  <a:cubicBezTo>
                    <a:pt x="83037" y="95867"/>
                    <a:pt x="83037" y="96198"/>
                    <a:pt x="83037" y="96528"/>
                  </a:cubicBezTo>
                  <a:cubicBezTo>
                    <a:pt x="83037" y="96528"/>
                    <a:pt x="83037" y="96528"/>
                    <a:pt x="83037" y="96859"/>
                  </a:cubicBezTo>
                  <a:cubicBezTo>
                    <a:pt x="83037" y="97190"/>
                    <a:pt x="83037" y="97190"/>
                    <a:pt x="83037" y="97520"/>
                  </a:cubicBezTo>
                  <a:cubicBezTo>
                    <a:pt x="83037" y="97851"/>
                    <a:pt x="83037" y="98181"/>
                    <a:pt x="83037" y="98181"/>
                  </a:cubicBezTo>
                  <a:cubicBezTo>
                    <a:pt x="83037" y="98512"/>
                    <a:pt x="83037" y="98842"/>
                    <a:pt x="83037" y="99173"/>
                  </a:cubicBezTo>
                  <a:cubicBezTo>
                    <a:pt x="83544" y="99504"/>
                    <a:pt x="83037" y="99504"/>
                    <a:pt x="83037" y="99834"/>
                  </a:cubicBezTo>
                  <a:cubicBezTo>
                    <a:pt x="83037" y="99834"/>
                    <a:pt x="83544" y="100165"/>
                    <a:pt x="83544" y="100165"/>
                  </a:cubicBezTo>
                  <a:cubicBezTo>
                    <a:pt x="83544" y="100165"/>
                    <a:pt x="83544" y="100495"/>
                    <a:pt x="83544" y="100495"/>
                  </a:cubicBezTo>
                  <a:cubicBezTo>
                    <a:pt x="83037" y="100826"/>
                    <a:pt x="83037" y="100826"/>
                    <a:pt x="83037" y="101157"/>
                  </a:cubicBezTo>
                  <a:cubicBezTo>
                    <a:pt x="83037" y="101818"/>
                    <a:pt x="82531" y="102479"/>
                    <a:pt x="82531" y="102809"/>
                  </a:cubicBezTo>
                  <a:cubicBezTo>
                    <a:pt x="82531" y="103140"/>
                    <a:pt x="82531" y="103140"/>
                    <a:pt x="82025" y="103140"/>
                  </a:cubicBezTo>
                  <a:cubicBezTo>
                    <a:pt x="82025" y="103471"/>
                    <a:pt x="82025" y="103471"/>
                    <a:pt x="82025" y="103801"/>
                  </a:cubicBezTo>
                  <a:cubicBezTo>
                    <a:pt x="82531" y="104132"/>
                    <a:pt x="82531" y="104462"/>
                    <a:pt x="82531" y="104793"/>
                  </a:cubicBezTo>
                  <a:cubicBezTo>
                    <a:pt x="83037" y="104793"/>
                    <a:pt x="83037" y="105123"/>
                    <a:pt x="82531" y="105454"/>
                  </a:cubicBezTo>
                  <a:cubicBezTo>
                    <a:pt x="82531" y="105454"/>
                    <a:pt x="82531" y="105785"/>
                    <a:pt x="82531" y="105785"/>
                  </a:cubicBezTo>
                  <a:cubicBezTo>
                    <a:pt x="82531" y="106115"/>
                    <a:pt x="82531" y="106115"/>
                    <a:pt x="82531" y="106446"/>
                  </a:cubicBezTo>
                  <a:cubicBezTo>
                    <a:pt x="82531" y="106776"/>
                    <a:pt x="82531" y="106776"/>
                    <a:pt x="83037" y="107107"/>
                  </a:cubicBezTo>
                  <a:cubicBezTo>
                    <a:pt x="83037" y="107107"/>
                    <a:pt x="83037" y="107107"/>
                    <a:pt x="83037" y="107107"/>
                  </a:cubicBezTo>
                  <a:cubicBezTo>
                    <a:pt x="82531" y="107107"/>
                    <a:pt x="82531" y="107107"/>
                    <a:pt x="82531" y="107438"/>
                  </a:cubicBezTo>
                  <a:cubicBezTo>
                    <a:pt x="82531" y="107438"/>
                    <a:pt x="82531" y="107768"/>
                    <a:pt x="82531" y="107768"/>
                  </a:cubicBezTo>
                  <a:cubicBezTo>
                    <a:pt x="82531" y="108099"/>
                    <a:pt x="82531" y="108099"/>
                    <a:pt x="82531" y="108429"/>
                  </a:cubicBezTo>
                  <a:cubicBezTo>
                    <a:pt x="82531" y="108429"/>
                    <a:pt x="83037" y="108760"/>
                    <a:pt x="83037" y="108429"/>
                  </a:cubicBezTo>
                  <a:cubicBezTo>
                    <a:pt x="83037" y="108429"/>
                    <a:pt x="83544" y="108429"/>
                    <a:pt x="83544" y="108099"/>
                  </a:cubicBezTo>
                  <a:cubicBezTo>
                    <a:pt x="83544" y="108099"/>
                    <a:pt x="83544" y="107768"/>
                    <a:pt x="83544" y="107768"/>
                  </a:cubicBezTo>
                  <a:cubicBezTo>
                    <a:pt x="83544" y="107438"/>
                    <a:pt x="83544" y="107438"/>
                    <a:pt x="83037" y="107107"/>
                  </a:cubicBezTo>
                  <a:cubicBezTo>
                    <a:pt x="83544" y="107438"/>
                    <a:pt x="83544" y="107107"/>
                    <a:pt x="83544" y="107107"/>
                  </a:cubicBezTo>
                  <a:cubicBezTo>
                    <a:pt x="84050" y="107107"/>
                    <a:pt x="84050" y="107107"/>
                    <a:pt x="84050" y="107107"/>
                  </a:cubicBezTo>
                  <a:cubicBezTo>
                    <a:pt x="84050" y="107438"/>
                    <a:pt x="84050" y="107438"/>
                    <a:pt x="84050" y="107438"/>
                  </a:cubicBezTo>
                  <a:cubicBezTo>
                    <a:pt x="84050" y="107768"/>
                    <a:pt x="84050" y="108099"/>
                    <a:pt x="84050" y="108429"/>
                  </a:cubicBezTo>
                  <a:cubicBezTo>
                    <a:pt x="84050" y="108760"/>
                    <a:pt x="84050" y="109090"/>
                    <a:pt x="84050" y="109421"/>
                  </a:cubicBezTo>
                  <a:cubicBezTo>
                    <a:pt x="84050" y="109752"/>
                    <a:pt x="84050" y="109752"/>
                    <a:pt x="84050" y="109752"/>
                  </a:cubicBezTo>
                  <a:cubicBezTo>
                    <a:pt x="84050" y="110082"/>
                    <a:pt x="84050" y="110413"/>
                    <a:pt x="84050" y="110743"/>
                  </a:cubicBezTo>
                  <a:cubicBezTo>
                    <a:pt x="84050" y="110743"/>
                    <a:pt x="83544" y="111074"/>
                    <a:pt x="83544" y="110743"/>
                  </a:cubicBezTo>
                  <a:cubicBezTo>
                    <a:pt x="83544" y="110743"/>
                    <a:pt x="83544" y="110743"/>
                    <a:pt x="83544" y="110743"/>
                  </a:cubicBezTo>
                  <a:cubicBezTo>
                    <a:pt x="83544" y="110743"/>
                    <a:pt x="83544" y="110743"/>
                    <a:pt x="83544" y="110413"/>
                  </a:cubicBezTo>
                  <a:cubicBezTo>
                    <a:pt x="83037" y="110413"/>
                    <a:pt x="82531" y="110743"/>
                    <a:pt x="82531" y="110743"/>
                  </a:cubicBezTo>
                  <a:cubicBezTo>
                    <a:pt x="82531" y="111074"/>
                    <a:pt x="82531" y="111404"/>
                    <a:pt x="82025" y="111735"/>
                  </a:cubicBezTo>
                  <a:cubicBezTo>
                    <a:pt x="82025" y="111735"/>
                    <a:pt x="82025" y="111735"/>
                    <a:pt x="82531" y="111735"/>
                  </a:cubicBezTo>
                  <a:cubicBezTo>
                    <a:pt x="82531" y="111735"/>
                    <a:pt x="82531" y="111735"/>
                    <a:pt x="82531" y="111735"/>
                  </a:cubicBezTo>
                  <a:cubicBezTo>
                    <a:pt x="82531" y="111735"/>
                    <a:pt x="82531" y="111735"/>
                    <a:pt x="83037" y="111735"/>
                  </a:cubicBezTo>
                  <a:cubicBezTo>
                    <a:pt x="83037" y="111735"/>
                    <a:pt x="83037" y="111735"/>
                    <a:pt x="83544" y="111735"/>
                  </a:cubicBezTo>
                  <a:cubicBezTo>
                    <a:pt x="83544" y="111735"/>
                    <a:pt x="83544" y="112066"/>
                    <a:pt x="83544" y="112066"/>
                  </a:cubicBezTo>
                  <a:cubicBezTo>
                    <a:pt x="83544" y="112396"/>
                    <a:pt x="83544" y="112396"/>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037" y="112727"/>
                    <a:pt x="83037" y="112727"/>
                  </a:cubicBezTo>
                  <a:cubicBezTo>
                    <a:pt x="83037" y="113057"/>
                    <a:pt x="83037" y="113057"/>
                    <a:pt x="83037" y="113057"/>
                  </a:cubicBezTo>
                  <a:cubicBezTo>
                    <a:pt x="83037" y="113057"/>
                    <a:pt x="83037" y="113388"/>
                    <a:pt x="83037" y="113388"/>
                  </a:cubicBezTo>
                  <a:cubicBezTo>
                    <a:pt x="83037" y="113388"/>
                    <a:pt x="83037" y="113388"/>
                    <a:pt x="83037" y="113719"/>
                  </a:cubicBezTo>
                  <a:cubicBezTo>
                    <a:pt x="83037" y="113719"/>
                    <a:pt x="83037" y="113719"/>
                    <a:pt x="83037" y="114049"/>
                  </a:cubicBezTo>
                  <a:cubicBezTo>
                    <a:pt x="83037"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380"/>
                  </a:cubicBezTo>
                  <a:cubicBezTo>
                    <a:pt x="83544" y="114380"/>
                    <a:pt x="83544" y="114380"/>
                    <a:pt x="83544" y="114710"/>
                  </a:cubicBezTo>
                  <a:cubicBezTo>
                    <a:pt x="84050" y="114710"/>
                    <a:pt x="84050" y="114710"/>
                    <a:pt x="84050" y="114710"/>
                  </a:cubicBezTo>
                  <a:cubicBezTo>
                    <a:pt x="84050" y="114710"/>
                    <a:pt x="84050" y="114710"/>
                    <a:pt x="84050" y="114710"/>
                  </a:cubicBezTo>
                  <a:cubicBezTo>
                    <a:pt x="84050" y="114710"/>
                    <a:pt x="84050" y="114710"/>
                    <a:pt x="84050" y="114710"/>
                  </a:cubicBezTo>
                  <a:cubicBezTo>
                    <a:pt x="84556" y="115041"/>
                    <a:pt x="84556" y="115041"/>
                    <a:pt x="84050" y="115041"/>
                  </a:cubicBezTo>
                  <a:cubicBezTo>
                    <a:pt x="84050" y="115041"/>
                    <a:pt x="84050" y="115041"/>
                    <a:pt x="84050" y="115041"/>
                  </a:cubicBezTo>
                  <a:cubicBezTo>
                    <a:pt x="84050" y="115041"/>
                    <a:pt x="84050" y="115041"/>
                    <a:pt x="84050" y="115041"/>
                  </a:cubicBezTo>
                  <a:cubicBezTo>
                    <a:pt x="84050" y="115041"/>
                    <a:pt x="84050" y="115041"/>
                    <a:pt x="84050" y="115041"/>
                  </a:cubicBezTo>
                  <a:cubicBezTo>
                    <a:pt x="84050" y="115371"/>
                    <a:pt x="84556" y="115702"/>
                    <a:pt x="84050" y="116033"/>
                  </a:cubicBezTo>
                  <a:cubicBezTo>
                    <a:pt x="84050" y="116033"/>
                    <a:pt x="84556" y="116033"/>
                    <a:pt x="84556" y="116033"/>
                  </a:cubicBezTo>
                  <a:cubicBezTo>
                    <a:pt x="84556" y="116033"/>
                    <a:pt x="84556" y="116033"/>
                    <a:pt x="85063" y="116033"/>
                  </a:cubicBezTo>
                  <a:cubicBezTo>
                    <a:pt x="85063" y="115702"/>
                    <a:pt x="85063" y="115702"/>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702"/>
                  </a:cubicBezTo>
                  <a:cubicBezTo>
                    <a:pt x="85063" y="115702"/>
                    <a:pt x="85063" y="115702"/>
                    <a:pt x="85569" y="116033"/>
                  </a:cubicBezTo>
                  <a:cubicBezTo>
                    <a:pt x="85569" y="116033"/>
                    <a:pt x="85569" y="116033"/>
                    <a:pt x="85569" y="116363"/>
                  </a:cubicBezTo>
                  <a:cubicBezTo>
                    <a:pt x="85063" y="116363"/>
                    <a:pt x="85063" y="116363"/>
                    <a:pt x="85063" y="116363"/>
                  </a:cubicBezTo>
                  <a:cubicBezTo>
                    <a:pt x="85063" y="116363"/>
                    <a:pt x="85063" y="116363"/>
                    <a:pt x="84556" y="116363"/>
                  </a:cubicBezTo>
                  <a:cubicBezTo>
                    <a:pt x="84556" y="116363"/>
                    <a:pt x="84556" y="116363"/>
                    <a:pt x="84556" y="116363"/>
                  </a:cubicBezTo>
                  <a:cubicBezTo>
                    <a:pt x="84556" y="116363"/>
                    <a:pt x="84556" y="116694"/>
                    <a:pt x="84556" y="116694"/>
                  </a:cubicBezTo>
                  <a:cubicBezTo>
                    <a:pt x="84556" y="116694"/>
                    <a:pt x="85063" y="116694"/>
                    <a:pt x="85063" y="116694"/>
                  </a:cubicBezTo>
                  <a:cubicBezTo>
                    <a:pt x="85569" y="116694"/>
                    <a:pt x="85569" y="117024"/>
                    <a:pt x="85569" y="117024"/>
                  </a:cubicBezTo>
                  <a:cubicBezTo>
                    <a:pt x="85569" y="117355"/>
                    <a:pt x="85569" y="117355"/>
                    <a:pt x="86075" y="117355"/>
                  </a:cubicBezTo>
                  <a:cubicBezTo>
                    <a:pt x="86075" y="117685"/>
                    <a:pt x="86582" y="117685"/>
                    <a:pt x="86582" y="117685"/>
                  </a:cubicBezTo>
                  <a:cubicBezTo>
                    <a:pt x="86582" y="117685"/>
                    <a:pt x="86582" y="117685"/>
                    <a:pt x="86582" y="117685"/>
                  </a:cubicBezTo>
                  <a:cubicBezTo>
                    <a:pt x="86582" y="117685"/>
                    <a:pt x="86582" y="117685"/>
                    <a:pt x="86582" y="117685"/>
                  </a:cubicBezTo>
                  <a:cubicBezTo>
                    <a:pt x="86582" y="117685"/>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6582" y="118016"/>
                    <a:pt x="86582" y="117685"/>
                  </a:cubicBezTo>
                  <a:cubicBezTo>
                    <a:pt x="86582" y="117685"/>
                    <a:pt x="86582" y="117685"/>
                    <a:pt x="86582" y="117685"/>
                  </a:cubicBezTo>
                  <a:cubicBezTo>
                    <a:pt x="86582" y="117685"/>
                    <a:pt x="86582" y="117685"/>
                    <a:pt x="86582" y="117685"/>
                  </a:cubicBezTo>
                  <a:cubicBezTo>
                    <a:pt x="86075" y="117685"/>
                    <a:pt x="86075" y="117685"/>
                    <a:pt x="85569" y="117685"/>
                  </a:cubicBezTo>
                  <a:cubicBezTo>
                    <a:pt x="85569" y="117685"/>
                    <a:pt x="85569" y="117685"/>
                    <a:pt x="85569" y="117685"/>
                  </a:cubicBezTo>
                  <a:cubicBezTo>
                    <a:pt x="85569" y="117685"/>
                    <a:pt x="85569" y="117685"/>
                    <a:pt x="85569" y="117685"/>
                  </a:cubicBezTo>
                  <a:cubicBezTo>
                    <a:pt x="85569" y="117685"/>
                    <a:pt x="85569" y="117685"/>
                    <a:pt x="85569" y="117685"/>
                  </a:cubicBezTo>
                  <a:cubicBezTo>
                    <a:pt x="86075" y="118016"/>
                    <a:pt x="86582" y="118347"/>
                    <a:pt x="87088" y="118677"/>
                  </a:cubicBezTo>
                  <a:cubicBezTo>
                    <a:pt x="87088" y="118677"/>
                    <a:pt x="87088" y="118677"/>
                    <a:pt x="87594" y="118677"/>
                  </a:cubicBezTo>
                  <a:cubicBezTo>
                    <a:pt x="87594" y="118677"/>
                    <a:pt x="87594"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607" y="118677"/>
                    <a:pt x="88607" y="118677"/>
                  </a:cubicBezTo>
                  <a:cubicBezTo>
                    <a:pt x="88607" y="119008"/>
                    <a:pt x="89113" y="119008"/>
                    <a:pt x="88607" y="119008"/>
                  </a:cubicBezTo>
                  <a:cubicBezTo>
                    <a:pt x="88607" y="119338"/>
                    <a:pt x="89113" y="119338"/>
                    <a:pt x="89113" y="119338"/>
                  </a:cubicBezTo>
                  <a:cubicBezTo>
                    <a:pt x="89113" y="119338"/>
                    <a:pt x="89620" y="119338"/>
                    <a:pt x="89620" y="119669"/>
                  </a:cubicBezTo>
                  <a:cubicBezTo>
                    <a:pt x="89620" y="119669"/>
                    <a:pt x="89620" y="119669"/>
                    <a:pt x="90126" y="119669"/>
                  </a:cubicBezTo>
                  <a:cubicBezTo>
                    <a:pt x="90126" y="119669"/>
                    <a:pt x="90126" y="119669"/>
                    <a:pt x="90632" y="119338"/>
                  </a:cubicBezTo>
                  <a:cubicBezTo>
                    <a:pt x="90632" y="119338"/>
                    <a:pt x="90632" y="119338"/>
                    <a:pt x="90632" y="119338"/>
                  </a:cubicBezTo>
                  <a:cubicBezTo>
                    <a:pt x="90632" y="119669"/>
                    <a:pt x="90632" y="119669"/>
                    <a:pt x="90632" y="119669"/>
                  </a:cubicBezTo>
                  <a:cubicBezTo>
                    <a:pt x="90632" y="119669"/>
                    <a:pt x="90632" y="120000"/>
                    <a:pt x="90632" y="120000"/>
                  </a:cubicBezTo>
                  <a:cubicBezTo>
                    <a:pt x="91139" y="120000"/>
                    <a:pt x="91139" y="120000"/>
                    <a:pt x="91139" y="120000"/>
                  </a:cubicBezTo>
                  <a:cubicBezTo>
                    <a:pt x="91139" y="120000"/>
                    <a:pt x="91645" y="120000"/>
                    <a:pt x="91645" y="120000"/>
                  </a:cubicBezTo>
                  <a:cubicBezTo>
                    <a:pt x="91645" y="120000"/>
                    <a:pt x="92151" y="120000"/>
                    <a:pt x="92151" y="120000"/>
                  </a:cubicBezTo>
                  <a:cubicBezTo>
                    <a:pt x="92151" y="120000"/>
                    <a:pt x="92151" y="120000"/>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658" y="119669"/>
                    <a:pt x="92658" y="119669"/>
                    <a:pt x="93164" y="119669"/>
                  </a:cubicBezTo>
                  <a:cubicBezTo>
                    <a:pt x="93164" y="119669"/>
                    <a:pt x="93164" y="119669"/>
                    <a:pt x="93164" y="119338"/>
                  </a:cubicBezTo>
                  <a:cubicBezTo>
                    <a:pt x="93164" y="119338"/>
                    <a:pt x="93164" y="119338"/>
                    <a:pt x="93670" y="119338"/>
                  </a:cubicBezTo>
                  <a:cubicBezTo>
                    <a:pt x="93670" y="119338"/>
                    <a:pt x="93670" y="119338"/>
                    <a:pt x="94177" y="119338"/>
                  </a:cubicBezTo>
                  <a:cubicBezTo>
                    <a:pt x="94177" y="119338"/>
                    <a:pt x="94683" y="119008"/>
                    <a:pt x="94683" y="119008"/>
                  </a:cubicBezTo>
                  <a:cubicBezTo>
                    <a:pt x="94683" y="119008"/>
                    <a:pt x="94683" y="119008"/>
                    <a:pt x="94683" y="119008"/>
                  </a:cubicBezTo>
                  <a:cubicBezTo>
                    <a:pt x="94683" y="119008"/>
                    <a:pt x="94177" y="119008"/>
                    <a:pt x="94177" y="119008"/>
                  </a:cubicBezTo>
                  <a:cubicBezTo>
                    <a:pt x="93670" y="118677"/>
                    <a:pt x="93164" y="118677"/>
                    <a:pt x="92658" y="118347"/>
                  </a:cubicBezTo>
                  <a:cubicBezTo>
                    <a:pt x="92658" y="118347"/>
                    <a:pt x="92658" y="118347"/>
                    <a:pt x="92658" y="118347"/>
                  </a:cubicBezTo>
                  <a:cubicBezTo>
                    <a:pt x="92151" y="118016"/>
                    <a:pt x="92151" y="118016"/>
                    <a:pt x="91645" y="117685"/>
                  </a:cubicBezTo>
                  <a:cubicBezTo>
                    <a:pt x="91645" y="117685"/>
                    <a:pt x="91645" y="117685"/>
                    <a:pt x="91645" y="117355"/>
                  </a:cubicBezTo>
                  <a:cubicBezTo>
                    <a:pt x="91139" y="117024"/>
                    <a:pt x="91139" y="117024"/>
                    <a:pt x="90632"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89620" y="117355"/>
                    <a:pt x="89620" y="117685"/>
                    <a:pt x="89620" y="117685"/>
                  </a:cubicBezTo>
                  <a:cubicBezTo>
                    <a:pt x="89620" y="117685"/>
                    <a:pt x="89620" y="117685"/>
                    <a:pt x="89620" y="118016"/>
                  </a:cubicBezTo>
                  <a:cubicBezTo>
                    <a:pt x="89620" y="118016"/>
                    <a:pt x="89113" y="118016"/>
                    <a:pt x="89113" y="118016"/>
                  </a:cubicBezTo>
                  <a:cubicBezTo>
                    <a:pt x="89113" y="118016"/>
                    <a:pt x="89113" y="118016"/>
                    <a:pt x="89113" y="118016"/>
                  </a:cubicBezTo>
                  <a:cubicBezTo>
                    <a:pt x="89113" y="117685"/>
                    <a:pt x="89113" y="117685"/>
                    <a:pt x="89113" y="117685"/>
                  </a:cubicBezTo>
                  <a:cubicBezTo>
                    <a:pt x="89113" y="117355"/>
                    <a:pt x="89620" y="117024"/>
                    <a:pt x="90126" y="117024"/>
                  </a:cubicBezTo>
                  <a:cubicBezTo>
                    <a:pt x="90126" y="117024"/>
                    <a:pt x="90126" y="117024"/>
                    <a:pt x="90126" y="117024"/>
                  </a:cubicBezTo>
                  <a:cubicBezTo>
                    <a:pt x="90126" y="117024"/>
                    <a:pt x="90126" y="117024"/>
                    <a:pt x="90126" y="117024"/>
                  </a:cubicBezTo>
                  <a:cubicBezTo>
                    <a:pt x="90126" y="116694"/>
                    <a:pt x="90126" y="116694"/>
                    <a:pt x="90632" y="116694"/>
                  </a:cubicBezTo>
                  <a:cubicBezTo>
                    <a:pt x="90632" y="116694"/>
                    <a:pt x="90632" y="116694"/>
                    <a:pt x="90632" y="116694"/>
                  </a:cubicBezTo>
                  <a:cubicBezTo>
                    <a:pt x="90632" y="116694"/>
                    <a:pt x="90632" y="116694"/>
                    <a:pt x="91139" y="116694"/>
                  </a:cubicBezTo>
                  <a:cubicBezTo>
                    <a:pt x="91139" y="116694"/>
                    <a:pt x="91139" y="116694"/>
                    <a:pt x="91139" y="116694"/>
                  </a:cubicBezTo>
                  <a:cubicBezTo>
                    <a:pt x="90632" y="116363"/>
                    <a:pt x="90632" y="116033"/>
                    <a:pt x="90126" y="116033"/>
                  </a:cubicBezTo>
                  <a:cubicBezTo>
                    <a:pt x="90126" y="115702"/>
                    <a:pt x="90126" y="115702"/>
                    <a:pt x="90126" y="115371"/>
                  </a:cubicBezTo>
                  <a:cubicBezTo>
                    <a:pt x="90126" y="115041"/>
                    <a:pt x="90126" y="115041"/>
                    <a:pt x="90126" y="114710"/>
                  </a:cubicBezTo>
                  <a:cubicBezTo>
                    <a:pt x="90126" y="114710"/>
                    <a:pt x="90632" y="114710"/>
                    <a:pt x="90632" y="114380"/>
                  </a:cubicBezTo>
                  <a:cubicBezTo>
                    <a:pt x="91139" y="114380"/>
                    <a:pt x="91139" y="114049"/>
                    <a:pt x="91139" y="114049"/>
                  </a:cubicBezTo>
                  <a:cubicBezTo>
                    <a:pt x="91139" y="113719"/>
                    <a:pt x="91139" y="113388"/>
                    <a:pt x="91139" y="113388"/>
                  </a:cubicBezTo>
                  <a:cubicBezTo>
                    <a:pt x="91645" y="113057"/>
                    <a:pt x="91645" y="113057"/>
                    <a:pt x="92151" y="112727"/>
                  </a:cubicBezTo>
                  <a:cubicBezTo>
                    <a:pt x="92151" y="112727"/>
                    <a:pt x="92151" y="112396"/>
                    <a:pt x="92151" y="112396"/>
                  </a:cubicBezTo>
                  <a:cubicBezTo>
                    <a:pt x="92151" y="112396"/>
                    <a:pt x="92151" y="112066"/>
                    <a:pt x="92151" y="112066"/>
                  </a:cubicBezTo>
                  <a:cubicBezTo>
                    <a:pt x="92151" y="111735"/>
                    <a:pt x="92151" y="111735"/>
                    <a:pt x="91645" y="111735"/>
                  </a:cubicBezTo>
                  <a:cubicBezTo>
                    <a:pt x="91139" y="111735"/>
                    <a:pt x="91139" y="111735"/>
                    <a:pt x="91139" y="111404"/>
                  </a:cubicBezTo>
                  <a:cubicBezTo>
                    <a:pt x="90632" y="111404"/>
                    <a:pt x="90632" y="111404"/>
                    <a:pt x="90632" y="111074"/>
                  </a:cubicBezTo>
                  <a:cubicBezTo>
                    <a:pt x="90126" y="111074"/>
                    <a:pt x="90126" y="110743"/>
                    <a:pt x="90126" y="110413"/>
                  </a:cubicBezTo>
                  <a:cubicBezTo>
                    <a:pt x="90632" y="110413"/>
                    <a:pt x="90632" y="110082"/>
                    <a:pt x="90632" y="110082"/>
                  </a:cubicBezTo>
                  <a:cubicBezTo>
                    <a:pt x="91139" y="110082"/>
                    <a:pt x="91139" y="110082"/>
                    <a:pt x="91645" y="109752"/>
                  </a:cubicBezTo>
                  <a:cubicBezTo>
                    <a:pt x="91645" y="109752"/>
                    <a:pt x="91645" y="109752"/>
                    <a:pt x="91645" y="109752"/>
                  </a:cubicBezTo>
                  <a:cubicBezTo>
                    <a:pt x="91645" y="109421"/>
                    <a:pt x="92151" y="109421"/>
                    <a:pt x="91645" y="109090"/>
                  </a:cubicBezTo>
                  <a:cubicBezTo>
                    <a:pt x="91645" y="109090"/>
                    <a:pt x="91645" y="109090"/>
                    <a:pt x="91645" y="108760"/>
                  </a:cubicBezTo>
                  <a:cubicBezTo>
                    <a:pt x="91645" y="108760"/>
                    <a:pt x="91645" y="108429"/>
                    <a:pt x="92151" y="108099"/>
                  </a:cubicBezTo>
                  <a:cubicBezTo>
                    <a:pt x="92151" y="108099"/>
                    <a:pt x="92658" y="108099"/>
                    <a:pt x="92658" y="107768"/>
                  </a:cubicBezTo>
                  <a:cubicBezTo>
                    <a:pt x="92658" y="107768"/>
                    <a:pt x="92658" y="107768"/>
                    <a:pt x="92658" y="107768"/>
                  </a:cubicBezTo>
                  <a:cubicBezTo>
                    <a:pt x="92658" y="107768"/>
                    <a:pt x="92658" y="107768"/>
                    <a:pt x="92658" y="107768"/>
                  </a:cubicBezTo>
                  <a:cubicBezTo>
                    <a:pt x="92658" y="107768"/>
                    <a:pt x="92151" y="107768"/>
                    <a:pt x="92151" y="107768"/>
                  </a:cubicBezTo>
                  <a:cubicBezTo>
                    <a:pt x="92151" y="107768"/>
                    <a:pt x="92151" y="107768"/>
                    <a:pt x="92151" y="107768"/>
                  </a:cubicBezTo>
                  <a:cubicBezTo>
                    <a:pt x="92151" y="107768"/>
                    <a:pt x="92151" y="107768"/>
                    <a:pt x="92151"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3164" y="107768"/>
                    <a:pt x="93164" y="107768"/>
                    <a:pt x="93164" y="107438"/>
                  </a:cubicBezTo>
                  <a:cubicBezTo>
                    <a:pt x="93164" y="107438"/>
                    <a:pt x="93164" y="107438"/>
                    <a:pt x="93164" y="107107"/>
                  </a:cubicBezTo>
                  <a:cubicBezTo>
                    <a:pt x="93164" y="107107"/>
                    <a:pt x="92658" y="107107"/>
                    <a:pt x="92658" y="107107"/>
                  </a:cubicBezTo>
                  <a:cubicBezTo>
                    <a:pt x="92658" y="107107"/>
                    <a:pt x="92658" y="107107"/>
                    <a:pt x="92658" y="107107"/>
                  </a:cubicBezTo>
                  <a:cubicBezTo>
                    <a:pt x="92151" y="107438"/>
                    <a:pt x="91645" y="107107"/>
                    <a:pt x="91645" y="106776"/>
                  </a:cubicBezTo>
                  <a:cubicBezTo>
                    <a:pt x="91645" y="106776"/>
                    <a:pt x="91645" y="106776"/>
                    <a:pt x="91645" y="106446"/>
                  </a:cubicBezTo>
                  <a:cubicBezTo>
                    <a:pt x="91645" y="106446"/>
                    <a:pt x="91645" y="106446"/>
                    <a:pt x="91645" y="106446"/>
                  </a:cubicBezTo>
                  <a:cubicBezTo>
                    <a:pt x="91139" y="106115"/>
                    <a:pt x="91645" y="106115"/>
                    <a:pt x="91645" y="106115"/>
                  </a:cubicBezTo>
                  <a:cubicBezTo>
                    <a:pt x="92151" y="106115"/>
                    <a:pt x="92151" y="106115"/>
                    <a:pt x="92658" y="106446"/>
                  </a:cubicBezTo>
                  <a:cubicBezTo>
                    <a:pt x="92658" y="106446"/>
                    <a:pt x="93164" y="106446"/>
                    <a:pt x="93670" y="106446"/>
                  </a:cubicBezTo>
                  <a:cubicBezTo>
                    <a:pt x="93670" y="106446"/>
                    <a:pt x="94177" y="106115"/>
                    <a:pt x="94177" y="105785"/>
                  </a:cubicBezTo>
                  <a:cubicBezTo>
                    <a:pt x="94177" y="105785"/>
                    <a:pt x="94177" y="105454"/>
                    <a:pt x="94177" y="105454"/>
                  </a:cubicBezTo>
                  <a:cubicBezTo>
                    <a:pt x="94177" y="105123"/>
                    <a:pt x="94177" y="105123"/>
                    <a:pt x="94177" y="104793"/>
                  </a:cubicBezTo>
                  <a:cubicBezTo>
                    <a:pt x="94177" y="104793"/>
                    <a:pt x="94177" y="104793"/>
                    <a:pt x="94177" y="104793"/>
                  </a:cubicBezTo>
                  <a:cubicBezTo>
                    <a:pt x="94177" y="104793"/>
                    <a:pt x="94177" y="104793"/>
                    <a:pt x="94177" y="104793"/>
                  </a:cubicBezTo>
                  <a:cubicBezTo>
                    <a:pt x="94177" y="104462"/>
                    <a:pt x="94177" y="104462"/>
                    <a:pt x="94177" y="104462"/>
                  </a:cubicBezTo>
                  <a:cubicBezTo>
                    <a:pt x="95189" y="104462"/>
                    <a:pt x="96202" y="104462"/>
                    <a:pt x="97215" y="104132"/>
                  </a:cubicBezTo>
                  <a:cubicBezTo>
                    <a:pt x="97215" y="104132"/>
                    <a:pt x="97721" y="104132"/>
                    <a:pt x="97721" y="104132"/>
                  </a:cubicBezTo>
                  <a:cubicBezTo>
                    <a:pt x="98227" y="103801"/>
                    <a:pt x="98734" y="103801"/>
                    <a:pt x="98734" y="103471"/>
                  </a:cubicBezTo>
                  <a:cubicBezTo>
                    <a:pt x="98734" y="103471"/>
                    <a:pt x="98734" y="103140"/>
                    <a:pt x="99240" y="102809"/>
                  </a:cubicBezTo>
                  <a:cubicBezTo>
                    <a:pt x="99240" y="102809"/>
                    <a:pt x="99240" y="102809"/>
                    <a:pt x="99240" y="102809"/>
                  </a:cubicBezTo>
                  <a:cubicBezTo>
                    <a:pt x="99240" y="102479"/>
                    <a:pt x="99240" y="102479"/>
                    <a:pt x="98734" y="102148"/>
                  </a:cubicBezTo>
                  <a:cubicBezTo>
                    <a:pt x="98734" y="102148"/>
                    <a:pt x="98734" y="102148"/>
                    <a:pt x="98734" y="102148"/>
                  </a:cubicBezTo>
                  <a:cubicBezTo>
                    <a:pt x="98227" y="102148"/>
                    <a:pt x="98227" y="102148"/>
                    <a:pt x="98227" y="101818"/>
                  </a:cubicBezTo>
                  <a:cubicBezTo>
                    <a:pt x="98227" y="101818"/>
                    <a:pt x="98227" y="101818"/>
                    <a:pt x="98734" y="101818"/>
                  </a:cubicBezTo>
                  <a:cubicBezTo>
                    <a:pt x="98734" y="101487"/>
                    <a:pt x="98734" y="101487"/>
                    <a:pt x="98227" y="101157"/>
                  </a:cubicBezTo>
                  <a:cubicBezTo>
                    <a:pt x="98227" y="101157"/>
                    <a:pt x="97721" y="101157"/>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8227" y="100826"/>
                    <a:pt x="98734" y="100826"/>
                    <a:pt x="99240" y="101157"/>
                  </a:cubicBezTo>
                  <a:cubicBezTo>
                    <a:pt x="99240" y="101157"/>
                    <a:pt x="99240" y="101157"/>
                    <a:pt x="99746" y="101157"/>
                  </a:cubicBezTo>
                  <a:cubicBezTo>
                    <a:pt x="99746" y="101157"/>
                    <a:pt x="100253" y="101157"/>
                    <a:pt x="100253" y="101157"/>
                  </a:cubicBezTo>
                  <a:cubicBezTo>
                    <a:pt x="100759" y="101157"/>
                    <a:pt x="101265" y="100826"/>
                    <a:pt x="101772" y="100495"/>
                  </a:cubicBezTo>
                  <a:cubicBezTo>
                    <a:pt x="101772" y="100495"/>
                    <a:pt x="101772" y="100165"/>
                    <a:pt x="102278" y="100165"/>
                  </a:cubicBezTo>
                  <a:cubicBezTo>
                    <a:pt x="102784" y="99834"/>
                    <a:pt x="102784" y="99834"/>
                    <a:pt x="102784" y="99504"/>
                  </a:cubicBezTo>
                  <a:cubicBezTo>
                    <a:pt x="102784" y="99173"/>
                    <a:pt x="103291" y="98842"/>
                    <a:pt x="103291" y="98512"/>
                  </a:cubicBezTo>
                  <a:cubicBezTo>
                    <a:pt x="103291" y="98512"/>
                    <a:pt x="103291" y="98512"/>
                    <a:pt x="103291" y="98512"/>
                  </a:cubicBezTo>
                  <a:cubicBezTo>
                    <a:pt x="103291" y="98512"/>
                    <a:pt x="103291" y="98512"/>
                    <a:pt x="103291" y="98512"/>
                  </a:cubicBezTo>
                  <a:cubicBezTo>
                    <a:pt x="103291" y="98512"/>
                    <a:pt x="103291" y="98512"/>
                    <a:pt x="103291" y="98512"/>
                  </a:cubicBezTo>
                  <a:cubicBezTo>
                    <a:pt x="103291" y="98512"/>
                    <a:pt x="103291" y="98181"/>
                    <a:pt x="103291" y="98181"/>
                  </a:cubicBezTo>
                  <a:cubicBezTo>
                    <a:pt x="103291" y="98181"/>
                    <a:pt x="103797" y="98181"/>
                    <a:pt x="103797" y="98181"/>
                  </a:cubicBezTo>
                  <a:cubicBezTo>
                    <a:pt x="103797" y="97851"/>
                    <a:pt x="103797" y="97851"/>
                    <a:pt x="103797" y="97520"/>
                  </a:cubicBezTo>
                  <a:cubicBezTo>
                    <a:pt x="104303" y="97520"/>
                    <a:pt x="104303" y="97520"/>
                    <a:pt x="104303" y="97520"/>
                  </a:cubicBezTo>
                  <a:cubicBezTo>
                    <a:pt x="104303" y="97520"/>
                    <a:pt x="104303" y="97520"/>
                    <a:pt x="104303" y="97520"/>
                  </a:cubicBezTo>
                  <a:cubicBezTo>
                    <a:pt x="104303" y="97520"/>
                    <a:pt x="104303" y="97851"/>
                    <a:pt x="104303" y="97851"/>
                  </a:cubicBezTo>
                  <a:cubicBezTo>
                    <a:pt x="104810" y="97851"/>
                    <a:pt x="104810" y="97520"/>
                    <a:pt x="104810" y="97520"/>
                  </a:cubicBezTo>
                  <a:cubicBezTo>
                    <a:pt x="105316" y="96859"/>
                    <a:pt x="105822" y="96528"/>
                    <a:pt x="106329" y="95867"/>
                  </a:cubicBezTo>
                  <a:cubicBezTo>
                    <a:pt x="106329" y="95867"/>
                    <a:pt x="106835" y="95206"/>
                    <a:pt x="106329" y="94876"/>
                  </a:cubicBezTo>
                  <a:cubicBezTo>
                    <a:pt x="106329" y="94876"/>
                    <a:pt x="106329" y="94876"/>
                    <a:pt x="106329" y="94876"/>
                  </a:cubicBezTo>
                  <a:cubicBezTo>
                    <a:pt x="106329" y="94214"/>
                    <a:pt x="106329" y="93884"/>
                    <a:pt x="106835" y="93553"/>
                  </a:cubicBezTo>
                  <a:cubicBezTo>
                    <a:pt x="107341" y="93223"/>
                    <a:pt x="107341" y="93223"/>
                    <a:pt x="107848" y="93223"/>
                  </a:cubicBezTo>
                  <a:cubicBezTo>
                    <a:pt x="107848" y="92892"/>
                    <a:pt x="108354" y="92561"/>
                    <a:pt x="108860" y="92561"/>
                  </a:cubicBezTo>
                  <a:cubicBezTo>
                    <a:pt x="109367" y="92561"/>
                    <a:pt x="109367" y="92231"/>
                    <a:pt x="109873" y="92231"/>
                  </a:cubicBezTo>
                  <a:cubicBezTo>
                    <a:pt x="109873" y="92231"/>
                    <a:pt x="110379" y="91900"/>
                    <a:pt x="110379" y="91900"/>
                  </a:cubicBezTo>
                  <a:cubicBezTo>
                    <a:pt x="110379" y="91900"/>
                    <a:pt x="110379" y="91900"/>
                    <a:pt x="110379" y="91900"/>
                  </a:cubicBezTo>
                  <a:cubicBezTo>
                    <a:pt x="110886" y="91900"/>
                    <a:pt x="110886" y="91900"/>
                    <a:pt x="111392" y="91900"/>
                  </a:cubicBezTo>
                  <a:cubicBezTo>
                    <a:pt x="111392" y="91900"/>
                    <a:pt x="111898" y="91900"/>
                    <a:pt x="111898" y="91900"/>
                  </a:cubicBezTo>
                  <a:cubicBezTo>
                    <a:pt x="112405" y="91900"/>
                    <a:pt x="112911" y="91570"/>
                    <a:pt x="112911" y="91570"/>
                  </a:cubicBezTo>
                  <a:cubicBezTo>
                    <a:pt x="113417" y="91239"/>
                    <a:pt x="113417" y="91239"/>
                    <a:pt x="113924" y="91239"/>
                  </a:cubicBezTo>
                  <a:cubicBezTo>
                    <a:pt x="113924" y="91239"/>
                    <a:pt x="113924" y="90909"/>
                    <a:pt x="113924" y="90909"/>
                  </a:cubicBezTo>
                  <a:cubicBezTo>
                    <a:pt x="113924" y="90909"/>
                    <a:pt x="113924" y="90578"/>
                    <a:pt x="113924" y="90578"/>
                  </a:cubicBezTo>
                  <a:cubicBezTo>
                    <a:pt x="114430" y="90247"/>
                    <a:pt x="114430" y="89917"/>
                    <a:pt x="114936" y="89586"/>
                  </a:cubicBezTo>
                  <a:cubicBezTo>
                    <a:pt x="114936" y="89256"/>
                    <a:pt x="114936" y="89256"/>
                    <a:pt x="114936" y="88925"/>
                  </a:cubicBezTo>
                  <a:cubicBezTo>
                    <a:pt x="114936" y="88595"/>
                    <a:pt x="114936" y="88595"/>
                    <a:pt x="114936" y="88264"/>
                  </a:cubicBezTo>
                  <a:cubicBezTo>
                    <a:pt x="115443" y="87933"/>
                    <a:pt x="115443" y="87603"/>
                    <a:pt x="115443" y="87272"/>
                  </a:cubicBezTo>
                  <a:cubicBezTo>
                    <a:pt x="115443" y="86942"/>
                    <a:pt x="115443" y="86611"/>
                    <a:pt x="115443" y="85950"/>
                  </a:cubicBezTo>
                  <a:cubicBezTo>
                    <a:pt x="115443" y="85619"/>
                    <a:pt x="115443" y="85289"/>
                    <a:pt x="115443" y="85289"/>
                  </a:cubicBezTo>
                  <a:cubicBezTo>
                    <a:pt x="115443" y="84958"/>
                    <a:pt x="115443" y="84958"/>
                    <a:pt x="115949" y="84628"/>
                  </a:cubicBezTo>
                  <a:cubicBezTo>
                    <a:pt x="116455" y="84628"/>
                    <a:pt x="116962" y="84297"/>
                    <a:pt x="116962" y="83966"/>
                  </a:cubicBezTo>
                  <a:cubicBezTo>
                    <a:pt x="116962" y="83966"/>
                    <a:pt x="116962" y="83636"/>
                    <a:pt x="116962" y="83636"/>
                  </a:cubicBezTo>
                  <a:cubicBezTo>
                    <a:pt x="117468" y="83636"/>
                    <a:pt x="117468" y="83305"/>
                    <a:pt x="117974" y="82975"/>
                  </a:cubicBezTo>
                  <a:cubicBezTo>
                    <a:pt x="117974" y="82975"/>
                    <a:pt x="118481" y="82644"/>
                    <a:pt x="118987" y="82644"/>
                  </a:cubicBezTo>
                  <a:cubicBezTo>
                    <a:pt x="118987" y="82314"/>
                    <a:pt x="119493" y="81983"/>
                    <a:pt x="119493" y="81652"/>
                  </a:cubicBezTo>
                  <a:cubicBezTo>
                    <a:pt x="119493" y="81322"/>
                    <a:pt x="120000" y="80661"/>
                    <a:pt x="119493" y="80661"/>
                  </a:cubicBezTo>
                  <a:cubicBezTo>
                    <a:pt x="119493" y="80330"/>
                    <a:pt x="119493" y="80000"/>
                    <a:pt x="118987" y="79338"/>
                  </a:cubicBezTo>
                  <a:close/>
                  <a:moveTo>
                    <a:pt x="99746" y="33719"/>
                  </a:moveTo>
                  <a:cubicBezTo>
                    <a:pt x="99746" y="33719"/>
                    <a:pt x="99746" y="33719"/>
                    <a:pt x="99746" y="33719"/>
                  </a:cubicBezTo>
                  <a:cubicBezTo>
                    <a:pt x="99746" y="34049"/>
                    <a:pt x="99240" y="34049"/>
                    <a:pt x="99240" y="34049"/>
                  </a:cubicBezTo>
                  <a:cubicBezTo>
                    <a:pt x="99240" y="34049"/>
                    <a:pt x="99240" y="34049"/>
                    <a:pt x="99240" y="34049"/>
                  </a:cubicBezTo>
                  <a:cubicBezTo>
                    <a:pt x="99240" y="33719"/>
                    <a:pt x="99746" y="33719"/>
                    <a:pt x="99746" y="33719"/>
                  </a:cubicBezTo>
                  <a:close/>
                  <a:moveTo>
                    <a:pt x="94177" y="34710"/>
                  </a:moveTo>
                  <a:cubicBezTo>
                    <a:pt x="94683" y="34710"/>
                    <a:pt x="94683" y="34710"/>
                    <a:pt x="94683" y="34710"/>
                  </a:cubicBezTo>
                  <a:cubicBezTo>
                    <a:pt x="94683" y="34710"/>
                    <a:pt x="94683" y="34710"/>
                    <a:pt x="94683" y="34710"/>
                  </a:cubicBezTo>
                  <a:lnTo>
                    <a:pt x="94177" y="34710"/>
                  </a:lnTo>
                  <a:close/>
                  <a:moveTo>
                    <a:pt x="94177" y="33057"/>
                  </a:moveTo>
                  <a:cubicBezTo>
                    <a:pt x="94177" y="33057"/>
                    <a:pt x="94683" y="33057"/>
                    <a:pt x="94683" y="33057"/>
                  </a:cubicBezTo>
                  <a:cubicBezTo>
                    <a:pt x="95189" y="33057"/>
                    <a:pt x="95696" y="33057"/>
                    <a:pt x="95696" y="33057"/>
                  </a:cubicBezTo>
                  <a:cubicBezTo>
                    <a:pt x="95696" y="33057"/>
                    <a:pt x="96202" y="33388"/>
                    <a:pt x="96202" y="33388"/>
                  </a:cubicBezTo>
                  <a:cubicBezTo>
                    <a:pt x="96202" y="33388"/>
                    <a:pt x="95696" y="33388"/>
                    <a:pt x="95696" y="33388"/>
                  </a:cubicBezTo>
                  <a:cubicBezTo>
                    <a:pt x="95696" y="33388"/>
                    <a:pt x="95696" y="33388"/>
                    <a:pt x="95696" y="33388"/>
                  </a:cubicBezTo>
                  <a:cubicBezTo>
                    <a:pt x="95189" y="33388"/>
                    <a:pt x="94683" y="33388"/>
                    <a:pt x="94683" y="33388"/>
                  </a:cubicBezTo>
                  <a:cubicBezTo>
                    <a:pt x="94177" y="33388"/>
                    <a:pt x="94177" y="33388"/>
                    <a:pt x="94177" y="33388"/>
                  </a:cubicBezTo>
                  <a:cubicBezTo>
                    <a:pt x="94177" y="33388"/>
                    <a:pt x="94177" y="33388"/>
                    <a:pt x="94177" y="33388"/>
                  </a:cubicBezTo>
                  <a:cubicBezTo>
                    <a:pt x="94177" y="33057"/>
                    <a:pt x="94177" y="33057"/>
                    <a:pt x="94177" y="33057"/>
                  </a:cubicBezTo>
                  <a:close/>
                  <a:moveTo>
                    <a:pt x="93670" y="34710"/>
                  </a:moveTo>
                  <a:cubicBezTo>
                    <a:pt x="93670" y="34710"/>
                    <a:pt x="93670" y="34710"/>
                    <a:pt x="93670" y="34710"/>
                  </a:cubicBezTo>
                  <a:cubicBezTo>
                    <a:pt x="93670" y="34710"/>
                    <a:pt x="93670" y="34710"/>
                    <a:pt x="93670" y="34710"/>
                  </a:cubicBezTo>
                  <a:close/>
                  <a:moveTo>
                    <a:pt x="90632" y="32396"/>
                  </a:moveTo>
                  <a:cubicBezTo>
                    <a:pt x="90632" y="32396"/>
                    <a:pt x="90632" y="32396"/>
                    <a:pt x="90632" y="32396"/>
                  </a:cubicBezTo>
                  <a:cubicBezTo>
                    <a:pt x="90632" y="32396"/>
                    <a:pt x="90632" y="32396"/>
                    <a:pt x="90632" y="32396"/>
                  </a:cubicBezTo>
                  <a:cubicBezTo>
                    <a:pt x="90632" y="32396"/>
                    <a:pt x="90632" y="32396"/>
                    <a:pt x="90632" y="32396"/>
                  </a:cubicBezTo>
                  <a:cubicBezTo>
                    <a:pt x="90632" y="32396"/>
                    <a:pt x="90632" y="32396"/>
                    <a:pt x="90632" y="32396"/>
                  </a:cubicBezTo>
                  <a:close/>
                  <a:moveTo>
                    <a:pt x="90126" y="32727"/>
                  </a:moveTo>
                  <a:cubicBezTo>
                    <a:pt x="90126" y="32396"/>
                    <a:pt x="90126" y="32396"/>
                    <a:pt x="90126" y="32396"/>
                  </a:cubicBezTo>
                  <a:cubicBezTo>
                    <a:pt x="90126" y="32396"/>
                    <a:pt x="90126" y="32396"/>
                    <a:pt x="90126" y="32727"/>
                  </a:cubicBezTo>
                  <a:cubicBezTo>
                    <a:pt x="90126" y="32727"/>
                    <a:pt x="90126" y="32727"/>
                    <a:pt x="90126" y="32727"/>
                  </a:cubicBezTo>
                  <a:cubicBezTo>
                    <a:pt x="90126" y="32727"/>
                    <a:pt x="90126" y="33057"/>
                    <a:pt x="90126" y="33057"/>
                  </a:cubicBezTo>
                  <a:cubicBezTo>
                    <a:pt x="90126" y="33057"/>
                    <a:pt x="90126" y="33057"/>
                    <a:pt x="90126" y="33057"/>
                  </a:cubicBezTo>
                  <a:cubicBezTo>
                    <a:pt x="89620" y="33057"/>
                    <a:pt x="89620" y="32727"/>
                    <a:pt x="90126" y="32727"/>
                  </a:cubicBezTo>
                  <a:close/>
                  <a:moveTo>
                    <a:pt x="87594" y="31735"/>
                  </a:moveTo>
                  <a:cubicBezTo>
                    <a:pt x="87594" y="31735"/>
                    <a:pt x="87594" y="31735"/>
                    <a:pt x="87594" y="31735"/>
                  </a:cubicBezTo>
                  <a:cubicBezTo>
                    <a:pt x="87594" y="31735"/>
                    <a:pt x="87594" y="31735"/>
                    <a:pt x="87594" y="31735"/>
                  </a:cubicBezTo>
                  <a:cubicBezTo>
                    <a:pt x="87594" y="31735"/>
                    <a:pt x="87594" y="31735"/>
                    <a:pt x="87594" y="31735"/>
                  </a:cubicBezTo>
                  <a:close/>
                  <a:moveTo>
                    <a:pt x="85569" y="35702"/>
                  </a:moveTo>
                  <a:cubicBezTo>
                    <a:pt x="85569" y="35702"/>
                    <a:pt x="85569" y="35702"/>
                    <a:pt x="85569" y="35702"/>
                  </a:cubicBezTo>
                  <a:cubicBezTo>
                    <a:pt x="85569" y="35702"/>
                    <a:pt x="85569" y="35702"/>
                    <a:pt x="85569" y="35702"/>
                  </a:cubicBezTo>
                  <a:cubicBezTo>
                    <a:pt x="85569" y="36033"/>
                    <a:pt x="85569" y="36033"/>
                    <a:pt x="85063" y="36033"/>
                  </a:cubicBezTo>
                  <a:cubicBezTo>
                    <a:pt x="85063" y="36033"/>
                    <a:pt x="85063" y="36033"/>
                    <a:pt x="85063" y="36033"/>
                  </a:cubicBezTo>
                  <a:cubicBezTo>
                    <a:pt x="85063" y="35702"/>
                    <a:pt x="85569" y="35702"/>
                    <a:pt x="85569" y="35702"/>
                  </a:cubicBezTo>
                  <a:close/>
                  <a:moveTo>
                    <a:pt x="83544" y="38016"/>
                  </a:move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lose/>
                  <a:moveTo>
                    <a:pt x="78481" y="18181"/>
                  </a:moveTo>
                  <a:cubicBezTo>
                    <a:pt x="78481" y="18181"/>
                    <a:pt x="78481" y="18181"/>
                    <a:pt x="78481" y="18181"/>
                  </a:cubicBezTo>
                  <a:cubicBezTo>
                    <a:pt x="78987" y="18512"/>
                    <a:pt x="78987" y="18512"/>
                    <a:pt x="78987" y="18842"/>
                  </a:cubicBezTo>
                  <a:cubicBezTo>
                    <a:pt x="78987" y="18842"/>
                    <a:pt x="78987" y="18842"/>
                    <a:pt x="78987" y="18842"/>
                  </a:cubicBezTo>
                  <a:cubicBezTo>
                    <a:pt x="78987" y="18842"/>
                    <a:pt x="78987" y="18842"/>
                    <a:pt x="78987" y="18842"/>
                  </a:cubicBezTo>
                  <a:cubicBezTo>
                    <a:pt x="78987" y="18842"/>
                    <a:pt x="78987" y="18842"/>
                    <a:pt x="78481" y="18842"/>
                  </a:cubicBezTo>
                  <a:cubicBezTo>
                    <a:pt x="78481" y="18842"/>
                    <a:pt x="78481" y="18512"/>
                    <a:pt x="78481" y="18181"/>
                  </a:cubicBezTo>
                  <a:cubicBezTo>
                    <a:pt x="77974" y="18181"/>
                    <a:pt x="78481" y="18181"/>
                    <a:pt x="78481" y="18181"/>
                  </a:cubicBezTo>
                  <a:close/>
                  <a:moveTo>
                    <a:pt x="71898" y="19504"/>
                  </a:moveTo>
                  <a:cubicBezTo>
                    <a:pt x="71898" y="19504"/>
                    <a:pt x="71898" y="19504"/>
                    <a:pt x="71898" y="19504"/>
                  </a:cubicBezTo>
                  <a:cubicBezTo>
                    <a:pt x="71898" y="19504"/>
                    <a:pt x="72405" y="19504"/>
                    <a:pt x="72405" y="19834"/>
                  </a:cubicBezTo>
                  <a:cubicBezTo>
                    <a:pt x="72405" y="19834"/>
                    <a:pt x="72405" y="19834"/>
                    <a:pt x="72405" y="19834"/>
                  </a:cubicBezTo>
                  <a:cubicBezTo>
                    <a:pt x="72405" y="19834"/>
                    <a:pt x="72405" y="19834"/>
                    <a:pt x="72405" y="19834"/>
                  </a:cubicBezTo>
                  <a:cubicBezTo>
                    <a:pt x="72405" y="19834"/>
                    <a:pt x="72405"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405" y="19834"/>
                    <a:pt x="72405" y="19834"/>
                    <a:pt x="72405" y="19834"/>
                  </a:cubicBezTo>
                  <a:cubicBezTo>
                    <a:pt x="72405" y="19834"/>
                    <a:pt x="72405" y="19834"/>
                    <a:pt x="72405" y="19834"/>
                  </a:cubicBezTo>
                  <a:cubicBezTo>
                    <a:pt x="72405" y="19834"/>
                    <a:pt x="72405" y="19834"/>
                    <a:pt x="72405" y="19834"/>
                  </a:cubicBezTo>
                  <a:cubicBezTo>
                    <a:pt x="71898" y="19834"/>
                    <a:pt x="71898" y="19834"/>
                    <a:pt x="71898" y="19504"/>
                  </a:cubicBezTo>
                  <a:cubicBezTo>
                    <a:pt x="71898" y="19504"/>
                    <a:pt x="71898" y="19504"/>
                    <a:pt x="71898" y="19504"/>
                  </a:cubicBezTo>
                  <a:close/>
                  <a:moveTo>
                    <a:pt x="69367" y="18842"/>
                  </a:moveTo>
                  <a:cubicBezTo>
                    <a:pt x="69367" y="18842"/>
                    <a:pt x="69367" y="18842"/>
                    <a:pt x="69367" y="18842"/>
                  </a:cubicBezTo>
                  <a:cubicBezTo>
                    <a:pt x="69367" y="18842"/>
                    <a:pt x="69367" y="18842"/>
                    <a:pt x="69367" y="18842"/>
                  </a:cubicBezTo>
                  <a:cubicBezTo>
                    <a:pt x="69367" y="18842"/>
                    <a:pt x="69367" y="18842"/>
                    <a:pt x="69367" y="18842"/>
                  </a:cubicBezTo>
                  <a:close/>
                  <a:moveTo>
                    <a:pt x="78481" y="37685"/>
                  </a:move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lose/>
                  <a:moveTo>
                    <a:pt x="77468" y="42644"/>
                  </a:moveTo>
                  <a:cubicBezTo>
                    <a:pt x="77468" y="42644"/>
                    <a:pt x="77468" y="42644"/>
                    <a:pt x="77974" y="42644"/>
                  </a:cubicBezTo>
                  <a:cubicBezTo>
                    <a:pt x="77974" y="42314"/>
                    <a:pt x="77974" y="42314"/>
                    <a:pt x="78481" y="42314"/>
                  </a:cubicBezTo>
                  <a:cubicBezTo>
                    <a:pt x="78481" y="42314"/>
                    <a:pt x="78987" y="42314"/>
                    <a:pt x="79493" y="42314"/>
                  </a:cubicBezTo>
                  <a:cubicBezTo>
                    <a:pt x="80000" y="42314"/>
                    <a:pt x="80000" y="42314"/>
                    <a:pt x="80000" y="42314"/>
                  </a:cubicBezTo>
                  <a:cubicBezTo>
                    <a:pt x="80506" y="41983"/>
                    <a:pt x="80506" y="41983"/>
                    <a:pt x="80506" y="41983"/>
                  </a:cubicBezTo>
                  <a:cubicBezTo>
                    <a:pt x="80506" y="41983"/>
                    <a:pt x="80506" y="41983"/>
                    <a:pt x="80506" y="42314"/>
                  </a:cubicBezTo>
                  <a:cubicBezTo>
                    <a:pt x="80506" y="42314"/>
                    <a:pt x="80506" y="42314"/>
                    <a:pt x="80506" y="42644"/>
                  </a:cubicBezTo>
                  <a:cubicBezTo>
                    <a:pt x="80000" y="42975"/>
                    <a:pt x="80000" y="42975"/>
                    <a:pt x="79493" y="42975"/>
                  </a:cubicBezTo>
                  <a:cubicBezTo>
                    <a:pt x="78987" y="42644"/>
                    <a:pt x="78481" y="42975"/>
                    <a:pt x="77468" y="42644"/>
                  </a:cubicBezTo>
                  <a:cubicBezTo>
                    <a:pt x="77468" y="42644"/>
                    <a:pt x="77468" y="42644"/>
                    <a:pt x="77468" y="42644"/>
                  </a:cubicBezTo>
                  <a:cubicBezTo>
                    <a:pt x="77468" y="42644"/>
                    <a:pt x="77468" y="42644"/>
                    <a:pt x="77468" y="42644"/>
                  </a:cubicBezTo>
                  <a:close/>
                  <a:moveTo>
                    <a:pt x="77468" y="43305"/>
                  </a:moveTo>
                  <a:cubicBezTo>
                    <a:pt x="77468" y="43305"/>
                    <a:pt x="77468" y="43305"/>
                    <a:pt x="77468" y="43305"/>
                  </a:cubicBezTo>
                  <a:cubicBezTo>
                    <a:pt x="76962" y="43636"/>
                    <a:pt x="76455" y="43636"/>
                    <a:pt x="75949" y="43966"/>
                  </a:cubicBezTo>
                  <a:cubicBezTo>
                    <a:pt x="75443" y="43966"/>
                    <a:pt x="75443" y="43966"/>
                    <a:pt x="74936" y="44297"/>
                  </a:cubicBezTo>
                  <a:cubicBezTo>
                    <a:pt x="74430" y="44297"/>
                    <a:pt x="74430" y="44297"/>
                    <a:pt x="73924" y="44297"/>
                  </a:cubicBezTo>
                  <a:cubicBezTo>
                    <a:pt x="73924" y="44297"/>
                    <a:pt x="73417" y="44297"/>
                    <a:pt x="73417" y="44297"/>
                  </a:cubicBezTo>
                  <a:cubicBezTo>
                    <a:pt x="73417" y="44297"/>
                    <a:pt x="73417" y="43966"/>
                    <a:pt x="73417" y="43966"/>
                  </a:cubicBezTo>
                  <a:cubicBezTo>
                    <a:pt x="73417" y="43966"/>
                    <a:pt x="73417" y="43966"/>
                    <a:pt x="73417" y="43966"/>
                  </a:cubicBezTo>
                  <a:cubicBezTo>
                    <a:pt x="74430" y="43966"/>
                    <a:pt x="74936" y="43636"/>
                    <a:pt x="75443" y="43305"/>
                  </a:cubicBezTo>
                  <a:cubicBezTo>
                    <a:pt x="75443" y="43305"/>
                    <a:pt x="75443" y="43305"/>
                    <a:pt x="75949" y="43305"/>
                  </a:cubicBezTo>
                  <a:cubicBezTo>
                    <a:pt x="75949" y="43636"/>
                    <a:pt x="76455" y="43305"/>
                    <a:pt x="76455" y="43305"/>
                  </a:cubicBezTo>
                  <a:cubicBezTo>
                    <a:pt x="76962" y="43305"/>
                    <a:pt x="76962" y="43305"/>
                    <a:pt x="76962" y="43305"/>
                  </a:cubicBezTo>
                  <a:cubicBezTo>
                    <a:pt x="77468" y="43305"/>
                    <a:pt x="77468" y="43305"/>
                    <a:pt x="77468" y="43305"/>
                  </a:cubicBezTo>
                  <a:close/>
                  <a:moveTo>
                    <a:pt x="73924" y="40000"/>
                  </a:moveTo>
                  <a:cubicBezTo>
                    <a:pt x="74936" y="40000"/>
                    <a:pt x="75443" y="40000"/>
                    <a:pt x="76455" y="40330"/>
                  </a:cubicBezTo>
                  <a:cubicBezTo>
                    <a:pt x="76455" y="40330"/>
                    <a:pt x="76455" y="40330"/>
                    <a:pt x="76455" y="40661"/>
                  </a:cubicBezTo>
                  <a:cubicBezTo>
                    <a:pt x="76962" y="40661"/>
                    <a:pt x="76962" y="40991"/>
                    <a:pt x="76962" y="41322"/>
                  </a:cubicBezTo>
                  <a:cubicBezTo>
                    <a:pt x="77468" y="41322"/>
                    <a:pt x="76962" y="41322"/>
                    <a:pt x="76962" y="41322"/>
                  </a:cubicBezTo>
                  <a:cubicBezTo>
                    <a:pt x="76962" y="41652"/>
                    <a:pt x="76962" y="41652"/>
                    <a:pt x="76962" y="41652"/>
                  </a:cubicBezTo>
                  <a:cubicBezTo>
                    <a:pt x="76455" y="41322"/>
                    <a:pt x="76455" y="41322"/>
                    <a:pt x="75949" y="40991"/>
                  </a:cubicBezTo>
                  <a:cubicBezTo>
                    <a:pt x="75949" y="40991"/>
                    <a:pt x="75949" y="40991"/>
                    <a:pt x="75949" y="40991"/>
                  </a:cubicBezTo>
                  <a:cubicBezTo>
                    <a:pt x="75949" y="40991"/>
                    <a:pt x="75949" y="41322"/>
                    <a:pt x="75949" y="41322"/>
                  </a:cubicBezTo>
                  <a:cubicBezTo>
                    <a:pt x="75949" y="41322"/>
                    <a:pt x="75949" y="41322"/>
                    <a:pt x="75949" y="41322"/>
                  </a:cubicBezTo>
                  <a:cubicBezTo>
                    <a:pt x="75443" y="41652"/>
                    <a:pt x="75443" y="42314"/>
                    <a:pt x="74936" y="42644"/>
                  </a:cubicBezTo>
                  <a:cubicBezTo>
                    <a:pt x="74936" y="42644"/>
                    <a:pt x="74936" y="42644"/>
                    <a:pt x="74936" y="42644"/>
                  </a:cubicBezTo>
                  <a:cubicBezTo>
                    <a:pt x="74936" y="42644"/>
                    <a:pt x="74430" y="42644"/>
                    <a:pt x="74430" y="42644"/>
                  </a:cubicBezTo>
                  <a:cubicBezTo>
                    <a:pt x="74430" y="42644"/>
                    <a:pt x="74430" y="42314"/>
                    <a:pt x="74430" y="42314"/>
                  </a:cubicBezTo>
                  <a:cubicBezTo>
                    <a:pt x="74430" y="41983"/>
                    <a:pt x="74430" y="41983"/>
                    <a:pt x="73924" y="41983"/>
                  </a:cubicBezTo>
                  <a:cubicBezTo>
                    <a:pt x="73924" y="41983"/>
                    <a:pt x="73924" y="41983"/>
                    <a:pt x="73417" y="41983"/>
                  </a:cubicBezTo>
                  <a:cubicBezTo>
                    <a:pt x="73417" y="42314"/>
                    <a:pt x="73417" y="42314"/>
                    <a:pt x="73417" y="41983"/>
                  </a:cubicBezTo>
                  <a:cubicBezTo>
                    <a:pt x="73417" y="41983"/>
                    <a:pt x="73417" y="41983"/>
                    <a:pt x="73417" y="41983"/>
                  </a:cubicBezTo>
                  <a:cubicBezTo>
                    <a:pt x="73417" y="41983"/>
                    <a:pt x="73924" y="41983"/>
                    <a:pt x="73924" y="41652"/>
                  </a:cubicBezTo>
                  <a:cubicBezTo>
                    <a:pt x="73924" y="41652"/>
                    <a:pt x="73924" y="41322"/>
                    <a:pt x="73924" y="40991"/>
                  </a:cubicBezTo>
                  <a:cubicBezTo>
                    <a:pt x="73924" y="40991"/>
                    <a:pt x="73924" y="40991"/>
                    <a:pt x="73924" y="40661"/>
                  </a:cubicBezTo>
                  <a:cubicBezTo>
                    <a:pt x="73417" y="40661"/>
                    <a:pt x="73417" y="40661"/>
                    <a:pt x="72911" y="40330"/>
                  </a:cubicBezTo>
                  <a:cubicBezTo>
                    <a:pt x="72911" y="40330"/>
                    <a:pt x="72911" y="40330"/>
                    <a:pt x="72911" y="40330"/>
                  </a:cubicBezTo>
                  <a:cubicBezTo>
                    <a:pt x="72911" y="40330"/>
                    <a:pt x="72911" y="40330"/>
                    <a:pt x="72911" y="40330"/>
                  </a:cubicBezTo>
                  <a:cubicBezTo>
                    <a:pt x="72911" y="40330"/>
                    <a:pt x="72911" y="40330"/>
                    <a:pt x="72911" y="40330"/>
                  </a:cubicBezTo>
                  <a:cubicBezTo>
                    <a:pt x="72405" y="40330"/>
                    <a:pt x="72405" y="40661"/>
                    <a:pt x="72405" y="40661"/>
                  </a:cubicBezTo>
                  <a:cubicBezTo>
                    <a:pt x="71898" y="40661"/>
                    <a:pt x="71898" y="40991"/>
                    <a:pt x="71898" y="40991"/>
                  </a:cubicBezTo>
                  <a:cubicBezTo>
                    <a:pt x="71392" y="40991"/>
                    <a:pt x="71392" y="40991"/>
                    <a:pt x="71392" y="41322"/>
                  </a:cubicBezTo>
                  <a:cubicBezTo>
                    <a:pt x="70886" y="41652"/>
                    <a:pt x="70379" y="42314"/>
                    <a:pt x="70379" y="42644"/>
                  </a:cubicBezTo>
                  <a:cubicBezTo>
                    <a:pt x="70379" y="43305"/>
                    <a:pt x="70379" y="43636"/>
                    <a:pt x="69367" y="43966"/>
                  </a:cubicBezTo>
                  <a:cubicBezTo>
                    <a:pt x="69367" y="43966"/>
                    <a:pt x="68860" y="43966"/>
                    <a:pt x="68860" y="43636"/>
                  </a:cubicBezTo>
                  <a:cubicBezTo>
                    <a:pt x="68860" y="43305"/>
                    <a:pt x="68860" y="42644"/>
                    <a:pt x="69367" y="42314"/>
                  </a:cubicBezTo>
                  <a:cubicBezTo>
                    <a:pt x="69367" y="41983"/>
                    <a:pt x="69367" y="41652"/>
                    <a:pt x="69873" y="41652"/>
                  </a:cubicBezTo>
                  <a:cubicBezTo>
                    <a:pt x="69873" y="41322"/>
                    <a:pt x="69873" y="41322"/>
                    <a:pt x="69873" y="40991"/>
                  </a:cubicBezTo>
                  <a:cubicBezTo>
                    <a:pt x="69873" y="40991"/>
                    <a:pt x="69873" y="40991"/>
                    <a:pt x="69873" y="40991"/>
                  </a:cubicBezTo>
                  <a:cubicBezTo>
                    <a:pt x="69873" y="40991"/>
                    <a:pt x="69873" y="40991"/>
                    <a:pt x="69873" y="40991"/>
                  </a:cubicBezTo>
                  <a:cubicBezTo>
                    <a:pt x="70886" y="40000"/>
                    <a:pt x="70379" y="40330"/>
                    <a:pt x="71898" y="40000"/>
                  </a:cubicBezTo>
                  <a:cubicBezTo>
                    <a:pt x="72405" y="40000"/>
                    <a:pt x="72405" y="40330"/>
                    <a:pt x="72911" y="40330"/>
                  </a:cubicBezTo>
                  <a:cubicBezTo>
                    <a:pt x="72911" y="40330"/>
                    <a:pt x="72911" y="40330"/>
                    <a:pt x="72911" y="40330"/>
                  </a:cubicBezTo>
                  <a:cubicBezTo>
                    <a:pt x="72911" y="40330"/>
                    <a:pt x="72911" y="40330"/>
                    <a:pt x="72911" y="40330"/>
                  </a:cubicBezTo>
                  <a:cubicBezTo>
                    <a:pt x="72911" y="40330"/>
                    <a:pt x="73417" y="40330"/>
                    <a:pt x="73417" y="40330"/>
                  </a:cubicBezTo>
                  <a:cubicBezTo>
                    <a:pt x="73417" y="40000"/>
                    <a:pt x="73417" y="40000"/>
                    <a:pt x="73924" y="40000"/>
                  </a:cubicBezTo>
                  <a:cubicBezTo>
                    <a:pt x="73924" y="40000"/>
                    <a:pt x="73924" y="40000"/>
                    <a:pt x="73924" y="40000"/>
                  </a:cubicBezTo>
                  <a:close/>
                  <a:moveTo>
                    <a:pt x="73417" y="32727"/>
                  </a:moveTo>
                  <a:cubicBezTo>
                    <a:pt x="73417" y="32727"/>
                    <a:pt x="73417" y="32727"/>
                    <a:pt x="73417" y="32727"/>
                  </a:cubicBezTo>
                  <a:cubicBezTo>
                    <a:pt x="73417" y="32727"/>
                    <a:pt x="73417" y="32727"/>
                    <a:pt x="73417" y="32396"/>
                  </a:cubicBezTo>
                  <a:cubicBezTo>
                    <a:pt x="73417" y="32396"/>
                    <a:pt x="73417" y="32396"/>
                    <a:pt x="73924" y="32396"/>
                  </a:cubicBezTo>
                  <a:cubicBezTo>
                    <a:pt x="73924" y="32396"/>
                    <a:pt x="73924" y="32396"/>
                    <a:pt x="73924" y="32396"/>
                  </a:cubicBezTo>
                  <a:cubicBezTo>
                    <a:pt x="73924" y="32727"/>
                    <a:pt x="73417" y="32727"/>
                    <a:pt x="73417" y="32727"/>
                  </a:cubicBezTo>
                  <a:cubicBezTo>
                    <a:pt x="73417" y="32727"/>
                    <a:pt x="73417" y="32727"/>
                    <a:pt x="73417" y="32727"/>
                  </a:cubicBezTo>
                  <a:cubicBezTo>
                    <a:pt x="73417" y="32727"/>
                    <a:pt x="73417" y="32727"/>
                    <a:pt x="73417" y="32727"/>
                  </a:cubicBezTo>
                  <a:close/>
                  <a:moveTo>
                    <a:pt x="70379" y="36033"/>
                  </a:moveTo>
                  <a:cubicBezTo>
                    <a:pt x="70379" y="36033"/>
                    <a:pt x="70379" y="36033"/>
                    <a:pt x="70379" y="36033"/>
                  </a:cubicBezTo>
                  <a:cubicBezTo>
                    <a:pt x="70379" y="36033"/>
                    <a:pt x="70886" y="36033"/>
                    <a:pt x="70886" y="36363"/>
                  </a:cubicBezTo>
                  <a:cubicBezTo>
                    <a:pt x="70886" y="36363"/>
                    <a:pt x="70886" y="36363"/>
                    <a:pt x="70886" y="36694"/>
                  </a:cubicBezTo>
                  <a:cubicBezTo>
                    <a:pt x="70379" y="36694"/>
                    <a:pt x="70379" y="36694"/>
                    <a:pt x="70379" y="36694"/>
                  </a:cubicBezTo>
                  <a:cubicBezTo>
                    <a:pt x="70379" y="36694"/>
                    <a:pt x="70379" y="36694"/>
                    <a:pt x="70379" y="36694"/>
                  </a:cubicBezTo>
                  <a:cubicBezTo>
                    <a:pt x="70379" y="36363"/>
                    <a:pt x="70379" y="36363"/>
                    <a:pt x="70379" y="36033"/>
                  </a:cubicBezTo>
                  <a:close/>
                  <a:moveTo>
                    <a:pt x="69367" y="35041"/>
                  </a:moveTo>
                  <a:cubicBezTo>
                    <a:pt x="69367" y="35041"/>
                    <a:pt x="69367" y="35041"/>
                    <a:pt x="69367" y="35041"/>
                  </a:cubicBezTo>
                  <a:cubicBezTo>
                    <a:pt x="69367" y="35041"/>
                    <a:pt x="69367" y="35041"/>
                    <a:pt x="69367" y="35041"/>
                  </a:cubicBezTo>
                  <a:close/>
                  <a:moveTo>
                    <a:pt x="68354" y="21487"/>
                  </a:moveTo>
                  <a:cubicBezTo>
                    <a:pt x="68354" y="21157"/>
                    <a:pt x="68860" y="21157"/>
                    <a:pt x="68860" y="21157"/>
                  </a:cubicBezTo>
                  <a:cubicBezTo>
                    <a:pt x="68860" y="21157"/>
                    <a:pt x="68860" y="21487"/>
                    <a:pt x="68860" y="21487"/>
                  </a:cubicBezTo>
                  <a:cubicBezTo>
                    <a:pt x="68860" y="21487"/>
                    <a:pt x="68860" y="21487"/>
                    <a:pt x="68860" y="21487"/>
                  </a:cubicBezTo>
                  <a:cubicBezTo>
                    <a:pt x="68860" y="21818"/>
                    <a:pt x="68860" y="21818"/>
                    <a:pt x="68860" y="21818"/>
                  </a:cubicBezTo>
                  <a:cubicBezTo>
                    <a:pt x="68860" y="21487"/>
                    <a:pt x="68354" y="21487"/>
                    <a:pt x="68354" y="21487"/>
                  </a:cubicBezTo>
                  <a:cubicBezTo>
                    <a:pt x="68354" y="21487"/>
                    <a:pt x="68354" y="21487"/>
                    <a:pt x="68354" y="21487"/>
                  </a:cubicBezTo>
                  <a:close/>
                  <a:moveTo>
                    <a:pt x="67848" y="20826"/>
                  </a:moveTo>
                  <a:cubicBezTo>
                    <a:pt x="67848" y="20826"/>
                    <a:pt x="67848" y="20826"/>
                    <a:pt x="67848" y="20826"/>
                  </a:cubicBezTo>
                  <a:cubicBezTo>
                    <a:pt x="67848" y="20826"/>
                    <a:pt x="67848" y="20826"/>
                    <a:pt x="67848" y="20826"/>
                  </a:cubicBezTo>
                  <a:cubicBezTo>
                    <a:pt x="67341" y="20826"/>
                    <a:pt x="67341" y="20826"/>
                    <a:pt x="67341" y="20826"/>
                  </a:cubicBezTo>
                  <a:cubicBezTo>
                    <a:pt x="67341" y="20826"/>
                    <a:pt x="67848" y="20826"/>
                    <a:pt x="67848" y="20826"/>
                  </a:cubicBezTo>
                  <a:close/>
                  <a:moveTo>
                    <a:pt x="67341" y="31074"/>
                  </a:moveTo>
                  <a:cubicBezTo>
                    <a:pt x="67341" y="31074"/>
                    <a:pt x="67341" y="31074"/>
                    <a:pt x="67341" y="31074"/>
                  </a:cubicBezTo>
                  <a:cubicBezTo>
                    <a:pt x="67341" y="31074"/>
                    <a:pt x="67341" y="31074"/>
                    <a:pt x="67341" y="31074"/>
                  </a:cubicBezTo>
                  <a:cubicBezTo>
                    <a:pt x="67341" y="31074"/>
                    <a:pt x="67341" y="31074"/>
                    <a:pt x="67341" y="31074"/>
                  </a:cubicBezTo>
                  <a:cubicBezTo>
                    <a:pt x="67341" y="31074"/>
                    <a:pt x="67341" y="31074"/>
                    <a:pt x="67341" y="31074"/>
                  </a:cubicBezTo>
                  <a:close/>
                  <a:moveTo>
                    <a:pt x="66835" y="35371"/>
                  </a:moveTo>
                  <a:cubicBezTo>
                    <a:pt x="66835" y="35371"/>
                    <a:pt x="66835" y="35702"/>
                    <a:pt x="66835" y="35702"/>
                  </a:cubicBezTo>
                  <a:cubicBezTo>
                    <a:pt x="66835" y="35702"/>
                    <a:pt x="66835" y="35702"/>
                    <a:pt x="66835" y="35702"/>
                  </a:cubicBezTo>
                  <a:cubicBezTo>
                    <a:pt x="66835" y="35702"/>
                    <a:pt x="67341" y="35702"/>
                    <a:pt x="67341" y="35702"/>
                  </a:cubicBezTo>
                  <a:cubicBezTo>
                    <a:pt x="67341" y="35702"/>
                    <a:pt x="67341" y="35702"/>
                    <a:pt x="67341" y="35702"/>
                  </a:cubicBezTo>
                  <a:cubicBezTo>
                    <a:pt x="67341" y="35702"/>
                    <a:pt x="67341" y="35702"/>
                    <a:pt x="67341" y="35702"/>
                  </a:cubicBezTo>
                  <a:cubicBezTo>
                    <a:pt x="67341" y="35702"/>
                    <a:pt x="66835" y="35702"/>
                    <a:pt x="66835" y="35702"/>
                  </a:cubicBezTo>
                  <a:cubicBezTo>
                    <a:pt x="66835" y="35702"/>
                    <a:pt x="66835" y="35702"/>
                    <a:pt x="66835" y="35702"/>
                  </a:cubicBezTo>
                  <a:cubicBezTo>
                    <a:pt x="66835" y="35702"/>
                    <a:pt x="66835" y="35702"/>
                    <a:pt x="66835" y="35371"/>
                  </a:cubicBezTo>
                  <a:close/>
                  <a:moveTo>
                    <a:pt x="67848" y="38347"/>
                  </a:moveTo>
                  <a:cubicBezTo>
                    <a:pt x="68354" y="38347"/>
                    <a:pt x="68860" y="38016"/>
                    <a:pt x="69367" y="38016"/>
                  </a:cubicBezTo>
                  <a:cubicBezTo>
                    <a:pt x="69873" y="37685"/>
                    <a:pt x="70379" y="37685"/>
                    <a:pt x="70379" y="37355"/>
                  </a:cubicBezTo>
                  <a:cubicBezTo>
                    <a:pt x="70886" y="37355"/>
                    <a:pt x="70886" y="37355"/>
                    <a:pt x="70886" y="37355"/>
                  </a:cubicBezTo>
                  <a:cubicBezTo>
                    <a:pt x="71392" y="37355"/>
                    <a:pt x="71392" y="37355"/>
                    <a:pt x="71392" y="37355"/>
                  </a:cubicBezTo>
                  <a:cubicBezTo>
                    <a:pt x="71898" y="37685"/>
                    <a:pt x="72405" y="37685"/>
                    <a:pt x="72405" y="38016"/>
                  </a:cubicBezTo>
                  <a:cubicBezTo>
                    <a:pt x="72405" y="38347"/>
                    <a:pt x="72405" y="38347"/>
                    <a:pt x="72911" y="38347"/>
                  </a:cubicBezTo>
                  <a:cubicBezTo>
                    <a:pt x="72911" y="38347"/>
                    <a:pt x="72911" y="38347"/>
                    <a:pt x="72911" y="38677"/>
                  </a:cubicBezTo>
                  <a:cubicBezTo>
                    <a:pt x="72911" y="39008"/>
                    <a:pt x="73417" y="39338"/>
                    <a:pt x="73417" y="39338"/>
                  </a:cubicBezTo>
                  <a:cubicBezTo>
                    <a:pt x="73417" y="39669"/>
                    <a:pt x="72911" y="39669"/>
                    <a:pt x="72911" y="39669"/>
                  </a:cubicBezTo>
                  <a:cubicBezTo>
                    <a:pt x="72911" y="39338"/>
                    <a:pt x="72405" y="39338"/>
                    <a:pt x="72405" y="39338"/>
                  </a:cubicBezTo>
                  <a:cubicBezTo>
                    <a:pt x="71898" y="39338"/>
                    <a:pt x="71898" y="39338"/>
                    <a:pt x="71392" y="39669"/>
                  </a:cubicBezTo>
                  <a:cubicBezTo>
                    <a:pt x="70886" y="39669"/>
                    <a:pt x="70886" y="39669"/>
                    <a:pt x="70379" y="39338"/>
                  </a:cubicBezTo>
                  <a:cubicBezTo>
                    <a:pt x="70379" y="39338"/>
                    <a:pt x="70379" y="39338"/>
                    <a:pt x="70379" y="39338"/>
                  </a:cubicBezTo>
                  <a:cubicBezTo>
                    <a:pt x="70379" y="39008"/>
                    <a:pt x="69873" y="39008"/>
                    <a:pt x="69873" y="39008"/>
                  </a:cubicBezTo>
                  <a:cubicBezTo>
                    <a:pt x="69873" y="39008"/>
                    <a:pt x="70379" y="39008"/>
                    <a:pt x="70379" y="39008"/>
                  </a:cubicBezTo>
                  <a:cubicBezTo>
                    <a:pt x="70379" y="38677"/>
                    <a:pt x="70379" y="38677"/>
                    <a:pt x="70379" y="38677"/>
                  </a:cubicBezTo>
                  <a:cubicBezTo>
                    <a:pt x="70379" y="38677"/>
                    <a:pt x="70379" y="38677"/>
                    <a:pt x="69873" y="38677"/>
                  </a:cubicBezTo>
                  <a:cubicBezTo>
                    <a:pt x="69873" y="38677"/>
                    <a:pt x="69873" y="38677"/>
                    <a:pt x="69873" y="38677"/>
                  </a:cubicBezTo>
                  <a:cubicBezTo>
                    <a:pt x="69873" y="38677"/>
                    <a:pt x="69873" y="38677"/>
                    <a:pt x="69873" y="38677"/>
                  </a:cubicBezTo>
                  <a:cubicBezTo>
                    <a:pt x="69367" y="39008"/>
                    <a:pt x="68860" y="39008"/>
                    <a:pt x="67848" y="39338"/>
                  </a:cubicBezTo>
                  <a:cubicBezTo>
                    <a:pt x="67848" y="39338"/>
                    <a:pt x="67341" y="39338"/>
                    <a:pt x="67341" y="39008"/>
                  </a:cubicBezTo>
                  <a:cubicBezTo>
                    <a:pt x="66835" y="39008"/>
                    <a:pt x="66835"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835" y="38677"/>
                    <a:pt x="67341" y="38677"/>
                    <a:pt x="67848" y="38347"/>
                  </a:cubicBezTo>
                  <a:close/>
                  <a:moveTo>
                    <a:pt x="66329" y="32066"/>
                  </a:moveTo>
                  <a:cubicBezTo>
                    <a:pt x="66329" y="32066"/>
                    <a:pt x="66329" y="32066"/>
                    <a:pt x="66329" y="32066"/>
                  </a:cubicBezTo>
                  <a:cubicBezTo>
                    <a:pt x="66329" y="31735"/>
                    <a:pt x="66329" y="31735"/>
                    <a:pt x="66329" y="31735"/>
                  </a:cubicBezTo>
                  <a:cubicBezTo>
                    <a:pt x="66329" y="32066"/>
                    <a:pt x="66329" y="32066"/>
                    <a:pt x="66329" y="32066"/>
                  </a:cubicBezTo>
                  <a:cubicBezTo>
                    <a:pt x="66329" y="32066"/>
                    <a:pt x="66329" y="32066"/>
                    <a:pt x="66329" y="32066"/>
                  </a:cubicBezTo>
                  <a:close/>
                  <a:moveTo>
                    <a:pt x="65822" y="20165"/>
                  </a:moveTo>
                  <a:cubicBezTo>
                    <a:pt x="65822" y="20165"/>
                    <a:pt x="66329" y="20165"/>
                    <a:pt x="66329" y="20165"/>
                  </a:cubicBezTo>
                  <a:cubicBezTo>
                    <a:pt x="66329" y="20165"/>
                    <a:pt x="66329" y="20165"/>
                    <a:pt x="66329" y="20165"/>
                  </a:cubicBezTo>
                  <a:cubicBezTo>
                    <a:pt x="66329" y="20495"/>
                    <a:pt x="66329" y="20826"/>
                    <a:pt x="66329" y="20826"/>
                  </a:cubicBezTo>
                  <a:cubicBezTo>
                    <a:pt x="65822" y="21157"/>
                    <a:pt x="65822" y="21157"/>
                    <a:pt x="65822" y="20826"/>
                  </a:cubicBezTo>
                  <a:cubicBezTo>
                    <a:pt x="65316" y="20826"/>
                    <a:pt x="65316" y="20495"/>
                    <a:pt x="65822" y="20165"/>
                  </a:cubicBezTo>
                  <a:close/>
                  <a:moveTo>
                    <a:pt x="65316" y="24132"/>
                  </a:moveTo>
                  <a:cubicBezTo>
                    <a:pt x="65316" y="24132"/>
                    <a:pt x="65316" y="24132"/>
                    <a:pt x="65316" y="24132"/>
                  </a:cubicBezTo>
                  <a:cubicBezTo>
                    <a:pt x="65316" y="24132"/>
                    <a:pt x="65316" y="24132"/>
                    <a:pt x="65316" y="24132"/>
                  </a:cubicBezTo>
                  <a:cubicBezTo>
                    <a:pt x="65822" y="24132"/>
                    <a:pt x="65822" y="24132"/>
                    <a:pt x="65822" y="24132"/>
                  </a:cubicBezTo>
                  <a:cubicBezTo>
                    <a:pt x="65822" y="24132"/>
                    <a:pt x="65316" y="24132"/>
                    <a:pt x="65316" y="24132"/>
                  </a:cubicBezTo>
                  <a:cubicBezTo>
                    <a:pt x="65316" y="24132"/>
                    <a:pt x="65316" y="24132"/>
                    <a:pt x="65316" y="24462"/>
                  </a:cubicBezTo>
                  <a:cubicBezTo>
                    <a:pt x="65316" y="24462"/>
                    <a:pt x="65316" y="24462"/>
                    <a:pt x="65316" y="24462"/>
                  </a:cubicBezTo>
                  <a:cubicBezTo>
                    <a:pt x="65316" y="24462"/>
                    <a:pt x="65316" y="24462"/>
                    <a:pt x="65316" y="24462"/>
                  </a:cubicBezTo>
                  <a:cubicBezTo>
                    <a:pt x="65316" y="24462"/>
                    <a:pt x="65316" y="24462"/>
                    <a:pt x="65316" y="24462"/>
                  </a:cubicBezTo>
                  <a:cubicBezTo>
                    <a:pt x="65316" y="24462"/>
                    <a:pt x="65316" y="24462"/>
                    <a:pt x="65316" y="24132"/>
                  </a:cubicBezTo>
                  <a:close/>
                  <a:moveTo>
                    <a:pt x="65316" y="21487"/>
                  </a:moveTo>
                  <a:cubicBezTo>
                    <a:pt x="65316" y="21487"/>
                    <a:pt x="65316" y="21487"/>
                    <a:pt x="65316" y="21487"/>
                  </a:cubicBezTo>
                  <a:cubicBezTo>
                    <a:pt x="65316" y="21487"/>
                    <a:pt x="65316" y="21487"/>
                    <a:pt x="65316" y="21487"/>
                  </a:cubicBezTo>
                  <a:close/>
                  <a:moveTo>
                    <a:pt x="64810" y="27768"/>
                  </a:moveTo>
                  <a:cubicBezTo>
                    <a:pt x="64810" y="28099"/>
                    <a:pt x="64810" y="28099"/>
                    <a:pt x="64810" y="28099"/>
                  </a:cubicBezTo>
                  <a:cubicBezTo>
                    <a:pt x="64810" y="28099"/>
                    <a:pt x="64810" y="28099"/>
                    <a:pt x="64810" y="28099"/>
                  </a:cubicBezTo>
                  <a:lnTo>
                    <a:pt x="64810" y="27768"/>
                  </a:lnTo>
                  <a:close/>
                  <a:moveTo>
                    <a:pt x="64303" y="36694"/>
                  </a:moveTo>
                  <a:cubicBezTo>
                    <a:pt x="64303" y="36694"/>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694"/>
                    <a:pt x="64810" y="36694"/>
                  </a:cubicBezTo>
                  <a:cubicBezTo>
                    <a:pt x="64810" y="36694"/>
                    <a:pt x="64810" y="36694"/>
                    <a:pt x="64810" y="36694"/>
                  </a:cubicBezTo>
                  <a:cubicBezTo>
                    <a:pt x="64303" y="36694"/>
                    <a:pt x="64303" y="36694"/>
                    <a:pt x="64303" y="36694"/>
                  </a:cubicBezTo>
                  <a:cubicBezTo>
                    <a:pt x="64303" y="37024"/>
                    <a:pt x="64303" y="36694"/>
                    <a:pt x="64303" y="36694"/>
                  </a:cubicBezTo>
                  <a:cubicBezTo>
                    <a:pt x="64303" y="36694"/>
                    <a:pt x="64303" y="36694"/>
                    <a:pt x="64303" y="36694"/>
                  </a:cubicBezTo>
                  <a:close/>
                  <a:moveTo>
                    <a:pt x="63797" y="30743"/>
                  </a:moveTo>
                  <a:cubicBezTo>
                    <a:pt x="63797" y="30743"/>
                    <a:pt x="63797" y="30743"/>
                    <a:pt x="63797" y="30743"/>
                  </a:cubicBezTo>
                  <a:cubicBezTo>
                    <a:pt x="63797" y="30743"/>
                    <a:pt x="63797" y="30743"/>
                    <a:pt x="63797" y="30743"/>
                  </a:cubicBezTo>
                  <a:close/>
                  <a:moveTo>
                    <a:pt x="63797" y="28099"/>
                  </a:moveTo>
                  <a:cubicBezTo>
                    <a:pt x="63797" y="28099"/>
                    <a:pt x="63797" y="28099"/>
                    <a:pt x="63797" y="28429"/>
                  </a:cubicBezTo>
                  <a:cubicBezTo>
                    <a:pt x="63797" y="28429"/>
                    <a:pt x="63797" y="28429"/>
                    <a:pt x="63797" y="28429"/>
                  </a:cubicBezTo>
                  <a:cubicBezTo>
                    <a:pt x="63291" y="28429"/>
                    <a:pt x="63291" y="28429"/>
                    <a:pt x="63291" y="28429"/>
                  </a:cubicBezTo>
                  <a:cubicBezTo>
                    <a:pt x="63291" y="28429"/>
                    <a:pt x="63291" y="28099"/>
                    <a:pt x="63797" y="28099"/>
                  </a:cubicBezTo>
                  <a:close/>
                  <a:moveTo>
                    <a:pt x="63291" y="34380"/>
                  </a:moveTo>
                  <a:cubicBezTo>
                    <a:pt x="63291" y="34710"/>
                    <a:pt x="63291" y="35041"/>
                    <a:pt x="62784" y="35041"/>
                  </a:cubicBezTo>
                  <a:cubicBezTo>
                    <a:pt x="62784" y="35371"/>
                    <a:pt x="62784" y="35371"/>
                    <a:pt x="62784" y="35371"/>
                  </a:cubicBezTo>
                  <a:cubicBezTo>
                    <a:pt x="62784" y="35371"/>
                    <a:pt x="62784" y="35371"/>
                    <a:pt x="62784" y="35371"/>
                  </a:cubicBezTo>
                  <a:cubicBezTo>
                    <a:pt x="62784" y="35371"/>
                    <a:pt x="62784" y="35371"/>
                    <a:pt x="62784" y="35371"/>
                  </a:cubicBezTo>
                  <a:cubicBezTo>
                    <a:pt x="62784" y="35371"/>
                    <a:pt x="62784" y="35371"/>
                    <a:pt x="62784" y="35041"/>
                  </a:cubicBezTo>
                  <a:cubicBezTo>
                    <a:pt x="62784" y="35041"/>
                    <a:pt x="63291" y="34710"/>
                    <a:pt x="63291" y="34380"/>
                  </a:cubicBezTo>
                  <a:cubicBezTo>
                    <a:pt x="63291" y="34380"/>
                    <a:pt x="63291" y="34380"/>
                    <a:pt x="63291" y="34380"/>
                  </a:cubicBezTo>
                  <a:cubicBezTo>
                    <a:pt x="63291" y="34380"/>
                    <a:pt x="63291" y="34380"/>
                    <a:pt x="63291" y="34380"/>
                  </a:cubicBezTo>
                  <a:close/>
                  <a:moveTo>
                    <a:pt x="63291" y="31074"/>
                  </a:moveTo>
                  <a:cubicBezTo>
                    <a:pt x="63291" y="31074"/>
                    <a:pt x="63291" y="31074"/>
                    <a:pt x="63291" y="31074"/>
                  </a:cubicBezTo>
                  <a:cubicBezTo>
                    <a:pt x="63291" y="31074"/>
                    <a:pt x="63291" y="31404"/>
                    <a:pt x="63291" y="31404"/>
                  </a:cubicBezTo>
                  <a:cubicBezTo>
                    <a:pt x="63291" y="31404"/>
                    <a:pt x="63291" y="31404"/>
                    <a:pt x="63291" y="31404"/>
                  </a:cubicBezTo>
                  <a:cubicBezTo>
                    <a:pt x="63291" y="31074"/>
                    <a:pt x="63291" y="31074"/>
                    <a:pt x="63291" y="31074"/>
                  </a:cubicBezTo>
                  <a:close/>
                  <a:moveTo>
                    <a:pt x="62278" y="31735"/>
                  </a:moveTo>
                  <a:cubicBezTo>
                    <a:pt x="62278" y="31735"/>
                    <a:pt x="62784" y="31735"/>
                    <a:pt x="62784" y="31735"/>
                  </a:cubicBezTo>
                  <a:cubicBezTo>
                    <a:pt x="62784" y="31735"/>
                    <a:pt x="63291" y="32066"/>
                    <a:pt x="63291" y="32066"/>
                  </a:cubicBezTo>
                  <a:cubicBezTo>
                    <a:pt x="63291" y="32396"/>
                    <a:pt x="63291" y="32396"/>
                    <a:pt x="63291" y="32727"/>
                  </a:cubicBezTo>
                  <a:cubicBezTo>
                    <a:pt x="63291" y="33057"/>
                    <a:pt x="63291" y="33388"/>
                    <a:pt x="63291" y="33388"/>
                  </a:cubicBezTo>
                  <a:cubicBezTo>
                    <a:pt x="63291" y="33719"/>
                    <a:pt x="63291" y="33719"/>
                    <a:pt x="63291" y="33719"/>
                  </a:cubicBezTo>
                  <a:cubicBezTo>
                    <a:pt x="63291" y="33719"/>
                    <a:pt x="63291" y="34049"/>
                    <a:pt x="63291" y="34049"/>
                  </a:cubicBezTo>
                  <a:cubicBezTo>
                    <a:pt x="63291" y="34049"/>
                    <a:pt x="63291" y="34049"/>
                    <a:pt x="62784" y="33719"/>
                  </a:cubicBezTo>
                  <a:cubicBezTo>
                    <a:pt x="62784" y="33719"/>
                    <a:pt x="62784" y="33719"/>
                    <a:pt x="62784" y="33719"/>
                  </a:cubicBezTo>
                  <a:cubicBezTo>
                    <a:pt x="62278" y="33719"/>
                    <a:pt x="62278" y="33388"/>
                    <a:pt x="62278" y="33388"/>
                  </a:cubicBezTo>
                  <a:cubicBezTo>
                    <a:pt x="62278" y="33388"/>
                    <a:pt x="62278" y="33388"/>
                    <a:pt x="62278" y="33057"/>
                  </a:cubicBezTo>
                  <a:cubicBezTo>
                    <a:pt x="62278" y="33057"/>
                    <a:pt x="62278" y="32727"/>
                    <a:pt x="62278" y="32396"/>
                  </a:cubicBezTo>
                  <a:cubicBezTo>
                    <a:pt x="62278" y="32396"/>
                    <a:pt x="62278" y="32396"/>
                    <a:pt x="61772" y="32396"/>
                  </a:cubicBezTo>
                  <a:cubicBezTo>
                    <a:pt x="62278" y="32066"/>
                    <a:pt x="62278" y="32066"/>
                    <a:pt x="62278" y="31735"/>
                  </a:cubicBezTo>
                  <a:close/>
                  <a:moveTo>
                    <a:pt x="60759" y="33057"/>
                  </a:moveTo>
                  <a:cubicBezTo>
                    <a:pt x="60759" y="33057"/>
                    <a:pt x="60759" y="33388"/>
                    <a:pt x="60759" y="33388"/>
                  </a:cubicBezTo>
                  <a:cubicBezTo>
                    <a:pt x="60759" y="33388"/>
                    <a:pt x="60759" y="33388"/>
                    <a:pt x="60253" y="33388"/>
                  </a:cubicBezTo>
                  <a:cubicBezTo>
                    <a:pt x="60253" y="33388"/>
                    <a:pt x="60253" y="33388"/>
                    <a:pt x="60253" y="33388"/>
                  </a:cubicBezTo>
                  <a:cubicBezTo>
                    <a:pt x="60253" y="33388"/>
                    <a:pt x="60253" y="33388"/>
                    <a:pt x="60253" y="33057"/>
                  </a:cubicBezTo>
                  <a:cubicBezTo>
                    <a:pt x="60759" y="33057"/>
                    <a:pt x="60759" y="33057"/>
                    <a:pt x="60759" y="32727"/>
                  </a:cubicBezTo>
                  <a:cubicBezTo>
                    <a:pt x="60759" y="32727"/>
                    <a:pt x="60253" y="32727"/>
                    <a:pt x="60253" y="32396"/>
                  </a:cubicBezTo>
                  <a:cubicBezTo>
                    <a:pt x="60253" y="32396"/>
                    <a:pt x="60253" y="32396"/>
                    <a:pt x="60253" y="32396"/>
                  </a:cubicBezTo>
                  <a:cubicBezTo>
                    <a:pt x="60253" y="32396"/>
                    <a:pt x="60253" y="32396"/>
                    <a:pt x="60253" y="32396"/>
                  </a:cubicBezTo>
                  <a:cubicBezTo>
                    <a:pt x="60253" y="32396"/>
                    <a:pt x="60253" y="32396"/>
                    <a:pt x="60253" y="32396"/>
                  </a:cubicBezTo>
                  <a:cubicBezTo>
                    <a:pt x="60759" y="32396"/>
                    <a:pt x="60759" y="32396"/>
                    <a:pt x="60759" y="32396"/>
                  </a:cubicBezTo>
                  <a:cubicBezTo>
                    <a:pt x="60759" y="32396"/>
                    <a:pt x="60759" y="32396"/>
                    <a:pt x="60759" y="32396"/>
                  </a:cubicBezTo>
                  <a:cubicBezTo>
                    <a:pt x="60759" y="32396"/>
                    <a:pt x="60759" y="32396"/>
                    <a:pt x="60759" y="32396"/>
                  </a:cubicBezTo>
                  <a:cubicBezTo>
                    <a:pt x="60759" y="32396"/>
                    <a:pt x="60759" y="32066"/>
                    <a:pt x="60759" y="32066"/>
                  </a:cubicBezTo>
                  <a:cubicBezTo>
                    <a:pt x="60253" y="31735"/>
                    <a:pt x="60253" y="31735"/>
                    <a:pt x="60759" y="31404"/>
                  </a:cubicBezTo>
                  <a:cubicBezTo>
                    <a:pt x="60759" y="31404"/>
                    <a:pt x="60759" y="31074"/>
                    <a:pt x="60759" y="31074"/>
                  </a:cubicBezTo>
                  <a:cubicBezTo>
                    <a:pt x="60759" y="31074"/>
                    <a:pt x="61265" y="31404"/>
                    <a:pt x="61265" y="31404"/>
                  </a:cubicBezTo>
                  <a:cubicBezTo>
                    <a:pt x="61265" y="31404"/>
                    <a:pt x="61265" y="31404"/>
                    <a:pt x="61265" y="31735"/>
                  </a:cubicBezTo>
                  <a:cubicBezTo>
                    <a:pt x="61265" y="31735"/>
                    <a:pt x="61265" y="31735"/>
                    <a:pt x="61265" y="31735"/>
                  </a:cubicBezTo>
                  <a:cubicBezTo>
                    <a:pt x="61265" y="31404"/>
                    <a:pt x="61265" y="31404"/>
                    <a:pt x="61265" y="31404"/>
                  </a:cubicBezTo>
                  <a:cubicBezTo>
                    <a:pt x="61265" y="31735"/>
                    <a:pt x="61265" y="31735"/>
                    <a:pt x="61265" y="31735"/>
                  </a:cubicBezTo>
                  <a:cubicBezTo>
                    <a:pt x="61265" y="31735"/>
                    <a:pt x="61265" y="31735"/>
                    <a:pt x="61265" y="31735"/>
                  </a:cubicBezTo>
                  <a:cubicBezTo>
                    <a:pt x="61265" y="31735"/>
                    <a:pt x="61265" y="32066"/>
                    <a:pt x="61265" y="32066"/>
                  </a:cubicBezTo>
                  <a:cubicBezTo>
                    <a:pt x="61265" y="32396"/>
                    <a:pt x="61265" y="32396"/>
                    <a:pt x="61265" y="32396"/>
                  </a:cubicBezTo>
                  <a:cubicBezTo>
                    <a:pt x="61265" y="32396"/>
                    <a:pt x="61265" y="32396"/>
                    <a:pt x="60759" y="32396"/>
                  </a:cubicBezTo>
                  <a:cubicBezTo>
                    <a:pt x="60759" y="32396"/>
                    <a:pt x="60759" y="32396"/>
                    <a:pt x="60759" y="32396"/>
                  </a:cubicBezTo>
                  <a:cubicBezTo>
                    <a:pt x="60759" y="32396"/>
                    <a:pt x="60759" y="32396"/>
                    <a:pt x="60759" y="32396"/>
                  </a:cubicBezTo>
                  <a:cubicBezTo>
                    <a:pt x="60759" y="32396"/>
                    <a:pt x="61265" y="32727"/>
                    <a:pt x="61265" y="32727"/>
                  </a:cubicBezTo>
                  <a:cubicBezTo>
                    <a:pt x="61265" y="32727"/>
                    <a:pt x="61265" y="33057"/>
                    <a:pt x="60759" y="33057"/>
                  </a:cubicBezTo>
                  <a:close/>
                  <a:moveTo>
                    <a:pt x="61772" y="35371"/>
                  </a:moveTo>
                  <a:cubicBezTo>
                    <a:pt x="61772" y="35371"/>
                    <a:pt x="61772" y="35371"/>
                    <a:pt x="61265" y="35371"/>
                  </a:cubicBezTo>
                  <a:cubicBezTo>
                    <a:pt x="61265" y="35371"/>
                    <a:pt x="61265" y="35371"/>
                    <a:pt x="61265" y="35371"/>
                  </a:cubicBezTo>
                  <a:cubicBezTo>
                    <a:pt x="61265" y="35041"/>
                    <a:pt x="61265" y="35041"/>
                    <a:pt x="61265" y="34710"/>
                  </a:cubicBezTo>
                  <a:cubicBezTo>
                    <a:pt x="61265" y="34710"/>
                    <a:pt x="61265" y="34710"/>
                    <a:pt x="61265" y="34710"/>
                  </a:cubicBezTo>
                  <a:cubicBezTo>
                    <a:pt x="61265" y="34710"/>
                    <a:pt x="61265" y="34710"/>
                    <a:pt x="61265" y="34710"/>
                  </a:cubicBezTo>
                  <a:cubicBezTo>
                    <a:pt x="61265" y="34710"/>
                    <a:pt x="61265" y="34380"/>
                    <a:pt x="61265" y="34380"/>
                  </a:cubicBezTo>
                  <a:cubicBezTo>
                    <a:pt x="61265" y="34380"/>
                    <a:pt x="61265" y="34380"/>
                    <a:pt x="61265" y="34380"/>
                  </a:cubicBezTo>
                  <a:cubicBezTo>
                    <a:pt x="61265" y="34380"/>
                    <a:pt x="61265" y="34380"/>
                    <a:pt x="61265" y="34380"/>
                  </a:cubicBezTo>
                  <a:cubicBezTo>
                    <a:pt x="61265" y="34380"/>
                    <a:pt x="61265" y="34380"/>
                    <a:pt x="61265" y="34380"/>
                  </a:cubicBezTo>
                  <a:cubicBezTo>
                    <a:pt x="61265" y="34380"/>
                    <a:pt x="61265" y="34710"/>
                    <a:pt x="61265" y="34710"/>
                  </a:cubicBezTo>
                  <a:cubicBezTo>
                    <a:pt x="61265" y="34710"/>
                    <a:pt x="61265" y="34710"/>
                    <a:pt x="61265" y="34710"/>
                  </a:cubicBezTo>
                  <a:cubicBezTo>
                    <a:pt x="61265" y="34710"/>
                    <a:pt x="61265" y="35041"/>
                    <a:pt x="61772" y="35041"/>
                  </a:cubicBezTo>
                  <a:cubicBezTo>
                    <a:pt x="61772" y="35041"/>
                    <a:pt x="61772" y="35041"/>
                    <a:pt x="61772" y="35371"/>
                  </a:cubicBezTo>
                  <a:close/>
                  <a:moveTo>
                    <a:pt x="61265" y="18512"/>
                  </a:moveTo>
                  <a:cubicBezTo>
                    <a:pt x="61265" y="18512"/>
                    <a:pt x="61265" y="18512"/>
                    <a:pt x="61265" y="18512"/>
                  </a:cubicBezTo>
                  <a:cubicBezTo>
                    <a:pt x="61265" y="18512"/>
                    <a:pt x="61265" y="18842"/>
                    <a:pt x="61265" y="18842"/>
                  </a:cubicBezTo>
                  <a:cubicBezTo>
                    <a:pt x="61265" y="18842"/>
                    <a:pt x="61265" y="18842"/>
                    <a:pt x="61265" y="18842"/>
                  </a:cubicBezTo>
                  <a:cubicBezTo>
                    <a:pt x="61265" y="18842"/>
                    <a:pt x="61265" y="18842"/>
                    <a:pt x="61265" y="18512"/>
                  </a:cubicBezTo>
                  <a:close/>
                  <a:moveTo>
                    <a:pt x="60253" y="26446"/>
                  </a:moveTo>
                  <a:cubicBezTo>
                    <a:pt x="60759" y="26115"/>
                    <a:pt x="60759" y="26115"/>
                    <a:pt x="60759" y="26115"/>
                  </a:cubicBezTo>
                  <a:cubicBezTo>
                    <a:pt x="60759" y="26115"/>
                    <a:pt x="60759" y="26115"/>
                    <a:pt x="61265" y="26115"/>
                  </a:cubicBezTo>
                  <a:cubicBezTo>
                    <a:pt x="61265" y="26115"/>
                    <a:pt x="61265" y="26115"/>
                    <a:pt x="61265" y="26115"/>
                  </a:cubicBezTo>
                  <a:cubicBezTo>
                    <a:pt x="60759" y="26446"/>
                    <a:pt x="60759" y="26446"/>
                    <a:pt x="60253" y="2644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446"/>
                    <a:pt x="60253" y="26446"/>
                  </a:cubicBezTo>
                  <a:cubicBezTo>
                    <a:pt x="60253" y="26446"/>
                    <a:pt x="60253" y="26446"/>
                    <a:pt x="60253" y="26446"/>
                  </a:cubicBezTo>
                  <a:close/>
                  <a:moveTo>
                    <a:pt x="60253" y="18512"/>
                  </a:moveTo>
                  <a:cubicBezTo>
                    <a:pt x="60253" y="18512"/>
                    <a:pt x="60253" y="18512"/>
                    <a:pt x="60253" y="18512"/>
                  </a:cubicBezTo>
                  <a:cubicBezTo>
                    <a:pt x="60253" y="18512"/>
                    <a:pt x="60253" y="18512"/>
                    <a:pt x="60253" y="18512"/>
                  </a:cubicBezTo>
                  <a:cubicBezTo>
                    <a:pt x="60253" y="18512"/>
                    <a:pt x="60253" y="18512"/>
                    <a:pt x="60253" y="18512"/>
                  </a:cubicBezTo>
                  <a:cubicBezTo>
                    <a:pt x="60253" y="18512"/>
                    <a:pt x="60253" y="18512"/>
                    <a:pt x="60253" y="18512"/>
                  </a:cubicBezTo>
                  <a:close/>
                  <a:moveTo>
                    <a:pt x="59746" y="28429"/>
                  </a:moveTo>
                  <a:cubicBezTo>
                    <a:pt x="59746" y="28429"/>
                    <a:pt x="60253" y="28429"/>
                    <a:pt x="60253" y="28429"/>
                  </a:cubicBezTo>
                  <a:cubicBezTo>
                    <a:pt x="60253" y="28429"/>
                    <a:pt x="60253" y="28429"/>
                    <a:pt x="60253" y="28429"/>
                  </a:cubicBezTo>
                  <a:cubicBezTo>
                    <a:pt x="60253" y="28099"/>
                    <a:pt x="60759" y="28099"/>
                    <a:pt x="60759" y="28099"/>
                  </a:cubicBezTo>
                  <a:cubicBezTo>
                    <a:pt x="60759" y="28099"/>
                    <a:pt x="60759" y="28099"/>
                    <a:pt x="60759" y="28099"/>
                  </a:cubicBezTo>
                  <a:cubicBezTo>
                    <a:pt x="60759" y="28099"/>
                    <a:pt x="60759" y="28099"/>
                    <a:pt x="60759" y="28099"/>
                  </a:cubicBezTo>
                  <a:cubicBezTo>
                    <a:pt x="60253" y="27438"/>
                    <a:pt x="60253" y="27438"/>
                    <a:pt x="61265" y="26776"/>
                  </a:cubicBezTo>
                  <a:cubicBezTo>
                    <a:pt x="61772" y="26776"/>
                    <a:pt x="61772" y="26776"/>
                    <a:pt x="61772" y="26776"/>
                  </a:cubicBezTo>
                  <a:cubicBezTo>
                    <a:pt x="61772" y="27107"/>
                    <a:pt x="61772" y="27107"/>
                    <a:pt x="61772" y="27107"/>
                  </a:cubicBezTo>
                  <a:cubicBezTo>
                    <a:pt x="61772" y="27107"/>
                    <a:pt x="61772" y="27107"/>
                    <a:pt x="61772" y="27107"/>
                  </a:cubicBezTo>
                  <a:cubicBezTo>
                    <a:pt x="61772" y="27438"/>
                    <a:pt x="61265" y="27438"/>
                    <a:pt x="61265" y="27438"/>
                  </a:cubicBezTo>
                  <a:cubicBezTo>
                    <a:pt x="61265" y="27768"/>
                    <a:pt x="60759" y="27768"/>
                    <a:pt x="60759" y="28099"/>
                  </a:cubicBezTo>
                  <a:cubicBezTo>
                    <a:pt x="60759" y="28099"/>
                    <a:pt x="60759" y="28099"/>
                    <a:pt x="60759" y="28099"/>
                  </a:cubicBezTo>
                  <a:cubicBezTo>
                    <a:pt x="60759" y="28099"/>
                    <a:pt x="60759" y="28099"/>
                    <a:pt x="60759" y="28099"/>
                  </a:cubicBezTo>
                  <a:cubicBezTo>
                    <a:pt x="60759" y="28099"/>
                    <a:pt x="60759" y="28099"/>
                    <a:pt x="60253" y="28429"/>
                  </a:cubicBezTo>
                  <a:cubicBezTo>
                    <a:pt x="60253" y="28429"/>
                    <a:pt x="60253" y="28429"/>
                    <a:pt x="60253" y="28429"/>
                  </a:cubicBezTo>
                  <a:cubicBezTo>
                    <a:pt x="60253" y="28429"/>
                    <a:pt x="60253" y="28429"/>
                    <a:pt x="59746" y="28429"/>
                  </a:cubicBezTo>
                  <a:cubicBezTo>
                    <a:pt x="59746" y="28429"/>
                    <a:pt x="59746" y="28429"/>
                    <a:pt x="59746" y="28429"/>
                  </a:cubicBezTo>
                  <a:cubicBezTo>
                    <a:pt x="59746" y="28429"/>
                    <a:pt x="59746" y="28429"/>
                    <a:pt x="59746" y="28429"/>
                  </a:cubicBezTo>
                  <a:close/>
                  <a:moveTo>
                    <a:pt x="59746" y="15867"/>
                  </a:moveTo>
                  <a:cubicBezTo>
                    <a:pt x="59746" y="15867"/>
                    <a:pt x="59746" y="15867"/>
                    <a:pt x="59746" y="15867"/>
                  </a:cubicBezTo>
                  <a:cubicBezTo>
                    <a:pt x="59746" y="15867"/>
                    <a:pt x="59746" y="15867"/>
                    <a:pt x="59746" y="15867"/>
                  </a:cubicBezTo>
                  <a:close/>
                  <a:moveTo>
                    <a:pt x="59240" y="17520"/>
                  </a:moveTo>
                  <a:cubicBezTo>
                    <a:pt x="59240" y="17520"/>
                    <a:pt x="59240" y="17520"/>
                    <a:pt x="59240" y="17520"/>
                  </a:cubicBezTo>
                  <a:cubicBezTo>
                    <a:pt x="59240" y="17520"/>
                    <a:pt x="59240" y="17520"/>
                    <a:pt x="59240" y="17520"/>
                  </a:cubicBezTo>
                  <a:cubicBezTo>
                    <a:pt x="59240" y="17520"/>
                    <a:pt x="59240" y="17520"/>
                    <a:pt x="59240" y="17520"/>
                  </a:cubicBezTo>
                  <a:cubicBezTo>
                    <a:pt x="58734" y="17520"/>
                    <a:pt x="58734" y="17520"/>
                    <a:pt x="59240" y="17520"/>
                  </a:cubicBezTo>
                  <a:close/>
                  <a:moveTo>
                    <a:pt x="30886" y="24462"/>
                  </a:moveTo>
                  <a:cubicBezTo>
                    <a:pt x="30886" y="24462"/>
                    <a:pt x="30886" y="24462"/>
                    <a:pt x="30886" y="24462"/>
                  </a:cubicBezTo>
                  <a:cubicBezTo>
                    <a:pt x="30886" y="24462"/>
                    <a:pt x="30886" y="24462"/>
                    <a:pt x="30886" y="24462"/>
                  </a:cubicBezTo>
                  <a:cubicBezTo>
                    <a:pt x="30886" y="24462"/>
                    <a:pt x="30886" y="24462"/>
                    <a:pt x="30886" y="24132"/>
                  </a:cubicBezTo>
                  <a:cubicBezTo>
                    <a:pt x="30886" y="24462"/>
                    <a:pt x="30886" y="24462"/>
                    <a:pt x="30886" y="24462"/>
                  </a:cubicBezTo>
                  <a:close/>
                  <a:moveTo>
                    <a:pt x="31392" y="23140"/>
                  </a:move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lose/>
                  <a:moveTo>
                    <a:pt x="31898" y="22148"/>
                  </a:moveTo>
                  <a:cubicBezTo>
                    <a:pt x="31898" y="22148"/>
                    <a:pt x="31898" y="22148"/>
                    <a:pt x="31898" y="22148"/>
                  </a:cubicBezTo>
                  <a:cubicBezTo>
                    <a:pt x="31898" y="22148"/>
                    <a:pt x="31898" y="22148"/>
                    <a:pt x="31898" y="22148"/>
                  </a:cubicBezTo>
                  <a:cubicBezTo>
                    <a:pt x="31898" y="22148"/>
                    <a:pt x="31898" y="22148"/>
                    <a:pt x="31898" y="22148"/>
                  </a:cubicBezTo>
                  <a:cubicBezTo>
                    <a:pt x="31898" y="22148"/>
                    <a:pt x="31898" y="22148"/>
                    <a:pt x="31898" y="22148"/>
                  </a:cubicBezTo>
                  <a:close/>
                  <a:moveTo>
                    <a:pt x="31898" y="26446"/>
                  </a:moveTo>
                  <a:cubicBezTo>
                    <a:pt x="31898" y="26446"/>
                    <a:pt x="31898" y="26446"/>
                    <a:pt x="31898" y="26446"/>
                  </a:cubicBezTo>
                  <a:cubicBezTo>
                    <a:pt x="31392" y="26446"/>
                    <a:pt x="31392" y="26446"/>
                    <a:pt x="31392" y="26115"/>
                  </a:cubicBezTo>
                  <a:cubicBezTo>
                    <a:pt x="31392" y="26115"/>
                    <a:pt x="31392" y="25785"/>
                    <a:pt x="31392" y="25785"/>
                  </a:cubicBezTo>
                  <a:cubicBezTo>
                    <a:pt x="31392" y="25785"/>
                    <a:pt x="31392" y="25785"/>
                    <a:pt x="31392" y="25785"/>
                  </a:cubicBezTo>
                  <a:cubicBezTo>
                    <a:pt x="31392" y="25785"/>
                    <a:pt x="31392" y="25785"/>
                    <a:pt x="31392" y="25785"/>
                  </a:cubicBezTo>
                  <a:cubicBezTo>
                    <a:pt x="31392" y="25785"/>
                    <a:pt x="31392" y="25785"/>
                    <a:pt x="31898" y="25785"/>
                  </a:cubicBezTo>
                  <a:cubicBezTo>
                    <a:pt x="31898" y="25785"/>
                    <a:pt x="31898" y="25785"/>
                    <a:pt x="31898" y="25785"/>
                  </a:cubicBezTo>
                  <a:cubicBezTo>
                    <a:pt x="31898" y="25785"/>
                    <a:pt x="31898" y="25785"/>
                    <a:pt x="31392" y="25785"/>
                  </a:cubicBezTo>
                  <a:cubicBezTo>
                    <a:pt x="31392" y="25785"/>
                    <a:pt x="31392" y="25785"/>
                    <a:pt x="31392" y="25785"/>
                  </a:cubicBezTo>
                  <a:cubicBezTo>
                    <a:pt x="31392" y="25785"/>
                    <a:pt x="31392" y="25785"/>
                    <a:pt x="31392" y="25785"/>
                  </a:cubicBezTo>
                  <a:cubicBezTo>
                    <a:pt x="31898" y="26115"/>
                    <a:pt x="31898" y="26115"/>
                    <a:pt x="31898" y="26446"/>
                  </a:cubicBezTo>
                  <a:cubicBezTo>
                    <a:pt x="31898" y="26446"/>
                    <a:pt x="31898" y="26446"/>
                    <a:pt x="31898" y="26446"/>
                  </a:cubicBezTo>
                  <a:close/>
                  <a:moveTo>
                    <a:pt x="32405" y="25785"/>
                  </a:moveTo>
                  <a:cubicBezTo>
                    <a:pt x="32405" y="25785"/>
                    <a:pt x="32405" y="25785"/>
                    <a:pt x="32405" y="25785"/>
                  </a:cubicBezTo>
                  <a:cubicBezTo>
                    <a:pt x="32405" y="25785"/>
                    <a:pt x="32405" y="25785"/>
                    <a:pt x="32405" y="25785"/>
                  </a:cubicBezTo>
                  <a:cubicBezTo>
                    <a:pt x="32405" y="25785"/>
                    <a:pt x="32405" y="25785"/>
                    <a:pt x="32405" y="25785"/>
                  </a:cubicBezTo>
                  <a:cubicBezTo>
                    <a:pt x="32405" y="25785"/>
                    <a:pt x="32405" y="25785"/>
                    <a:pt x="32405" y="25785"/>
                  </a:cubicBezTo>
                  <a:close/>
                  <a:moveTo>
                    <a:pt x="43544" y="8595"/>
                  </a:moveTo>
                  <a:cubicBezTo>
                    <a:pt x="43544" y="8595"/>
                    <a:pt x="43544" y="8595"/>
                    <a:pt x="43544" y="8595"/>
                  </a:cubicBezTo>
                  <a:cubicBezTo>
                    <a:pt x="43544" y="8264"/>
                    <a:pt x="43544" y="8264"/>
                    <a:pt x="43544" y="8264"/>
                  </a:cubicBezTo>
                  <a:cubicBezTo>
                    <a:pt x="43544" y="8264"/>
                    <a:pt x="43544" y="8264"/>
                    <a:pt x="43544" y="7933"/>
                  </a:cubicBezTo>
                  <a:cubicBezTo>
                    <a:pt x="43544" y="7933"/>
                    <a:pt x="43544" y="7933"/>
                    <a:pt x="43544" y="7933"/>
                  </a:cubicBezTo>
                  <a:cubicBezTo>
                    <a:pt x="43544" y="7933"/>
                    <a:pt x="43544" y="7933"/>
                    <a:pt x="43544" y="7933"/>
                  </a:cubicBezTo>
                  <a:cubicBezTo>
                    <a:pt x="43544" y="8264"/>
                    <a:pt x="43544" y="8264"/>
                    <a:pt x="43544" y="8264"/>
                  </a:cubicBezTo>
                  <a:cubicBezTo>
                    <a:pt x="43544" y="8595"/>
                    <a:pt x="43544" y="8595"/>
                    <a:pt x="43544" y="8595"/>
                  </a:cubicBezTo>
                  <a:close/>
                  <a:moveTo>
                    <a:pt x="45063" y="8264"/>
                  </a:moveTo>
                  <a:cubicBezTo>
                    <a:pt x="45063" y="8264"/>
                    <a:pt x="45063" y="8264"/>
                    <a:pt x="45063" y="8264"/>
                  </a:cubicBezTo>
                  <a:cubicBezTo>
                    <a:pt x="45063" y="8264"/>
                    <a:pt x="45063" y="8264"/>
                    <a:pt x="45063" y="8264"/>
                  </a:cubicBezTo>
                  <a:cubicBezTo>
                    <a:pt x="45063" y="8264"/>
                    <a:pt x="45063" y="8264"/>
                    <a:pt x="45063" y="8264"/>
                  </a:cubicBezTo>
                  <a:close/>
                  <a:moveTo>
                    <a:pt x="45569" y="21818"/>
                  </a:moveTo>
                  <a:cubicBezTo>
                    <a:pt x="45569" y="21818"/>
                    <a:pt x="45569" y="21818"/>
                    <a:pt x="45569" y="21818"/>
                  </a:cubicBezTo>
                  <a:cubicBezTo>
                    <a:pt x="45569" y="21818"/>
                    <a:pt x="45569" y="21818"/>
                    <a:pt x="45569" y="21818"/>
                  </a:cubicBezTo>
                  <a:cubicBezTo>
                    <a:pt x="45569" y="21818"/>
                    <a:pt x="45569" y="21818"/>
                    <a:pt x="45569" y="21818"/>
                  </a:cubicBezTo>
                  <a:close/>
                  <a:moveTo>
                    <a:pt x="47594" y="28429"/>
                  </a:moveTo>
                  <a:cubicBezTo>
                    <a:pt x="47594" y="28429"/>
                    <a:pt x="47594" y="28429"/>
                    <a:pt x="47594" y="28429"/>
                  </a:cubicBezTo>
                  <a:cubicBezTo>
                    <a:pt x="47594" y="28429"/>
                    <a:pt x="47594" y="28429"/>
                    <a:pt x="47594" y="28429"/>
                  </a:cubicBezTo>
                  <a:cubicBezTo>
                    <a:pt x="47594" y="28429"/>
                    <a:pt x="47594" y="28429"/>
                    <a:pt x="47594" y="28429"/>
                  </a:cubicBezTo>
                  <a:cubicBezTo>
                    <a:pt x="47594" y="28429"/>
                    <a:pt x="47594" y="28429"/>
                    <a:pt x="47594" y="28429"/>
                  </a:cubicBezTo>
                  <a:close/>
                  <a:moveTo>
                    <a:pt x="48101" y="7603"/>
                  </a:moveTo>
                  <a:cubicBezTo>
                    <a:pt x="48101" y="7603"/>
                    <a:pt x="48101" y="7603"/>
                    <a:pt x="47594" y="7603"/>
                  </a:cubicBezTo>
                  <a:cubicBezTo>
                    <a:pt x="47594" y="7603"/>
                    <a:pt x="47088" y="7603"/>
                    <a:pt x="46582" y="7603"/>
                  </a:cubicBezTo>
                  <a:cubicBezTo>
                    <a:pt x="46582" y="7603"/>
                    <a:pt x="46582" y="7603"/>
                    <a:pt x="46582" y="7603"/>
                  </a:cubicBezTo>
                  <a:cubicBezTo>
                    <a:pt x="46582" y="7603"/>
                    <a:pt x="46582" y="760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603"/>
                    <a:pt x="46582" y="7603"/>
                    <a:pt x="46582" y="7603"/>
                  </a:cubicBezTo>
                  <a:cubicBezTo>
                    <a:pt x="46582" y="7603"/>
                    <a:pt x="46582" y="7603"/>
                    <a:pt x="46582" y="7603"/>
                  </a:cubicBezTo>
                  <a:cubicBezTo>
                    <a:pt x="47088" y="7603"/>
                    <a:pt x="47594" y="7603"/>
                    <a:pt x="48101" y="7603"/>
                  </a:cubicBezTo>
                  <a:cubicBezTo>
                    <a:pt x="48101" y="7603"/>
                    <a:pt x="48101" y="7603"/>
                    <a:pt x="48101" y="7603"/>
                  </a:cubicBezTo>
                  <a:close/>
                  <a:moveTo>
                    <a:pt x="57215" y="29752"/>
                  </a:move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lose/>
                  <a:moveTo>
                    <a:pt x="57215" y="27107"/>
                  </a:moveTo>
                  <a:cubicBezTo>
                    <a:pt x="57215" y="27107"/>
                    <a:pt x="56708" y="27107"/>
                    <a:pt x="56708" y="27107"/>
                  </a:cubicBezTo>
                  <a:cubicBezTo>
                    <a:pt x="56708" y="27107"/>
                    <a:pt x="56708" y="27107"/>
                    <a:pt x="56708" y="27107"/>
                  </a:cubicBezTo>
                  <a:cubicBezTo>
                    <a:pt x="57215" y="27107"/>
                    <a:pt x="57215" y="26776"/>
                    <a:pt x="57215" y="27107"/>
                  </a:cubicBezTo>
                  <a:cubicBezTo>
                    <a:pt x="57215" y="27107"/>
                    <a:pt x="57215" y="27107"/>
                    <a:pt x="57721" y="27107"/>
                  </a:cubicBezTo>
                  <a:cubicBezTo>
                    <a:pt x="57215" y="27107"/>
                    <a:pt x="57215" y="27107"/>
                    <a:pt x="57215" y="27107"/>
                  </a:cubicBezTo>
                  <a:close/>
                  <a:moveTo>
                    <a:pt x="57215" y="21487"/>
                  </a:moveTo>
                  <a:cubicBezTo>
                    <a:pt x="57721" y="21487"/>
                    <a:pt x="57721" y="21487"/>
                    <a:pt x="57721" y="21487"/>
                  </a:cubicBezTo>
                  <a:cubicBezTo>
                    <a:pt x="57721" y="21487"/>
                    <a:pt x="57721" y="21487"/>
                    <a:pt x="57721" y="21487"/>
                  </a:cubicBezTo>
                  <a:lnTo>
                    <a:pt x="57215" y="21487"/>
                  </a:lnTo>
                  <a:close/>
                  <a:moveTo>
                    <a:pt x="58227" y="14876"/>
                  </a:moveTo>
                  <a:cubicBezTo>
                    <a:pt x="58227" y="14876"/>
                    <a:pt x="58227" y="14876"/>
                    <a:pt x="58227" y="14876"/>
                  </a:cubicBezTo>
                  <a:cubicBezTo>
                    <a:pt x="58227" y="14876"/>
                    <a:pt x="58227" y="15206"/>
                    <a:pt x="58227" y="15206"/>
                  </a:cubicBezTo>
                  <a:cubicBezTo>
                    <a:pt x="58227" y="15206"/>
                    <a:pt x="58227" y="15206"/>
                    <a:pt x="58227" y="15206"/>
                  </a:cubicBezTo>
                  <a:cubicBezTo>
                    <a:pt x="58227" y="15206"/>
                    <a:pt x="58227" y="15206"/>
                    <a:pt x="58227" y="15206"/>
                  </a:cubicBezTo>
                  <a:cubicBezTo>
                    <a:pt x="58227" y="15206"/>
                    <a:pt x="58227" y="14876"/>
                    <a:pt x="58227" y="14876"/>
                  </a:cubicBezTo>
                  <a:close/>
                  <a:moveTo>
                    <a:pt x="48607" y="11900"/>
                  </a:move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lose/>
                  <a:moveTo>
                    <a:pt x="49620" y="21157"/>
                  </a:moveTo>
                  <a:cubicBezTo>
                    <a:pt x="49620" y="21157"/>
                    <a:pt x="49620" y="21157"/>
                    <a:pt x="49620" y="20826"/>
                  </a:cubicBezTo>
                  <a:cubicBezTo>
                    <a:pt x="49620" y="21157"/>
                    <a:pt x="49620" y="21157"/>
                    <a:pt x="49620" y="21157"/>
                  </a:cubicBezTo>
                  <a:cubicBezTo>
                    <a:pt x="49620" y="21157"/>
                    <a:pt x="49620" y="21157"/>
                    <a:pt x="49620" y="21157"/>
                  </a:cubicBezTo>
                  <a:close/>
                  <a:moveTo>
                    <a:pt x="49620" y="15537"/>
                  </a:moveTo>
                  <a:cubicBezTo>
                    <a:pt x="49620" y="15537"/>
                    <a:pt x="49113" y="15537"/>
                    <a:pt x="48607" y="15537"/>
                  </a:cubicBezTo>
                  <a:cubicBezTo>
                    <a:pt x="48607" y="15537"/>
                    <a:pt x="48607" y="15206"/>
                    <a:pt x="48607" y="15206"/>
                  </a:cubicBezTo>
                  <a:cubicBezTo>
                    <a:pt x="48607" y="15206"/>
                    <a:pt x="49113" y="15206"/>
                    <a:pt x="49113" y="14876"/>
                  </a:cubicBezTo>
                  <a:cubicBezTo>
                    <a:pt x="49113" y="14876"/>
                    <a:pt x="49620" y="14876"/>
                    <a:pt x="49620" y="14545"/>
                  </a:cubicBezTo>
                  <a:cubicBezTo>
                    <a:pt x="50126" y="14545"/>
                    <a:pt x="50126" y="14545"/>
                    <a:pt x="50126" y="14545"/>
                  </a:cubicBezTo>
                  <a:cubicBezTo>
                    <a:pt x="50126" y="14214"/>
                    <a:pt x="50126" y="14214"/>
                    <a:pt x="50632" y="14214"/>
                  </a:cubicBezTo>
                  <a:cubicBezTo>
                    <a:pt x="50632" y="14214"/>
                    <a:pt x="50632" y="14545"/>
                    <a:pt x="51139" y="14214"/>
                  </a:cubicBezTo>
                  <a:cubicBezTo>
                    <a:pt x="51139" y="14214"/>
                    <a:pt x="51139" y="14214"/>
                    <a:pt x="51139" y="14214"/>
                  </a:cubicBezTo>
                  <a:cubicBezTo>
                    <a:pt x="51139" y="13884"/>
                    <a:pt x="51139" y="13884"/>
                    <a:pt x="50632" y="13884"/>
                  </a:cubicBezTo>
                  <a:cubicBezTo>
                    <a:pt x="50632" y="13884"/>
                    <a:pt x="50126" y="13884"/>
                    <a:pt x="50126" y="13884"/>
                  </a:cubicBezTo>
                  <a:cubicBezTo>
                    <a:pt x="49620" y="13884"/>
                    <a:pt x="49113" y="13884"/>
                    <a:pt x="48607" y="13553"/>
                  </a:cubicBezTo>
                  <a:cubicBezTo>
                    <a:pt x="48101" y="13553"/>
                    <a:pt x="48101" y="13553"/>
                    <a:pt x="48101" y="13553"/>
                  </a:cubicBezTo>
                  <a:cubicBezTo>
                    <a:pt x="48101" y="13553"/>
                    <a:pt x="48101" y="13553"/>
                    <a:pt x="48607" y="13553"/>
                  </a:cubicBezTo>
                  <a:cubicBezTo>
                    <a:pt x="48607" y="13553"/>
                    <a:pt x="48607" y="13553"/>
                    <a:pt x="48607" y="13553"/>
                  </a:cubicBezTo>
                  <a:cubicBezTo>
                    <a:pt x="49113" y="13553"/>
                    <a:pt x="50126" y="13553"/>
                    <a:pt x="50632" y="13553"/>
                  </a:cubicBezTo>
                  <a:cubicBezTo>
                    <a:pt x="51139" y="13553"/>
                    <a:pt x="51645" y="13223"/>
                    <a:pt x="51645" y="13223"/>
                  </a:cubicBezTo>
                  <a:cubicBezTo>
                    <a:pt x="52151" y="13223"/>
                    <a:pt x="52658" y="13223"/>
                    <a:pt x="53164" y="13223"/>
                  </a:cubicBezTo>
                  <a:cubicBezTo>
                    <a:pt x="53164" y="13223"/>
                    <a:pt x="53164" y="13223"/>
                    <a:pt x="53670" y="13223"/>
                  </a:cubicBezTo>
                  <a:cubicBezTo>
                    <a:pt x="53670" y="13223"/>
                    <a:pt x="53670" y="13223"/>
                    <a:pt x="53670" y="13223"/>
                  </a:cubicBezTo>
                  <a:cubicBezTo>
                    <a:pt x="53670" y="13223"/>
                    <a:pt x="53670" y="13223"/>
                    <a:pt x="53670" y="13223"/>
                  </a:cubicBezTo>
                  <a:cubicBezTo>
                    <a:pt x="53164" y="13553"/>
                    <a:pt x="52658" y="13553"/>
                    <a:pt x="52658" y="13553"/>
                  </a:cubicBezTo>
                  <a:cubicBezTo>
                    <a:pt x="52658" y="13553"/>
                    <a:pt x="52151" y="13884"/>
                    <a:pt x="52658" y="13884"/>
                  </a:cubicBezTo>
                  <a:cubicBezTo>
                    <a:pt x="52658" y="13884"/>
                    <a:pt x="52658" y="13884"/>
                    <a:pt x="52658" y="13884"/>
                  </a:cubicBezTo>
                  <a:cubicBezTo>
                    <a:pt x="52658" y="13884"/>
                    <a:pt x="52658" y="13884"/>
                    <a:pt x="52658" y="13884"/>
                  </a:cubicBezTo>
                  <a:cubicBezTo>
                    <a:pt x="53164" y="14214"/>
                    <a:pt x="53670" y="14214"/>
                    <a:pt x="54683" y="13884"/>
                  </a:cubicBezTo>
                  <a:cubicBezTo>
                    <a:pt x="54683" y="13884"/>
                    <a:pt x="54683" y="13884"/>
                    <a:pt x="54683" y="13884"/>
                  </a:cubicBezTo>
                  <a:cubicBezTo>
                    <a:pt x="54683" y="13884"/>
                    <a:pt x="54683" y="14214"/>
                    <a:pt x="54683" y="14214"/>
                  </a:cubicBezTo>
                  <a:cubicBezTo>
                    <a:pt x="54683" y="14214"/>
                    <a:pt x="54683" y="14214"/>
                    <a:pt x="54177" y="14545"/>
                  </a:cubicBezTo>
                  <a:cubicBezTo>
                    <a:pt x="54177" y="14545"/>
                    <a:pt x="54177" y="14545"/>
                    <a:pt x="53670" y="14545"/>
                  </a:cubicBezTo>
                  <a:cubicBezTo>
                    <a:pt x="53670" y="14876"/>
                    <a:pt x="53670" y="14876"/>
                    <a:pt x="53670" y="14876"/>
                  </a:cubicBezTo>
                  <a:cubicBezTo>
                    <a:pt x="53670" y="15206"/>
                    <a:pt x="53670" y="15206"/>
                    <a:pt x="53164" y="14876"/>
                  </a:cubicBezTo>
                  <a:cubicBezTo>
                    <a:pt x="52658" y="14876"/>
                    <a:pt x="52658" y="14876"/>
                    <a:pt x="52151" y="14876"/>
                  </a:cubicBezTo>
                  <a:cubicBezTo>
                    <a:pt x="52151" y="14876"/>
                    <a:pt x="51645" y="14876"/>
                    <a:pt x="51645" y="15206"/>
                  </a:cubicBezTo>
                  <a:cubicBezTo>
                    <a:pt x="51645" y="15537"/>
                    <a:pt x="51645" y="15537"/>
                    <a:pt x="51139" y="15537"/>
                  </a:cubicBezTo>
                  <a:cubicBezTo>
                    <a:pt x="51139" y="15537"/>
                    <a:pt x="51139" y="15537"/>
                    <a:pt x="51139" y="15537"/>
                  </a:cubicBezTo>
                  <a:cubicBezTo>
                    <a:pt x="51139" y="15537"/>
                    <a:pt x="51139" y="15537"/>
                    <a:pt x="51139" y="15537"/>
                  </a:cubicBezTo>
                  <a:cubicBezTo>
                    <a:pt x="51139" y="15537"/>
                    <a:pt x="50632" y="15537"/>
                    <a:pt x="50632" y="15867"/>
                  </a:cubicBezTo>
                  <a:cubicBezTo>
                    <a:pt x="50632" y="15867"/>
                    <a:pt x="50632" y="15867"/>
                    <a:pt x="50632" y="15867"/>
                  </a:cubicBezTo>
                  <a:cubicBezTo>
                    <a:pt x="50632" y="15867"/>
                    <a:pt x="50632" y="15867"/>
                    <a:pt x="50632" y="15867"/>
                  </a:cubicBezTo>
                  <a:cubicBezTo>
                    <a:pt x="50632" y="15867"/>
                    <a:pt x="50632" y="15867"/>
                    <a:pt x="50632" y="15867"/>
                  </a:cubicBezTo>
                  <a:cubicBezTo>
                    <a:pt x="50632" y="15867"/>
                    <a:pt x="50126" y="15867"/>
                    <a:pt x="50126" y="15867"/>
                  </a:cubicBezTo>
                  <a:cubicBezTo>
                    <a:pt x="50126" y="15867"/>
                    <a:pt x="50632" y="15867"/>
                    <a:pt x="50632" y="15867"/>
                  </a:cubicBezTo>
                  <a:cubicBezTo>
                    <a:pt x="50632" y="15867"/>
                    <a:pt x="50632" y="15867"/>
                    <a:pt x="50632" y="15867"/>
                  </a:cubicBezTo>
                  <a:cubicBezTo>
                    <a:pt x="50632" y="15867"/>
                    <a:pt x="50632" y="15867"/>
                    <a:pt x="50632" y="15867"/>
                  </a:cubicBezTo>
                  <a:cubicBezTo>
                    <a:pt x="50632" y="15537"/>
                    <a:pt x="50632" y="15537"/>
                    <a:pt x="51139" y="15537"/>
                  </a:cubicBezTo>
                  <a:cubicBezTo>
                    <a:pt x="51139" y="15537"/>
                    <a:pt x="51139" y="15537"/>
                    <a:pt x="51139" y="15537"/>
                  </a:cubicBezTo>
                  <a:cubicBezTo>
                    <a:pt x="51139" y="15537"/>
                    <a:pt x="51139" y="15537"/>
                    <a:pt x="51139" y="15537"/>
                  </a:cubicBezTo>
                  <a:cubicBezTo>
                    <a:pt x="51139" y="15537"/>
                    <a:pt x="51139" y="15206"/>
                    <a:pt x="51139" y="15206"/>
                  </a:cubicBezTo>
                  <a:cubicBezTo>
                    <a:pt x="51139" y="15206"/>
                    <a:pt x="51139" y="14876"/>
                    <a:pt x="51139" y="14876"/>
                  </a:cubicBezTo>
                  <a:cubicBezTo>
                    <a:pt x="50632" y="14876"/>
                    <a:pt x="50632" y="15206"/>
                    <a:pt x="50126" y="15206"/>
                  </a:cubicBezTo>
                  <a:cubicBezTo>
                    <a:pt x="50126" y="15206"/>
                    <a:pt x="50126" y="15206"/>
                    <a:pt x="49620" y="15537"/>
                  </a:cubicBezTo>
                  <a:close/>
                  <a:moveTo>
                    <a:pt x="52658" y="15867"/>
                  </a:moveTo>
                  <a:cubicBezTo>
                    <a:pt x="52658" y="15867"/>
                    <a:pt x="52658" y="15867"/>
                    <a:pt x="52658" y="15867"/>
                  </a:cubicBezTo>
                  <a:cubicBezTo>
                    <a:pt x="52658" y="15867"/>
                    <a:pt x="52658" y="16198"/>
                    <a:pt x="52658" y="16198"/>
                  </a:cubicBezTo>
                  <a:cubicBezTo>
                    <a:pt x="52658" y="16198"/>
                    <a:pt x="52658" y="16198"/>
                    <a:pt x="52658" y="16198"/>
                  </a:cubicBezTo>
                  <a:cubicBezTo>
                    <a:pt x="52658" y="16198"/>
                    <a:pt x="52658" y="16198"/>
                    <a:pt x="52658" y="16198"/>
                  </a:cubicBezTo>
                  <a:cubicBezTo>
                    <a:pt x="52658" y="16198"/>
                    <a:pt x="52658" y="16198"/>
                    <a:pt x="52658" y="16198"/>
                  </a:cubicBezTo>
                  <a:cubicBezTo>
                    <a:pt x="52658" y="16198"/>
                    <a:pt x="52658" y="16198"/>
                    <a:pt x="52658" y="15867"/>
                  </a:cubicBezTo>
                  <a:cubicBezTo>
                    <a:pt x="52658" y="15867"/>
                    <a:pt x="52658" y="15867"/>
                    <a:pt x="52658" y="15867"/>
                  </a:cubicBezTo>
                  <a:cubicBezTo>
                    <a:pt x="52658" y="15867"/>
                    <a:pt x="52658" y="15867"/>
                    <a:pt x="52658" y="15867"/>
                  </a:cubicBezTo>
                  <a:cubicBezTo>
                    <a:pt x="52658" y="15867"/>
                    <a:pt x="52658" y="15867"/>
                    <a:pt x="52658" y="15867"/>
                  </a:cubicBezTo>
                  <a:close/>
                  <a:moveTo>
                    <a:pt x="51645" y="18512"/>
                  </a:moveTo>
                  <a:cubicBezTo>
                    <a:pt x="51645" y="18512"/>
                    <a:pt x="51645" y="18512"/>
                    <a:pt x="51645" y="18512"/>
                  </a:cubicBezTo>
                  <a:cubicBezTo>
                    <a:pt x="51139" y="18512"/>
                    <a:pt x="51139" y="18512"/>
                    <a:pt x="51139" y="18181"/>
                  </a:cubicBezTo>
                  <a:cubicBezTo>
                    <a:pt x="51139" y="18181"/>
                    <a:pt x="51139" y="18181"/>
                    <a:pt x="51139" y="18181"/>
                  </a:cubicBezTo>
                  <a:cubicBezTo>
                    <a:pt x="51139" y="18181"/>
                    <a:pt x="51139" y="18181"/>
                    <a:pt x="51139" y="18181"/>
                  </a:cubicBezTo>
                  <a:cubicBezTo>
                    <a:pt x="51645" y="18181"/>
                    <a:pt x="51645" y="18181"/>
                    <a:pt x="51645" y="18512"/>
                  </a:cubicBezTo>
                  <a:close/>
                  <a:moveTo>
                    <a:pt x="50632" y="22809"/>
                  </a:moveTo>
                  <a:cubicBezTo>
                    <a:pt x="50632" y="22809"/>
                    <a:pt x="50632" y="22809"/>
                    <a:pt x="50632" y="22809"/>
                  </a:cubicBezTo>
                  <a:cubicBezTo>
                    <a:pt x="51139" y="22809"/>
                    <a:pt x="51139" y="22809"/>
                    <a:pt x="51139" y="22809"/>
                  </a:cubicBezTo>
                  <a:lnTo>
                    <a:pt x="50632" y="22809"/>
                  </a:lnTo>
                  <a:close/>
                  <a:moveTo>
                    <a:pt x="52658" y="25123"/>
                  </a:moveTo>
                  <a:cubicBezTo>
                    <a:pt x="52658" y="25123"/>
                    <a:pt x="52658" y="25123"/>
                    <a:pt x="52658" y="25454"/>
                  </a:cubicBezTo>
                  <a:cubicBezTo>
                    <a:pt x="52658" y="25123"/>
                    <a:pt x="52658" y="25123"/>
                    <a:pt x="52658" y="25123"/>
                  </a:cubicBezTo>
                  <a:cubicBezTo>
                    <a:pt x="52658" y="25123"/>
                    <a:pt x="52658" y="25123"/>
                    <a:pt x="52658" y="25123"/>
                  </a:cubicBezTo>
                  <a:cubicBezTo>
                    <a:pt x="52658" y="25123"/>
                    <a:pt x="52658" y="25123"/>
                    <a:pt x="52658" y="25123"/>
                  </a:cubicBezTo>
                  <a:cubicBezTo>
                    <a:pt x="52658" y="25123"/>
                    <a:pt x="52658" y="25123"/>
                    <a:pt x="52658" y="25123"/>
                  </a:cubicBezTo>
                  <a:close/>
                  <a:moveTo>
                    <a:pt x="53164" y="21487"/>
                  </a:moveTo>
                  <a:cubicBezTo>
                    <a:pt x="53164" y="21818"/>
                    <a:pt x="52658" y="21818"/>
                    <a:pt x="52658" y="21818"/>
                  </a:cubicBezTo>
                  <a:cubicBezTo>
                    <a:pt x="52151" y="21818"/>
                    <a:pt x="51645" y="21818"/>
                    <a:pt x="51645" y="21818"/>
                  </a:cubicBezTo>
                  <a:cubicBezTo>
                    <a:pt x="51139" y="22148"/>
                    <a:pt x="51139" y="21818"/>
                    <a:pt x="50632" y="21818"/>
                  </a:cubicBezTo>
                  <a:cubicBezTo>
                    <a:pt x="50632" y="21818"/>
                    <a:pt x="50632" y="21487"/>
                    <a:pt x="50126" y="21487"/>
                  </a:cubicBezTo>
                  <a:cubicBezTo>
                    <a:pt x="50126" y="21487"/>
                    <a:pt x="50126" y="21487"/>
                    <a:pt x="50126" y="21487"/>
                  </a:cubicBezTo>
                  <a:cubicBezTo>
                    <a:pt x="50632" y="21487"/>
                    <a:pt x="50632" y="21487"/>
                    <a:pt x="50632" y="21487"/>
                  </a:cubicBezTo>
                  <a:cubicBezTo>
                    <a:pt x="50632" y="21487"/>
                    <a:pt x="50632" y="21487"/>
                    <a:pt x="51139" y="21487"/>
                  </a:cubicBezTo>
                  <a:cubicBezTo>
                    <a:pt x="51139" y="21487"/>
                    <a:pt x="51139" y="21487"/>
                    <a:pt x="51139" y="21487"/>
                  </a:cubicBezTo>
                  <a:cubicBezTo>
                    <a:pt x="51645" y="21157"/>
                    <a:pt x="51645" y="21157"/>
                    <a:pt x="51645" y="21157"/>
                  </a:cubicBezTo>
                  <a:cubicBezTo>
                    <a:pt x="52151" y="20826"/>
                    <a:pt x="52151" y="20826"/>
                    <a:pt x="52658" y="20826"/>
                  </a:cubicBezTo>
                  <a:cubicBezTo>
                    <a:pt x="52658" y="20826"/>
                    <a:pt x="52658" y="20826"/>
                    <a:pt x="52658" y="20826"/>
                  </a:cubicBezTo>
                  <a:cubicBezTo>
                    <a:pt x="52658" y="20826"/>
                    <a:pt x="53164" y="20826"/>
                    <a:pt x="53164" y="20495"/>
                  </a:cubicBezTo>
                  <a:cubicBezTo>
                    <a:pt x="53164" y="20495"/>
                    <a:pt x="53164" y="20495"/>
                    <a:pt x="53164" y="20495"/>
                  </a:cubicBezTo>
                  <a:cubicBezTo>
                    <a:pt x="53164" y="20165"/>
                    <a:pt x="52658" y="20165"/>
                    <a:pt x="52658" y="19834"/>
                  </a:cubicBezTo>
                  <a:cubicBezTo>
                    <a:pt x="52658" y="19834"/>
                    <a:pt x="52658" y="19834"/>
                    <a:pt x="52658" y="19834"/>
                  </a:cubicBezTo>
                  <a:cubicBezTo>
                    <a:pt x="53164" y="19834"/>
                    <a:pt x="53164" y="19834"/>
                    <a:pt x="53164" y="19834"/>
                  </a:cubicBezTo>
                  <a:cubicBezTo>
                    <a:pt x="53164" y="20165"/>
                    <a:pt x="53670" y="20165"/>
                    <a:pt x="53670" y="20495"/>
                  </a:cubicBezTo>
                  <a:cubicBezTo>
                    <a:pt x="54177" y="20826"/>
                    <a:pt x="54177" y="20826"/>
                    <a:pt x="54177" y="20826"/>
                  </a:cubicBezTo>
                  <a:cubicBezTo>
                    <a:pt x="55189" y="20826"/>
                    <a:pt x="55696" y="20826"/>
                    <a:pt x="55696" y="20495"/>
                  </a:cubicBezTo>
                  <a:cubicBezTo>
                    <a:pt x="56202" y="20165"/>
                    <a:pt x="56708" y="20165"/>
                    <a:pt x="57215" y="20165"/>
                  </a:cubicBezTo>
                  <a:cubicBezTo>
                    <a:pt x="57215" y="20165"/>
                    <a:pt x="57721" y="20165"/>
                    <a:pt x="57721" y="20165"/>
                  </a:cubicBezTo>
                  <a:cubicBezTo>
                    <a:pt x="57721" y="20165"/>
                    <a:pt x="57721" y="20165"/>
                    <a:pt x="57721" y="20165"/>
                  </a:cubicBezTo>
                  <a:cubicBezTo>
                    <a:pt x="57721" y="19834"/>
                    <a:pt x="57721" y="19834"/>
                    <a:pt x="57721" y="20165"/>
                  </a:cubicBezTo>
                  <a:cubicBezTo>
                    <a:pt x="57721" y="20165"/>
                    <a:pt x="57721" y="20165"/>
                    <a:pt x="57721" y="20165"/>
                  </a:cubicBezTo>
                  <a:cubicBezTo>
                    <a:pt x="57721" y="20165"/>
                    <a:pt x="57721" y="20165"/>
                    <a:pt x="57721" y="20165"/>
                  </a:cubicBezTo>
                  <a:cubicBezTo>
                    <a:pt x="57721" y="20165"/>
                    <a:pt x="57721" y="20165"/>
                    <a:pt x="57721" y="20165"/>
                  </a:cubicBezTo>
                  <a:cubicBezTo>
                    <a:pt x="57215" y="20495"/>
                    <a:pt x="57215" y="20495"/>
                    <a:pt x="57215" y="20495"/>
                  </a:cubicBezTo>
                  <a:cubicBezTo>
                    <a:pt x="56708" y="20495"/>
                    <a:pt x="56202" y="20826"/>
                    <a:pt x="55696" y="20826"/>
                  </a:cubicBezTo>
                  <a:cubicBezTo>
                    <a:pt x="55189" y="21157"/>
                    <a:pt x="54683" y="21157"/>
                    <a:pt x="54177" y="21487"/>
                  </a:cubicBezTo>
                  <a:cubicBezTo>
                    <a:pt x="54177" y="21487"/>
                    <a:pt x="54177" y="21487"/>
                    <a:pt x="54177" y="21487"/>
                  </a:cubicBezTo>
                  <a:cubicBezTo>
                    <a:pt x="53670" y="21487"/>
                    <a:pt x="53670" y="21487"/>
                    <a:pt x="53164" y="21487"/>
                  </a:cubicBezTo>
                  <a:close/>
                  <a:moveTo>
                    <a:pt x="54177" y="28760"/>
                  </a:moveTo>
                  <a:cubicBezTo>
                    <a:pt x="54177" y="28760"/>
                    <a:pt x="54177" y="28760"/>
                    <a:pt x="54177" y="28760"/>
                  </a:cubicBezTo>
                  <a:cubicBezTo>
                    <a:pt x="54177" y="28429"/>
                    <a:pt x="54177" y="28429"/>
                    <a:pt x="54177" y="28429"/>
                  </a:cubicBezTo>
                  <a:cubicBezTo>
                    <a:pt x="54177" y="28429"/>
                    <a:pt x="54177" y="28429"/>
                    <a:pt x="54177" y="28760"/>
                  </a:cubicBezTo>
                  <a:cubicBezTo>
                    <a:pt x="54177" y="28760"/>
                    <a:pt x="54177" y="28760"/>
                    <a:pt x="54177" y="28760"/>
                  </a:cubicBezTo>
                  <a:close/>
                  <a:moveTo>
                    <a:pt x="54177" y="25123"/>
                  </a:moveTo>
                  <a:cubicBezTo>
                    <a:pt x="54177" y="25123"/>
                    <a:pt x="54177" y="25123"/>
                    <a:pt x="54177" y="25123"/>
                  </a:cubicBezTo>
                  <a:cubicBezTo>
                    <a:pt x="54177" y="25123"/>
                    <a:pt x="54177" y="25123"/>
                    <a:pt x="54177" y="25123"/>
                  </a:cubicBezTo>
                  <a:cubicBezTo>
                    <a:pt x="54177" y="25123"/>
                    <a:pt x="54177" y="24793"/>
                    <a:pt x="54177" y="24793"/>
                  </a:cubicBezTo>
                  <a:cubicBezTo>
                    <a:pt x="54683" y="24793"/>
                    <a:pt x="55189" y="24462"/>
                    <a:pt x="55696" y="24462"/>
                  </a:cubicBezTo>
                  <a:cubicBezTo>
                    <a:pt x="55696" y="24462"/>
                    <a:pt x="56202" y="24462"/>
                    <a:pt x="56202" y="24462"/>
                  </a:cubicBezTo>
                  <a:cubicBezTo>
                    <a:pt x="56202" y="24462"/>
                    <a:pt x="56708" y="24462"/>
                    <a:pt x="56708" y="24462"/>
                  </a:cubicBezTo>
                  <a:cubicBezTo>
                    <a:pt x="56708" y="24462"/>
                    <a:pt x="56708" y="24793"/>
                    <a:pt x="56708" y="24793"/>
                  </a:cubicBezTo>
                  <a:cubicBezTo>
                    <a:pt x="56708" y="24793"/>
                    <a:pt x="56708" y="24793"/>
                    <a:pt x="56708" y="24793"/>
                  </a:cubicBezTo>
                  <a:cubicBezTo>
                    <a:pt x="56708" y="24793"/>
                    <a:pt x="56202" y="24793"/>
                    <a:pt x="56202" y="24793"/>
                  </a:cubicBezTo>
                  <a:cubicBezTo>
                    <a:pt x="56202" y="24793"/>
                    <a:pt x="56202" y="24793"/>
                    <a:pt x="56202" y="24793"/>
                  </a:cubicBezTo>
                  <a:cubicBezTo>
                    <a:pt x="55696" y="24793"/>
                    <a:pt x="55696" y="24793"/>
                    <a:pt x="55696" y="24793"/>
                  </a:cubicBezTo>
                  <a:cubicBezTo>
                    <a:pt x="55189" y="24793"/>
                    <a:pt x="54683" y="24793"/>
                    <a:pt x="54683" y="25123"/>
                  </a:cubicBezTo>
                  <a:cubicBezTo>
                    <a:pt x="54683" y="25123"/>
                    <a:pt x="54177" y="25123"/>
                    <a:pt x="54177" y="25123"/>
                  </a:cubicBezTo>
                  <a:close/>
                  <a:moveTo>
                    <a:pt x="67341" y="67768"/>
                  </a:moveTo>
                  <a:cubicBezTo>
                    <a:pt x="67341" y="67768"/>
                    <a:pt x="67341" y="67768"/>
                    <a:pt x="67341" y="67768"/>
                  </a:cubicBezTo>
                  <a:cubicBezTo>
                    <a:pt x="66835" y="67768"/>
                    <a:pt x="66835" y="67768"/>
                    <a:pt x="66835" y="67438"/>
                  </a:cubicBezTo>
                  <a:cubicBezTo>
                    <a:pt x="66835" y="67438"/>
                    <a:pt x="66835" y="67438"/>
                    <a:pt x="66835" y="67438"/>
                  </a:cubicBezTo>
                  <a:cubicBezTo>
                    <a:pt x="67341" y="67438"/>
                    <a:pt x="67341" y="67438"/>
                    <a:pt x="67341" y="67768"/>
                  </a:cubicBezTo>
                  <a:cubicBezTo>
                    <a:pt x="67341" y="67768"/>
                    <a:pt x="67341" y="67768"/>
                    <a:pt x="67341" y="67768"/>
                  </a:cubicBezTo>
                  <a:close/>
                  <a:moveTo>
                    <a:pt x="81518" y="69090"/>
                  </a:moveTo>
                  <a:cubicBezTo>
                    <a:pt x="81518" y="69090"/>
                    <a:pt x="81518" y="69421"/>
                    <a:pt x="81518" y="69421"/>
                  </a:cubicBezTo>
                  <a:cubicBezTo>
                    <a:pt x="81518" y="69421"/>
                    <a:pt x="81012" y="69090"/>
                    <a:pt x="81012" y="69090"/>
                  </a:cubicBezTo>
                  <a:cubicBezTo>
                    <a:pt x="81012" y="69090"/>
                    <a:pt x="81012" y="69090"/>
                    <a:pt x="81518" y="68760"/>
                  </a:cubicBezTo>
                  <a:cubicBezTo>
                    <a:pt x="81518" y="68760"/>
                    <a:pt x="81518" y="68760"/>
                    <a:pt x="81518" y="68760"/>
                  </a:cubicBezTo>
                  <a:cubicBezTo>
                    <a:pt x="81518" y="68760"/>
                    <a:pt x="81518" y="68760"/>
                    <a:pt x="81518" y="68760"/>
                  </a:cubicBezTo>
                  <a:cubicBezTo>
                    <a:pt x="81518" y="68760"/>
                    <a:pt x="81518" y="68760"/>
                    <a:pt x="81518" y="69090"/>
                  </a:cubicBezTo>
                  <a:cubicBezTo>
                    <a:pt x="81518" y="69090"/>
                    <a:pt x="81518" y="69090"/>
                    <a:pt x="81518" y="69090"/>
                  </a:cubicBezTo>
                  <a:close/>
                  <a:moveTo>
                    <a:pt x="84050" y="113388"/>
                  </a:moveTo>
                  <a:cubicBezTo>
                    <a:pt x="84050" y="113388"/>
                    <a:pt x="84050" y="113388"/>
                    <a:pt x="84050" y="113388"/>
                  </a:cubicBezTo>
                  <a:cubicBezTo>
                    <a:pt x="84050" y="113388"/>
                    <a:pt x="84050" y="113388"/>
                    <a:pt x="84050" y="113388"/>
                  </a:cubicBezTo>
                  <a:cubicBezTo>
                    <a:pt x="84050" y="113057"/>
                    <a:pt x="84050" y="113057"/>
                    <a:pt x="84050" y="113388"/>
                  </a:cubicBezTo>
                  <a:cubicBezTo>
                    <a:pt x="84050" y="113388"/>
                    <a:pt x="84050" y="113388"/>
                    <a:pt x="84050" y="113388"/>
                  </a:cubicBezTo>
                  <a:close/>
                  <a:moveTo>
                    <a:pt x="84556" y="86942"/>
                  </a:moveTo>
                  <a:cubicBezTo>
                    <a:pt x="84556" y="86942"/>
                    <a:pt x="84556" y="86942"/>
                    <a:pt x="84556" y="86942"/>
                  </a:cubicBezTo>
                  <a:cubicBezTo>
                    <a:pt x="84050" y="86942"/>
                    <a:pt x="83544" y="86942"/>
                    <a:pt x="83544" y="86611"/>
                  </a:cubicBezTo>
                  <a:cubicBezTo>
                    <a:pt x="83544" y="86611"/>
                    <a:pt x="83544" y="86611"/>
                    <a:pt x="83544" y="86611"/>
                  </a:cubicBezTo>
                  <a:cubicBezTo>
                    <a:pt x="83544" y="86611"/>
                    <a:pt x="83544" y="86611"/>
                    <a:pt x="83544" y="86611"/>
                  </a:cubicBezTo>
                  <a:cubicBezTo>
                    <a:pt x="84050" y="86611"/>
                    <a:pt x="84050" y="86942"/>
                    <a:pt x="84556" y="86942"/>
                  </a:cubicBezTo>
                  <a:cubicBezTo>
                    <a:pt x="84556" y="86942"/>
                    <a:pt x="84556" y="86942"/>
                    <a:pt x="84556" y="86942"/>
                  </a:cubicBezTo>
                  <a:cubicBezTo>
                    <a:pt x="84556" y="86942"/>
                    <a:pt x="84556" y="86942"/>
                    <a:pt x="84556" y="86942"/>
                  </a:cubicBezTo>
                  <a:cubicBezTo>
                    <a:pt x="84556" y="86942"/>
                    <a:pt x="84556" y="86942"/>
                    <a:pt x="84556" y="86942"/>
                  </a:cubicBezTo>
                  <a:close/>
                  <a:moveTo>
                    <a:pt x="86582" y="116363"/>
                  </a:move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lose/>
                  <a:moveTo>
                    <a:pt x="87594" y="117355"/>
                  </a:moveTo>
                  <a:cubicBezTo>
                    <a:pt x="87594" y="117355"/>
                    <a:pt x="87088" y="117355"/>
                    <a:pt x="87088" y="117355"/>
                  </a:cubicBezTo>
                  <a:cubicBezTo>
                    <a:pt x="87088" y="117355"/>
                    <a:pt x="87088" y="117355"/>
                    <a:pt x="87088" y="117355"/>
                  </a:cubicBezTo>
                  <a:cubicBezTo>
                    <a:pt x="87088" y="117355"/>
                    <a:pt x="87088" y="117355"/>
                    <a:pt x="87088" y="117355"/>
                  </a:cubicBezTo>
                  <a:cubicBezTo>
                    <a:pt x="87088" y="117355"/>
                    <a:pt x="87594" y="117355"/>
                    <a:pt x="87594" y="117355"/>
                  </a:cubicBezTo>
                  <a:cubicBezTo>
                    <a:pt x="87594" y="117355"/>
                    <a:pt x="87594" y="117355"/>
                    <a:pt x="87594" y="117355"/>
                  </a:cubicBezTo>
                  <a:close/>
                  <a:moveTo>
                    <a:pt x="87594" y="118347"/>
                  </a:moveTo>
                  <a:cubicBezTo>
                    <a:pt x="87594" y="118347"/>
                    <a:pt x="87594" y="118347"/>
                    <a:pt x="87594" y="118347"/>
                  </a:cubicBezTo>
                  <a:cubicBezTo>
                    <a:pt x="87594" y="118347"/>
                    <a:pt x="87594" y="118347"/>
                    <a:pt x="87594" y="118347"/>
                  </a:cubicBezTo>
                  <a:cubicBezTo>
                    <a:pt x="87594" y="118347"/>
                    <a:pt x="87594" y="118347"/>
                    <a:pt x="87594" y="118347"/>
                  </a:cubicBezTo>
                  <a:cubicBezTo>
                    <a:pt x="87594" y="118347"/>
                    <a:pt x="87594" y="118347"/>
                    <a:pt x="87594" y="118347"/>
                  </a:cubicBezTo>
                  <a:close/>
                  <a:moveTo>
                    <a:pt x="88101" y="117685"/>
                  </a:move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607" y="117685"/>
                    <a:pt x="88101" y="117685"/>
                    <a:pt x="88101" y="117685"/>
                  </a:cubicBezTo>
                  <a:close/>
                  <a:moveTo>
                    <a:pt x="90126" y="118016"/>
                  </a:moveTo>
                  <a:cubicBezTo>
                    <a:pt x="90126" y="118016"/>
                    <a:pt x="90126" y="118016"/>
                    <a:pt x="90126" y="118016"/>
                  </a:cubicBezTo>
                  <a:cubicBezTo>
                    <a:pt x="90126" y="118016"/>
                    <a:pt x="90126" y="118016"/>
                    <a:pt x="90126" y="118016"/>
                  </a:cubicBezTo>
                  <a:cubicBezTo>
                    <a:pt x="90126" y="118016"/>
                    <a:pt x="90126" y="118347"/>
                    <a:pt x="90126" y="118347"/>
                  </a:cubicBezTo>
                  <a:cubicBezTo>
                    <a:pt x="90126" y="118347"/>
                    <a:pt x="90126" y="118347"/>
                    <a:pt x="90126" y="118347"/>
                  </a:cubicBezTo>
                  <a:cubicBezTo>
                    <a:pt x="89620" y="118016"/>
                    <a:pt x="90126" y="118016"/>
                    <a:pt x="90126" y="118016"/>
                  </a:cubicBezTo>
                  <a:close/>
                  <a:moveTo>
                    <a:pt x="89113" y="118677"/>
                  </a:moveTo>
                  <a:cubicBezTo>
                    <a:pt x="89113" y="118677"/>
                    <a:pt x="89113" y="118677"/>
                    <a:pt x="89113"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90126" y="118677"/>
                    <a:pt x="90126" y="118677"/>
                  </a:cubicBezTo>
                  <a:cubicBezTo>
                    <a:pt x="90126" y="118677"/>
                    <a:pt x="90126" y="118677"/>
                    <a:pt x="90126" y="118677"/>
                  </a:cubicBezTo>
                  <a:cubicBezTo>
                    <a:pt x="90126" y="118677"/>
                    <a:pt x="90126" y="118677"/>
                    <a:pt x="90126" y="118677"/>
                  </a:cubicBezTo>
                  <a:cubicBezTo>
                    <a:pt x="90126" y="118677"/>
                    <a:pt x="89620" y="118677"/>
                    <a:pt x="89620" y="118677"/>
                  </a:cubicBezTo>
                  <a:cubicBezTo>
                    <a:pt x="89620" y="118677"/>
                    <a:pt x="89620" y="118677"/>
                    <a:pt x="89620" y="118677"/>
                  </a:cubicBezTo>
                  <a:cubicBezTo>
                    <a:pt x="89620" y="118677"/>
                    <a:pt x="89620" y="118677"/>
                    <a:pt x="89620" y="118677"/>
                  </a:cubicBezTo>
                  <a:cubicBezTo>
                    <a:pt x="89620" y="118677"/>
                    <a:pt x="89620" y="119008"/>
                    <a:pt x="89620" y="119008"/>
                  </a:cubicBezTo>
                  <a:cubicBezTo>
                    <a:pt x="89620" y="119008"/>
                    <a:pt x="89113" y="119008"/>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lose/>
                  <a:moveTo>
                    <a:pt x="90126" y="70743"/>
                  </a:moveTo>
                  <a:cubicBezTo>
                    <a:pt x="90632" y="70743"/>
                    <a:pt x="90632" y="70743"/>
                    <a:pt x="90632" y="70743"/>
                  </a:cubicBezTo>
                  <a:cubicBezTo>
                    <a:pt x="90632" y="70743"/>
                    <a:pt x="90632" y="70743"/>
                    <a:pt x="90632" y="70743"/>
                  </a:cubicBezTo>
                  <a:lnTo>
                    <a:pt x="90126" y="70743"/>
                  </a:lnTo>
                  <a:close/>
                  <a:moveTo>
                    <a:pt x="92151" y="97851"/>
                  </a:moveTo>
                  <a:cubicBezTo>
                    <a:pt x="92151" y="97851"/>
                    <a:pt x="92151" y="97851"/>
                    <a:pt x="92151" y="97851"/>
                  </a:cubicBezTo>
                  <a:cubicBezTo>
                    <a:pt x="92151" y="97851"/>
                    <a:pt x="92151" y="97851"/>
                    <a:pt x="92151" y="97851"/>
                  </a:cubicBezTo>
                  <a:cubicBezTo>
                    <a:pt x="92151" y="97520"/>
                    <a:pt x="92151" y="97520"/>
                    <a:pt x="92151" y="97851"/>
                  </a:cubicBezTo>
                  <a:cubicBezTo>
                    <a:pt x="92151" y="97851"/>
                    <a:pt x="92151" y="97851"/>
                    <a:pt x="92151" y="97851"/>
                  </a:cubicBezTo>
                  <a:cubicBezTo>
                    <a:pt x="92151" y="97851"/>
                    <a:pt x="92151" y="97851"/>
                    <a:pt x="92151" y="97851"/>
                  </a:cubicBezTo>
                  <a:close/>
                  <a:moveTo>
                    <a:pt x="98227" y="72396"/>
                  </a:moveTo>
                  <a:cubicBezTo>
                    <a:pt x="98227" y="72396"/>
                    <a:pt x="98227" y="72396"/>
                    <a:pt x="98227" y="72396"/>
                  </a:cubicBezTo>
                  <a:cubicBezTo>
                    <a:pt x="98227" y="72396"/>
                    <a:pt x="98227" y="72396"/>
                    <a:pt x="98227" y="72066"/>
                  </a:cubicBezTo>
                  <a:cubicBezTo>
                    <a:pt x="98227" y="72396"/>
                    <a:pt x="98227" y="72396"/>
                    <a:pt x="98227" y="72396"/>
                  </a:cubicBezTo>
                  <a:cubicBezTo>
                    <a:pt x="98227" y="72396"/>
                    <a:pt x="98227" y="72396"/>
                    <a:pt x="98227" y="72396"/>
                  </a:cubicBezTo>
                  <a:close/>
                  <a:moveTo>
                    <a:pt x="102784" y="76033"/>
                  </a:moveTo>
                  <a:cubicBezTo>
                    <a:pt x="102784" y="76363"/>
                    <a:pt x="102784" y="76363"/>
                    <a:pt x="102784" y="76363"/>
                  </a:cubicBezTo>
                  <a:cubicBezTo>
                    <a:pt x="102278" y="76033"/>
                    <a:pt x="102278" y="76033"/>
                    <a:pt x="102278" y="76033"/>
                  </a:cubicBezTo>
                  <a:cubicBezTo>
                    <a:pt x="102278" y="76033"/>
                    <a:pt x="102784" y="76033"/>
                    <a:pt x="102784" y="76033"/>
                  </a:cubicBezTo>
                  <a:cubicBezTo>
                    <a:pt x="102784" y="76033"/>
                    <a:pt x="102784" y="76033"/>
                    <a:pt x="102784" y="76033"/>
                  </a:cubicBezTo>
                  <a:cubicBezTo>
                    <a:pt x="102784" y="76033"/>
                    <a:pt x="102784" y="76033"/>
                    <a:pt x="102784" y="76033"/>
                  </a:cubicBezTo>
                  <a:cubicBezTo>
                    <a:pt x="102784" y="76033"/>
                    <a:pt x="103291" y="76033"/>
                    <a:pt x="103291" y="76033"/>
                  </a:cubicBezTo>
                  <a:cubicBezTo>
                    <a:pt x="103291" y="76033"/>
                    <a:pt x="103291" y="76033"/>
                    <a:pt x="102784" y="76033"/>
                  </a:cubicBezTo>
                  <a:close/>
                  <a:moveTo>
                    <a:pt x="104303" y="77024"/>
                  </a:move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lose/>
                  <a:moveTo>
                    <a:pt x="104810" y="79008"/>
                  </a:moveTo>
                  <a:cubicBezTo>
                    <a:pt x="104810" y="79008"/>
                    <a:pt x="104303" y="79008"/>
                    <a:pt x="104303" y="79008"/>
                  </a:cubicBezTo>
                  <a:cubicBezTo>
                    <a:pt x="104303" y="79008"/>
                    <a:pt x="104303" y="78677"/>
                    <a:pt x="104303" y="78677"/>
                  </a:cubicBezTo>
                  <a:cubicBezTo>
                    <a:pt x="104303" y="78677"/>
                    <a:pt x="104303" y="78677"/>
                    <a:pt x="104303" y="78677"/>
                  </a:cubicBezTo>
                  <a:cubicBezTo>
                    <a:pt x="104303" y="78677"/>
                    <a:pt x="104303" y="78677"/>
                    <a:pt x="104303" y="78677"/>
                  </a:cubicBezTo>
                  <a:cubicBezTo>
                    <a:pt x="104303" y="78677"/>
                    <a:pt x="104810" y="78677"/>
                    <a:pt x="104810" y="79008"/>
                  </a:cubicBezTo>
                  <a:cubicBezTo>
                    <a:pt x="104810" y="79008"/>
                    <a:pt x="104810" y="79008"/>
                    <a:pt x="104810" y="79008"/>
                  </a:cubicBezTo>
                  <a:close/>
                  <a:moveTo>
                    <a:pt x="105316" y="88595"/>
                  </a:moveTo>
                  <a:cubicBezTo>
                    <a:pt x="105316" y="88595"/>
                    <a:pt x="105316" y="88595"/>
                    <a:pt x="105316" y="88595"/>
                  </a:cubicBezTo>
                  <a:cubicBezTo>
                    <a:pt x="105316" y="88595"/>
                    <a:pt x="105316" y="88595"/>
                    <a:pt x="105316" y="88595"/>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0" name="Shape 1140"/>
            <p:cNvSpPr/>
            <p:nvPr/>
          </p:nvSpPr>
          <p:spPr>
            <a:xfrm>
              <a:off x="4364493" y="2529570"/>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1" name="Shape 1141"/>
            <p:cNvSpPr/>
            <p:nvPr/>
          </p:nvSpPr>
          <p:spPr>
            <a:xfrm>
              <a:off x="4907418" y="2337483"/>
              <a:ext cx="0" cy="0"/>
            </a:xfrm>
            <a:custGeom>
              <a:pathLst>
                <a:path extrusionOk="0" h="120000" w="120000">
                  <a:moveTo>
                    <a:pt x="0" y="0"/>
                  </a:moveTo>
                  <a:cubicBezTo>
                    <a:pt x="0" y="0"/>
                    <a:pt x="0" y="0"/>
                    <a:pt x="0" y="0"/>
                  </a:cubicBezTo>
                  <a:cubicBezTo>
                    <a:pt x="0" y="0"/>
                    <a:pt x="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2" name="Shape 1142"/>
            <p:cNvSpPr/>
            <p:nvPr/>
          </p:nvSpPr>
          <p:spPr>
            <a:xfrm>
              <a:off x="4853443" y="2053320"/>
              <a:ext cx="311150" cy="400050"/>
            </a:xfrm>
            <a:custGeom>
              <a:pathLst>
                <a:path extrusionOk="0" h="120000" w="120000">
                  <a:moveTo>
                    <a:pt x="90697" y="83243"/>
                  </a:moveTo>
                  <a:cubicBezTo>
                    <a:pt x="90697" y="83243"/>
                    <a:pt x="90697" y="83243"/>
                    <a:pt x="90697" y="83243"/>
                  </a:cubicBezTo>
                  <a:cubicBezTo>
                    <a:pt x="90697" y="83243"/>
                    <a:pt x="90697" y="83243"/>
                    <a:pt x="90697" y="83243"/>
                  </a:cubicBezTo>
                  <a:cubicBezTo>
                    <a:pt x="89302" y="82162"/>
                    <a:pt x="87906" y="83243"/>
                    <a:pt x="86511" y="82162"/>
                  </a:cubicBezTo>
                  <a:cubicBezTo>
                    <a:pt x="85116" y="82162"/>
                    <a:pt x="85116" y="82162"/>
                    <a:pt x="83720" y="82162"/>
                  </a:cubicBezTo>
                  <a:cubicBezTo>
                    <a:pt x="83720" y="82162"/>
                    <a:pt x="83720" y="82162"/>
                    <a:pt x="83720" y="82162"/>
                  </a:cubicBezTo>
                  <a:cubicBezTo>
                    <a:pt x="82325" y="82162"/>
                    <a:pt x="82325" y="82162"/>
                    <a:pt x="82325" y="82162"/>
                  </a:cubicBezTo>
                  <a:cubicBezTo>
                    <a:pt x="82325" y="82162"/>
                    <a:pt x="82325" y="81081"/>
                    <a:pt x="82325" y="81081"/>
                  </a:cubicBezTo>
                  <a:cubicBezTo>
                    <a:pt x="83720" y="81081"/>
                    <a:pt x="83720" y="81081"/>
                    <a:pt x="85116" y="81081"/>
                  </a:cubicBezTo>
                  <a:cubicBezTo>
                    <a:pt x="85116" y="81081"/>
                    <a:pt x="85116" y="80000"/>
                    <a:pt x="85116" y="80000"/>
                  </a:cubicBezTo>
                  <a:cubicBezTo>
                    <a:pt x="85116" y="78918"/>
                    <a:pt x="85116" y="78918"/>
                    <a:pt x="85116" y="77837"/>
                  </a:cubicBezTo>
                  <a:cubicBezTo>
                    <a:pt x="85116" y="77837"/>
                    <a:pt x="85116" y="77837"/>
                    <a:pt x="86511" y="77837"/>
                  </a:cubicBezTo>
                  <a:cubicBezTo>
                    <a:pt x="86511" y="77837"/>
                    <a:pt x="86511" y="77837"/>
                    <a:pt x="86511" y="77837"/>
                  </a:cubicBezTo>
                  <a:cubicBezTo>
                    <a:pt x="86511" y="78918"/>
                    <a:pt x="87906" y="80000"/>
                    <a:pt x="87906" y="81081"/>
                  </a:cubicBezTo>
                  <a:cubicBezTo>
                    <a:pt x="89302" y="81081"/>
                    <a:pt x="89302" y="82162"/>
                    <a:pt x="90697" y="82162"/>
                  </a:cubicBezTo>
                  <a:cubicBezTo>
                    <a:pt x="90697" y="82162"/>
                    <a:pt x="90697" y="82162"/>
                    <a:pt x="92093" y="82162"/>
                  </a:cubicBezTo>
                  <a:cubicBezTo>
                    <a:pt x="93488" y="82162"/>
                    <a:pt x="93488" y="82162"/>
                    <a:pt x="93488" y="81081"/>
                  </a:cubicBezTo>
                  <a:cubicBezTo>
                    <a:pt x="93488" y="80000"/>
                    <a:pt x="93488" y="78918"/>
                    <a:pt x="93488" y="78918"/>
                  </a:cubicBezTo>
                  <a:cubicBezTo>
                    <a:pt x="93488" y="77837"/>
                    <a:pt x="92093" y="76756"/>
                    <a:pt x="93488" y="75675"/>
                  </a:cubicBezTo>
                  <a:cubicBezTo>
                    <a:pt x="93488" y="75675"/>
                    <a:pt x="92093" y="75675"/>
                    <a:pt x="92093" y="75675"/>
                  </a:cubicBezTo>
                  <a:cubicBezTo>
                    <a:pt x="92093" y="74594"/>
                    <a:pt x="90697" y="73513"/>
                    <a:pt x="89302" y="73513"/>
                  </a:cubicBezTo>
                  <a:cubicBezTo>
                    <a:pt x="89302" y="72432"/>
                    <a:pt x="89302" y="72432"/>
                    <a:pt x="87906" y="72432"/>
                  </a:cubicBezTo>
                  <a:cubicBezTo>
                    <a:pt x="87906" y="72432"/>
                    <a:pt x="87906" y="71351"/>
                    <a:pt x="87906" y="71351"/>
                  </a:cubicBezTo>
                  <a:cubicBezTo>
                    <a:pt x="87906" y="71351"/>
                    <a:pt x="87906" y="70270"/>
                    <a:pt x="87906" y="69189"/>
                  </a:cubicBezTo>
                  <a:cubicBezTo>
                    <a:pt x="87906" y="69189"/>
                    <a:pt x="87906" y="69189"/>
                    <a:pt x="87906" y="69189"/>
                  </a:cubicBezTo>
                  <a:cubicBezTo>
                    <a:pt x="87906" y="69189"/>
                    <a:pt x="87906" y="69189"/>
                    <a:pt x="87906" y="69189"/>
                  </a:cubicBezTo>
                  <a:cubicBezTo>
                    <a:pt x="87906" y="69189"/>
                    <a:pt x="87906" y="70270"/>
                    <a:pt x="87906" y="70270"/>
                  </a:cubicBezTo>
                  <a:cubicBezTo>
                    <a:pt x="87906" y="71351"/>
                    <a:pt x="89302" y="71351"/>
                    <a:pt x="90697" y="72432"/>
                  </a:cubicBezTo>
                  <a:cubicBezTo>
                    <a:pt x="90697" y="72432"/>
                    <a:pt x="90697" y="73513"/>
                    <a:pt x="92093" y="73513"/>
                  </a:cubicBezTo>
                  <a:cubicBezTo>
                    <a:pt x="92093" y="73513"/>
                    <a:pt x="93488" y="73513"/>
                    <a:pt x="93488" y="73513"/>
                  </a:cubicBezTo>
                  <a:cubicBezTo>
                    <a:pt x="93488" y="72432"/>
                    <a:pt x="93488" y="72432"/>
                    <a:pt x="93488" y="71351"/>
                  </a:cubicBezTo>
                  <a:cubicBezTo>
                    <a:pt x="93488" y="71351"/>
                    <a:pt x="93488" y="71351"/>
                    <a:pt x="93488" y="70270"/>
                  </a:cubicBezTo>
                  <a:cubicBezTo>
                    <a:pt x="93488" y="70270"/>
                    <a:pt x="93488" y="70270"/>
                    <a:pt x="93488" y="69189"/>
                  </a:cubicBezTo>
                  <a:cubicBezTo>
                    <a:pt x="93488" y="69189"/>
                    <a:pt x="92093" y="69189"/>
                    <a:pt x="90697" y="68108"/>
                  </a:cubicBezTo>
                  <a:cubicBezTo>
                    <a:pt x="90697" y="68108"/>
                    <a:pt x="90697" y="68108"/>
                    <a:pt x="90697" y="68108"/>
                  </a:cubicBezTo>
                  <a:cubicBezTo>
                    <a:pt x="90697" y="68108"/>
                    <a:pt x="90697" y="68108"/>
                    <a:pt x="90697" y="68108"/>
                  </a:cubicBezTo>
                  <a:cubicBezTo>
                    <a:pt x="90697" y="68108"/>
                    <a:pt x="90697" y="68108"/>
                    <a:pt x="90697" y="68108"/>
                  </a:cubicBezTo>
                  <a:cubicBezTo>
                    <a:pt x="90697" y="67027"/>
                    <a:pt x="89302" y="67027"/>
                    <a:pt x="89302" y="67027"/>
                  </a:cubicBezTo>
                  <a:cubicBezTo>
                    <a:pt x="89302" y="67027"/>
                    <a:pt x="89302" y="67027"/>
                    <a:pt x="89302" y="67027"/>
                  </a:cubicBezTo>
                  <a:cubicBezTo>
                    <a:pt x="89302" y="67027"/>
                    <a:pt x="89302" y="67027"/>
                    <a:pt x="89302" y="67027"/>
                  </a:cubicBezTo>
                  <a:cubicBezTo>
                    <a:pt x="89302" y="67027"/>
                    <a:pt x="89302" y="67027"/>
                    <a:pt x="89302" y="67027"/>
                  </a:cubicBezTo>
                  <a:cubicBezTo>
                    <a:pt x="90697" y="67027"/>
                    <a:pt x="90697" y="67027"/>
                    <a:pt x="90697" y="68108"/>
                  </a:cubicBezTo>
                  <a:cubicBezTo>
                    <a:pt x="90697" y="68108"/>
                    <a:pt x="90697" y="68108"/>
                    <a:pt x="90697" y="68108"/>
                  </a:cubicBezTo>
                  <a:cubicBezTo>
                    <a:pt x="90697" y="68108"/>
                    <a:pt x="90697" y="68108"/>
                    <a:pt x="90697" y="68108"/>
                  </a:cubicBezTo>
                  <a:cubicBezTo>
                    <a:pt x="90697" y="68108"/>
                    <a:pt x="92093" y="68108"/>
                    <a:pt x="92093" y="68108"/>
                  </a:cubicBezTo>
                  <a:cubicBezTo>
                    <a:pt x="92093" y="68108"/>
                    <a:pt x="93488" y="68108"/>
                    <a:pt x="94883" y="68108"/>
                  </a:cubicBezTo>
                  <a:cubicBezTo>
                    <a:pt x="94883" y="68108"/>
                    <a:pt x="96279" y="67027"/>
                    <a:pt x="96279" y="67027"/>
                  </a:cubicBezTo>
                  <a:cubicBezTo>
                    <a:pt x="97674" y="67027"/>
                    <a:pt x="97674" y="67027"/>
                    <a:pt x="97674" y="67027"/>
                  </a:cubicBezTo>
                  <a:cubicBezTo>
                    <a:pt x="97674" y="67027"/>
                    <a:pt x="97674" y="65945"/>
                    <a:pt x="97674" y="65945"/>
                  </a:cubicBezTo>
                  <a:cubicBezTo>
                    <a:pt x="97674" y="65945"/>
                    <a:pt x="97674" y="64864"/>
                    <a:pt x="97674" y="64864"/>
                  </a:cubicBezTo>
                  <a:cubicBezTo>
                    <a:pt x="96279" y="64864"/>
                    <a:pt x="96279" y="64864"/>
                    <a:pt x="94883" y="63783"/>
                  </a:cubicBezTo>
                  <a:cubicBezTo>
                    <a:pt x="94883" y="63783"/>
                    <a:pt x="94883" y="63783"/>
                    <a:pt x="94883" y="63783"/>
                  </a:cubicBezTo>
                  <a:cubicBezTo>
                    <a:pt x="94883" y="63783"/>
                    <a:pt x="94883" y="63783"/>
                    <a:pt x="94883" y="63783"/>
                  </a:cubicBezTo>
                  <a:cubicBezTo>
                    <a:pt x="96279" y="63783"/>
                    <a:pt x="97674" y="64864"/>
                    <a:pt x="99069" y="63783"/>
                  </a:cubicBezTo>
                  <a:cubicBezTo>
                    <a:pt x="99069" y="63783"/>
                    <a:pt x="99069" y="63783"/>
                    <a:pt x="99069" y="63783"/>
                  </a:cubicBezTo>
                  <a:cubicBezTo>
                    <a:pt x="100465" y="63783"/>
                    <a:pt x="101860" y="61621"/>
                    <a:pt x="100465" y="61621"/>
                  </a:cubicBezTo>
                  <a:cubicBezTo>
                    <a:pt x="100465" y="61621"/>
                    <a:pt x="99069" y="60540"/>
                    <a:pt x="99069" y="60540"/>
                  </a:cubicBezTo>
                  <a:cubicBezTo>
                    <a:pt x="99069" y="59459"/>
                    <a:pt x="99069" y="59459"/>
                    <a:pt x="99069" y="59459"/>
                  </a:cubicBezTo>
                  <a:cubicBezTo>
                    <a:pt x="99069" y="59459"/>
                    <a:pt x="99069" y="59459"/>
                    <a:pt x="99069" y="59459"/>
                  </a:cubicBezTo>
                  <a:cubicBezTo>
                    <a:pt x="99069" y="58378"/>
                    <a:pt x="99069" y="58378"/>
                    <a:pt x="99069" y="58378"/>
                  </a:cubicBezTo>
                  <a:cubicBezTo>
                    <a:pt x="99069" y="59459"/>
                    <a:pt x="100465" y="59459"/>
                    <a:pt x="100465" y="58378"/>
                  </a:cubicBezTo>
                  <a:cubicBezTo>
                    <a:pt x="100465" y="58378"/>
                    <a:pt x="100465" y="58378"/>
                    <a:pt x="100465" y="58378"/>
                  </a:cubicBezTo>
                  <a:cubicBezTo>
                    <a:pt x="100465" y="57297"/>
                    <a:pt x="100465" y="57297"/>
                    <a:pt x="100465" y="56216"/>
                  </a:cubicBezTo>
                  <a:cubicBezTo>
                    <a:pt x="100465" y="56216"/>
                    <a:pt x="100465" y="55135"/>
                    <a:pt x="100465" y="55135"/>
                  </a:cubicBezTo>
                  <a:cubicBezTo>
                    <a:pt x="99069" y="54054"/>
                    <a:pt x="100465" y="54054"/>
                    <a:pt x="100465" y="54054"/>
                  </a:cubicBezTo>
                  <a:cubicBezTo>
                    <a:pt x="100465" y="54054"/>
                    <a:pt x="100465" y="52972"/>
                    <a:pt x="100465" y="52972"/>
                  </a:cubicBezTo>
                  <a:cubicBezTo>
                    <a:pt x="100465" y="52972"/>
                    <a:pt x="99069" y="52972"/>
                    <a:pt x="99069" y="52972"/>
                  </a:cubicBezTo>
                  <a:cubicBezTo>
                    <a:pt x="99069" y="52972"/>
                    <a:pt x="97674" y="52972"/>
                    <a:pt x="97674" y="52972"/>
                  </a:cubicBezTo>
                  <a:cubicBezTo>
                    <a:pt x="97674" y="51891"/>
                    <a:pt x="97674" y="51891"/>
                    <a:pt x="97674" y="51891"/>
                  </a:cubicBezTo>
                  <a:cubicBezTo>
                    <a:pt x="97674" y="51891"/>
                    <a:pt x="97674" y="50810"/>
                    <a:pt x="97674" y="50810"/>
                  </a:cubicBezTo>
                  <a:cubicBezTo>
                    <a:pt x="97674" y="50810"/>
                    <a:pt x="99069" y="50810"/>
                    <a:pt x="99069" y="51891"/>
                  </a:cubicBezTo>
                  <a:cubicBezTo>
                    <a:pt x="99069" y="51891"/>
                    <a:pt x="99069" y="51891"/>
                    <a:pt x="99069" y="51891"/>
                  </a:cubicBezTo>
                  <a:cubicBezTo>
                    <a:pt x="99069" y="51891"/>
                    <a:pt x="99069" y="51891"/>
                    <a:pt x="99069" y="51891"/>
                  </a:cubicBezTo>
                  <a:cubicBezTo>
                    <a:pt x="99069" y="50810"/>
                    <a:pt x="97674" y="50810"/>
                    <a:pt x="97674" y="50810"/>
                  </a:cubicBezTo>
                  <a:cubicBezTo>
                    <a:pt x="97674" y="50810"/>
                    <a:pt x="97674" y="50810"/>
                    <a:pt x="97674" y="50810"/>
                  </a:cubicBezTo>
                  <a:cubicBezTo>
                    <a:pt x="99069" y="50810"/>
                    <a:pt x="99069" y="49729"/>
                    <a:pt x="99069" y="49729"/>
                  </a:cubicBezTo>
                  <a:cubicBezTo>
                    <a:pt x="100465" y="49729"/>
                    <a:pt x="100465" y="49729"/>
                    <a:pt x="100465" y="49729"/>
                  </a:cubicBezTo>
                  <a:cubicBezTo>
                    <a:pt x="100465" y="49729"/>
                    <a:pt x="100465" y="49729"/>
                    <a:pt x="101860" y="49729"/>
                  </a:cubicBezTo>
                  <a:cubicBezTo>
                    <a:pt x="101860" y="49729"/>
                    <a:pt x="103255" y="50810"/>
                    <a:pt x="103255" y="51891"/>
                  </a:cubicBezTo>
                  <a:cubicBezTo>
                    <a:pt x="101860" y="52972"/>
                    <a:pt x="103255" y="52972"/>
                    <a:pt x="103255" y="54054"/>
                  </a:cubicBezTo>
                  <a:cubicBezTo>
                    <a:pt x="103255" y="54054"/>
                    <a:pt x="103255" y="54054"/>
                    <a:pt x="103255" y="54054"/>
                  </a:cubicBezTo>
                  <a:cubicBezTo>
                    <a:pt x="103255" y="54054"/>
                    <a:pt x="103255" y="54054"/>
                    <a:pt x="103255" y="52972"/>
                  </a:cubicBezTo>
                  <a:cubicBezTo>
                    <a:pt x="103255" y="51891"/>
                    <a:pt x="103255" y="51891"/>
                    <a:pt x="104651" y="50810"/>
                  </a:cubicBezTo>
                  <a:cubicBezTo>
                    <a:pt x="104651" y="49729"/>
                    <a:pt x="104651" y="48648"/>
                    <a:pt x="104651" y="48648"/>
                  </a:cubicBezTo>
                  <a:cubicBezTo>
                    <a:pt x="104651" y="47567"/>
                    <a:pt x="104651" y="47567"/>
                    <a:pt x="104651" y="47567"/>
                  </a:cubicBezTo>
                  <a:cubicBezTo>
                    <a:pt x="103255" y="46486"/>
                    <a:pt x="103255" y="46486"/>
                    <a:pt x="103255" y="46486"/>
                  </a:cubicBezTo>
                  <a:cubicBezTo>
                    <a:pt x="101860" y="46486"/>
                    <a:pt x="101860" y="46486"/>
                    <a:pt x="101860" y="46486"/>
                  </a:cubicBezTo>
                  <a:cubicBezTo>
                    <a:pt x="101860" y="46486"/>
                    <a:pt x="101860" y="46486"/>
                    <a:pt x="101860" y="46486"/>
                  </a:cubicBezTo>
                  <a:cubicBezTo>
                    <a:pt x="101860" y="46486"/>
                    <a:pt x="101860" y="45405"/>
                    <a:pt x="101860" y="45405"/>
                  </a:cubicBezTo>
                  <a:cubicBezTo>
                    <a:pt x="103255" y="45405"/>
                    <a:pt x="103255" y="45405"/>
                    <a:pt x="103255" y="44324"/>
                  </a:cubicBezTo>
                  <a:cubicBezTo>
                    <a:pt x="103255" y="44324"/>
                    <a:pt x="101860" y="44324"/>
                    <a:pt x="101860" y="44324"/>
                  </a:cubicBezTo>
                  <a:cubicBezTo>
                    <a:pt x="101860" y="43243"/>
                    <a:pt x="101860" y="43243"/>
                    <a:pt x="100465" y="43243"/>
                  </a:cubicBezTo>
                  <a:cubicBezTo>
                    <a:pt x="100465" y="43243"/>
                    <a:pt x="100465" y="43243"/>
                    <a:pt x="100465" y="43243"/>
                  </a:cubicBezTo>
                  <a:cubicBezTo>
                    <a:pt x="100465" y="43243"/>
                    <a:pt x="101860" y="42162"/>
                    <a:pt x="101860" y="42162"/>
                  </a:cubicBezTo>
                  <a:cubicBezTo>
                    <a:pt x="101860" y="43243"/>
                    <a:pt x="103255" y="43243"/>
                    <a:pt x="103255" y="42162"/>
                  </a:cubicBezTo>
                  <a:cubicBezTo>
                    <a:pt x="103255" y="41081"/>
                    <a:pt x="104651" y="40000"/>
                    <a:pt x="104651" y="38918"/>
                  </a:cubicBezTo>
                  <a:cubicBezTo>
                    <a:pt x="104651" y="36756"/>
                    <a:pt x="106046" y="34594"/>
                    <a:pt x="107441" y="32432"/>
                  </a:cubicBezTo>
                  <a:cubicBezTo>
                    <a:pt x="107441" y="32432"/>
                    <a:pt x="108837" y="31351"/>
                    <a:pt x="108837" y="31351"/>
                  </a:cubicBezTo>
                  <a:cubicBezTo>
                    <a:pt x="108837" y="31351"/>
                    <a:pt x="108837" y="30270"/>
                    <a:pt x="108837" y="30270"/>
                  </a:cubicBezTo>
                  <a:cubicBezTo>
                    <a:pt x="108837" y="29189"/>
                    <a:pt x="108837" y="29189"/>
                    <a:pt x="110232" y="29189"/>
                  </a:cubicBezTo>
                  <a:cubicBezTo>
                    <a:pt x="111627" y="29189"/>
                    <a:pt x="111627" y="29189"/>
                    <a:pt x="111627" y="28108"/>
                  </a:cubicBezTo>
                  <a:cubicBezTo>
                    <a:pt x="111627" y="28108"/>
                    <a:pt x="111627" y="27027"/>
                    <a:pt x="111627" y="27027"/>
                  </a:cubicBezTo>
                  <a:cubicBezTo>
                    <a:pt x="111627" y="27027"/>
                    <a:pt x="111627" y="27027"/>
                    <a:pt x="110232" y="27027"/>
                  </a:cubicBezTo>
                  <a:cubicBezTo>
                    <a:pt x="110232" y="27027"/>
                    <a:pt x="110232" y="27027"/>
                    <a:pt x="108837" y="27027"/>
                  </a:cubicBezTo>
                  <a:cubicBezTo>
                    <a:pt x="108837" y="27027"/>
                    <a:pt x="108837" y="27027"/>
                    <a:pt x="108837" y="27027"/>
                  </a:cubicBezTo>
                  <a:cubicBezTo>
                    <a:pt x="108837" y="27027"/>
                    <a:pt x="108837" y="25945"/>
                    <a:pt x="108837" y="25945"/>
                  </a:cubicBezTo>
                  <a:cubicBezTo>
                    <a:pt x="110232" y="25945"/>
                    <a:pt x="110232" y="25945"/>
                    <a:pt x="111627" y="25945"/>
                  </a:cubicBezTo>
                  <a:cubicBezTo>
                    <a:pt x="111627" y="27027"/>
                    <a:pt x="113023" y="27027"/>
                    <a:pt x="114418" y="25945"/>
                  </a:cubicBezTo>
                  <a:cubicBezTo>
                    <a:pt x="114418" y="25945"/>
                    <a:pt x="114418" y="25945"/>
                    <a:pt x="114418" y="25945"/>
                  </a:cubicBezTo>
                  <a:cubicBezTo>
                    <a:pt x="115813" y="25945"/>
                    <a:pt x="115813" y="25945"/>
                    <a:pt x="115813" y="24864"/>
                  </a:cubicBezTo>
                  <a:cubicBezTo>
                    <a:pt x="114418" y="24864"/>
                    <a:pt x="114418" y="24864"/>
                    <a:pt x="114418" y="24864"/>
                  </a:cubicBezTo>
                  <a:cubicBezTo>
                    <a:pt x="114418" y="24864"/>
                    <a:pt x="115813" y="23783"/>
                    <a:pt x="115813" y="23783"/>
                  </a:cubicBezTo>
                  <a:cubicBezTo>
                    <a:pt x="115813" y="23783"/>
                    <a:pt x="117209" y="23783"/>
                    <a:pt x="117209" y="23783"/>
                  </a:cubicBezTo>
                  <a:cubicBezTo>
                    <a:pt x="118604" y="23783"/>
                    <a:pt x="118604" y="22702"/>
                    <a:pt x="118604" y="22702"/>
                  </a:cubicBezTo>
                  <a:cubicBezTo>
                    <a:pt x="120000" y="21621"/>
                    <a:pt x="120000" y="21621"/>
                    <a:pt x="118604" y="20540"/>
                  </a:cubicBezTo>
                  <a:cubicBezTo>
                    <a:pt x="118604" y="19459"/>
                    <a:pt x="118604" y="19459"/>
                    <a:pt x="118604" y="19459"/>
                  </a:cubicBezTo>
                  <a:cubicBezTo>
                    <a:pt x="117209" y="18378"/>
                    <a:pt x="115813" y="18378"/>
                    <a:pt x="113023" y="17297"/>
                  </a:cubicBezTo>
                  <a:cubicBezTo>
                    <a:pt x="113023" y="17297"/>
                    <a:pt x="111627" y="18378"/>
                    <a:pt x="110232" y="18378"/>
                  </a:cubicBezTo>
                  <a:cubicBezTo>
                    <a:pt x="110232" y="18378"/>
                    <a:pt x="110232" y="18378"/>
                    <a:pt x="110232" y="18378"/>
                  </a:cubicBezTo>
                  <a:cubicBezTo>
                    <a:pt x="108837" y="19459"/>
                    <a:pt x="108837" y="19459"/>
                    <a:pt x="108837" y="19459"/>
                  </a:cubicBezTo>
                  <a:cubicBezTo>
                    <a:pt x="108837" y="19459"/>
                    <a:pt x="108837" y="19459"/>
                    <a:pt x="108837" y="19459"/>
                  </a:cubicBezTo>
                  <a:cubicBezTo>
                    <a:pt x="107441" y="19459"/>
                    <a:pt x="107441" y="19459"/>
                    <a:pt x="107441" y="19459"/>
                  </a:cubicBezTo>
                  <a:cubicBezTo>
                    <a:pt x="106046" y="19459"/>
                    <a:pt x="106046" y="19459"/>
                    <a:pt x="106046" y="19459"/>
                  </a:cubicBezTo>
                  <a:cubicBezTo>
                    <a:pt x="104651" y="20540"/>
                    <a:pt x="103255" y="21621"/>
                    <a:pt x="101860" y="22702"/>
                  </a:cubicBezTo>
                  <a:cubicBezTo>
                    <a:pt x="100465" y="22702"/>
                    <a:pt x="99069" y="22702"/>
                    <a:pt x="97674" y="23783"/>
                  </a:cubicBezTo>
                  <a:cubicBezTo>
                    <a:pt x="97674" y="23783"/>
                    <a:pt x="97674" y="23783"/>
                    <a:pt x="97674" y="23783"/>
                  </a:cubicBezTo>
                  <a:cubicBezTo>
                    <a:pt x="97674" y="23783"/>
                    <a:pt x="97674" y="23783"/>
                    <a:pt x="97674" y="23783"/>
                  </a:cubicBezTo>
                  <a:cubicBezTo>
                    <a:pt x="97674" y="23783"/>
                    <a:pt x="96279" y="23783"/>
                    <a:pt x="96279" y="24864"/>
                  </a:cubicBezTo>
                  <a:cubicBezTo>
                    <a:pt x="96279" y="24864"/>
                    <a:pt x="96279" y="24864"/>
                    <a:pt x="96279" y="24864"/>
                  </a:cubicBezTo>
                  <a:cubicBezTo>
                    <a:pt x="96279" y="24864"/>
                    <a:pt x="96279" y="24864"/>
                    <a:pt x="96279" y="24864"/>
                  </a:cubicBezTo>
                  <a:cubicBezTo>
                    <a:pt x="96279" y="23783"/>
                    <a:pt x="97674" y="23783"/>
                    <a:pt x="97674" y="23783"/>
                  </a:cubicBezTo>
                  <a:cubicBezTo>
                    <a:pt x="97674" y="23783"/>
                    <a:pt x="97674" y="23783"/>
                    <a:pt x="97674" y="23783"/>
                  </a:cubicBezTo>
                  <a:cubicBezTo>
                    <a:pt x="97674" y="23783"/>
                    <a:pt x="97674" y="23783"/>
                    <a:pt x="97674" y="23783"/>
                  </a:cubicBezTo>
                  <a:cubicBezTo>
                    <a:pt x="97674" y="22702"/>
                    <a:pt x="97674" y="22702"/>
                    <a:pt x="97674" y="22702"/>
                  </a:cubicBezTo>
                  <a:cubicBezTo>
                    <a:pt x="99069" y="21621"/>
                    <a:pt x="100465" y="21621"/>
                    <a:pt x="100465" y="20540"/>
                  </a:cubicBezTo>
                  <a:cubicBezTo>
                    <a:pt x="101860" y="20540"/>
                    <a:pt x="103255" y="19459"/>
                    <a:pt x="103255" y="19459"/>
                  </a:cubicBezTo>
                  <a:cubicBezTo>
                    <a:pt x="103255" y="18378"/>
                    <a:pt x="103255" y="18378"/>
                    <a:pt x="104651" y="18378"/>
                  </a:cubicBezTo>
                  <a:cubicBezTo>
                    <a:pt x="104651" y="16216"/>
                    <a:pt x="103255" y="15135"/>
                    <a:pt x="101860" y="16216"/>
                  </a:cubicBezTo>
                  <a:cubicBezTo>
                    <a:pt x="101860" y="16216"/>
                    <a:pt x="101860" y="16216"/>
                    <a:pt x="101860" y="16216"/>
                  </a:cubicBezTo>
                  <a:cubicBezTo>
                    <a:pt x="100465" y="16216"/>
                    <a:pt x="100465" y="16216"/>
                    <a:pt x="100465" y="16216"/>
                  </a:cubicBezTo>
                  <a:cubicBezTo>
                    <a:pt x="100465" y="16216"/>
                    <a:pt x="100465" y="17297"/>
                    <a:pt x="100465" y="17297"/>
                  </a:cubicBezTo>
                  <a:cubicBezTo>
                    <a:pt x="100465" y="18378"/>
                    <a:pt x="99069" y="18378"/>
                    <a:pt x="99069" y="18378"/>
                  </a:cubicBezTo>
                  <a:cubicBezTo>
                    <a:pt x="99069" y="18378"/>
                    <a:pt x="97674" y="18378"/>
                    <a:pt x="97674" y="18378"/>
                  </a:cubicBezTo>
                  <a:cubicBezTo>
                    <a:pt x="97674" y="18378"/>
                    <a:pt x="96279" y="18378"/>
                    <a:pt x="94883" y="18378"/>
                  </a:cubicBezTo>
                  <a:cubicBezTo>
                    <a:pt x="94883" y="18378"/>
                    <a:pt x="94883" y="18378"/>
                    <a:pt x="94883" y="18378"/>
                  </a:cubicBezTo>
                  <a:cubicBezTo>
                    <a:pt x="94883" y="18378"/>
                    <a:pt x="94883" y="18378"/>
                    <a:pt x="94883" y="17297"/>
                  </a:cubicBezTo>
                  <a:cubicBezTo>
                    <a:pt x="94883" y="17297"/>
                    <a:pt x="96279" y="17297"/>
                    <a:pt x="96279" y="17297"/>
                  </a:cubicBezTo>
                  <a:cubicBezTo>
                    <a:pt x="96279" y="17297"/>
                    <a:pt x="97674" y="17297"/>
                    <a:pt x="97674" y="16216"/>
                  </a:cubicBezTo>
                  <a:cubicBezTo>
                    <a:pt x="97674" y="16216"/>
                    <a:pt x="97674" y="15135"/>
                    <a:pt x="97674" y="15135"/>
                  </a:cubicBezTo>
                  <a:cubicBezTo>
                    <a:pt x="96279" y="15135"/>
                    <a:pt x="94883" y="15135"/>
                    <a:pt x="94883" y="15135"/>
                  </a:cubicBezTo>
                  <a:cubicBezTo>
                    <a:pt x="90697" y="14054"/>
                    <a:pt x="89302" y="14054"/>
                    <a:pt x="86511" y="15135"/>
                  </a:cubicBezTo>
                  <a:cubicBezTo>
                    <a:pt x="86511" y="16216"/>
                    <a:pt x="85116" y="16216"/>
                    <a:pt x="85116" y="16216"/>
                  </a:cubicBezTo>
                  <a:cubicBezTo>
                    <a:pt x="85116" y="16216"/>
                    <a:pt x="83720" y="16216"/>
                    <a:pt x="83720" y="16216"/>
                  </a:cubicBezTo>
                  <a:cubicBezTo>
                    <a:pt x="83720" y="16216"/>
                    <a:pt x="82325" y="16216"/>
                    <a:pt x="82325" y="16216"/>
                  </a:cubicBezTo>
                  <a:cubicBezTo>
                    <a:pt x="82325" y="16216"/>
                    <a:pt x="82325" y="16216"/>
                    <a:pt x="82325" y="16216"/>
                  </a:cubicBezTo>
                  <a:cubicBezTo>
                    <a:pt x="83720" y="16216"/>
                    <a:pt x="83720" y="15135"/>
                    <a:pt x="83720" y="15135"/>
                  </a:cubicBezTo>
                  <a:cubicBezTo>
                    <a:pt x="85116" y="15135"/>
                    <a:pt x="86511" y="15135"/>
                    <a:pt x="87906" y="14054"/>
                  </a:cubicBezTo>
                  <a:cubicBezTo>
                    <a:pt x="89302" y="14054"/>
                    <a:pt x="92093" y="14054"/>
                    <a:pt x="93488" y="14054"/>
                  </a:cubicBezTo>
                  <a:cubicBezTo>
                    <a:pt x="96279" y="14054"/>
                    <a:pt x="97674" y="14054"/>
                    <a:pt x="99069" y="14054"/>
                  </a:cubicBezTo>
                  <a:cubicBezTo>
                    <a:pt x="100465" y="14054"/>
                    <a:pt x="101860" y="14054"/>
                    <a:pt x="103255" y="14054"/>
                  </a:cubicBezTo>
                  <a:cubicBezTo>
                    <a:pt x="104651" y="14054"/>
                    <a:pt x="106046" y="12972"/>
                    <a:pt x="106046" y="11891"/>
                  </a:cubicBezTo>
                  <a:cubicBezTo>
                    <a:pt x="107441" y="11891"/>
                    <a:pt x="107441" y="10810"/>
                    <a:pt x="107441" y="10810"/>
                  </a:cubicBezTo>
                  <a:cubicBezTo>
                    <a:pt x="106046" y="9729"/>
                    <a:pt x="104651" y="9729"/>
                    <a:pt x="104651" y="9729"/>
                  </a:cubicBezTo>
                  <a:cubicBezTo>
                    <a:pt x="103255" y="8648"/>
                    <a:pt x="101860" y="7567"/>
                    <a:pt x="100465" y="8648"/>
                  </a:cubicBezTo>
                  <a:cubicBezTo>
                    <a:pt x="99069" y="8648"/>
                    <a:pt x="99069" y="8648"/>
                    <a:pt x="99069" y="8648"/>
                  </a:cubicBezTo>
                  <a:cubicBezTo>
                    <a:pt x="99069" y="8648"/>
                    <a:pt x="99069" y="8648"/>
                    <a:pt x="99069" y="8648"/>
                  </a:cubicBezTo>
                  <a:cubicBezTo>
                    <a:pt x="99069" y="8648"/>
                    <a:pt x="99069" y="8648"/>
                    <a:pt x="99069" y="8648"/>
                  </a:cubicBezTo>
                  <a:cubicBezTo>
                    <a:pt x="99069" y="8648"/>
                    <a:pt x="99069" y="8648"/>
                    <a:pt x="100465" y="7567"/>
                  </a:cubicBezTo>
                  <a:cubicBezTo>
                    <a:pt x="100465" y="7567"/>
                    <a:pt x="100465" y="6486"/>
                    <a:pt x="100465" y="6486"/>
                  </a:cubicBezTo>
                  <a:cubicBezTo>
                    <a:pt x="100465" y="5405"/>
                    <a:pt x="99069" y="5405"/>
                    <a:pt x="99069" y="5405"/>
                  </a:cubicBezTo>
                  <a:cubicBezTo>
                    <a:pt x="97674" y="6486"/>
                    <a:pt x="94883" y="6486"/>
                    <a:pt x="93488" y="5405"/>
                  </a:cubicBezTo>
                  <a:cubicBezTo>
                    <a:pt x="92093" y="5405"/>
                    <a:pt x="92093" y="5405"/>
                    <a:pt x="90697" y="5405"/>
                  </a:cubicBezTo>
                  <a:cubicBezTo>
                    <a:pt x="89302" y="5405"/>
                    <a:pt x="89302" y="5405"/>
                    <a:pt x="87906" y="5405"/>
                  </a:cubicBezTo>
                  <a:cubicBezTo>
                    <a:pt x="87906" y="6486"/>
                    <a:pt x="86511" y="6486"/>
                    <a:pt x="85116" y="6486"/>
                  </a:cubicBezTo>
                  <a:cubicBezTo>
                    <a:pt x="83720" y="5405"/>
                    <a:pt x="83720" y="6486"/>
                    <a:pt x="82325" y="6486"/>
                  </a:cubicBezTo>
                  <a:cubicBezTo>
                    <a:pt x="82325" y="6486"/>
                    <a:pt x="82325" y="6486"/>
                    <a:pt x="82325" y="6486"/>
                  </a:cubicBezTo>
                  <a:cubicBezTo>
                    <a:pt x="80930" y="6486"/>
                    <a:pt x="80930" y="6486"/>
                    <a:pt x="80930" y="6486"/>
                  </a:cubicBezTo>
                  <a:cubicBezTo>
                    <a:pt x="80930" y="6486"/>
                    <a:pt x="80930" y="6486"/>
                    <a:pt x="80930" y="6486"/>
                  </a:cubicBezTo>
                  <a:cubicBezTo>
                    <a:pt x="82325" y="6486"/>
                    <a:pt x="82325" y="5405"/>
                    <a:pt x="82325" y="5405"/>
                  </a:cubicBezTo>
                  <a:cubicBezTo>
                    <a:pt x="83720" y="5405"/>
                    <a:pt x="85116" y="5405"/>
                    <a:pt x="85116" y="5405"/>
                  </a:cubicBezTo>
                  <a:cubicBezTo>
                    <a:pt x="86511" y="5405"/>
                    <a:pt x="89302" y="5405"/>
                    <a:pt x="90697" y="5405"/>
                  </a:cubicBezTo>
                  <a:cubicBezTo>
                    <a:pt x="92093" y="5405"/>
                    <a:pt x="93488" y="5405"/>
                    <a:pt x="94883" y="5405"/>
                  </a:cubicBezTo>
                  <a:cubicBezTo>
                    <a:pt x="96279" y="5405"/>
                    <a:pt x="97674" y="5405"/>
                    <a:pt x="97674" y="4324"/>
                  </a:cubicBezTo>
                  <a:cubicBezTo>
                    <a:pt x="99069" y="4324"/>
                    <a:pt x="99069" y="4324"/>
                    <a:pt x="99069" y="4324"/>
                  </a:cubicBezTo>
                  <a:cubicBezTo>
                    <a:pt x="97674" y="3243"/>
                    <a:pt x="96279" y="2162"/>
                    <a:pt x="94883" y="2162"/>
                  </a:cubicBezTo>
                  <a:cubicBezTo>
                    <a:pt x="92093" y="2162"/>
                    <a:pt x="90697" y="1081"/>
                    <a:pt x="87906" y="1081"/>
                  </a:cubicBezTo>
                  <a:cubicBezTo>
                    <a:pt x="86511" y="0"/>
                    <a:pt x="85116" y="0"/>
                    <a:pt x="85116" y="0"/>
                  </a:cubicBezTo>
                  <a:cubicBezTo>
                    <a:pt x="83720" y="0"/>
                    <a:pt x="82325" y="0"/>
                    <a:pt x="80930" y="0"/>
                  </a:cubicBezTo>
                  <a:cubicBezTo>
                    <a:pt x="79534" y="1081"/>
                    <a:pt x="79534" y="1081"/>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6744" y="2162"/>
                    <a:pt x="76744" y="2162"/>
                  </a:cubicBezTo>
                  <a:cubicBezTo>
                    <a:pt x="75348" y="2162"/>
                    <a:pt x="75348" y="2162"/>
                    <a:pt x="75348" y="2162"/>
                  </a:cubicBezTo>
                  <a:cubicBezTo>
                    <a:pt x="75348" y="2162"/>
                    <a:pt x="75348" y="2162"/>
                    <a:pt x="75348" y="2162"/>
                  </a:cubicBezTo>
                  <a:cubicBezTo>
                    <a:pt x="75348" y="3243"/>
                    <a:pt x="75348" y="3243"/>
                    <a:pt x="75348" y="3243"/>
                  </a:cubicBezTo>
                  <a:cubicBezTo>
                    <a:pt x="75348" y="3243"/>
                    <a:pt x="75348" y="3243"/>
                    <a:pt x="75348" y="3243"/>
                  </a:cubicBezTo>
                  <a:cubicBezTo>
                    <a:pt x="75348" y="3243"/>
                    <a:pt x="75348" y="4324"/>
                    <a:pt x="75348" y="3243"/>
                  </a:cubicBezTo>
                  <a:cubicBezTo>
                    <a:pt x="73953" y="3243"/>
                    <a:pt x="72558" y="3243"/>
                    <a:pt x="72558" y="2162"/>
                  </a:cubicBezTo>
                  <a:cubicBezTo>
                    <a:pt x="71162" y="2162"/>
                    <a:pt x="71162" y="2162"/>
                    <a:pt x="69767" y="2162"/>
                  </a:cubicBezTo>
                  <a:cubicBezTo>
                    <a:pt x="69767" y="3243"/>
                    <a:pt x="69767" y="3243"/>
                    <a:pt x="68372" y="3243"/>
                  </a:cubicBezTo>
                  <a:cubicBezTo>
                    <a:pt x="68372" y="3243"/>
                    <a:pt x="68372" y="3243"/>
                    <a:pt x="68372" y="3243"/>
                  </a:cubicBezTo>
                  <a:cubicBezTo>
                    <a:pt x="68372" y="4324"/>
                    <a:pt x="68372" y="5405"/>
                    <a:pt x="68372" y="5405"/>
                  </a:cubicBezTo>
                  <a:cubicBezTo>
                    <a:pt x="68372" y="6486"/>
                    <a:pt x="66976" y="6486"/>
                    <a:pt x="66976" y="6486"/>
                  </a:cubicBezTo>
                  <a:cubicBezTo>
                    <a:pt x="66976" y="6486"/>
                    <a:pt x="66976" y="6486"/>
                    <a:pt x="65581" y="7567"/>
                  </a:cubicBezTo>
                  <a:cubicBezTo>
                    <a:pt x="65581" y="7567"/>
                    <a:pt x="65581" y="7567"/>
                    <a:pt x="65581" y="7567"/>
                  </a:cubicBezTo>
                  <a:cubicBezTo>
                    <a:pt x="64186" y="7567"/>
                    <a:pt x="64186" y="6486"/>
                    <a:pt x="62790" y="6486"/>
                  </a:cubicBezTo>
                  <a:cubicBezTo>
                    <a:pt x="62790" y="6486"/>
                    <a:pt x="62790" y="6486"/>
                    <a:pt x="62790" y="7567"/>
                  </a:cubicBezTo>
                  <a:cubicBezTo>
                    <a:pt x="62790" y="7567"/>
                    <a:pt x="62790" y="7567"/>
                    <a:pt x="62790" y="7567"/>
                  </a:cubicBezTo>
                  <a:cubicBezTo>
                    <a:pt x="62790" y="8648"/>
                    <a:pt x="62790" y="9729"/>
                    <a:pt x="62790" y="10810"/>
                  </a:cubicBezTo>
                  <a:cubicBezTo>
                    <a:pt x="64186" y="11891"/>
                    <a:pt x="64186" y="12972"/>
                    <a:pt x="64186" y="14054"/>
                  </a:cubicBezTo>
                  <a:cubicBezTo>
                    <a:pt x="64186" y="15135"/>
                    <a:pt x="64186" y="15135"/>
                    <a:pt x="64186" y="15135"/>
                  </a:cubicBezTo>
                  <a:cubicBezTo>
                    <a:pt x="62790" y="15135"/>
                    <a:pt x="62790" y="15135"/>
                    <a:pt x="62790" y="14054"/>
                  </a:cubicBezTo>
                  <a:cubicBezTo>
                    <a:pt x="62790" y="14054"/>
                    <a:pt x="61395" y="14054"/>
                    <a:pt x="61395" y="14054"/>
                  </a:cubicBezTo>
                  <a:cubicBezTo>
                    <a:pt x="61395" y="12972"/>
                    <a:pt x="61395" y="12972"/>
                    <a:pt x="61395" y="12972"/>
                  </a:cubicBezTo>
                  <a:cubicBezTo>
                    <a:pt x="61395" y="12972"/>
                    <a:pt x="61395" y="12972"/>
                    <a:pt x="61395" y="11891"/>
                  </a:cubicBezTo>
                  <a:cubicBezTo>
                    <a:pt x="61395" y="11891"/>
                    <a:pt x="60000" y="11891"/>
                    <a:pt x="60000" y="10810"/>
                  </a:cubicBezTo>
                  <a:cubicBezTo>
                    <a:pt x="60000" y="9729"/>
                    <a:pt x="60000" y="9729"/>
                    <a:pt x="58604" y="8648"/>
                  </a:cubicBezTo>
                  <a:cubicBezTo>
                    <a:pt x="58604" y="7567"/>
                    <a:pt x="58604" y="7567"/>
                    <a:pt x="57209" y="7567"/>
                  </a:cubicBezTo>
                  <a:cubicBezTo>
                    <a:pt x="57209" y="7567"/>
                    <a:pt x="55813" y="7567"/>
                    <a:pt x="55813" y="7567"/>
                  </a:cubicBezTo>
                  <a:cubicBezTo>
                    <a:pt x="55813" y="7567"/>
                    <a:pt x="55813" y="7567"/>
                    <a:pt x="55813" y="8648"/>
                  </a:cubicBezTo>
                  <a:cubicBezTo>
                    <a:pt x="55813" y="9729"/>
                    <a:pt x="55813" y="10810"/>
                    <a:pt x="55813" y="11891"/>
                  </a:cubicBezTo>
                  <a:cubicBezTo>
                    <a:pt x="55813" y="11891"/>
                    <a:pt x="55813" y="11891"/>
                    <a:pt x="54418" y="12972"/>
                  </a:cubicBezTo>
                  <a:cubicBezTo>
                    <a:pt x="54418" y="12972"/>
                    <a:pt x="54418" y="12972"/>
                    <a:pt x="53023" y="12972"/>
                  </a:cubicBezTo>
                  <a:cubicBezTo>
                    <a:pt x="53023" y="12972"/>
                    <a:pt x="53023" y="12972"/>
                    <a:pt x="53023" y="12972"/>
                  </a:cubicBezTo>
                  <a:cubicBezTo>
                    <a:pt x="53023" y="12972"/>
                    <a:pt x="53023" y="12972"/>
                    <a:pt x="53023" y="12972"/>
                  </a:cubicBezTo>
                  <a:cubicBezTo>
                    <a:pt x="51627" y="12972"/>
                    <a:pt x="51627" y="12972"/>
                    <a:pt x="51627" y="12972"/>
                  </a:cubicBezTo>
                  <a:cubicBezTo>
                    <a:pt x="51627" y="11891"/>
                    <a:pt x="53023" y="11891"/>
                    <a:pt x="51627" y="11891"/>
                  </a:cubicBezTo>
                  <a:cubicBezTo>
                    <a:pt x="51627" y="10810"/>
                    <a:pt x="51627" y="9729"/>
                    <a:pt x="51627" y="8648"/>
                  </a:cubicBezTo>
                  <a:cubicBezTo>
                    <a:pt x="51627" y="8648"/>
                    <a:pt x="51627" y="8648"/>
                    <a:pt x="51627" y="8648"/>
                  </a:cubicBezTo>
                  <a:cubicBezTo>
                    <a:pt x="51627" y="8648"/>
                    <a:pt x="51627" y="7567"/>
                    <a:pt x="51627" y="7567"/>
                  </a:cubicBezTo>
                  <a:cubicBezTo>
                    <a:pt x="51627" y="7567"/>
                    <a:pt x="51627" y="7567"/>
                    <a:pt x="50232" y="8648"/>
                  </a:cubicBezTo>
                  <a:cubicBezTo>
                    <a:pt x="50232" y="8648"/>
                    <a:pt x="50232" y="8648"/>
                    <a:pt x="50232" y="9729"/>
                  </a:cubicBezTo>
                  <a:cubicBezTo>
                    <a:pt x="50232" y="9729"/>
                    <a:pt x="50232" y="10810"/>
                    <a:pt x="50232" y="10810"/>
                  </a:cubicBezTo>
                  <a:cubicBezTo>
                    <a:pt x="50232" y="10810"/>
                    <a:pt x="50232" y="11891"/>
                    <a:pt x="48837" y="11891"/>
                  </a:cubicBezTo>
                  <a:cubicBezTo>
                    <a:pt x="48837" y="11891"/>
                    <a:pt x="48837" y="11891"/>
                    <a:pt x="48837" y="11891"/>
                  </a:cubicBezTo>
                  <a:cubicBezTo>
                    <a:pt x="48837" y="11891"/>
                    <a:pt x="48837" y="11891"/>
                    <a:pt x="48837" y="11891"/>
                  </a:cubicBezTo>
                  <a:cubicBezTo>
                    <a:pt x="48837" y="11891"/>
                    <a:pt x="48837" y="11891"/>
                    <a:pt x="48837" y="12972"/>
                  </a:cubicBezTo>
                  <a:cubicBezTo>
                    <a:pt x="48837" y="12972"/>
                    <a:pt x="47441" y="12972"/>
                    <a:pt x="47441" y="12972"/>
                  </a:cubicBezTo>
                  <a:cubicBezTo>
                    <a:pt x="47441" y="12972"/>
                    <a:pt x="47441" y="12972"/>
                    <a:pt x="47441" y="12972"/>
                  </a:cubicBezTo>
                  <a:cubicBezTo>
                    <a:pt x="47441" y="12972"/>
                    <a:pt x="47441" y="12972"/>
                    <a:pt x="47441" y="14054"/>
                  </a:cubicBezTo>
                  <a:cubicBezTo>
                    <a:pt x="47441" y="12972"/>
                    <a:pt x="47441" y="12972"/>
                    <a:pt x="47441" y="12972"/>
                  </a:cubicBezTo>
                  <a:cubicBezTo>
                    <a:pt x="47441" y="12972"/>
                    <a:pt x="47441" y="12972"/>
                    <a:pt x="47441" y="12972"/>
                  </a:cubicBezTo>
                  <a:cubicBezTo>
                    <a:pt x="47441" y="12972"/>
                    <a:pt x="48837" y="12972"/>
                    <a:pt x="48837" y="12972"/>
                  </a:cubicBezTo>
                  <a:cubicBezTo>
                    <a:pt x="48837" y="11891"/>
                    <a:pt x="48837" y="11891"/>
                    <a:pt x="48837" y="11891"/>
                  </a:cubicBezTo>
                  <a:cubicBezTo>
                    <a:pt x="48837" y="11891"/>
                    <a:pt x="48837" y="11891"/>
                    <a:pt x="48837" y="11891"/>
                  </a:cubicBezTo>
                  <a:cubicBezTo>
                    <a:pt x="48837" y="11891"/>
                    <a:pt x="48837" y="11891"/>
                    <a:pt x="48837" y="10810"/>
                  </a:cubicBezTo>
                  <a:cubicBezTo>
                    <a:pt x="48837" y="10810"/>
                    <a:pt x="50232" y="9729"/>
                    <a:pt x="50232" y="9729"/>
                  </a:cubicBezTo>
                  <a:cubicBezTo>
                    <a:pt x="50232" y="8648"/>
                    <a:pt x="50232" y="7567"/>
                    <a:pt x="50232" y="7567"/>
                  </a:cubicBezTo>
                  <a:cubicBezTo>
                    <a:pt x="50232" y="7567"/>
                    <a:pt x="48837" y="6486"/>
                    <a:pt x="48837" y="6486"/>
                  </a:cubicBezTo>
                  <a:cubicBezTo>
                    <a:pt x="48837" y="6486"/>
                    <a:pt x="47441" y="6486"/>
                    <a:pt x="47441" y="7567"/>
                  </a:cubicBezTo>
                  <a:cubicBezTo>
                    <a:pt x="46046" y="7567"/>
                    <a:pt x="44651" y="7567"/>
                    <a:pt x="43255" y="7567"/>
                  </a:cubicBezTo>
                  <a:cubicBezTo>
                    <a:pt x="41860" y="7567"/>
                    <a:pt x="40465" y="7567"/>
                    <a:pt x="39069" y="8648"/>
                  </a:cubicBezTo>
                  <a:cubicBezTo>
                    <a:pt x="39069" y="8648"/>
                    <a:pt x="37674" y="8648"/>
                    <a:pt x="37674" y="8648"/>
                  </a:cubicBezTo>
                  <a:cubicBezTo>
                    <a:pt x="37674" y="9729"/>
                    <a:pt x="37674" y="9729"/>
                    <a:pt x="37674" y="9729"/>
                  </a:cubicBezTo>
                  <a:cubicBezTo>
                    <a:pt x="37674" y="9729"/>
                    <a:pt x="37674" y="9729"/>
                    <a:pt x="37674" y="9729"/>
                  </a:cubicBezTo>
                  <a:cubicBezTo>
                    <a:pt x="37674" y="9729"/>
                    <a:pt x="37674" y="9729"/>
                    <a:pt x="37674" y="9729"/>
                  </a:cubicBezTo>
                  <a:cubicBezTo>
                    <a:pt x="37674" y="9729"/>
                    <a:pt x="37674" y="9729"/>
                    <a:pt x="36279" y="8648"/>
                  </a:cubicBezTo>
                  <a:cubicBezTo>
                    <a:pt x="36279" y="8648"/>
                    <a:pt x="36279" y="8648"/>
                    <a:pt x="34883" y="9729"/>
                  </a:cubicBezTo>
                  <a:cubicBezTo>
                    <a:pt x="34883" y="9729"/>
                    <a:pt x="33488" y="9729"/>
                    <a:pt x="33488" y="10810"/>
                  </a:cubicBezTo>
                  <a:cubicBezTo>
                    <a:pt x="33488" y="10810"/>
                    <a:pt x="33488" y="10810"/>
                    <a:pt x="33488" y="10810"/>
                  </a:cubicBezTo>
                  <a:cubicBezTo>
                    <a:pt x="33488" y="11891"/>
                    <a:pt x="33488" y="11891"/>
                    <a:pt x="33488" y="12972"/>
                  </a:cubicBezTo>
                  <a:cubicBezTo>
                    <a:pt x="33488" y="12972"/>
                    <a:pt x="32093" y="12972"/>
                    <a:pt x="32093" y="14054"/>
                  </a:cubicBezTo>
                  <a:cubicBezTo>
                    <a:pt x="32093" y="14054"/>
                    <a:pt x="32093" y="14054"/>
                    <a:pt x="32093" y="14054"/>
                  </a:cubicBezTo>
                  <a:cubicBezTo>
                    <a:pt x="30697" y="14054"/>
                    <a:pt x="30697" y="15135"/>
                    <a:pt x="30697" y="14054"/>
                  </a:cubicBezTo>
                  <a:cubicBezTo>
                    <a:pt x="29302" y="14054"/>
                    <a:pt x="29302" y="14054"/>
                    <a:pt x="27906" y="14054"/>
                  </a:cubicBezTo>
                  <a:cubicBezTo>
                    <a:pt x="26511" y="14054"/>
                    <a:pt x="25116" y="14054"/>
                    <a:pt x="25116" y="15135"/>
                  </a:cubicBezTo>
                  <a:cubicBezTo>
                    <a:pt x="23720" y="16216"/>
                    <a:pt x="23720" y="16216"/>
                    <a:pt x="22325" y="16216"/>
                  </a:cubicBezTo>
                  <a:cubicBezTo>
                    <a:pt x="22325" y="16216"/>
                    <a:pt x="20930" y="16216"/>
                    <a:pt x="20930" y="17297"/>
                  </a:cubicBezTo>
                  <a:cubicBezTo>
                    <a:pt x="19534" y="17297"/>
                    <a:pt x="19534" y="18378"/>
                    <a:pt x="18139" y="19459"/>
                  </a:cubicBezTo>
                  <a:cubicBezTo>
                    <a:pt x="18139" y="19459"/>
                    <a:pt x="18139" y="20540"/>
                    <a:pt x="19534" y="20540"/>
                  </a:cubicBezTo>
                  <a:cubicBezTo>
                    <a:pt x="20930" y="20540"/>
                    <a:pt x="20930"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2702"/>
                    <a:pt x="22325" y="22702"/>
                  </a:cubicBezTo>
                  <a:cubicBezTo>
                    <a:pt x="20930" y="22702"/>
                    <a:pt x="20930" y="22702"/>
                    <a:pt x="20930" y="23783"/>
                  </a:cubicBezTo>
                  <a:cubicBezTo>
                    <a:pt x="20930" y="23783"/>
                    <a:pt x="20930" y="23783"/>
                    <a:pt x="20930" y="24864"/>
                  </a:cubicBezTo>
                  <a:cubicBezTo>
                    <a:pt x="19534" y="24864"/>
                    <a:pt x="19534" y="25945"/>
                    <a:pt x="18139" y="25945"/>
                  </a:cubicBezTo>
                  <a:cubicBezTo>
                    <a:pt x="18139" y="25945"/>
                    <a:pt x="16744" y="27027"/>
                    <a:pt x="16744" y="25945"/>
                  </a:cubicBezTo>
                  <a:cubicBezTo>
                    <a:pt x="15348" y="25945"/>
                    <a:pt x="13953" y="25945"/>
                    <a:pt x="12558" y="25945"/>
                  </a:cubicBezTo>
                  <a:cubicBezTo>
                    <a:pt x="12558" y="25945"/>
                    <a:pt x="11162" y="25945"/>
                    <a:pt x="11162" y="25945"/>
                  </a:cubicBezTo>
                  <a:cubicBezTo>
                    <a:pt x="9767" y="27027"/>
                    <a:pt x="9767" y="27027"/>
                    <a:pt x="8372" y="27027"/>
                  </a:cubicBezTo>
                  <a:cubicBezTo>
                    <a:pt x="6976" y="27027"/>
                    <a:pt x="5581" y="28108"/>
                    <a:pt x="4186" y="28108"/>
                  </a:cubicBezTo>
                  <a:cubicBezTo>
                    <a:pt x="2790" y="28108"/>
                    <a:pt x="1395" y="28108"/>
                    <a:pt x="1395" y="29189"/>
                  </a:cubicBezTo>
                  <a:cubicBezTo>
                    <a:pt x="0" y="30270"/>
                    <a:pt x="0" y="30270"/>
                    <a:pt x="1395" y="31351"/>
                  </a:cubicBezTo>
                  <a:cubicBezTo>
                    <a:pt x="1395" y="32432"/>
                    <a:pt x="2790" y="32432"/>
                    <a:pt x="2790" y="33513"/>
                  </a:cubicBezTo>
                  <a:cubicBezTo>
                    <a:pt x="2790" y="33513"/>
                    <a:pt x="2790" y="33513"/>
                    <a:pt x="2790" y="33513"/>
                  </a:cubicBezTo>
                  <a:cubicBezTo>
                    <a:pt x="2790" y="33513"/>
                    <a:pt x="2790" y="33513"/>
                    <a:pt x="4186" y="33513"/>
                  </a:cubicBezTo>
                  <a:cubicBezTo>
                    <a:pt x="4186" y="33513"/>
                    <a:pt x="2790" y="33513"/>
                    <a:pt x="2790" y="33513"/>
                  </a:cubicBezTo>
                  <a:cubicBezTo>
                    <a:pt x="2790" y="33513"/>
                    <a:pt x="2790" y="33513"/>
                    <a:pt x="2790" y="33513"/>
                  </a:cubicBezTo>
                  <a:cubicBezTo>
                    <a:pt x="2790" y="33513"/>
                    <a:pt x="2790" y="33513"/>
                    <a:pt x="2790" y="33513"/>
                  </a:cubicBezTo>
                  <a:cubicBezTo>
                    <a:pt x="2790" y="33513"/>
                    <a:pt x="2790" y="33513"/>
                    <a:pt x="2790" y="33513"/>
                  </a:cubicBezTo>
                  <a:cubicBezTo>
                    <a:pt x="2790" y="34594"/>
                    <a:pt x="4186" y="34594"/>
                    <a:pt x="4186" y="34594"/>
                  </a:cubicBezTo>
                  <a:cubicBezTo>
                    <a:pt x="4186" y="35675"/>
                    <a:pt x="4186" y="35675"/>
                    <a:pt x="5581" y="35675"/>
                  </a:cubicBezTo>
                  <a:cubicBezTo>
                    <a:pt x="5581" y="35675"/>
                    <a:pt x="6976" y="35675"/>
                    <a:pt x="6976" y="35675"/>
                  </a:cubicBezTo>
                  <a:cubicBezTo>
                    <a:pt x="8372" y="35675"/>
                    <a:pt x="8372" y="35675"/>
                    <a:pt x="9767" y="35675"/>
                  </a:cubicBezTo>
                  <a:cubicBezTo>
                    <a:pt x="9767" y="35675"/>
                    <a:pt x="9767" y="35675"/>
                    <a:pt x="9767" y="35675"/>
                  </a:cubicBezTo>
                  <a:cubicBezTo>
                    <a:pt x="9767" y="35675"/>
                    <a:pt x="9767" y="35675"/>
                    <a:pt x="9767" y="36756"/>
                  </a:cubicBezTo>
                  <a:cubicBezTo>
                    <a:pt x="9767" y="36756"/>
                    <a:pt x="9767" y="36756"/>
                    <a:pt x="9767" y="36756"/>
                  </a:cubicBezTo>
                  <a:cubicBezTo>
                    <a:pt x="9767" y="36756"/>
                    <a:pt x="9767" y="36756"/>
                    <a:pt x="8372" y="36756"/>
                  </a:cubicBezTo>
                  <a:cubicBezTo>
                    <a:pt x="6976" y="36756"/>
                    <a:pt x="5581" y="35675"/>
                    <a:pt x="5581" y="36756"/>
                  </a:cubicBezTo>
                  <a:cubicBezTo>
                    <a:pt x="4186" y="36756"/>
                    <a:pt x="4186" y="36756"/>
                    <a:pt x="2790" y="36756"/>
                  </a:cubicBezTo>
                  <a:cubicBezTo>
                    <a:pt x="2790" y="36756"/>
                    <a:pt x="1395" y="36756"/>
                    <a:pt x="1395" y="36756"/>
                  </a:cubicBezTo>
                  <a:cubicBezTo>
                    <a:pt x="0" y="37837"/>
                    <a:pt x="0" y="38918"/>
                    <a:pt x="0" y="38918"/>
                  </a:cubicBezTo>
                  <a:cubicBezTo>
                    <a:pt x="1395" y="40000"/>
                    <a:pt x="1395" y="40000"/>
                    <a:pt x="2790" y="41081"/>
                  </a:cubicBezTo>
                  <a:cubicBezTo>
                    <a:pt x="2790" y="41081"/>
                    <a:pt x="2790" y="41081"/>
                    <a:pt x="2790" y="41081"/>
                  </a:cubicBezTo>
                  <a:cubicBezTo>
                    <a:pt x="2790" y="41081"/>
                    <a:pt x="1395" y="41081"/>
                    <a:pt x="1395" y="42162"/>
                  </a:cubicBezTo>
                  <a:cubicBezTo>
                    <a:pt x="1395" y="42162"/>
                    <a:pt x="1395" y="42162"/>
                    <a:pt x="1395" y="42162"/>
                  </a:cubicBezTo>
                  <a:cubicBezTo>
                    <a:pt x="1395" y="43243"/>
                    <a:pt x="2790" y="44324"/>
                    <a:pt x="4186" y="45405"/>
                  </a:cubicBezTo>
                  <a:cubicBezTo>
                    <a:pt x="4186" y="45405"/>
                    <a:pt x="5581" y="45405"/>
                    <a:pt x="5581" y="44324"/>
                  </a:cubicBezTo>
                  <a:cubicBezTo>
                    <a:pt x="5581" y="44324"/>
                    <a:pt x="6976" y="44324"/>
                    <a:pt x="6976" y="44324"/>
                  </a:cubicBezTo>
                  <a:cubicBezTo>
                    <a:pt x="6976" y="44324"/>
                    <a:pt x="8372" y="44324"/>
                    <a:pt x="8372" y="45405"/>
                  </a:cubicBezTo>
                  <a:cubicBezTo>
                    <a:pt x="8372" y="45405"/>
                    <a:pt x="8372" y="45405"/>
                    <a:pt x="8372" y="45405"/>
                  </a:cubicBezTo>
                  <a:cubicBezTo>
                    <a:pt x="9767" y="44324"/>
                    <a:pt x="11162" y="45405"/>
                    <a:pt x="12558" y="45405"/>
                  </a:cubicBezTo>
                  <a:cubicBezTo>
                    <a:pt x="12558" y="45405"/>
                    <a:pt x="12558" y="45405"/>
                    <a:pt x="13953" y="45405"/>
                  </a:cubicBezTo>
                  <a:cubicBezTo>
                    <a:pt x="15348" y="45405"/>
                    <a:pt x="16744" y="45405"/>
                    <a:pt x="16744" y="46486"/>
                  </a:cubicBezTo>
                  <a:cubicBezTo>
                    <a:pt x="18139" y="47567"/>
                    <a:pt x="19534" y="47567"/>
                    <a:pt x="20930" y="48648"/>
                  </a:cubicBezTo>
                  <a:cubicBezTo>
                    <a:pt x="20930" y="48648"/>
                    <a:pt x="20930" y="48648"/>
                    <a:pt x="20930" y="48648"/>
                  </a:cubicBezTo>
                  <a:cubicBezTo>
                    <a:pt x="20930" y="49729"/>
                    <a:pt x="20930" y="49729"/>
                    <a:pt x="20930" y="49729"/>
                  </a:cubicBezTo>
                  <a:cubicBezTo>
                    <a:pt x="20930" y="50810"/>
                    <a:pt x="20930" y="50810"/>
                    <a:pt x="20930" y="50810"/>
                  </a:cubicBezTo>
                  <a:cubicBezTo>
                    <a:pt x="20930" y="51891"/>
                    <a:pt x="20930" y="52972"/>
                    <a:pt x="20930" y="52972"/>
                  </a:cubicBezTo>
                  <a:cubicBezTo>
                    <a:pt x="20930" y="52972"/>
                    <a:pt x="22325" y="54054"/>
                    <a:pt x="22325" y="54054"/>
                  </a:cubicBezTo>
                  <a:cubicBezTo>
                    <a:pt x="22325" y="54054"/>
                    <a:pt x="22325" y="55135"/>
                    <a:pt x="20930" y="55135"/>
                  </a:cubicBezTo>
                  <a:cubicBezTo>
                    <a:pt x="20930" y="55135"/>
                    <a:pt x="20930" y="55135"/>
                    <a:pt x="20930" y="56216"/>
                  </a:cubicBezTo>
                  <a:cubicBezTo>
                    <a:pt x="20930" y="56216"/>
                    <a:pt x="22325" y="56216"/>
                    <a:pt x="22325" y="56216"/>
                  </a:cubicBezTo>
                  <a:cubicBezTo>
                    <a:pt x="22325" y="56216"/>
                    <a:pt x="22325" y="56216"/>
                    <a:pt x="22325" y="56216"/>
                  </a:cubicBezTo>
                  <a:cubicBezTo>
                    <a:pt x="22325" y="56216"/>
                    <a:pt x="22325" y="57297"/>
                    <a:pt x="22325" y="57297"/>
                  </a:cubicBezTo>
                  <a:cubicBezTo>
                    <a:pt x="22325" y="57297"/>
                    <a:pt x="22325" y="57297"/>
                    <a:pt x="22325" y="58378"/>
                  </a:cubicBezTo>
                  <a:cubicBezTo>
                    <a:pt x="22325" y="58378"/>
                    <a:pt x="22325" y="58378"/>
                    <a:pt x="22325" y="58378"/>
                  </a:cubicBezTo>
                  <a:cubicBezTo>
                    <a:pt x="22325" y="58378"/>
                    <a:pt x="22325" y="59459"/>
                    <a:pt x="22325" y="59459"/>
                  </a:cubicBezTo>
                  <a:cubicBezTo>
                    <a:pt x="22325" y="59459"/>
                    <a:pt x="22325" y="59459"/>
                    <a:pt x="22325" y="60540"/>
                  </a:cubicBezTo>
                  <a:cubicBezTo>
                    <a:pt x="22325" y="60540"/>
                    <a:pt x="22325" y="61621"/>
                    <a:pt x="22325" y="61621"/>
                  </a:cubicBezTo>
                  <a:cubicBezTo>
                    <a:pt x="22325" y="62702"/>
                    <a:pt x="22325" y="62702"/>
                    <a:pt x="22325" y="63783"/>
                  </a:cubicBezTo>
                  <a:cubicBezTo>
                    <a:pt x="22325" y="63783"/>
                    <a:pt x="22325" y="63783"/>
                    <a:pt x="22325" y="63783"/>
                  </a:cubicBezTo>
                  <a:cubicBezTo>
                    <a:pt x="22325" y="63783"/>
                    <a:pt x="22325" y="63783"/>
                    <a:pt x="22325" y="63783"/>
                  </a:cubicBezTo>
                  <a:cubicBezTo>
                    <a:pt x="23720" y="64864"/>
                    <a:pt x="23720" y="64864"/>
                    <a:pt x="22325" y="64864"/>
                  </a:cubicBezTo>
                  <a:cubicBezTo>
                    <a:pt x="22325" y="64864"/>
                    <a:pt x="20930" y="64864"/>
                    <a:pt x="20930" y="65945"/>
                  </a:cubicBezTo>
                  <a:cubicBezTo>
                    <a:pt x="20930" y="65945"/>
                    <a:pt x="20930" y="65945"/>
                    <a:pt x="20930" y="65945"/>
                  </a:cubicBezTo>
                  <a:cubicBezTo>
                    <a:pt x="20930" y="65945"/>
                    <a:pt x="22325" y="65945"/>
                    <a:pt x="20930" y="67027"/>
                  </a:cubicBezTo>
                  <a:cubicBezTo>
                    <a:pt x="20930" y="67027"/>
                    <a:pt x="20930" y="67027"/>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9189"/>
                  </a:cubicBezTo>
                  <a:cubicBezTo>
                    <a:pt x="20930" y="69189"/>
                    <a:pt x="20930" y="69189"/>
                    <a:pt x="20930" y="69189"/>
                  </a:cubicBezTo>
                  <a:cubicBezTo>
                    <a:pt x="20930" y="69189"/>
                    <a:pt x="20930" y="69189"/>
                    <a:pt x="20930" y="69189"/>
                  </a:cubicBezTo>
                  <a:cubicBezTo>
                    <a:pt x="20930" y="69189"/>
                    <a:pt x="20930" y="69189"/>
                    <a:pt x="20930" y="69189"/>
                  </a:cubicBezTo>
                  <a:cubicBezTo>
                    <a:pt x="20930" y="69189"/>
                    <a:pt x="19534" y="70270"/>
                    <a:pt x="19534" y="70270"/>
                  </a:cubicBezTo>
                  <a:cubicBezTo>
                    <a:pt x="19534" y="71351"/>
                    <a:pt x="19534" y="71351"/>
                    <a:pt x="19534" y="71351"/>
                  </a:cubicBezTo>
                  <a:cubicBezTo>
                    <a:pt x="20930" y="72432"/>
                    <a:pt x="22325" y="72432"/>
                    <a:pt x="23720" y="72432"/>
                  </a:cubicBezTo>
                  <a:cubicBezTo>
                    <a:pt x="23720" y="71351"/>
                    <a:pt x="23720" y="71351"/>
                    <a:pt x="23720" y="71351"/>
                  </a:cubicBezTo>
                  <a:cubicBezTo>
                    <a:pt x="23720"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6511" y="71351"/>
                    <a:pt x="26511" y="71351"/>
                  </a:cubicBezTo>
                  <a:cubicBezTo>
                    <a:pt x="26511" y="72432"/>
                    <a:pt x="25116" y="72432"/>
                    <a:pt x="25116" y="72432"/>
                  </a:cubicBezTo>
                  <a:cubicBezTo>
                    <a:pt x="25116" y="72432"/>
                    <a:pt x="25116" y="72432"/>
                    <a:pt x="23720" y="73513"/>
                  </a:cubicBezTo>
                  <a:cubicBezTo>
                    <a:pt x="23720" y="73513"/>
                    <a:pt x="23720" y="73513"/>
                    <a:pt x="25116" y="73513"/>
                  </a:cubicBezTo>
                  <a:cubicBezTo>
                    <a:pt x="25116" y="73513"/>
                    <a:pt x="25116" y="74594"/>
                    <a:pt x="25116" y="74594"/>
                  </a:cubicBezTo>
                  <a:cubicBezTo>
                    <a:pt x="26511" y="74594"/>
                    <a:pt x="26511" y="74594"/>
                    <a:pt x="25116" y="74594"/>
                  </a:cubicBezTo>
                  <a:cubicBezTo>
                    <a:pt x="25116" y="75675"/>
                    <a:pt x="25116" y="75675"/>
                    <a:pt x="25116" y="75675"/>
                  </a:cubicBezTo>
                  <a:cubicBezTo>
                    <a:pt x="25116" y="75675"/>
                    <a:pt x="25116" y="75675"/>
                    <a:pt x="25116" y="75675"/>
                  </a:cubicBezTo>
                  <a:cubicBezTo>
                    <a:pt x="25116" y="75675"/>
                    <a:pt x="25116" y="75675"/>
                    <a:pt x="25116" y="75675"/>
                  </a:cubicBezTo>
                  <a:cubicBezTo>
                    <a:pt x="26511" y="75675"/>
                    <a:pt x="26511" y="76756"/>
                    <a:pt x="26511" y="76756"/>
                  </a:cubicBezTo>
                  <a:cubicBezTo>
                    <a:pt x="26511" y="76756"/>
                    <a:pt x="26511" y="76756"/>
                    <a:pt x="26511" y="76756"/>
                  </a:cubicBezTo>
                  <a:cubicBezTo>
                    <a:pt x="26511" y="76756"/>
                    <a:pt x="26511" y="76756"/>
                    <a:pt x="26511" y="76756"/>
                  </a:cubicBezTo>
                  <a:cubicBezTo>
                    <a:pt x="26511" y="76756"/>
                    <a:pt x="25116" y="76756"/>
                    <a:pt x="25116" y="75675"/>
                  </a:cubicBezTo>
                  <a:cubicBezTo>
                    <a:pt x="25116" y="75675"/>
                    <a:pt x="25116" y="75675"/>
                    <a:pt x="25116" y="75675"/>
                  </a:cubicBezTo>
                  <a:cubicBezTo>
                    <a:pt x="25116" y="75675"/>
                    <a:pt x="25116" y="75675"/>
                    <a:pt x="25116" y="75675"/>
                  </a:cubicBezTo>
                  <a:cubicBezTo>
                    <a:pt x="25116" y="75675"/>
                    <a:pt x="23720" y="75675"/>
                    <a:pt x="22325" y="75675"/>
                  </a:cubicBezTo>
                  <a:cubicBezTo>
                    <a:pt x="22325" y="75675"/>
                    <a:pt x="22325" y="74594"/>
                    <a:pt x="20930" y="74594"/>
                  </a:cubicBezTo>
                  <a:cubicBezTo>
                    <a:pt x="20930" y="74594"/>
                    <a:pt x="19534" y="75675"/>
                    <a:pt x="19534" y="75675"/>
                  </a:cubicBezTo>
                  <a:cubicBezTo>
                    <a:pt x="19534" y="75675"/>
                    <a:pt x="19534" y="75675"/>
                    <a:pt x="19534" y="75675"/>
                  </a:cubicBezTo>
                  <a:cubicBezTo>
                    <a:pt x="19534" y="76756"/>
                    <a:pt x="19534" y="76756"/>
                    <a:pt x="19534" y="76756"/>
                  </a:cubicBezTo>
                  <a:cubicBezTo>
                    <a:pt x="19534" y="76756"/>
                    <a:pt x="19534" y="76756"/>
                    <a:pt x="19534" y="77837"/>
                  </a:cubicBezTo>
                  <a:cubicBezTo>
                    <a:pt x="18139" y="77837"/>
                    <a:pt x="18139" y="77837"/>
                    <a:pt x="18139" y="77837"/>
                  </a:cubicBezTo>
                  <a:cubicBezTo>
                    <a:pt x="18139" y="78918"/>
                    <a:pt x="18139" y="78918"/>
                    <a:pt x="18139" y="80000"/>
                  </a:cubicBezTo>
                  <a:cubicBezTo>
                    <a:pt x="18139" y="81081"/>
                    <a:pt x="18139" y="81081"/>
                    <a:pt x="19534" y="82162"/>
                  </a:cubicBezTo>
                  <a:cubicBezTo>
                    <a:pt x="19534" y="82162"/>
                    <a:pt x="19534" y="82162"/>
                    <a:pt x="19534" y="82162"/>
                  </a:cubicBezTo>
                  <a:cubicBezTo>
                    <a:pt x="20930" y="82162"/>
                    <a:pt x="22325" y="82162"/>
                    <a:pt x="23720" y="82162"/>
                  </a:cubicBezTo>
                  <a:cubicBezTo>
                    <a:pt x="23720" y="82162"/>
                    <a:pt x="25116" y="81081"/>
                    <a:pt x="23720" y="80000"/>
                  </a:cubicBezTo>
                  <a:cubicBezTo>
                    <a:pt x="23720" y="80000"/>
                    <a:pt x="23720" y="80000"/>
                    <a:pt x="23720" y="80000"/>
                  </a:cubicBezTo>
                  <a:cubicBezTo>
                    <a:pt x="22325" y="80000"/>
                    <a:pt x="22325" y="78918"/>
                    <a:pt x="22325" y="78918"/>
                  </a:cubicBezTo>
                  <a:cubicBezTo>
                    <a:pt x="22325" y="78918"/>
                    <a:pt x="22325" y="78918"/>
                    <a:pt x="22325" y="78918"/>
                  </a:cubicBezTo>
                  <a:cubicBezTo>
                    <a:pt x="22325" y="77837"/>
                    <a:pt x="22325" y="77837"/>
                    <a:pt x="22325" y="77837"/>
                  </a:cubicBezTo>
                  <a:cubicBezTo>
                    <a:pt x="22325" y="78918"/>
                    <a:pt x="22325" y="78918"/>
                    <a:pt x="22325" y="78918"/>
                  </a:cubicBezTo>
                  <a:cubicBezTo>
                    <a:pt x="22325" y="78918"/>
                    <a:pt x="22325" y="78918"/>
                    <a:pt x="22325" y="78918"/>
                  </a:cubicBezTo>
                  <a:cubicBezTo>
                    <a:pt x="23720" y="78918"/>
                    <a:pt x="25116" y="80000"/>
                    <a:pt x="27906" y="80000"/>
                  </a:cubicBezTo>
                  <a:cubicBezTo>
                    <a:pt x="27906" y="80000"/>
                    <a:pt x="27906" y="80000"/>
                    <a:pt x="27906" y="80000"/>
                  </a:cubicBezTo>
                  <a:cubicBezTo>
                    <a:pt x="27906" y="81081"/>
                    <a:pt x="26511" y="81081"/>
                    <a:pt x="26511" y="81081"/>
                  </a:cubicBezTo>
                  <a:cubicBezTo>
                    <a:pt x="26511" y="81081"/>
                    <a:pt x="26511" y="81081"/>
                    <a:pt x="26511" y="81081"/>
                  </a:cubicBezTo>
                  <a:cubicBezTo>
                    <a:pt x="26511" y="81081"/>
                    <a:pt x="26511" y="81081"/>
                    <a:pt x="26511" y="81081"/>
                  </a:cubicBezTo>
                  <a:cubicBezTo>
                    <a:pt x="26511" y="81081"/>
                    <a:pt x="26511" y="81081"/>
                    <a:pt x="26511" y="81081"/>
                  </a:cubicBezTo>
                  <a:cubicBezTo>
                    <a:pt x="26511" y="81081"/>
                    <a:pt x="26511" y="82162"/>
                    <a:pt x="26511" y="82162"/>
                  </a:cubicBezTo>
                  <a:cubicBezTo>
                    <a:pt x="26511" y="82162"/>
                    <a:pt x="26511" y="82162"/>
                    <a:pt x="26511" y="83243"/>
                  </a:cubicBezTo>
                  <a:cubicBezTo>
                    <a:pt x="26511" y="83243"/>
                    <a:pt x="26511" y="83243"/>
                    <a:pt x="25116" y="83243"/>
                  </a:cubicBezTo>
                  <a:cubicBezTo>
                    <a:pt x="25116" y="83243"/>
                    <a:pt x="25116" y="83243"/>
                    <a:pt x="25116" y="84324"/>
                  </a:cubicBezTo>
                  <a:cubicBezTo>
                    <a:pt x="25116" y="85405"/>
                    <a:pt x="23720" y="85405"/>
                    <a:pt x="22325" y="85405"/>
                  </a:cubicBezTo>
                  <a:cubicBezTo>
                    <a:pt x="22325" y="85405"/>
                    <a:pt x="20930" y="85405"/>
                    <a:pt x="20930" y="85405"/>
                  </a:cubicBezTo>
                  <a:cubicBezTo>
                    <a:pt x="20930" y="86486"/>
                    <a:pt x="20930" y="86486"/>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6486"/>
                    <a:pt x="20930" y="86486"/>
                    <a:pt x="20930" y="86486"/>
                  </a:cubicBezTo>
                  <a:cubicBezTo>
                    <a:pt x="19534" y="86486"/>
                    <a:pt x="19534" y="86486"/>
                    <a:pt x="19534" y="87567"/>
                  </a:cubicBezTo>
                  <a:cubicBezTo>
                    <a:pt x="19534" y="87567"/>
                    <a:pt x="19534" y="87567"/>
                    <a:pt x="18139" y="87567"/>
                  </a:cubicBezTo>
                  <a:cubicBezTo>
                    <a:pt x="18139" y="88648"/>
                    <a:pt x="18139" y="88648"/>
                    <a:pt x="18139" y="89729"/>
                  </a:cubicBezTo>
                  <a:cubicBezTo>
                    <a:pt x="16744" y="89729"/>
                    <a:pt x="16744" y="89729"/>
                    <a:pt x="16744" y="90810"/>
                  </a:cubicBezTo>
                  <a:cubicBezTo>
                    <a:pt x="16744" y="90810"/>
                    <a:pt x="16744" y="90810"/>
                    <a:pt x="16744" y="91891"/>
                  </a:cubicBezTo>
                  <a:cubicBezTo>
                    <a:pt x="16744" y="91891"/>
                    <a:pt x="16744" y="91891"/>
                    <a:pt x="16744" y="92972"/>
                  </a:cubicBezTo>
                  <a:cubicBezTo>
                    <a:pt x="16744" y="92972"/>
                    <a:pt x="16744"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6744" y="92972"/>
                    <a:pt x="16744" y="94054"/>
                    <a:pt x="16744" y="94054"/>
                  </a:cubicBezTo>
                  <a:cubicBezTo>
                    <a:pt x="15348" y="95135"/>
                    <a:pt x="15348" y="95135"/>
                    <a:pt x="16744" y="96216"/>
                  </a:cubicBezTo>
                  <a:cubicBezTo>
                    <a:pt x="16744" y="96216"/>
                    <a:pt x="16744" y="96216"/>
                    <a:pt x="16744" y="97297"/>
                  </a:cubicBezTo>
                  <a:cubicBezTo>
                    <a:pt x="16744" y="97297"/>
                    <a:pt x="16744" y="97297"/>
                    <a:pt x="16744" y="98378"/>
                  </a:cubicBezTo>
                  <a:cubicBezTo>
                    <a:pt x="16744" y="99459"/>
                    <a:pt x="18139" y="100540"/>
                    <a:pt x="18139" y="101621"/>
                  </a:cubicBezTo>
                  <a:cubicBezTo>
                    <a:pt x="16744" y="101621"/>
                    <a:pt x="18139" y="102702"/>
                    <a:pt x="18139" y="102702"/>
                  </a:cubicBezTo>
                  <a:cubicBezTo>
                    <a:pt x="18139" y="102702"/>
                    <a:pt x="18139" y="102702"/>
                    <a:pt x="18139" y="102702"/>
                  </a:cubicBezTo>
                  <a:cubicBezTo>
                    <a:pt x="19534" y="102702"/>
                    <a:pt x="19534" y="102702"/>
                    <a:pt x="20930" y="102702"/>
                  </a:cubicBezTo>
                  <a:cubicBezTo>
                    <a:pt x="20930" y="102702"/>
                    <a:pt x="20930" y="102702"/>
                    <a:pt x="20930" y="102702"/>
                  </a:cubicBezTo>
                  <a:cubicBezTo>
                    <a:pt x="20930" y="101621"/>
                    <a:pt x="20930" y="101621"/>
                    <a:pt x="20930" y="101621"/>
                  </a:cubicBezTo>
                  <a:cubicBezTo>
                    <a:pt x="20930" y="101621"/>
                    <a:pt x="20930" y="101621"/>
                    <a:pt x="20930" y="101621"/>
                  </a:cubicBezTo>
                  <a:cubicBezTo>
                    <a:pt x="20930" y="102702"/>
                    <a:pt x="20930" y="102702"/>
                    <a:pt x="20930" y="101621"/>
                  </a:cubicBezTo>
                  <a:cubicBezTo>
                    <a:pt x="20930" y="102702"/>
                    <a:pt x="20930" y="102702"/>
                    <a:pt x="20930" y="102702"/>
                  </a:cubicBezTo>
                  <a:cubicBezTo>
                    <a:pt x="20930" y="102702"/>
                    <a:pt x="20930" y="102702"/>
                    <a:pt x="20930" y="102702"/>
                  </a:cubicBezTo>
                  <a:cubicBezTo>
                    <a:pt x="19534" y="102702"/>
                    <a:pt x="19534" y="102702"/>
                    <a:pt x="19534" y="103783"/>
                  </a:cubicBezTo>
                  <a:cubicBezTo>
                    <a:pt x="18139" y="103783"/>
                    <a:pt x="18139" y="104864"/>
                    <a:pt x="18139" y="104864"/>
                  </a:cubicBezTo>
                  <a:cubicBezTo>
                    <a:pt x="18139" y="105945"/>
                    <a:pt x="18139" y="107027"/>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20930" y="108108"/>
                    <a:pt x="20930" y="109189"/>
                    <a:pt x="19534" y="109189"/>
                  </a:cubicBezTo>
                  <a:cubicBezTo>
                    <a:pt x="19534" y="109189"/>
                    <a:pt x="19534" y="110270"/>
                    <a:pt x="19534" y="110270"/>
                  </a:cubicBezTo>
                  <a:cubicBezTo>
                    <a:pt x="20930" y="110270"/>
                    <a:pt x="20930" y="111351"/>
                    <a:pt x="20930" y="112432"/>
                  </a:cubicBezTo>
                  <a:cubicBezTo>
                    <a:pt x="20930" y="112432"/>
                    <a:pt x="20930" y="113513"/>
                    <a:pt x="20930" y="113513"/>
                  </a:cubicBezTo>
                  <a:cubicBezTo>
                    <a:pt x="20930" y="113513"/>
                    <a:pt x="20930" y="113513"/>
                    <a:pt x="20930" y="113513"/>
                  </a:cubicBezTo>
                  <a:cubicBezTo>
                    <a:pt x="20930" y="114594"/>
                    <a:pt x="22325" y="114594"/>
                    <a:pt x="22325" y="115675"/>
                  </a:cubicBezTo>
                  <a:cubicBezTo>
                    <a:pt x="23720" y="115675"/>
                    <a:pt x="23720" y="115675"/>
                    <a:pt x="23720" y="116756"/>
                  </a:cubicBezTo>
                  <a:cubicBezTo>
                    <a:pt x="23720" y="116756"/>
                    <a:pt x="23720" y="116756"/>
                    <a:pt x="25116" y="116756"/>
                  </a:cubicBezTo>
                  <a:cubicBezTo>
                    <a:pt x="25116" y="116756"/>
                    <a:pt x="26511" y="116756"/>
                    <a:pt x="26511" y="116756"/>
                  </a:cubicBezTo>
                  <a:cubicBezTo>
                    <a:pt x="26511" y="116756"/>
                    <a:pt x="27906" y="116756"/>
                    <a:pt x="27906" y="115675"/>
                  </a:cubicBezTo>
                  <a:cubicBezTo>
                    <a:pt x="27906" y="115675"/>
                    <a:pt x="29302" y="116756"/>
                    <a:pt x="29302" y="116756"/>
                  </a:cubicBezTo>
                  <a:cubicBezTo>
                    <a:pt x="29302" y="117837"/>
                    <a:pt x="29302" y="117837"/>
                    <a:pt x="29302" y="118918"/>
                  </a:cubicBezTo>
                  <a:cubicBezTo>
                    <a:pt x="30697" y="118918"/>
                    <a:pt x="30697" y="118918"/>
                    <a:pt x="30697" y="118918"/>
                  </a:cubicBezTo>
                  <a:cubicBezTo>
                    <a:pt x="30697" y="118918"/>
                    <a:pt x="30697" y="120000"/>
                    <a:pt x="30697" y="120000"/>
                  </a:cubicBezTo>
                  <a:cubicBezTo>
                    <a:pt x="32093" y="120000"/>
                    <a:pt x="33488" y="120000"/>
                    <a:pt x="33488" y="120000"/>
                  </a:cubicBezTo>
                  <a:cubicBezTo>
                    <a:pt x="33488" y="120000"/>
                    <a:pt x="34883" y="120000"/>
                    <a:pt x="34883" y="118918"/>
                  </a:cubicBezTo>
                  <a:cubicBezTo>
                    <a:pt x="36279" y="118918"/>
                    <a:pt x="36279" y="116756"/>
                    <a:pt x="36279" y="116756"/>
                  </a:cubicBezTo>
                  <a:cubicBezTo>
                    <a:pt x="36279" y="115675"/>
                    <a:pt x="37674" y="114594"/>
                    <a:pt x="37674" y="114594"/>
                  </a:cubicBezTo>
                  <a:cubicBezTo>
                    <a:pt x="39069" y="113513"/>
                    <a:pt x="39069" y="113513"/>
                    <a:pt x="39069" y="112432"/>
                  </a:cubicBezTo>
                  <a:cubicBezTo>
                    <a:pt x="39069" y="112432"/>
                    <a:pt x="39069" y="111351"/>
                    <a:pt x="39069" y="111351"/>
                  </a:cubicBezTo>
                  <a:cubicBezTo>
                    <a:pt x="39069" y="111351"/>
                    <a:pt x="39069" y="111351"/>
                    <a:pt x="39069" y="111351"/>
                  </a:cubicBezTo>
                  <a:cubicBezTo>
                    <a:pt x="39069" y="111351"/>
                    <a:pt x="39069" y="111351"/>
                    <a:pt x="39069" y="111351"/>
                  </a:cubicBezTo>
                  <a:cubicBezTo>
                    <a:pt x="39069" y="110270"/>
                    <a:pt x="39069" y="110270"/>
                    <a:pt x="39069" y="110270"/>
                  </a:cubicBezTo>
                  <a:cubicBezTo>
                    <a:pt x="39069" y="110270"/>
                    <a:pt x="39069" y="110270"/>
                    <a:pt x="39069" y="110270"/>
                  </a:cubicBezTo>
                  <a:cubicBezTo>
                    <a:pt x="39069" y="110270"/>
                    <a:pt x="39069" y="110270"/>
                    <a:pt x="39069" y="110270"/>
                  </a:cubicBezTo>
                  <a:cubicBezTo>
                    <a:pt x="39069" y="110270"/>
                    <a:pt x="39069" y="110270"/>
                    <a:pt x="39069" y="111351"/>
                  </a:cubicBezTo>
                  <a:cubicBezTo>
                    <a:pt x="39069" y="111351"/>
                    <a:pt x="39069" y="111351"/>
                    <a:pt x="39069" y="111351"/>
                  </a:cubicBezTo>
                  <a:cubicBezTo>
                    <a:pt x="39069" y="111351"/>
                    <a:pt x="39069" y="111351"/>
                    <a:pt x="39069" y="111351"/>
                  </a:cubicBezTo>
                  <a:cubicBezTo>
                    <a:pt x="40465" y="110270"/>
                    <a:pt x="40465" y="110270"/>
                    <a:pt x="40465" y="110270"/>
                  </a:cubicBezTo>
                  <a:cubicBezTo>
                    <a:pt x="41860" y="109189"/>
                    <a:pt x="41860" y="108108"/>
                    <a:pt x="43255" y="107027"/>
                  </a:cubicBezTo>
                  <a:cubicBezTo>
                    <a:pt x="44651" y="107027"/>
                    <a:pt x="44651" y="105945"/>
                    <a:pt x="44651" y="104864"/>
                  </a:cubicBezTo>
                  <a:cubicBezTo>
                    <a:pt x="43255" y="104864"/>
                    <a:pt x="44651" y="103783"/>
                    <a:pt x="44651" y="103783"/>
                  </a:cubicBezTo>
                  <a:cubicBezTo>
                    <a:pt x="44651" y="103783"/>
                    <a:pt x="44651" y="103783"/>
                    <a:pt x="44651" y="103783"/>
                  </a:cubicBezTo>
                  <a:cubicBezTo>
                    <a:pt x="44651" y="103783"/>
                    <a:pt x="46046" y="103783"/>
                    <a:pt x="44651" y="102702"/>
                  </a:cubicBezTo>
                  <a:cubicBezTo>
                    <a:pt x="44651" y="102702"/>
                    <a:pt x="44651" y="102702"/>
                    <a:pt x="44651" y="102702"/>
                  </a:cubicBezTo>
                  <a:cubicBezTo>
                    <a:pt x="44651" y="101621"/>
                    <a:pt x="44651" y="101621"/>
                    <a:pt x="46046" y="101621"/>
                  </a:cubicBezTo>
                  <a:cubicBezTo>
                    <a:pt x="46046" y="101621"/>
                    <a:pt x="47441" y="101621"/>
                    <a:pt x="47441" y="101621"/>
                  </a:cubicBezTo>
                  <a:cubicBezTo>
                    <a:pt x="47441" y="100540"/>
                    <a:pt x="47441" y="100540"/>
                    <a:pt x="48837" y="100540"/>
                  </a:cubicBezTo>
                  <a:cubicBezTo>
                    <a:pt x="50232" y="100540"/>
                    <a:pt x="51627" y="99459"/>
                    <a:pt x="53023" y="99459"/>
                  </a:cubicBezTo>
                  <a:cubicBezTo>
                    <a:pt x="53023" y="100540"/>
                    <a:pt x="53023" y="99459"/>
                    <a:pt x="53023" y="99459"/>
                  </a:cubicBezTo>
                  <a:cubicBezTo>
                    <a:pt x="54418" y="99459"/>
                    <a:pt x="54418" y="99459"/>
                    <a:pt x="54418" y="99459"/>
                  </a:cubicBezTo>
                  <a:cubicBezTo>
                    <a:pt x="55813" y="99459"/>
                    <a:pt x="57209" y="98378"/>
                    <a:pt x="58604" y="97297"/>
                  </a:cubicBezTo>
                  <a:cubicBezTo>
                    <a:pt x="58604" y="97297"/>
                    <a:pt x="60000" y="97297"/>
                    <a:pt x="60000" y="97297"/>
                  </a:cubicBezTo>
                  <a:cubicBezTo>
                    <a:pt x="60000" y="97297"/>
                    <a:pt x="61395" y="97297"/>
                    <a:pt x="61395" y="96216"/>
                  </a:cubicBezTo>
                  <a:cubicBezTo>
                    <a:pt x="62790" y="95135"/>
                    <a:pt x="64186" y="94054"/>
                    <a:pt x="64186" y="92972"/>
                  </a:cubicBezTo>
                  <a:cubicBezTo>
                    <a:pt x="65581" y="91891"/>
                    <a:pt x="66976" y="91891"/>
                    <a:pt x="68372" y="90810"/>
                  </a:cubicBezTo>
                  <a:cubicBezTo>
                    <a:pt x="68372" y="90810"/>
                    <a:pt x="69767" y="90810"/>
                    <a:pt x="71162" y="90810"/>
                  </a:cubicBezTo>
                  <a:cubicBezTo>
                    <a:pt x="71162" y="90810"/>
                    <a:pt x="71162" y="90810"/>
                    <a:pt x="71162" y="90810"/>
                  </a:cubicBezTo>
                  <a:cubicBezTo>
                    <a:pt x="72558" y="90810"/>
                    <a:pt x="72558" y="90810"/>
                    <a:pt x="72558" y="90810"/>
                  </a:cubicBezTo>
                  <a:cubicBezTo>
                    <a:pt x="73953" y="90810"/>
                    <a:pt x="73953" y="90810"/>
                    <a:pt x="75348" y="89729"/>
                  </a:cubicBezTo>
                  <a:cubicBezTo>
                    <a:pt x="75348" y="89729"/>
                    <a:pt x="76744" y="89729"/>
                    <a:pt x="78139" y="89729"/>
                  </a:cubicBezTo>
                  <a:cubicBezTo>
                    <a:pt x="80930" y="88648"/>
                    <a:pt x="82325" y="88648"/>
                    <a:pt x="83720" y="87567"/>
                  </a:cubicBezTo>
                  <a:cubicBezTo>
                    <a:pt x="86511" y="86486"/>
                    <a:pt x="89302" y="85405"/>
                    <a:pt x="90697" y="83243"/>
                  </a:cubicBezTo>
                  <a:close/>
                  <a:moveTo>
                    <a:pt x="106046" y="29189"/>
                  </a:moveTo>
                  <a:cubicBezTo>
                    <a:pt x="106046" y="29189"/>
                    <a:pt x="107441" y="29189"/>
                    <a:pt x="107441" y="29189"/>
                  </a:cubicBezTo>
                  <a:cubicBezTo>
                    <a:pt x="107441" y="29189"/>
                    <a:pt x="107441" y="29189"/>
                    <a:pt x="107441" y="29189"/>
                  </a:cubicBezTo>
                  <a:cubicBezTo>
                    <a:pt x="107441" y="29189"/>
                    <a:pt x="107441" y="29189"/>
                    <a:pt x="107441" y="29189"/>
                  </a:cubicBezTo>
                  <a:cubicBezTo>
                    <a:pt x="107441" y="29189"/>
                    <a:pt x="106046" y="29189"/>
                    <a:pt x="106046" y="29189"/>
                  </a:cubicBezTo>
                  <a:cubicBezTo>
                    <a:pt x="106046" y="29189"/>
                    <a:pt x="106046" y="29189"/>
                    <a:pt x="106046" y="29189"/>
                  </a:cubicBezTo>
                  <a:close/>
                  <a:moveTo>
                    <a:pt x="104651" y="30270"/>
                  </a:move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3255" y="30270"/>
                    <a:pt x="104651" y="30270"/>
                  </a:cubicBezTo>
                  <a:close/>
                  <a:moveTo>
                    <a:pt x="51627" y="98378"/>
                  </a:moveTo>
                  <a:cubicBezTo>
                    <a:pt x="51627" y="98378"/>
                    <a:pt x="51627" y="98378"/>
                    <a:pt x="51627" y="98378"/>
                  </a:cubicBezTo>
                  <a:cubicBezTo>
                    <a:pt x="51627" y="98378"/>
                    <a:pt x="51627" y="98378"/>
                    <a:pt x="51627" y="98378"/>
                  </a:cubicBezTo>
                  <a:cubicBezTo>
                    <a:pt x="51627" y="98378"/>
                    <a:pt x="51627" y="98378"/>
                    <a:pt x="51627" y="98378"/>
                  </a:cubicBezTo>
                  <a:cubicBezTo>
                    <a:pt x="51627" y="98378"/>
                    <a:pt x="51627" y="98378"/>
                    <a:pt x="51627" y="98378"/>
                  </a:cubicBezTo>
                  <a:close/>
                  <a:moveTo>
                    <a:pt x="69767" y="6486"/>
                  </a:moveTo>
                  <a:cubicBezTo>
                    <a:pt x="69767" y="6486"/>
                    <a:pt x="69767" y="6486"/>
                    <a:pt x="69767" y="6486"/>
                  </a:cubicBezTo>
                  <a:cubicBezTo>
                    <a:pt x="69767" y="6486"/>
                    <a:pt x="69767" y="6486"/>
                    <a:pt x="69767" y="6486"/>
                  </a:cubicBezTo>
                  <a:cubicBezTo>
                    <a:pt x="69767" y="6486"/>
                    <a:pt x="69767" y="6486"/>
                    <a:pt x="69767" y="6486"/>
                  </a:cubicBezTo>
                  <a:close/>
                  <a:moveTo>
                    <a:pt x="71162" y="7567"/>
                  </a:moveTo>
                  <a:cubicBezTo>
                    <a:pt x="71162" y="7567"/>
                    <a:pt x="71162" y="7567"/>
                    <a:pt x="71162" y="7567"/>
                  </a:cubicBezTo>
                  <a:cubicBezTo>
                    <a:pt x="71162" y="7567"/>
                    <a:pt x="71162" y="7567"/>
                    <a:pt x="71162" y="7567"/>
                  </a:cubicBezTo>
                  <a:cubicBezTo>
                    <a:pt x="71162" y="7567"/>
                    <a:pt x="71162" y="7567"/>
                    <a:pt x="71162" y="6486"/>
                  </a:cubicBezTo>
                  <a:cubicBezTo>
                    <a:pt x="71162" y="7567"/>
                    <a:pt x="71162" y="7567"/>
                    <a:pt x="71162" y="7567"/>
                  </a:cubicBezTo>
                  <a:cubicBezTo>
                    <a:pt x="71162" y="7567"/>
                    <a:pt x="71162" y="7567"/>
                    <a:pt x="71162" y="7567"/>
                  </a:cubicBezTo>
                  <a:cubicBezTo>
                    <a:pt x="71162" y="7567"/>
                    <a:pt x="71162" y="7567"/>
                    <a:pt x="71162" y="7567"/>
                  </a:cubicBezTo>
                  <a:cubicBezTo>
                    <a:pt x="71162" y="7567"/>
                    <a:pt x="71162" y="7567"/>
                    <a:pt x="71162" y="7567"/>
                  </a:cubicBezTo>
                  <a:close/>
                  <a:moveTo>
                    <a:pt x="79534" y="80000"/>
                  </a:moveTo>
                  <a:cubicBezTo>
                    <a:pt x="79534" y="78918"/>
                    <a:pt x="79534" y="78918"/>
                    <a:pt x="79534" y="78918"/>
                  </a:cubicBezTo>
                  <a:cubicBezTo>
                    <a:pt x="79534" y="80000"/>
                    <a:pt x="79534" y="80000"/>
                    <a:pt x="79534" y="80000"/>
                  </a:cubicBezTo>
                  <a:close/>
                  <a:moveTo>
                    <a:pt x="80930" y="75675"/>
                  </a:moveTo>
                  <a:cubicBezTo>
                    <a:pt x="80930" y="74594"/>
                    <a:pt x="80930" y="74594"/>
                    <a:pt x="80930" y="74594"/>
                  </a:cubicBezTo>
                  <a:cubicBezTo>
                    <a:pt x="80930" y="74594"/>
                    <a:pt x="80930" y="74594"/>
                    <a:pt x="80930" y="74594"/>
                  </a:cubicBezTo>
                  <a:cubicBezTo>
                    <a:pt x="80930" y="75675"/>
                    <a:pt x="80930" y="75675"/>
                    <a:pt x="80930" y="75675"/>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3" name="Shape 1143"/>
            <p:cNvSpPr/>
            <p:nvPr/>
          </p:nvSpPr>
          <p:spPr>
            <a:xfrm>
              <a:off x="4907418" y="228033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4" name="Shape 1144"/>
            <p:cNvSpPr/>
            <p:nvPr/>
          </p:nvSpPr>
          <p:spPr>
            <a:xfrm>
              <a:off x="5110618" y="222953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5" name="Shape 1145"/>
            <p:cNvSpPr/>
            <p:nvPr/>
          </p:nvSpPr>
          <p:spPr>
            <a:xfrm>
              <a:off x="6053593" y="3188383"/>
              <a:ext cx="4763" cy="0"/>
            </a:xfrm>
            <a:custGeom>
              <a:pathLst>
                <a:path extrusionOk="0" h="120000" w="120000">
                  <a:moveTo>
                    <a:pt x="120000" y="0"/>
                  </a:moveTo>
                  <a:cubicBezTo>
                    <a:pt x="120000" y="0"/>
                    <a:pt x="120000" y="0"/>
                    <a:pt x="120000" y="0"/>
                  </a:cubicBezTo>
                  <a:cubicBezTo>
                    <a:pt x="120000" y="0"/>
                    <a:pt x="0" y="0"/>
                    <a:pt x="0" y="0"/>
                  </a:cubicBezTo>
                  <a:cubicBezTo>
                    <a:pt x="0" y="0"/>
                    <a:pt x="0" y="0"/>
                    <a:pt x="0" y="0"/>
                  </a:cubicBezTo>
                  <a:cubicBezTo>
                    <a:pt x="0" y="0"/>
                    <a:pt x="0" y="0"/>
                    <a:pt x="12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6" name="Shape 1146"/>
            <p:cNvSpPr/>
            <p:nvPr/>
          </p:nvSpPr>
          <p:spPr>
            <a:xfrm>
              <a:off x="6050418" y="3062970"/>
              <a:ext cx="300038" cy="263525"/>
            </a:xfrm>
            <a:custGeom>
              <a:pathLst>
                <a:path extrusionOk="0" h="120000" w="120000">
                  <a:moveTo>
                    <a:pt x="119999" y="55890"/>
                  </a:moveTo>
                  <a:cubicBezTo>
                    <a:pt x="118554" y="55890"/>
                    <a:pt x="118554" y="55890"/>
                    <a:pt x="118554" y="55890"/>
                  </a:cubicBezTo>
                  <a:cubicBezTo>
                    <a:pt x="118554" y="54246"/>
                    <a:pt x="117108" y="54246"/>
                    <a:pt x="117108" y="54246"/>
                  </a:cubicBezTo>
                  <a:cubicBezTo>
                    <a:pt x="117108" y="52602"/>
                    <a:pt x="117108" y="52602"/>
                    <a:pt x="115662" y="50958"/>
                  </a:cubicBezTo>
                  <a:cubicBezTo>
                    <a:pt x="115662" y="49315"/>
                    <a:pt x="114216" y="47671"/>
                    <a:pt x="114216" y="46027"/>
                  </a:cubicBezTo>
                  <a:cubicBezTo>
                    <a:pt x="114216" y="46027"/>
                    <a:pt x="114216" y="44383"/>
                    <a:pt x="112771" y="44383"/>
                  </a:cubicBezTo>
                  <a:cubicBezTo>
                    <a:pt x="112771" y="44383"/>
                    <a:pt x="111325" y="44383"/>
                    <a:pt x="111325" y="42739"/>
                  </a:cubicBezTo>
                  <a:cubicBezTo>
                    <a:pt x="111325" y="42739"/>
                    <a:pt x="111325" y="42739"/>
                    <a:pt x="111325" y="42739"/>
                  </a:cubicBezTo>
                  <a:cubicBezTo>
                    <a:pt x="111325" y="41095"/>
                    <a:pt x="109879" y="41095"/>
                    <a:pt x="109879" y="39452"/>
                  </a:cubicBezTo>
                  <a:cubicBezTo>
                    <a:pt x="109879" y="37808"/>
                    <a:pt x="108433" y="37808"/>
                    <a:pt x="108433" y="36164"/>
                  </a:cubicBezTo>
                  <a:cubicBezTo>
                    <a:pt x="108433" y="36164"/>
                    <a:pt x="108433" y="36164"/>
                    <a:pt x="108433" y="36164"/>
                  </a:cubicBezTo>
                  <a:cubicBezTo>
                    <a:pt x="106987" y="34520"/>
                    <a:pt x="105542" y="32876"/>
                    <a:pt x="104096" y="31232"/>
                  </a:cubicBezTo>
                  <a:cubicBezTo>
                    <a:pt x="102650" y="31232"/>
                    <a:pt x="102650" y="31232"/>
                    <a:pt x="102650" y="29589"/>
                  </a:cubicBezTo>
                  <a:cubicBezTo>
                    <a:pt x="102650" y="29589"/>
                    <a:pt x="102650" y="27945"/>
                    <a:pt x="102650" y="26301"/>
                  </a:cubicBezTo>
                  <a:cubicBezTo>
                    <a:pt x="102650" y="24657"/>
                    <a:pt x="102650" y="24657"/>
                    <a:pt x="101204" y="23013"/>
                  </a:cubicBezTo>
                  <a:cubicBezTo>
                    <a:pt x="101204" y="21369"/>
                    <a:pt x="101204" y="19726"/>
                    <a:pt x="101204" y="19726"/>
                  </a:cubicBezTo>
                  <a:cubicBezTo>
                    <a:pt x="101204" y="18082"/>
                    <a:pt x="101204" y="16438"/>
                    <a:pt x="101204" y="16438"/>
                  </a:cubicBezTo>
                  <a:cubicBezTo>
                    <a:pt x="101204" y="14794"/>
                    <a:pt x="99759" y="13150"/>
                    <a:pt x="99759" y="13150"/>
                  </a:cubicBezTo>
                  <a:cubicBezTo>
                    <a:pt x="98313" y="13150"/>
                    <a:pt x="98313" y="11506"/>
                    <a:pt x="96867" y="13150"/>
                  </a:cubicBezTo>
                  <a:cubicBezTo>
                    <a:pt x="96867" y="13150"/>
                    <a:pt x="96867" y="11506"/>
                    <a:pt x="96867" y="11506"/>
                  </a:cubicBezTo>
                  <a:cubicBezTo>
                    <a:pt x="96867" y="11506"/>
                    <a:pt x="96867" y="11506"/>
                    <a:pt x="96867" y="9863"/>
                  </a:cubicBezTo>
                  <a:cubicBezTo>
                    <a:pt x="96867" y="8219"/>
                    <a:pt x="95421" y="8219"/>
                    <a:pt x="95421" y="6575"/>
                  </a:cubicBezTo>
                  <a:cubicBezTo>
                    <a:pt x="95421" y="4931"/>
                    <a:pt x="93975" y="3287"/>
                    <a:pt x="93975" y="1643"/>
                  </a:cubicBezTo>
                  <a:cubicBezTo>
                    <a:pt x="93975" y="0"/>
                    <a:pt x="93975" y="0"/>
                    <a:pt x="92530" y="0"/>
                  </a:cubicBezTo>
                  <a:cubicBezTo>
                    <a:pt x="92530" y="0"/>
                    <a:pt x="92530" y="0"/>
                    <a:pt x="92530" y="0"/>
                  </a:cubicBezTo>
                  <a:cubicBezTo>
                    <a:pt x="92530" y="0"/>
                    <a:pt x="92530" y="0"/>
                    <a:pt x="92530" y="1643"/>
                  </a:cubicBezTo>
                  <a:cubicBezTo>
                    <a:pt x="91084" y="1643"/>
                    <a:pt x="91084" y="3287"/>
                    <a:pt x="91084" y="4931"/>
                  </a:cubicBezTo>
                  <a:cubicBezTo>
                    <a:pt x="91084" y="4931"/>
                    <a:pt x="91084" y="6575"/>
                    <a:pt x="89638" y="8219"/>
                  </a:cubicBezTo>
                  <a:cubicBezTo>
                    <a:pt x="89638" y="9863"/>
                    <a:pt x="89638" y="11506"/>
                    <a:pt x="89638" y="14794"/>
                  </a:cubicBezTo>
                  <a:cubicBezTo>
                    <a:pt x="89638" y="14794"/>
                    <a:pt x="89638" y="14794"/>
                    <a:pt x="89638" y="16438"/>
                  </a:cubicBezTo>
                  <a:cubicBezTo>
                    <a:pt x="89638" y="18082"/>
                    <a:pt x="88192" y="19726"/>
                    <a:pt x="88192" y="21369"/>
                  </a:cubicBezTo>
                  <a:cubicBezTo>
                    <a:pt x="88192" y="21369"/>
                    <a:pt x="88192" y="23013"/>
                    <a:pt x="86746" y="23013"/>
                  </a:cubicBezTo>
                  <a:cubicBezTo>
                    <a:pt x="86746" y="24657"/>
                    <a:pt x="86746" y="24657"/>
                    <a:pt x="85301" y="24657"/>
                  </a:cubicBezTo>
                  <a:cubicBezTo>
                    <a:pt x="83855" y="26301"/>
                    <a:pt x="83855" y="24657"/>
                    <a:pt x="82409" y="24657"/>
                  </a:cubicBezTo>
                  <a:cubicBezTo>
                    <a:pt x="82409" y="23013"/>
                    <a:pt x="82409" y="23013"/>
                    <a:pt x="80963" y="21369"/>
                  </a:cubicBezTo>
                  <a:cubicBezTo>
                    <a:pt x="80963" y="21369"/>
                    <a:pt x="80963" y="21369"/>
                    <a:pt x="80963" y="21369"/>
                  </a:cubicBezTo>
                  <a:cubicBezTo>
                    <a:pt x="79518" y="21369"/>
                    <a:pt x="79518" y="21369"/>
                    <a:pt x="78072" y="21369"/>
                  </a:cubicBezTo>
                  <a:cubicBezTo>
                    <a:pt x="78072" y="19726"/>
                    <a:pt x="76626" y="19726"/>
                    <a:pt x="75180" y="18082"/>
                  </a:cubicBezTo>
                  <a:cubicBezTo>
                    <a:pt x="75180" y="18082"/>
                    <a:pt x="73734" y="18082"/>
                    <a:pt x="73734" y="16438"/>
                  </a:cubicBezTo>
                  <a:cubicBezTo>
                    <a:pt x="73734" y="16438"/>
                    <a:pt x="72289" y="16438"/>
                    <a:pt x="72289" y="14794"/>
                  </a:cubicBezTo>
                  <a:cubicBezTo>
                    <a:pt x="72289" y="14794"/>
                    <a:pt x="72289" y="14794"/>
                    <a:pt x="72289" y="13150"/>
                  </a:cubicBezTo>
                  <a:cubicBezTo>
                    <a:pt x="72289" y="13150"/>
                    <a:pt x="73734" y="11506"/>
                    <a:pt x="73734" y="9863"/>
                  </a:cubicBezTo>
                  <a:cubicBezTo>
                    <a:pt x="73734" y="9863"/>
                    <a:pt x="73734" y="9863"/>
                    <a:pt x="73734" y="9863"/>
                  </a:cubicBezTo>
                  <a:cubicBezTo>
                    <a:pt x="73734" y="8219"/>
                    <a:pt x="75180" y="8219"/>
                    <a:pt x="75180" y="8219"/>
                  </a:cubicBezTo>
                  <a:cubicBezTo>
                    <a:pt x="75180" y="6575"/>
                    <a:pt x="75180" y="6575"/>
                    <a:pt x="76626" y="4931"/>
                  </a:cubicBezTo>
                  <a:cubicBezTo>
                    <a:pt x="76626" y="4931"/>
                    <a:pt x="76626" y="4931"/>
                    <a:pt x="76626" y="4931"/>
                  </a:cubicBezTo>
                  <a:cubicBezTo>
                    <a:pt x="75180" y="3287"/>
                    <a:pt x="75180" y="3287"/>
                    <a:pt x="73734" y="3287"/>
                  </a:cubicBezTo>
                  <a:cubicBezTo>
                    <a:pt x="73734" y="4931"/>
                    <a:pt x="73734" y="4931"/>
                    <a:pt x="72289" y="3287"/>
                  </a:cubicBezTo>
                  <a:cubicBezTo>
                    <a:pt x="72289" y="3287"/>
                    <a:pt x="72289" y="3287"/>
                    <a:pt x="72289" y="3287"/>
                  </a:cubicBezTo>
                  <a:cubicBezTo>
                    <a:pt x="70843" y="4931"/>
                    <a:pt x="70843" y="4931"/>
                    <a:pt x="70843" y="4931"/>
                  </a:cubicBezTo>
                  <a:cubicBezTo>
                    <a:pt x="69397" y="3287"/>
                    <a:pt x="66506" y="3287"/>
                    <a:pt x="65060" y="1643"/>
                  </a:cubicBezTo>
                  <a:cubicBezTo>
                    <a:pt x="65060" y="1643"/>
                    <a:pt x="63614" y="1643"/>
                    <a:pt x="62168" y="1643"/>
                  </a:cubicBezTo>
                  <a:cubicBezTo>
                    <a:pt x="62168" y="1643"/>
                    <a:pt x="62168" y="1643"/>
                    <a:pt x="62168" y="1643"/>
                  </a:cubicBezTo>
                  <a:cubicBezTo>
                    <a:pt x="62168" y="1643"/>
                    <a:pt x="62168" y="1643"/>
                    <a:pt x="62168" y="1643"/>
                  </a:cubicBezTo>
                  <a:cubicBezTo>
                    <a:pt x="62168" y="1643"/>
                    <a:pt x="62168" y="1643"/>
                    <a:pt x="62168" y="1643"/>
                  </a:cubicBezTo>
                  <a:cubicBezTo>
                    <a:pt x="62168" y="1643"/>
                    <a:pt x="62168" y="1643"/>
                    <a:pt x="62168" y="3287"/>
                  </a:cubicBezTo>
                  <a:cubicBezTo>
                    <a:pt x="63614" y="3287"/>
                    <a:pt x="63614" y="3287"/>
                    <a:pt x="62168" y="3287"/>
                  </a:cubicBezTo>
                  <a:cubicBezTo>
                    <a:pt x="62168" y="4931"/>
                    <a:pt x="60722" y="4931"/>
                    <a:pt x="60722" y="4931"/>
                  </a:cubicBezTo>
                  <a:cubicBezTo>
                    <a:pt x="59277" y="4931"/>
                    <a:pt x="59277" y="4931"/>
                    <a:pt x="59277" y="4931"/>
                  </a:cubicBezTo>
                  <a:cubicBezTo>
                    <a:pt x="57831" y="4931"/>
                    <a:pt x="56385" y="6575"/>
                    <a:pt x="56385" y="6575"/>
                  </a:cubicBezTo>
                  <a:cubicBezTo>
                    <a:pt x="54939" y="8219"/>
                    <a:pt x="54939" y="9863"/>
                    <a:pt x="53493" y="11506"/>
                  </a:cubicBezTo>
                  <a:cubicBezTo>
                    <a:pt x="53493" y="11506"/>
                    <a:pt x="53493" y="13150"/>
                    <a:pt x="53493" y="13150"/>
                  </a:cubicBezTo>
                  <a:cubicBezTo>
                    <a:pt x="53493" y="14794"/>
                    <a:pt x="52048" y="14794"/>
                    <a:pt x="52048" y="14794"/>
                  </a:cubicBezTo>
                  <a:cubicBezTo>
                    <a:pt x="52048" y="14794"/>
                    <a:pt x="50602" y="13150"/>
                    <a:pt x="50602" y="14794"/>
                  </a:cubicBezTo>
                  <a:cubicBezTo>
                    <a:pt x="49156" y="14794"/>
                    <a:pt x="49156" y="14794"/>
                    <a:pt x="49156" y="13150"/>
                  </a:cubicBezTo>
                  <a:cubicBezTo>
                    <a:pt x="47710" y="13150"/>
                    <a:pt x="47710" y="11506"/>
                    <a:pt x="47710" y="11506"/>
                  </a:cubicBezTo>
                  <a:cubicBezTo>
                    <a:pt x="46265" y="11506"/>
                    <a:pt x="46265" y="9863"/>
                    <a:pt x="44819" y="11506"/>
                  </a:cubicBezTo>
                  <a:cubicBezTo>
                    <a:pt x="44819" y="11506"/>
                    <a:pt x="43373" y="11506"/>
                    <a:pt x="43373" y="11506"/>
                  </a:cubicBezTo>
                  <a:cubicBezTo>
                    <a:pt x="41927" y="13150"/>
                    <a:pt x="41927" y="13150"/>
                    <a:pt x="41927" y="13150"/>
                  </a:cubicBezTo>
                  <a:cubicBezTo>
                    <a:pt x="40481" y="13150"/>
                    <a:pt x="40481" y="14794"/>
                    <a:pt x="39036" y="14794"/>
                  </a:cubicBezTo>
                  <a:cubicBezTo>
                    <a:pt x="39036" y="14794"/>
                    <a:pt x="39036" y="16438"/>
                    <a:pt x="39036" y="16438"/>
                  </a:cubicBezTo>
                  <a:cubicBezTo>
                    <a:pt x="37590" y="16438"/>
                    <a:pt x="37590" y="16438"/>
                    <a:pt x="37590" y="18082"/>
                  </a:cubicBezTo>
                  <a:cubicBezTo>
                    <a:pt x="37590" y="18082"/>
                    <a:pt x="37590" y="18082"/>
                    <a:pt x="37590" y="19726"/>
                  </a:cubicBezTo>
                  <a:cubicBezTo>
                    <a:pt x="37590" y="19726"/>
                    <a:pt x="37590" y="19726"/>
                    <a:pt x="36144" y="19726"/>
                  </a:cubicBezTo>
                  <a:cubicBezTo>
                    <a:pt x="36144" y="19726"/>
                    <a:pt x="36144" y="19726"/>
                    <a:pt x="36144" y="19726"/>
                  </a:cubicBezTo>
                  <a:cubicBezTo>
                    <a:pt x="34698" y="19726"/>
                    <a:pt x="34698" y="19726"/>
                    <a:pt x="34698" y="21369"/>
                  </a:cubicBezTo>
                  <a:cubicBezTo>
                    <a:pt x="34698" y="21369"/>
                    <a:pt x="34698" y="21369"/>
                    <a:pt x="34698" y="23013"/>
                  </a:cubicBezTo>
                  <a:cubicBezTo>
                    <a:pt x="34698" y="23013"/>
                    <a:pt x="34698" y="23013"/>
                    <a:pt x="34698" y="23013"/>
                  </a:cubicBezTo>
                  <a:cubicBezTo>
                    <a:pt x="34698" y="23013"/>
                    <a:pt x="34698" y="23013"/>
                    <a:pt x="34698" y="23013"/>
                  </a:cubicBezTo>
                  <a:cubicBezTo>
                    <a:pt x="34698" y="23013"/>
                    <a:pt x="33253" y="21369"/>
                    <a:pt x="33253" y="21369"/>
                  </a:cubicBezTo>
                  <a:cubicBezTo>
                    <a:pt x="33253" y="21369"/>
                    <a:pt x="33253" y="21369"/>
                    <a:pt x="31807" y="21369"/>
                  </a:cubicBezTo>
                  <a:cubicBezTo>
                    <a:pt x="31807" y="21369"/>
                    <a:pt x="31807" y="21369"/>
                    <a:pt x="30361" y="23013"/>
                  </a:cubicBezTo>
                  <a:cubicBezTo>
                    <a:pt x="30361" y="23013"/>
                    <a:pt x="30361" y="23013"/>
                    <a:pt x="30361" y="24657"/>
                  </a:cubicBezTo>
                  <a:cubicBezTo>
                    <a:pt x="30361" y="26301"/>
                    <a:pt x="30361" y="27945"/>
                    <a:pt x="28915" y="27945"/>
                  </a:cubicBezTo>
                  <a:cubicBezTo>
                    <a:pt x="28915" y="29589"/>
                    <a:pt x="27469" y="29589"/>
                    <a:pt x="27469" y="29589"/>
                  </a:cubicBezTo>
                  <a:cubicBezTo>
                    <a:pt x="27469" y="31232"/>
                    <a:pt x="26024" y="32876"/>
                    <a:pt x="24578" y="32876"/>
                  </a:cubicBezTo>
                  <a:cubicBezTo>
                    <a:pt x="23132" y="32876"/>
                    <a:pt x="21686" y="32876"/>
                    <a:pt x="20240" y="32876"/>
                  </a:cubicBezTo>
                  <a:cubicBezTo>
                    <a:pt x="18795" y="34520"/>
                    <a:pt x="17349" y="34520"/>
                    <a:pt x="15903" y="36164"/>
                  </a:cubicBezTo>
                  <a:cubicBezTo>
                    <a:pt x="15903" y="36164"/>
                    <a:pt x="14457" y="36164"/>
                    <a:pt x="14457" y="36164"/>
                  </a:cubicBezTo>
                  <a:cubicBezTo>
                    <a:pt x="13012" y="34520"/>
                    <a:pt x="13012" y="36164"/>
                    <a:pt x="11566" y="36164"/>
                  </a:cubicBezTo>
                  <a:cubicBezTo>
                    <a:pt x="10120" y="37808"/>
                    <a:pt x="8674" y="37808"/>
                    <a:pt x="7228" y="39452"/>
                  </a:cubicBezTo>
                  <a:cubicBezTo>
                    <a:pt x="5783" y="39452"/>
                    <a:pt x="5783" y="39452"/>
                    <a:pt x="5783" y="41095"/>
                  </a:cubicBezTo>
                  <a:cubicBezTo>
                    <a:pt x="5783" y="41095"/>
                    <a:pt x="5783" y="41095"/>
                    <a:pt x="4337" y="41095"/>
                  </a:cubicBezTo>
                  <a:cubicBezTo>
                    <a:pt x="4337" y="41095"/>
                    <a:pt x="4337" y="41095"/>
                    <a:pt x="4337" y="41095"/>
                  </a:cubicBezTo>
                  <a:cubicBezTo>
                    <a:pt x="4337" y="41095"/>
                    <a:pt x="4337" y="41095"/>
                    <a:pt x="2891" y="42739"/>
                  </a:cubicBezTo>
                  <a:cubicBezTo>
                    <a:pt x="2891" y="42739"/>
                    <a:pt x="2891" y="42739"/>
                    <a:pt x="2891" y="44383"/>
                  </a:cubicBezTo>
                  <a:cubicBezTo>
                    <a:pt x="2891" y="44383"/>
                    <a:pt x="2891" y="46027"/>
                    <a:pt x="2891" y="47671"/>
                  </a:cubicBezTo>
                  <a:cubicBezTo>
                    <a:pt x="1445" y="47671"/>
                    <a:pt x="1445" y="49315"/>
                    <a:pt x="1445" y="50958"/>
                  </a:cubicBezTo>
                  <a:cubicBezTo>
                    <a:pt x="1445" y="50958"/>
                    <a:pt x="1445" y="52602"/>
                    <a:pt x="2891" y="54246"/>
                  </a:cubicBezTo>
                  <a:cubicBezTo>
                    <a:pt x="2891" y="54246"/>
                    <a:pt x="2891" y="55890"/>
                    <a:pt x="2891" y="55890"/>
                  </a:cubicBezTo>
                  <a:cubicBezTo>
                    <a:pt x="2891" y="55890"/>
                    <a:pt x="2891" y="55890"/>
                    <a:pt x="2891" y="57534"/>
                  </a:cubicBezTo>
                  <a:cubicBezTo>
                    <a:pt x="2891" y="57534"/>
                    <a:pt x="2891" y="57534"/>
                    <a:pt x="2891" y="57534"/>
                  </a:cubicBezTo>
                  <a:cubicBezTo>
                    <a:pt x="1445" y="57534"/>
                    <a:pt x="1445" y="59178"/>
                    <a:pt x="1445" y="59178"/>
                  </a:cubicBezTo>
                  <a:cubicBezTo>
                    <a:pt x="1445" y="59178"/>
                    <a:pt x="1445" y="59178"/>
                    <a:pt x="1445" y="59178"/>
                  </a:cubicBezTo>
                  <a:cubicBezTo>
                    <a:pt x="1445" y="59178"/>
                    <a:pt x="1445" y="59178"/>
                    <a:pt x="1445" y="59178"/>
                  </a:cubicBezTo>
                  <a:cubicBezTo>
                    <a:pt x="1445" y="59178"/>
                    <a:pt x="1445" y="59178"/>
                    <a:pt x="1445" y="59178"/>
                  </a:cubicBezTo>
                  <a:cubicBezTo>
                    <a:pt x="1445" y="59178"/>
                    <a:pt x="1445" y="59178"/>
                    <a:pt x="1445" y="60821"/>
                  </a:cubicBezTo>
                  <a:cubicBezTo>
                    <a:pt x="1445" y="60821"/>
                    <a:pt x="1445" y="62465"/>
                    <a:pt x="1445" y="62465"/>
                  </a:cubicBezTo>
                  <a:cubicBezTo>
                    <a:pt x="1445" y="64109"/>
                    <a:pt x="2891" y="65753"/>
                    <a:pt x="2891" y="67397"/>
                  </a:cubicBezTo>
                  <a:cubicBezTo>
                    <a:pt x="2891" y="69041"/>
                    <a:pt x="2891" y="70684"/>
                    <a:pt x="2891" y="72328"/>
                  </a:cubicBezTo>
                  <a:cubicBezTo>
                    <a:pt x="2891" y="75616"/>
                    <a:pt x="2891" y="77260"/>
                    <a:pt x="4337" y="78904"/>
                  </a:cubicBezTo>
                  <a:cubicBezTo>
                    <a:pt x="4337" y="78904"/>
                    <a:pt x="4337" y="80547"/>
                    <a:pt x="4337" y="80547"/>
                  </a:cubicBezTo>
                  <a:cubicBezTo>
                    <a:pt x="4337" y="82191"/>
                    <a:pt x="4337" y="82191"/>
                    <a:pt x="2891" y="83835"/>
                  </a:cubicBezTo>
                  <a:cubicBezTo>
                    <a:pt x="2891" y="85479"/>
                    <a:pt x="2891" y="87123"/>
                    <a:pt x="1445" y="87123"/>
                  </a:cubicBezTo>
                  <a:cubicBezTo>
                    <a:pt x="0" y="88767"/>
                    <a:pt x="0" y="90410"/>
                    <a:pt x="1445" y="90410"/>
                  </a:cubicBezTo>
                  <a:cubicBezTo>
                    <a:pt x="1445" y="92054"/>
                    <a:pt x="2891" y="92054"/>
                    <a:pt x="2891" y="92054"/>
                  </a:cubicBezTo>
                  <a:cubicBezTo>
                    <a:pt x="2891" y="93698"/>
                    <a:pt x="4337" y="93698"/>
                    <a:pt x="5783" y="93698"/>
                  </a:cubicBezTo>
                  <a:cubicBezTo>
                    <a:pt x="5783" y="93698"/>
                    <a:pt x="7228" y="95342"/>
                    <a:pt x="8674" y="93698"/>
                  </a:cubicBezTo>
                  <a:cubicBezTo>
                    <a:pt x="8674" y="93698"/>
                    <a:pt x="8674" y="93698"/>
                    <a:pt x="8674" y="93698"/>
                  </a:cubicBezTo>
                  <a:cubicBezTo>
                    <a:pt x="11566" y="92054"/>
                    <a:pt x="13012" y="92054"/>
                    <a:pt x="14457" y="90410"/>
                  </a:cubicBezTo>
                  <a:cubicBezTo>
                    <a:pt x="14457" y="90410"/>
                    <a:pt x="14457" y="90410"/>
                    <a:pt x="15903" y="90410"/>
                  </a:cubicBezTo>
                  <a:cubicBezTo>
                    <a:pt x="17349" y="90410"/>
                    <a:pt x="18795" y="90410"/>
                    <a:pt x="20240" y="90410"/>
                  </a:cubicBezTo>
                  <a:cubicBezTo>
                    <a:pt x="21686" y="90410"/>
                    <a:pt x="23132" y="90410"/>
                    <a:pt x="24578" y="90410"/>
                  </a:cubicBezTo>
                  <a:cubicBezTo>
                    <a:pt x="26024" y="90410"/>
                    <a:pt x="26024" y="90410"/>
                    <a:pt x="26024" y="88767"/>
                  </a:cubicBezTo>
                  <a:cubicBezTo>
                    <a:pt x="27469" y="87123"/>
                    <a:pt x="28915" y="87123"/>
                    <a:pt x="31807" y="85479"/>
                  </a:cubicBezTo>
                  <a:cubicBezTo>
                    <a:pt x="31807" y="85479"/>
                    <a:pt x="31807" y="85479"/>
                    <a:pt x="33253" y="83835"/>
                  </a:cubicBezTo>
                  <a:cubicBezTo>
                    <a:pt x="33253" y="83835"/>
                    <a:pt x="34698" y="83835"/>
                    <a:pt x="34698" y="83835"/>
                  </a:cubicBezTo>
                  <a:cubicBezTo>
                    <a:pt x="37590" y="83835"/>
                    <a:pt x="39036" y="83835"/>
                    <a:pt x="41927" y="82191"/>
                  </a:cubicBezTo>
                  <a:cubicBezTo>
                    <a:pt x="43373" y="82191"/>
                    <a:pt x="44819" y="80547"/>
                    <a:pt x="46265" y="80547"/>
                  </a:cubicBezTo>
                  <a:cubicBezTo>
                    <a:pt x="47710" y="80547"/>
                    <a:pt x="49156" y="82191"/>
                    <a:pt x="50602" y="82191"/>
                  </a:cubicBezTo>
                  <a:cubicBezTo>
                    <a:pt x="50602" y="82191"/>
                    <a:pt x="50602" y="82191"/>
                    <a:pt x="52048" y="82191"/>
                  </a:cubicBezTo>
                  <a:cubicBezTo>
                    <a:pt x="52048" y="83835"/>
                    <a:pt x="53493" y="83835"/>
                    <a:pt x="53493" y="83835"/>
                  </a:cubicBezTo>
                  <a:cubicBezTo>
                    <a:pt x="54939" y="83835"/>
                    <a:pt x="56385" y="83835"/>
                    <a:pt x="57831" y="85479"/>
                  </a:cubicBezTo>
                  <a:cubicBezTo>
                    <a:pt x="57831" y="85479"/>
                    <a:pt x="57831" y="85479"/>
                    <a:pt x="57831" y="87123"/>
                  </a:cubicBezTo>
                  <a:cubicBezTo>
                    <a:pt x="57831" y="87123"/>
                    <a:pt x="57831" y="88767"/>
                    <a:pt x="59277" y="88767"/>
                  </a:cubicBezTo>
                  <a:cubicBezTo>
                    <a:pt x="59277" y="88767"/>
                    <a:pt x="59277" y="90410"/>
                    <a:pt x="59277" y="92054"/>
                  </a:cubicBezTo>
                  <a:cubicBezTo>
                    <a:pt x="59277" y="92054"/>
                    <a:pt x="59277" y="93698"/>
                    <a:pt x="59277" y="93698"/>
                  </a:cubicBezTo>
                  <a:cubicBezTo>
                    <a:pt x="60722" y="95342"/>
                    <a:pt x="59277" y="95342"/>
                    <a:pt x="59277" y="95342"/>
                  </a:cubicBezTo>
                  <a:cubicBezTo>
                    <a:pt x="60722" y="95342"/>
                    <a:pt x="60722" y="95342"/>
                    <a:pt x="60722" y="95342"/>
                  </a:cubicBezTo>
                  <a:cubicBezTo>
                    <a:pt x="60722" y="95342"/>
                    <a:pt x="60722" y="96986"/>
                    <a:pt x="60722" y="96986"/>
                  </a:cubicBezTo>
                  <a:cubicBezTo>
                    <a:pt x="60722" y="96986"/>
                    <a:pt x="60722" y="96986"/>
                    <a:pt x="62168" y="96986"/>
                  </a:cubicBezTo>
                  <a:cubicBezTo>
                    <a:pt x="62168" y="95342"/>
                    <a:pt x="63614" y="93698"/>
                    <a:pt x="65060" y="92054"/>
                  </a:cubicBezTo>
                  <a:cubicBezTo>
                    <a:pt x="65060" y="92054"/>
                    <a:pt x="65060" y="92054"/>
                    <a:pt x="66506" y="92054"/>
                  </a:cubicBezTo>
                  <a:cubicBezTo>
                    <a:pt x="66506" y="90410"/>
                    <a:pt x="67951" y="90410"/>
                    <a:pt x="67951" y="88767"/>
                  </a:cubicBezTo>
                  <a:cubicBezTo>
                    <a:pt x="67951" y="88767"/>
                    <a:pt x="67951" y="88767"/>
                    <a:pt x="67951" y="88767"/>
                  </a:cubicBezTo>
                  <a:cubicBezTo>
                    <a:pt x="67951" y="88767"/>
                    <a:pt x="67951" y="88767"/>
                    <a:pt x="67951" y="88767"/>
                  </a:cubicBezTo>
                  <a:cubicBezTo>
                    <a:pt x="67951" y="90410"/>
                    <a:pt x="67951" y="90410"/>
                    <a:pt x="67951" y="90410"/>
                  </a:cubicBezTo>
                  <a:cubicBezTo>
                    <a:pt x="67951" y="92054"/>
                    <a:pt x="66506" y="93698"/>
                    <a:pt x="66506" y="95342"/>
                  </a:cubicBezTo>
                  <a:cubicBezTo>
                    <a:pt x="66506" y="95342"/>
                    <a:pt x="65060" y="96986"/>
                    <a:pt x="65060" y="96986"/>
                  </a:cubicBezTo>
                  <a:cubicBezTo>
                    <a:pt x="63614" y="96986"/>
                    <a:pt x="63614" y="98630"/>
                    <a:pt x="63614" y="98630"/>
                  </a:cubicBezTo>
                  <a:cubicBezTo>
                    <a:pt x="63614" y="98630"/>
                    <a:pt x="63614" y="98630"/>
                    <a:pt x="65060" y="98630"/>
                  </a:cubicBezTo>
                  <a:cubicBezTo>
                    <a:pt x="65060" y="98630"/>
                    <a:pt x="65060" y="98630"/>
                    <a:pt x="65060" y="98630"/>
                  </a:cubicBezTo>
                  <a:cubicBezTo>
                    <a:pt x="66506" y="98630"/>
                    <a:pt x="67951" y="98630"/>
                    <a:pt x="67951" y="96986"/>
                  </a:cubicBezTo>
                  <a:cubicBezTo>
                    <a:pt x="67951" y="96986"/>
                    <a:pt x="67951" y="96986"/>
                    <a:pt x="67951" y="96986"/>
                  </a:cubicBezTo>
                  <a:cubicBezTo>
                    <a:pt x="67951" y="96986"/>
                    <a:pt x="67951" y="95342"/>
                    <a:pt x="67951" y="95342"/>
                  </a:cubicBezTo>
                  <a:cubicBezTo>
                    <a:pt x="67951" y="96986"/>
                    <a:pt x="67951" y="96986"/>
                    <a:pt x="67951" y="96986"/>
                  </a:cubicBezTo>
                  <a:cubicBezTo>
                    <a:pt x="69397" y="98630"/>
                    <a:pt x="69397" y="98630"/>
                    <a:pt x="67951" y="100273"/>
                  </a:cubicBezTo>
                  <a:cubicBezTo>
                    <a:pt x="67951" y="100273"/>
                    <a:pt x="67951" y="100273"/>
                    <a:pt x="67951" y="100273"/>
                  </a:cubicBezTo>
                  <a:cubicBezTo>
                    <a:pt x="69397" y="100273"/>
                    <a:pt x="69397" y="100273"/>
                    <a:pt x="69397" y="100273"/>
                  </a:cubicBezTo>
                  <a:cubicBezTo>
                    <a:pt x="69397" y="100273"/>
                    <a:pt x="69397" y="100273"/>
                    <a:pt x="69397" y="100273"/>
                  </a:cubicBezTo>
                  <a:cubicBezTo>
                    <a:pt x="70843" y="100273"/>
                    <a:pt x="70843" y="100273"/>
                    <a:pt x="70843" y="100273"/>
                  </a:cubicBezTo>
                  <a:cubicBezTo>
                    <a:pt x="69397" y="100273"/>
                    <a:pt x="69397" y="100273"/>
                    <a:pt x="69397" y="100273"/>
                  </a:cubicBezTo>
                  <a:cubicBezTo>
                    <a:pt x="69397" y="100273"/>
                    <a:pt x="69397" y="100273"/>
                    <a:pt x="69397" y="100273"/>
                  </a:cubicBezTo>
                  <a:cubicBezTo>
                    <a:pt x="69397" y="101917"/>
                    <a:pt x="69397" y="101917"/>
                    <a:pt x="69397" y="101917"/>
                  </a:cubicBezTo>
                  <a:cubicBezTo>
                    <a:pt x="70843" y="103561"/>
                    <a:pt x="70843" y="105205"/>
                    <a:pt x="70843" y="108493"/>
                  </a:cubicBezTo>
                  <a:cubicBezTo>
                    <a:pt x="70843" y="108493"/>
                    <a:pt x="70843" y="108493"/>
                    <a:pt x="70843" y="110136"/>
                  </a:cubicBezTo>
                  <a:cubicBezTo>
                    <a:pt x="70843" y="110136"/>
                    <a:pt x="70843" y="110136"/>
                    <a:pt x="70843" y="111780"/>
                  </a:cubicBezTo>
                  <a:cubicBezTo>
                    <a:pt x="72289" y="113424"/>
                    <a:pt x="73734" y="115068"/>
                    <a:pt x="75180" y="115068"/>
                  </a:cubicBezTo>
                  <a:cubicBezTo>
                    <a:pt x="76626" y="115068"/>
                    <a:pt x="76626" y="115068"/>
                    <a:pt x="78072" y="116712"/>
                  </a:cubicBezTo>
                  <a:cubicBezTo>
                    <a:pt x="78072" y="116712"/>
                    <a:pt x="78072" y="116712"/>
                    <a:pt x="79518" y="118356"/>
                  </a:cubicBezTo>
                  <a:cubicBezTo>
                    <a:pt x="79518" y="118356"/>
                    <a:pt x="79518" y="118356"/>
                    <a:pt x="79518" y="118356"/>
                  </a:cubicBezTo>
                  <a:cubicBezTo>
                    <a:pt x="82409" y="116712"/>
                    <a:pt x="83855" y="116712"/>
                    <a:pt x="83855" y="115068"/>
                  </a:cubicBezTo>
                  <a:cubicBezTo>
                    <a:pt x="83855" y="115068"/>
                    <a:pt x="83855" y="115068"/>
                    <a:pt x="85301" y="115068"/>
                  </a:cubicBezTo>
                  <a:cubicBezTo>
                    <a:pt x="85301" y="115068"/>
                    <a:pt x="85301" y="115068"/>
                    <a:pt x="85301" y="115068"/>
                  </a:cubicBezTo>
                  <a:cubicBezTo>
                    <a:pt x="85301" y="115068"/>
                    <a:pt x="83855" y="116712"/>
                    <a:pt x="85301" y="116712"/>
                  </a:cubicBezTo>
                  <a:cubicBezTo>
                    <a:pt x="85301" y="116712"/>
                    <a:pt x="85301" y="118356"/>
                    <a:pt x="86746" y="119999"/>
                  </a:cubicBezTo>
                  <a:cubicBezTo>
                    <a:pt x="86746" y="119999"/>
                    <a:pt x="88192" y="119999"/>
                    <a:pt x="88192" y="119999"/>
                  </a:cubicBezTo>
                  <a:cubicBezTo>
                    <a:pt x="89638" y="118356"/>
                    <a:pt x="91084" y="118356"/>
                    <a:pt x="92530" y="116712"/>
                  </a:cubicBezTo>
                  <a:cubicBezTo>
                    <a:pt x="92530" y="115068"/>
                    <a:pt x="93975" y="115068"/>
                    <a:pt x="96867" y="115068"/>
                  </a:cubicBezTo>
                  <a:cubicBezTo>
                    <a:pt x="96867" y="115068"/>
                    <a:pt x="96867" y="115068"/>
                    <a:pt x="98313" y="115068"/>
                  </a:cubicBezTo>
                  <a:cubicBezTo>
                    <a:pt x="98313" y="115068"/>
                    <a:pt x="99759" y="113424"/>
                    <a:pt x="99759" y="111780"/>
                  </a:cubicBezTo>
                  <a:cubicBezTo>
                    <a:pt x="101204" y="110136"/>
                    <a:pt x="101204" y="108493"/>
                    <a:pt x="101204" y="106849"/>
                  </a:cubicBezTo>
                  <a:cubicBezTo>
                    <a:pt x="102650" y="105205"/>
                    <a:pt x="102650" y="103561"/>
                    <a:pt x="104096" y="101917"/>
                  </a:cubicBezTo>
                  <a:cubicBezTo>
                    <a:pt x="105542" y="101917"/>
                    <a:pt x="105542" y="100273"/>
                    <a:pt x="105542" y="98630"/>
                  </a:cubicBezTo>
                  <a:cubicBezTo>
                    <a:pt x="106987" y="96986"/>
                    <a:pt x="106987" y="96986"/>
                    <a:pt x="108433" y="95342"/>
                  </a:cubicBezTo>
                  <a:cubicBezTo>
                    <a:pt x="108433" y="93698"/>
                    <a:pt x="109879" y="90410"/>
                    <a:pt x="111325" y="88767"/>
                  </a:cubicBezTo>
                  <a:cubicBezTo>
                    <a:pt x="112771" y="88767"/>
                    <a:pt x="112771" y="88767"/>
                    <a:pt x="112771" y="88767"/>
                  </a:cubicBezTo>
                  <a:cubicBezTo>
                    <a:pt x="112771" y="87123"/>
                    <a:pt x="114216" y="85479"/>
                    <a:pt x="115662" y="83835"/>
                  </a:cubicBezTo>
                  <a:cubicBezTo>
                    <a:pt x="115662" y="82191"/>
                    <a:pt x="115662" y="80547"/>
                    <a:pt x="117108" y="78904"/>
                  </a:cubicBezTo>
                  <a:cubicBezTo>
                    <a:pt x="117108" y="77260"/>
                    <a:pt x="117108" y="73972"/>
                    <a:pt x="118554" y="72328"/>
                  </a:cubicBezTo>
                  <a:cubicBezTo>
                    <a:pt x="118554" y="72328"/>
                    <a:pt x="118554" y="70684"/>
                    <a:pt x="118554" y="70684"/>
                  </a:cubicBezTo>
                  <a:cubicBezTo>
                    <a:pt x="119999" y="69041"/>
                    <a:pt x="118554" y="67397"/>
                    <a:pt x="118554" y="67397"/>
                  </a:cubicBezTo>
                  <a:cubicBezTo>
                    <a:pt x="118554" y="65753"/>
                    <a:pt x="118554" y="64109"/>
                    <a:pt x="118554" y="64109"/>
                  </a:cubicBezTo>
                  <a:cubicBezTo>
                    <a:pt x="118554" y="64109"/>
                    <a:pt x="118554" y="62465"/>
                    <a:pt x="118554" y="62465"/>
                  </a:cubicBezTo>
                  <a:cubicBezTo>
                    <a:pt x="118554" y="60821"/>
                    <a:pt x="119999" y="57534"/>
                    <a:pt x="119999" y="55890"/>
                  </a:cubicBezTo>
                  <a:cubicBezTo>
                    <a:pt x="119999" y="55890"/>
                    <a:pt x="119999" y="55890"/>
                    <a:pt x="119999" y="55890"/>
                  </a:cubicBezTo>
                  <a:cubicBezTo>
                    <a:pt x="119999" y="55890"/>
                    <a:pt x="119999" y="55890"/>
                    <a:pt x="119999" y="54246"/>
                  </a:cubicBezTo>
                  <a:cubicBezTo>
                    <a:pt x="119999" y="55890"/>
                    <a:pt x="119999" y="55890"/>
                    <a:pt x="119999" y="5589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7" name="Shape 1147"/>
            <p:cNvSpPr/>
            <p:nvPr/>
          </p:nvSpPr>
          <p:spPr>
            <a:xfrm>
              <a:off x="4799468" y="2124758"/>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8" name="Shape 1148"/>
            <p:cNvSpPr/>
            <p:nvPr/>
          </p:nvSpPr>
          <p:spPr>
            <a:xfrm>
              <a:off x="4808993" y="209618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9" name="Shape 1149"/>
            <p:cNvSpPr/>
            <p:nvPr/>
          </p:nvSpPr>
          <p:spPr>
            <a:xfrm>
              <a:off x="4751843" y="2031095"/>
              <a:ext cx="203200" cy="155575"/>
            </a:xfrm>
            <a:custGeom>
              <a:pathLst>
                <a:path extrusionOk="0" h="120000" w="120000">
                  <a:moveTo>
                    <a:pt x="34285" y="53023"/>
                  </a:moveTo>
                  <a:cubicBezTo>
                    <a:pt x="34285" y="53023"/>
                    <a:pt x="34285" y="55813"/>
                    <a:pt x="34285" y="55813"/>
                  </a:cubicBezTo>
                  <a:cubicBezTo>
                    <a:pt x="34285" y="58604"/>
                    <a:pt x="34285" y="61395"/>
                    <a:pt x="34285" y="61395"/>
                  </a:cubicBezTo>
                  <a:cubicBezTo>
                    <a:pt x="34285" y="64186"/>
                    <a:pt x="34285" y="64186"/>
                    <a:pt x="34285" y="66976"/>
                  </a:cubicBezTo>
                  <a:cubicBezTo>
                    <a:pt x="34285" y="66976"/>
                    <a:pt x="32142" y="66976"/>
                    <a:pt x="32142" y="66976"/>
                  </a:cubicBezTo>
                  <a:cubicBezTo>
                    <a:pt x="32142" y="69767"/>
                    <a:pt x="32142" y="69767"/>
                    <a:pt x="32142" y="72558"/>
                  </a:cubicBezTo>
                  <a:cubicBezTo>
                    <a:pt x="32142" y="72558"/>
                    <a:pt x="32142" y="72558"/>
                    <a:pt x="32142" y="72558"/>
                  </a:cubicBezTo>
                  <a:cubicBezTo>
                    <a:pt x="32142" y="72558"/>
                    <a:pt x="32142" y="72558"/>
                    <a:pt x="32142" y="72558"/>
                  </a:cubicBezTo>
                  <a:cubicBezTo>
                    <a:pt x="32142" y="72558"/>
                    <a:pt x="32142" y="72558"/>
                    <a:pt x="34285" y="72558"/>
                  </a:cubicBezTo>
                  <a:cubicBezTo>
                    <a:pt x="34285" y="72558"/>
                    <a:pt x="34285" y="72558"/>
                    <a:pt x="34285" y="75348"/>
                  </a:cubicBezTo>
                  <a:cubicBezTo>
                    <a:pt x="34285" y="75348"/>
                    <a:pt x="34285" y="75348"/>
                    <a:pt x="34285" y="75348"/>
                  </a:cubicBezTo>
                  <a:cubicBezTo>
                    <a:pt x="34285" y="75348"/>
                    <a:pt x="34285" y="75348"/>
                    <a:pt x="34285" y="75348"/>
                  </a:cubicBezTo>
                  <a:cubicBezTo>
                    <a:pt x="34285" y="75348"/>
                    <a:pt x="36428" y="75348"/>
                    <a:pt x="36428" y="75348"/>
                  </a:cubicBezTo>
                  <a:cubicBezTo>
                    <a:pt x="36428" y="75348"/>
                    <a:pt x="36428" y="75348"/>
                    <a:pt x="36428" y="75348"/>
                  </a:cubicBezTo>
                  <a:cubicBezTo>
                    <a:pt x="36428" y="75348"/>
                    <a:pt x="36428" y="75348"/>
                    <a:pt x="36428" y="75348"/>
                  </a:cubicBezTo>
                  <a:cubicBezTo>
                    <a:pt x="36428" y="75348"/>
                    <a:pt x="34285" y="75348"/>
                    <a:pt x="34285" y="75348"/>
                  </a:cubicBezTo>
                  <a:cubicBezTo>
                    <a:pt x="34285" y="75348"/>
                    <a:pt x="34285" y="75348"/>
                    <a:pt x="34285" y="75348"/>
                  </a:cubicBezTo>
                  <a:cubicBezTo>
                    <a:pt x="34285" y="75348"/>
                    <a:pt x="34285" y="75348"/>
                    <a:pt x="34285" y="75348"/>
                  </a:cubicBezTo>
                  <a:cubicBezTo>
                    <a:pt x="34285" y="75348"/>
                    <a:pt x="34285" y="75348"/>
                    <a:pt x="34285" y="75348"/>
                  </a:cubicBezTo>
                  <a:cubicBezTo>
                    <a:pt x="34285" y="75348"/>
                    <a:pt x="34285" y="72558"/>
                    <a:pt x="34285" y="72558"/>
                  </a:cubicBezTo>
                  <a:cubicBezTo>
                    <a:pt x="32142" y="72558"/>
                    <a:pt x="32142" y="72558"/>
                    <a:pt x="32142" y="72558"/>
                  </a:cubicBezTo>
                  <a:cubicBezTo>
                    <a:pt x="32142" y="72558"/>
                    <a:pt x="32142" y="72558"/>
                    <a:pt x="32142" y="72558"/>
                  </a:cubicBezTo>
                  <a:cubicBezTo>
                    <a:pt x="32142" y="72558"/>
                    <a:pt x="32142" y="72558"/>
                    <a:pt x="32142" y="72558"/>
                  </a:cubicBezTo>
                  <a:cubicBezTo>
                    <a:pt x="29999" y="72558"/>
                    <a:pt x="29999" y="72558"/>
                    <a:pt x="27857" y="72558"/>
                  </a:cubicBezTo>
                  <a:cubicBezTo>
                    <a:pt x="27857" y="72558"/>
                    <a:pt x="27857" y="72558"/>
                    <a:pt x="25714" y="72558"/>
                  </a:cubicBezTo>
                  <a:cubicBezTo>
                    <a:pt x="25714" y="72558"/>
                    <a:pt x="23571" y="72558"/>
                    <a:pt x="23571" y="72558"/>
                  </a:cubicBezTo>
                  <a:cubicBezTo>
                    <a:pt x="23571" y="75348"/>
                    <a:pt x="21428" y="78139"/>
                    <a:pt x="19285" y="78139"/>
                  </a:cubicBezTo>
                  <a:cubicBezTo>
                    <a:pt x="19285" y="80930"/>
                    <a:pt x="19285" y="80930"/>
                    <a:pt x="17142" y="83720"/>
                  </a:cubicBezTo>
                  <a:cubicBezTo>
                    <a:pt x="17142" y="83720"/>
                    <a:pt x="19285" y="83720"/>
                    <a:pt x="19285" y="83720"/>
                  </a:cubicBezTo>
                  <a:cubicBezTo>
                    <a:pt x="19285" y="83720"/>
                    <a:pt x="19285" y="83720"/>
                    <a:pt x="19285" y="83720"/>
                  </a:cubicBezTo>
                  <a:cubicBezTo>
                    <a:pt x="21428" y="86511"/>
                    <a:pt x="21428" y="86511"/>
                    <a:pt x="21428" y="89302"/>
                  </a:cubicBezTo>
                  <a:cubicBezTo>
                    <a:pt x="21428" y="89302"/>
                    <a:pt x="23571" y="89302"/>
                    <a:pt x="21428" y="92093"/>
                  </a:cubicBezTo>
                  <a:cubicBezTo>
                    <a:pt x="21428" y="92093"/>
                    <a:pt x="21428" y="92093"/>
                    <a:pt x="21428" y="94883"/>
                  </a:cubicBezTo>
                  <a:cubicBezTo>
                    <a:pt x="21428" y="94883"/>
                    <a:pt x="21428" y="94883"/>
                    <a:pt x="21428" y="94883"/>
                  </a:cubicBezTo>
                  <a:cubicBezTo>
                    <a:pt x="21428" y="94883"/>
                    <a:pt x="21428" y="94883"/>
                    <a:pt x="21428" y="94883"/>
                  </a:cubicBezTo>
                  <a:cubicBezTo>
                    <a:pt x="19285" y="92093"/>
                    <a:pt x="19285" y="89302"/>
                    <a:pt x="19285" y="89302"/>
                  </a:cubicBezTo>
                  <a:cubicBezTo>
                    <a:pt x="19285" y="89302"/>
                    <a:pt x="19285" y="86511"/>
                    <a:pt x="19285" y="86511"/>
                  </a:cubicBezTo>
                  <a:cubicBezTo>
                    <a:pt x="17142" y="86511"/>
                    <a:pt x="14999" y="86511"/>
                    <a:pt x="14999" y="86511"/>
                  </a:cubicBezTo>
                  <a:cubicBezTo>
                    <a:pt x="14999" y="86511"/>
                    <a:pt x="14999" y="86511"/>
                    <a:pt x="14999" y="89302"/>
                  </a:cubicBezTo>
                  <a:cubicBezTo>
                    <a:pt x="12857" y="89302"/>
                    <a:pt x="12857" y="89302"/>
                    <a:pt x="12857" y="89302"/>
                  </a:cubicBezTo>
                  <a:cubicBezTo>
                    <a:pt x="12857" y="92093"/>
                    <a:pt x="14999" y="94883"/>
                    <a:pt x="14999" y="97674"/>
                  </a:cubicBezTo>
                  <a:cubicBezTo>
                    <a:pt x="14999" y="97674"/>
                    <a:pt x="14999" y="97674"/>
                    <a:pt x="14999" y="97674"/>
                  </a:cubicBezTo>
                  <a:cubicBezTo>
                    <a:pt x="14999" y="97674"/>
                    <a:pt x="14999" y="97674"/>
                    <a:pt x="14999" y="97674"/>
                  </a:cubicBezTo>
                  <a:cubicBezTo>
                    <a:pt x="14999" y="97674"/>
                    <a:pt x="14999" y="97674"/>
                    <a:pt x="14999" y="97674"/>
                  </a:cubicBezTo>
                  <a:cubicBezTo>
                    <a:pt x="12857" y="97674"/>
                    <a:pt x="12857" y="97674"/>
                    <a:pt x="12857" y="97674"/>
                  </a:cubicBezTo>
                  <a:cubicBezTo>
                    <a:pt x="10714" y="97674"/>
                    <a:pt x="6428" y="97674"/>
                    <a:pt x="4285" y="100465"/>
                  </a:cubicBezTo>
                  <a:cubicBezTo>
                    <a:pt x="4285" y="100465"/>
                    <a:pt x="4285" y="100465"/>
                    <a:pt x="4285" y="100465"/>
                  </a:cubicBezTo>
                  <a:cubicBezTo>
                    <a:pt x="4285" y="100465"/>
                    <a:pt x="2142" y="100465"/>
                    <a:pt x="2142" y="103255"/>
                  </a:cubicBezTo>
                  <a:cubicBezTo>
                    <a:pt x="2142" y="103255"/>
                    <a:pt x="2142" y="103255"/>
                    <a:pt x="2142" y="100465"/>
                  </a:cubicBezTo>
                  <a:cubicBezTo>
                    <a:pt x="0" y="100465"/>
                    <a:pt x="0" y="100465"/>
                    <a:pt x="0" y="100465"/>
                  </a:cubicBezTo>
                  <a:cubicBezTo>
                    <a:pt x="0" y="103255"/>
                    <a:pt x="0" y="106046"/>
                    <a:pt x="0" y="106046"/>
                  </a:cubicBezTo>
                  <a:cubicBezTo>
                    <a:pt x="2142" y="108837"/>
                    <a:pt x="4285" y="108837"/>
                    <a:pt x="4285" y="111627"/>
                  </a:cubicBezTo>
                  <a:cubicBezTo>
                    <a:pt x="6428" y="111627"/>
                    <a:pt x="8571" y="111627"/>
                    <a:pt x="10714" y="114418"/>
                  </a:cubicBezTo>
                  <a:cubicBezTo>
                    <a:pt x="12857" y="114418"/>
                    <a:pt x="12857" y="114418"/>
                    <a:pt x="12857" y="114418"/>
                  </a:cubicBezTo>
                  <a:cubicBezTo>
                    <a:pt x="12857"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7142" y="114418"/>
                    <a:pt x="17142" y="111627"/>
                    <a:pt x="17142" y="114418"/>
                  </a:cubicBezTo>
                  <a:cubicBezTo>
                    <a:pt x="19285" y="114418"/>
                    <a:pt x="21428" y="117209"/>
                    <a:pt x="23571" y="114418"/>
                  </a:cubicBezTo>
                  <a:cubicBezTo>
                    <a:pt x="23571" y="114418"/>
                    <a:pt x="25714" y="117209"/>
                    <a:pt x="25714" y="117209"/>
                  </a:cubicBezTo>
                  <a:cubicBezTo>
                    <a:pt x="25714" y="117209"/>
                    <a:pt x="25714" y="117209"/>
                    <a:pt x="25714" y="117209"/>
                  </a:cubicBezTo>
                  <a:cubicBezTo>
                    <a:pt x="25714" y="117209"/>
                    <a:pt x="25714" y="120000"/>
                    <a:pt x="25714" y="120000"/>
                  </a:cubicBezTo>
                  <a:cubicBezTo>
                    <a:pt x="25714" y="120000"/>
                    <a:pt x="27857" y="120000"/>
                    <a:pt x="27857" y="120000"/>
                  </a:cubicBezTo>
                  <a:cubicBezTo>
                    <a:pt x="29999" y="120000"/>
                    <a:pt x="29999" y="120000"/>
                    <a:pt x="32142" y="120000"/>
                  </a:cubicBezTo>
                  <a:cubicBezTo>
                    <a:pt x="32142" y="120000"/>
                    <a:pt x="32142" y="117209"/>
                    <a:pt x="34285" y="117209"/>
                  </a:cubicBezTo>
                  <a:cubicBezTo>
                    <a:pt x="36428" y="120000"/>
                    <a:pt x="36428" y="117209"/>
                    <a:pt x="38571" y="114418"/>
                  </a:cubicBezTo>
                  <a:cubicBezTo>
                    <a:pt x="38571" y="114418"/>
                    <a:pt x="38571" y="114418"/>
                    <a:pt x="38571" y="114418"/>
                  </a:cubicBezTo>
                  <a:cubicBezTo>
                    <a:pt x="38571" y="111627"/>
                    <a:pt x="38571" y="111627"/>
                    <a:pt x="36428" y="108837"/>
                  </a:cubicBezTo>
                  <a:cubicBezTo>
                    <a:pt x="36428" y="108837"/>
                    <a:pt x="36428" y="108837"/>
                    <a:pt x="36428" y="108837"/>
                  </a:cubicBezTo>
                  <a:cubicBezTo>
                    <a:pt x="36428" y="108837"/>
                    <a:pt x="36428" y="106046"/>
                    <a:pt x="36428" y="106046"/>
                  </a:cubicBezTo>
                  <a:cubicBezTo>
                    <a:pt x="36428" y="106046"/>
                    <a:pt x="38571" y="106046"/>
                    <a:pt x="38571" y="106046"/>
                  </a:cubicBezTo>
                  <a:cubicBezTo>
                    <a:pt x="38571" y="103255"/>
                    <a:pt x="40714" y="103255"/>
                    <a:pt x="40714" y="103255"/>
                  </a:cubicBezTo>
                  <a:cubicBezTo>
                    <a:pt x="42857" y="103255"/>
                    <a:pt x="42857" y="100465"/>
                    <a:pt x="44999" y="97674"/>
                  </a:cubicBezTo>
                  <a:cubicBezTo>
                    <a:pt x="44999" y="97674"/>
                    <a:pt x="44999" y="97674"/>
                    <a:pt x="44999" y="97674"/>
                  </a:cubicBezTo>
                  <a:cubicBezTo>
                    <a:pt x="44999" y="97674"/>
                    <a:pt x="44999" y="97674"/>
                    <a:pt x="44999" y="97674"/>
                  </a:cubicBezTo>
                  <a:cubicBezTo>
                    <a:pt x="44999" y="94883"/>
                    <a:pt x="44999" y="94883"/>
                    <a:pt x="47142" y="94883"/>
                  </a:cubicBezTo>
                  <a:cubicBezTo>
                    <a:pt x="47142" y="97674"/>
                    <a:pt x="49285" y="94883"/>
                    <a:pt x="51428" y="94883"/>
                  </a:cubicBezTo>
                  <a:cubicBezTo>
                    <a:pt x="51428" y="94883"/>
                    <a:pt x="53571" y="94883"/>
                    <a:pt x="53571" y="9488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3571" y="92093"/>
                    <a:pt x="55714" y="92093"/>
                    <a:pt x="55714" y="89302"/>
                  </a:cubicBezTo>
                  <a:cubicBezTo>
                    <a:pt x="55714" y="89302"/>
                    <a:pt x="57857" y="89302"/>
                    <a:pt x="57857" y="86511"/>
                  </a:cubicBezTo>
                  <a:cubicBezTo>
                    <a:pt x="57857" y="86511"/>
                    <a:pt x="57857" y="86511"/>
                    <a:pt x="59999" y="86511"/>
                  </a:cubicBezTo>
                  <a:cubicBezTo>
                    <a:pt x="59999" y="83720"/>
                    <a:pt x="59999" y="83720"/>
                    <a:pt x="59999" y="80930"/>
                  </a:cubicBezTo>
                  <a:cubicBezTo>
                    <a:pt x="57857" y="80930"/>
                    <a:pt x="57857" y="80930"/>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9999" y="78139"/>
                    <a:pt x="59999" y="78139"/>
                    <a:pt x="59999" y="80930"/>
                  </a:cubicBezTo>
                  <a:cubicBezTo>
                    <a:pt x="62142" y="80930"/>
                    <a:pt x="62142" y="78139"/>
                    <a:pt x="62142" y="78139"/>
                  </a:cubicBezTo>
                  <a:cubicBezTo>
                    <a:pt x="62142" y="78139"/>
                    <a:pt x="62142" y="75348"/>
                    <a:pt x="62142" y="75348"/>
                  </a:cubicBezTo>
                  <a:cubicBezTo>
                    <a:pt x="62142" y="75348"/>
                    <a:pt x="59999" y="75348"/>
                    <a:pt x="59999" y="75348"/>
                  </a:cubicBezTo>
                  <a:cubicBezTo>
                    <a:pt x="59999" y="75348"/>
                    <a:pt x="59999" y="72558"/>
                    <a:pt x="59999" y="72558"/>
                  </a:cubicBezTo>
                  <a:cubicBezTo>
                    <a:pt x="59999" y="72558"/>
                    <a:pt x="59999" y="72558"/>
                    <a:pt x="59999" y="72558"/>
                  </a:cubicBezTo>
                  <a:cubicBezTo>
                    <a:pt x="59999" y="72558"/>
                    <a:pt x="62142" y="72558"/>
                    <a:pt x="62142" y="72558"/>
                  </a:cubicBezTo>
                  <a:cubicBezTo>
                    <a:pt x="62142" y="72558"/>
                    <a:pt x="64285" y="72558"/>
                    <a:pt x="66428" y="72558"/>
                  </a:cubicBezTo>
                  <a:cubicBezTo>
                    <a:pt x="66428" y="72558"/>
                    <a:pt x="68571" y="72558"/>
                    <a:pt x="68571" y="69767"/>
                  </a:cubicBezTo>
                  <a:cubicBezTo>
                    <a:pt x="68571" y="69767"/>
                    <a:pt x="68571" y="69767"/>
                    <a:pt x="68571" y="69767"/>
                  </a:cubicBezTo>
                  <a:cubicBezTo>
                    <a:pt x="68571" y="69767"/>
                    <a:pt x="68571" y="69767"/>
                    <a:pt x="68571" y="69767"/>
                  </a:cubicBezTo>
                  <a:cubicBezTo>
                    <a:pt x="68571" y="69767"/>
                    <a:pt x="70714" y="69767"/>
                    <a:pt x="70714" y="69767"/>
                  </a:cubicBezTo>
                  <a:cubicBezTo>
                    <a:pt x="72857" y="72558"/>
                    <a:pt x="75000" y="72558"/>
                    <a:pt x="75000" y="69767"/>
                  </a:cubicBezTo>
                  <a:cubicBezTo>
                    <a:pt x="77142" y="66976"/>
                    <a:pt x="79285" y="64186"/>
                    <a:pt x="81428" y="61395"/>
                  </a:cubicBezTo>
                  <a:cubicBezTo>
                    <a:pt x="83571" y="61395"/>
                    <a:pt x="83571" y="61395"/>
                    <a:pt x="85714" y="58604"/>
                  </a:cubicBezTo>
                  <a:cubicBezTo>
                    <a:pt x="85714" y="58604"/>
                    <a:pt x="85714" y="58604"/>
                    <a:pt x="87857" y="55813"/>
                  </a:cubicBezTo>
                  <a:cubicBezTo>
                    <a:pt x="89999" y="55813"/>
                    <a:pt x="92142" y="53023"/>
                    <a:pt x="96428" y="53023"/>
                  </a:cubicBezTo>
                  <a:cubicBezTo>
                    <a:pt x="98571" y="50232"/>
                    <a:pt x="100714" y="50232"/>
                    <a:pt x="102857" y="47441"/>
                  </a:cubicBezTo>
                  <a:cubicBezTo>
                    <a:pt x="102857" y="47441"/>
                    <a:pt x="102857" y="47441"/>
                    <a:pt x="102857" y="44651"/>
                  </a:cubicBezTo>
                  <a:cubicBezTo>
                    <a:pt x="102857" y="44651"/>
                    <a:pt x="102857" y="44651"/>
                    <a:pt x="102857"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1860"/>
                    <a:pt x="100714" y="41860"/>
                    <a:pt x="100714" y="41860"/>
                  </a:cubicBezTo>
                  <a:cubicBezTo>
                    <a:pt x="104999" y="41860"/>
                    <a:pt x="107142" y="41860"/>
                    <a:pt x="109285" y="41860"/>
                  </a:cubicBezTo>
                  <a:cubicBezTo>
                    <a:pt x="111428" y="39069"/>
                    <a:pt x="113571" y="36279"/>
                    <a:pt x="117857" y="36279"/>
                  </a:cubicBezTo>
                  <a:cubicBezTo>
                    <a:pt x="117857" y="36279"/>
                    <a:pt x="117857" y="36279"/>
                    <a:pt x="117857" y="36279"/>
                  </a:cubicBezTo>
                  <a:cubicBezTo>
                    <a:pt x="117857" y="33488"/>
                    <a:pt x="119999" y="33488"/>
                    <a:pt x="119999" y="33488"/>
                  </a:cubicBezTo>
                  <a:cubicBezTo>
                    <a:pt x="119999" y="30697"/>
                    <a:pt x="119999" y="30697"/>
                    <a:pt x="119999" y="27906"/>
                  </a:cubicBezTo>
                  <a:cubicBezTo>
                    <a:pt x="119999" y="27906"/>
                    <a:pt x="119999" y="25116"/>
                    <a:pt x="117857" y="25116"/>
                  </a:cubicBezTo>
                  <a:cubicBezTo>
                    <a:pt x="117857" y="25116"/>
                    <a:pt x="117857" y="25116"/>
                    <a:pt x="117857" y="22325"/>
                  </a:cubicBezTo>
                  <a:cubicBezTo>
                    <a:pt x="117857" y="22325"/>
                    <a:pt x="117857" y="19534"/>
                    <a:pt x="117857" y="19534"/>
                  </a:cubicBezTo>
                  <a:cubicBezTo>
                    <a:pt x="117857" y="19534"/>
                    <a:pt x="117857" y="16744"/>
                    <a:pt x="115714" y="16744"/>
                  </a:cubicBezTo>
                  <a:cubicBezTo>
                    <a:pt x="115714" y="16744"/>
                    <a:pt x="113571" y="16744"/>
                    <a:pt x="113571" y="16744"/>
                  </a:cubicBezTo>
                  <a:cubicBezTo>
                    <a:pt x="111428" y="16744"/>
                    <a:pt x="111428" y="16744"/>
                    <a:pt x="109285" y="16744"/>
                  </a:cubicBezTo>
                  <a:cubicBezTo>
                    <a:pt x="109285" y="16744"/>
                    <a:pt x="109285" y="16744"/>
                    <a:pt x="109285" y="16744"/>
                  </a:cubicBezTo>
                  <a:cubicBezTo>
                    <a:pt x="109285" y="16744"/>
                    <a:pt x="109285" y="16744"/>
                    <a:pt x="109285" y="16744"/>
                  </a:cubicBezTo>
                  <a:cubicBezTo>
                    <a:pt x="109285" y="16744"/>
                    <a:pt x="109285" y="16744"/>
                    <a:pt x="109285" y="16744"/>
                  </a:cubicBezTo>
                  <a:cubicBezTo>
                    <a:pt x="109285" y="16744"/>
                    <a:pt x="109285" y="16744"/>
                    <a:pt x="107142" y="16744"/>
                  </a:cubicBezTo>
                  <a:cubicBezTo>
                    <a:pt x="107142" y="16744"/>
                    <a:pt x="107142" y="16744"/>
                    <a:pt x="107142" y="16744"/>
                  </a:cubicBezTo>
                  <a:cubicBezTo>
                    <a:pt x="107142" y="16744"/>
                    <a:pt x="109285" y="16744"/>
                    <a:pt x="109285" y="16744"/>
                  </a:cubicBezTo>
                  <a:cubicBezTo>
                    <a:pt x="109285" y="16744"/>
                    <a:pt x="109285" y="16744"/>
                    <a:pt x="109285" y="16744"/>
                  </a:cubicBezTo>
                  <a:cubicBezTo>
                    <a:pt x="109285" y="16744"/>
                    <a:pt x="109285" y="16744"/>
                    <a:pt x="109285" y="16744"/>
                  </a:cubicBezTo>
                  <a:cubicBezTo>
                    <a:pt x="109285" y="16744"/>
                    <a:pt x="109285" y="16744"/>
                    <a:pt x="111428" y="13953"/>
                  </a:cubicBezTo>
                  <a:cubicBezTo>
                    <a:pt x="111428" y="13953"/>
                    <a:pt x="111428" y="13953"/>
                    <a:pt x="111428" y="13953"/>
                  </a:cubicBezTo>
                  <a:cubicBezTo>
                    <a:pt x="109285" y="11162"/>
                    <a:pt x="109285" y="11162"/>
                    <a:pt x="109285" y="11162"/>
                  </a:cubicBezTo>
                  <a:cubicBezTo>
                    <a:pt x="109285" y="11162"/>
                    <a:pt x="109285" y="11162"/>
                    <a:pt x="109285" y="11162"/>
                  </a:cubicBezTo>
                  <a:cubicBezTo>
                    <a:pt x="107142" y="11162"/>
                    <a:pt x="107142" y="11162"/>
                    <a:pt x="104999" y="8372"/>
                  </a:cubicBezTo>
                  <a:cubicBezTo>
                    <a:pt x="104999" y="8372"/>
                    <a:pt x="102857" y="8372"/>
                    <a:pt x="102857" y="8372"/>
                  </a:cubicBezTo>
                  <a:cubicBezTo>
                    <a:pt x="102857" y="5581"/>
                    <a:pt x="102857" y="5581"/>
                    <a:pt x="102857" y="5581"/>
                  </a:cubicBezTo>
                  <a:cubicBezTo>
                    <a:pt x="100714" y="5581"/>
                    <a:pt x="98571" y="5581"/>
                    <a:pt x="98571" y="5581"/>
                  </a:cubicBezTo>
                  <a:cubicBezTo>
                    <a:pt x="96428" y="2790"/>
                    <a:pt x="94285" y="2790"/>
                    <a:pt x="94285" y="5581"/>
                  </a:cubicBezTo>
                  <a:cubicBezTo>
                    <a:pt x="92142" y="5581"/>
                    <a:pt x="92142" y="5581"/>
                    <a:pt x="92142" y="2790"/>
                  </a:cubicBezTo>
                  <a:cubicBezTo>
                    <a:pt x="92142" y="2790"/>
                    <a:pt x="92142" y="2790"/>
                    <a:pt x="92142" y="2790"/>
                  </a:cubicBezTo>
                  <a:cubicBezTo>
                    <a:pt x="89999" y="2790"/>
                    <a:pt x="87857" y="0"/>
                    <a:pt x="85714" y="0"/>
                  </a:cubicBezTo>
                  <a:cubicBezTo>
                    <a:pt x="85714" y="0"/>
                    <a:pt x="85714" y="0"/>
                    <a:pt x="83571" y="0"/>
                  </a:cubicBezTo>
                  <a:cubicBezTo>
                    <a:pt x="83571" y="0"/>
                    <a:pt x="83571" y="2790"/>
                    <a:pt x="83571" y="2790"/>
                  </a:cubicBezTo>
                  <a:cubicBezTo>
                    <a:pt x="83571" y="2790"/>
                    <a:pt x="83571" y="5581"/>
                    <a:pt x="83571" y="8372"/>
                  </a:cubicBezTo>
                  <a:cubicBezTo>
                    <a:pt x="83571" y="8372"/>
                    <a:pt x="81428" y="8372"/>
                    <a:pt x="81428" y="8372"/>
                  </a:cubicBezTo>
                  <a:cubicBezTo>
                    <a:pt x="81428" y="8372"/>
                    <a:pt x="81428" y="8372"/>
                    <a:pt x="81428" y="8372"/>
                  </a:cubicBezTo>
                  <a:cubicBezTo>
                    <a:pt x="81428" y="5581"/>
                    <a:pt x="81428" y="5581"/>
                    <a:pt x="81428" y="5581"/>
                  </a:cubicBezTo>
                  <a:cubicBezTo>
                    <a:pt x="81428" y="5581"/>
                    <a:pt x="81428" y="5581"/>
                    <a:pt x="81428" y="5581"/>
                  </a:cubicBezTo>
                  <a:cubicBezTo>
                    <a:pt x="81428" y="2790"/>
                    <a:pt x="81428" y="2790"/>
                    <a:pt x="81428" y="2790"/>
                  </a:cubicBezTo>
                  <a:cubicBezTo>
                    <a:pt x="79285" y="2790"/>
                    <a:pt x="79285" y="2790"/>
                    <a:pt x="77142" y="0"/>
                  </a:cubicBezTo>
                  <a:cubicBezTo>
                    <a:pt x="77142" y="0"/>
                    <a:pt x="75000" y="0"/>
                    <a:pt x="75000" y="0"/>
                  </a:cubicBezTo>
                  <a:cubicBezTo>
                    <a:pt x="75000" y="0"/>
                    <a:pt x="72857" y="2790"/>
                    <a:pt x="72857" y="2790"/>
                  </a:cubicBezTo>
                  <a:cubicBezTo>
                    <a:pt x="72857" y="5581"/>
                    <a:pt x="72857" y="5581"/>
                    <a:pt x="72857" y="5581"/>
                  </a:cubicBezTo>
                  <a:cubicBezTo>
                    <a:pt x="72857" y="5581"/>
                    <a:pt x="72857" y="5581"/>
                    <a:pt x="72857" y="5581"/>
                  </a:cubicBezTo>
                  <a:cubicBezTo>
                    <a:pt x="72857" y="5581"/>
                    <a:pt x="72857" y="5581"/>
                    <a:pt x="72857" y="5581"/>
                  </a:cubicBezTo>
                  <a:cubicBezTo>
                    <a:pt x="72857" y="5581"/>
                    <a:pt x="72857" y="2790"/>
                    <a:pt x="70714" y="2790"/>
                  </a:cubicBezTo>
                  <a:cubicBezTo>
                    <a:pt x="70714" y="2790"/>
                    <a:pt x="70714" y="2790"/>
                    <a:pt x="68571" y="2790"/>
                  </a:cubicBezTo>
                  <a:cubicBezTo>
                    <a:pt x="68571" y="5581"/>
                    <a:pt x="68571" y="5581"/>
                    <a:pt x="68571" y="5581"/>
                  </a:cubicBezTo>
                  <a:cubicBezTo>
                    <a:pt x="68571" y="5581"/>
                    <a:pt x="66428" y="2790"/>
                    <a:pt x="66428" y="2790"/>
                  </a:cubicBezTo>
                  <a:cubicBezTo>
                    <a:pt x="66428" y="2790"/>
                    <a:pt x="64285" y="5581"/>
                    <a:pt x="66428" y="5581"/>
                  </a:cubicBezTo>
                  <a:cubicBezTo>
                    <a:pt x="66428" y="8372"/>
                    <a:pt x="64285" y="8372"/>
                    <a:pt x="64285" y="8372"/>
                  </a:cubicBezTo>
                  <a:cubicBezTo>
                    <a:pt x="64285" y="11162"/>
                    <a:pt x="64285" y="11162"/>
                    <a:pt x="64285" y="11162"/>
                  </a:cubicBezTo>
                  <a:cubicBezTo>
                    <a:pt x="62142" y="13953"/>
                    <a:pt x="62142" y="13953"/>
                    <a:pt x="59999" y="11162"/>
                  </a:cubicBezTo>
                  <a:cubicBezTo>
                    <a:pt x="59999" y="11162"/>
                    <a:pt x="59999" y="8372"/>
                    <a:pt x="59999" y="5581"/>
                  </a:cubicBezTo>
                  <a:cubicBezTo>
                    <a:pt x="57857" y="5581"/>
                    <a:pt x="57857" y="5581"/>
                    <a:pt x="57857" y="5581"/>
                  </a:cubicBezTo>
                  <a:cubicBezTo>
                    <a:pt x="55714" y="5581"/>
                    <a:pt x="55714" y="5581"/>
                    <a:pt x="55714" y="5581"/>
                  </a:cubicBezTo>
                  <a:cubicBezTo>
                    <a:pt x="55714" y="8372"/>
                    <a:pt x="55714" y="8372"/>
                    <a:pt x="53571" y="8372"/>
                  </a:cubicBezTo>
                  <a:cubicBezTo>
                    <a:pt x="53571" y="8372"/>
                    <a:pt x="53571" y="8372"/>
                    <a:pt x="53571" y="8372"/>
                  </a:cubicBezTo>
                  <a:cubicBezTo>
                    <a:pt x="53571" y="8372"/>
                    <a:pt x="51428" y="11162"/>
                    <a:pt x="51428" y="11162"/>
                  </a:cubicBezTo>
                  <a:cubicBezTo>
                    <a:pt x="53571" y="11162"/>
                    <a:pt x="53571" y="13953"/>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1428" y="16744"/>
                    <a:pt x="51428" y="13953"/>
                  </a:cubicBezTo>
                  <a:cubicBezTo>
                    <a:pt x="51428" y="13953"/>
                    <a:pt x="51428" y="13953"/>
                    <a:pt x="49285" y="13953"/>
                  </a:cubicBezTo>
                  <a:cubicBezTo>
                    <a:pt x="49285" y="13953"/>
                    <a:pt x="49285" y="13953"/>
                    <a:pt x="49285" y="13953"/>
                  </a:cubicBezTo>
                  <a:cubicBezTo>
                    <a:pt x="49285" y="11162"/>
                    <a:pt x="47142" y="11162"/>
                    <a:pt x="47142" y="11162"/>
                  </a:cubicBezTo>
                  <a:cubicBezTo>
                    <a:pt x="47142" y="11162"/>
                    <a:pt x="47142" y="11162"/>
                    <a:pt x="44999" y="11162"/>
                  </a:cubicBezTo>
                  <a:cubicBezTo>
                    <a:pt x="44999" y="11162"/>
                    <a:pt x="44999" y="11162"/>
                    <a:pt x="44999" y="13953"/>
                  </a:cubicBezTo>
                  <a:cubicBezTo>
                    <a:pt x="44999" y="13953"/>
                    <a:pt x="42857" y="13953"/>
                    <a:pt x="42857" y="13953"/>
                  </a:cubicBezTo>
                  <a:cubicBezTo>
                    <a:pt x="42857" y="11162"/>
                    <a:pt x="42857" y="11162"/>
                    <a:pt x="40714" y="11162"/>
                  </a:cubicBezTo>
                  <a:cubicBezTo>
                    <a:pt x="38571" y="11162"/>
                    <a:pt x="36428" y="13953"/>
                    <a:pt x="36428" y="13953"/>
                  </a:cubicBezTo>
                  <a:cubicBezTo>
                    <a:pt x="34285" y="13953"/>
                    <a:pt x="34285" y="16744"/>
                    <a:pt x="34285" y="16744"/>
                  </a:cubicBezTo>
                  <a:cubicBezTo>
                    <a:pt x="34285" y="16744"/>
                    <a:pt x="34285" y="19534"/>
                    <a:pt x="34285" y="19534"/>
                  </a:cubicBezTo>
                  <a:cubicBezTo>
                    <a:pt x="34285"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8571" y="19534"/>
                    <a:pt x="38571"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22325"/>
                    <a:pt x="36428" y="22325"/>
                  </a:cubicBezTo>
                  <a:cubicBezTo>
                    <a:pt x="36428" y="25116"/>
                    <a:pt x="36428" y="25116"/>
                    <a:pt x="36428" y="25116"/>
                  </a:cubicBezTo>
                  <a:cubicBezTo>
                    <a:pt x="36428" y="25116"/>
                    <a:pt x="36428" y="25116"/>
                    <a:pt x="34285" y="25116"/>
                  </a:cubicBezTo>
                  <a:cubicBezTo>
                    <a:pt x="34285" y="27906"/>
                    <a:pt x="34285" y="27906"/>
                    <a:pt x="36428" y="30697"/>
                  </a:cubicBezTo>
                  <a:cubicBezTo>
                    <a:pt x="36428" y="30697"/>
                    <a:pt x="36428" y="30697"/>
                    <a:pt x="36428" y="30697"/>
                  </a:cubicBezTo>
                  <a:cubicBezTo>
                    <a:pt x="36428" y="30697"/>
                    <a:pt x="36428" y="30697"/>
                    <a:pt x="36428" y="30697"/>
                  </a:cubicBezTo>
                  <a:cubicBezTo>
                    <a:pt x="36428" y="30697"/>
                    <a:pt x="36428" y="30697"/>
                    <a:pt x="34285" y="30697"/>
                  </a:cubicBezTo>
                  <a:cubicBezTo>
                    <a:pt x="34285" y="30697"/>
                    <a:pt x="34285" y="33488"/>
                    <a:pt x="34285" y="33488"/>
                  </a:cubicBezTo>
                  <a:cubicBezTo>
                    <a:pt x="34285" y="36279"/>
                    <a:pt x="34285" y="36279"/>
                    <a:pt x="36428" y="39069"/>
                  </a:cubicBezTo>
                  <a:cubicBezTo>
                    <a:pt x="36428"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41860"/>
                    <a:pt x="40714" y="41860"/>
                  </a:cubicBezTo>
                  <a:cubicBezTo>
                    <a:pt x="40714" y="44651"/>
                    <a:pt x="42857" y="44651"/>
                    <a:pt x="44999" y="44651"/>
                  </a:cubicBezTo>
                  <a:cubicBezTo>
                    <a:pt x="47142" y="44651"/>
                    <a:pt x="47142" y="44651"/>
                    <a:pt x="49285" y="44651"/>
                  </a:cubicBezTo>
                  <a:cubicBezTo>
                    <a:pt x="49285" y="44651"/>
                    <a:pt x="49285" y="44651"/>
                    <a:pt x="49285" y="44651"/>
                  </a:cubicBezTo>
                  <a:cubicBezTo>
                    <a:pt x="49285" y="44651"/>
                    <a:pt x="49285" y="44651"/>
                    <a:pt x="49285" y="44651"/>
                  </a:cubicBezTo>
                  <a:cubicBezTo>
                    <a:pt x="49285" y="44651"/>
                    <a:pt x="49285" y="44651"/>
                    <a:pt x="49285" y="44651"/>
                  </a:cubicBezTo>
                  <a:cubicBezTo>
                    <a:pt x="49285" y="44651"/>
                    <a:pt x="49285" y="44651"/>
                    <a:pt x="49285" y="47441"/>
                  </a:cubicBezTo>
                  <a:cubicBezTo>
                    <a:pt x="51428" y="47441"/>
                    <a:pt x="53571" y="47441"/>
                    <a:pt x="55714" y="47441"/>
                  </a:cubicBezTo>
                  <a:cubicBezTo>
                    <a:pt x="57857" y="47441"/>
                    <a:pt x="59999" y="47441"/>
                    <a:pt x="62142" y="44651"/>
                  </a:cubicBezTo>
                  <a:cubicBezTo>
                    <a:pt x="62142" y="41860"/>
                    <a:pt x="62142" y="41860"/>
                    <a:pt x="64285" y="41860"/>
                  </a:cubicBezTo>
                  <a:cubicBezTo>
                    <a:pt x="64285" y="41860"/>
                    <a:pt x="64285" y="41860"/>
                    <a:pt x="64285" y="41860"/>
                  </a:cubicBezTo>
                  <a:cubicBezTo>
                    <a:pt x="64285" y="41860"/>
                    <a:pt x="64285" y="41860"/>
                    <a:pt x="64285" y="41860"/>
                  </a:cubicBezTo>
                  <a:cubicBezTo>
                    <a:pt x="64285" y="41860"/>
                    <a:pt x="64285" y="41860"/>
                    <a:pt x="64285" y="41860"/>
                  </a:cubicBezTo>
                  <a:cubicBezTo>
                    <a:pt x="64285" y="41860"/>
                    <a:pt x="64285" y="41860"/>
                    <a:pt x="64285" y="44651"/>
                  </a:cubicBezTo>
                  <a:cubicBezTo>
                    <a:pt x="62142" y="44651"/>
                    <a:pt x="62142" y="44651"/>
                    <a:pt x="62142" y="44651"/>
                  </a:cubicBezTo>
                  <a:cubicBezTo>
                    <a:pt x="62142" y="44651"/>
                    <a:pt x="62142" y="44651"/>
                    <a:pt x="64285" y="47441"/>
                  </a:cubicBezTo>
                  <a:cubicBezTo>
                    <a:pt x="64285"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2142" y="47441"/>
                    <a:pt x="59999" y="47441"/>
                    <a:pt x="55714" y="50232"/>
                  </a:cubicBezTo>
                  <a:cubicBezTo>
                    <a:pt x="53571" y="50232"/>
                    <a:pt x="53571" y="50232"/>
                    <a:pt x="51428" y="50232"/>
                  </a:cubicBezTo>
                  <a:cubicBezTo>
                    <a:pt x="51428" y="50232"/>
                    <a:pt x="49285" y="50232"/>
                    <a:pt x="49285" y="50232"/>
                  </a:cubicBezTo>
                  <a:cubicBezTo>
                    <a:pt x="47142" y="50232"/>
                    <a:pt x="47142" y="50232"/>
                    <a:pt x="47142" y="50232"/>
                  </a:cubicBezTo>
                  <a:cubicBezTo>
                    <a:pt x="47142" y="53023"/>
                    <a:pt x="47142" y="53023"/>
                    <a:pt x="47142" y="55813"/>
                  </a:cubicBezTo>
                  <a:cubicBezTo>
                    <a:pt x="47142" y="55813"/>
                    <a:pt x="47142" y="55813"/>
                    <a:pt x="44999" y="55813"/>
                  </a:cubicBezTo>
                  <a:cubicBezTo>
                    <a:pt x="44999" y="55813"/>
                    <a:pt x="44999" y="55813"/>
                    <a:pt x="44999" y="55813"/>
                  </a:cubicBezTo>
                  <a:cubicBezTo>
                    <a:pt x="44999" y="50232"/>
                    <a:pt x="42857" y="47441"/>
                    <a:pt x="40714" y="47441"/>
                  </a:cubicBezTo>
                  <a:cubicBezTo>
                    <a:pt x="40714" y="47441"/>
                    <a:pt x="38571" y="44651"/>
                    <a:pt x="38571" y="44651"/>
                  </a:cubicBezTo>
                  <a:cubicBezTo>
                    <a:pt x="38571" y="44651"/>
                    <a:pt x="38571" y="44651"/>
                    <a:pt x="36428" y="47441"/>
                  </a:cubicBezTo>
                  <a:cubicBezTo>
                    <a:pt x="36428" y="47441"/>
                    <a:pt x="34285" y="50232"/>
                    <a:pt x="34285" y="50232"/>
                  </a:cubicBezTo>
                  <a:cubicBezTo>
                    <a:pt x="34285" y="50232"/>
                    <a:pt x="34285" y="53023"/>
                    <a:pt x="34285" y="53023"/>
                  </a:cubicBezTo>
                  <a:close/>
                  <a:moveTo>
                    <a:pt x="23571" y="97674"/>
                  </a:moveTo>
                  <a:cubicBezTo>
                    <a:pt x="23571" y="97674"/>
                    <a:pt x="23571" y="97674"/>
                    <a:pt x="23571" y="97674"/>
                  </a:cubicBezTo>
                  <a:cubicBezTo>
                    <a:pt x="23571" y="97674"/>
                    <a:pt x="23571" y="97674"/>
                    <a:pt x="23571" y="97674"/>
                  </a:cubicBezTo>
                  <a:cubicBezTo>
                    <a:pt x="23571" y="97674"/>
                    <a:pt x="23571" y="97674"/>
                    <a:pt x="23571" y="97674"/>
                  </a:cubicBezTo>
                  <a:close/>
                  <a:moveTo>
                    <a:pt x="25714" y="86511"/>
                  </a:moveTo>
                  <a:cubicBezTo>
                    <a:pt x="25714" y="86511"/>
                    <a:pt x="25714" y="86511"/>
                    <a:pt x="25714" y="86511"/>
                  </a:cubicBezTo>
                  <a:cubicBezTo>
                    <a:pt x="25714" y="86511"/>
                    <a:pt x="25714" y="86511"/>
                    <a:pt x="25714" y="86511"/>
                  </a:cubicBezTo>
                  <a:cubicBezTo>
                    <a:pt x="25714" y="86511"/>
                    <a:pt x="25714" y="86511"/>
                    <a:pt x="25714" y="86511"/>
                  </a:cubicBezTo>
                  <a:close/>
                  <a:moveTo>
                    <a:pt x="29999" y="100465"/>
                  </a:moveTo>
                  <a:cubicBezTo>
                    <a:pt x="29999" y="100465"/>
                    <a:pt x="29999" y="100465"/>
                    <a:pt x="29999" y="10046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0465"/>
                    <a:pt x="29999" y="100465"/>
                  </a:cubicBezTo>
                  <a:cubicBezTo>
                    <a:pt x="29999" y="100465"/>
                    <a:pt x="29999" y="100465"/>
                    <a:pt x="29999" y="100465"/>
                  </a:cubicBezTo>
                  <a:cubicBezTo>
                    <a:pt x="29999" y="100465"/>
                    <a:pt x="29999" y="100465"/>
                    <a:pt x="29999" y="100465"/>
                  </a:cubicBezTo>
                  <a:close/>
                  <a:moveTo>
                    <a:pt x="96428" y="44651"/>
                  </a:moveTo>
                  <a:cubicBezTo>
                    <a:pt x="96428" y="44651"/>
                    <a:pt x="96428" y="44651"/>
                    <a:pt x="96428" y="44651"/>
                  </a:cubicBezTo>
                  <a:cubicBezTo>
                    <a:pt x="96428" y="44651"/>
                    <a:pt x="96428" y="44651"/>
                    <a:pt x="96428" y="44651"/>
                  </a:cubicBezTo>
                  <a:cubicBezTo>
                    <a:pt x="96428" y="44651"/>
                    <a:pt x="96428" y="44651"/>
                    <a:pt x="96428" y="44651"/>
                  </a:cubicBezTo>
                  <a:cubicBezTo>
                    <a:pt x="96428" y="44651"/>
                    <a:pt x="96428" y="44651"/>
                    <a:pt x="96428" y="44651"/>
                  </a:cubicBezTo>
                  <a:close/>
                  <a:moveTo>
                    <a:pt x="40714" y="39069"/>
                  </a:moveTo>
                  <a:cubicBezTo>
                    <a:pt x="40714" y="39069"/>
                    <a:pt x="40714" y="39069"/>
                    <a:pt x="40714" y="39069"/>
                  </a:cubicBezTo>
                  <a:cubicBezTo>
                    <a:pt x="40714" y="39069"/>
                    <a:pt x="40714" y="39069"/>
                    <a:pt x="40714" y="39069"/>
                  </a:cubicBezTo>
                  <a:cubicBezTo>
                    <a:pt x="40714" y="39069"/>
                    <a:pt x="40714" y="39069"/>
                    <a:pt x="40714" y="39069"/>
                  </a:cubicBezTo>
                  <a:close/>
                  <a:moveTo>
                    <a:pt x="55714" y="72558"/>
                  </a:moveTo>
                  <a:cubicBezTo>
                    <a:pt x="55714" y="72558"/>
                    <a:pt x="55714" y="72558"/>
                    <a:pt x="55714" y="72558"/>
                  </a:cubicBezTo>
                  <a:cubicBezTo>
                    <a:pt x="55714" y="72558"/>
                    <a:pt x="55714" y="72558"/>
                    <a:pt x="55714" y="72558"/>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0" name="Shape 1150"/>
            <p:cNvSpPr/>
            <p:nvPr/>
          </p:nvSpPr>
          <p:spPr>
            <a:xfrm>
              <a:off x="4704218" y="2218420"/>
              <a:ext cx="144463" cy="198438"/>
            </a:xfrm>
            <a:custGeom>
              <a:pathLst>
                <a:path extrusionOk="0" h="120000" w="120000">
                  <a:moveTo>
                    <a:pt x="24000" y="43636"/>
                  </a:moveTo>
                  <a:cubicBezTo>
                    <a:pt x="27000" y="45818"/>
                    <a:pt x="30000" y="45818"/>
                    <a:pt x="33000" y="45818"/>
                  </a:cubicBezTo>
                  <a:cubicBezTo>
                    <a:pt x="33000" y="45818"/>
                    <a:pt x="33000" y="45818"/>
                    <a:pt x="33000" y="45818"/>
                  </a:cubicBezTo>
                  <a:cubicBezTo>
                    <a:pt x="33000" y="45818"/>
                    <a:pt x="33000" y="45818"/>
                    <a:pt x="33000" y="48000"/>
                  </a:cubicBezTo>
                  <a:cubicBezTo>
                    <a:pt x="36000" y="48000"/>
                    <a:pt x="36000" y="48000"/>
                    <a:pt x="39000" y="50181"/>
                  </a:cubicBezTo>
                  <a:cubicBezTo>
                    <a:pt x="39000" y="50181"/>
                    <a:pt x="39000" y="50181"/>
                    <a:pt x="39000" y="50181"/>
                  </a:cubicBezTo>
                  <a:cubicBezTo>
                    <a:pt x="39000" y="50181"/>
                    <a:pt x="42000" y="48000"/>
                    <a:pt x="42000" y="48000"/>
                  </a:cubicBezTo>
                  <a:cubicBezTo>
                    <a:pt x="42000" y="48000"/>
                    <a:pt x="39000" y="48000"/>
                    <a:pt x="39000" y="48000"/>
                  </a:cubicBezTo>
                  <a:cubicBezTo>
                    <a:pt x="39000" y="48000"/>
                    <a:pt x="39000" y="48000"/>
                    <a:pt x="39000" y="48000"/>
                  </a:cubicBezTo>
                  <a:cubicBezTo>
                    <a:pt x="39000" y="48000"/>
                    <a:pt x="36000" y="48000"/>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9000" y="45818"/>
                    <a:pt x="39000" y="45818"/>
                    <a:pt x="39000" y="48000"/>
                  </a:cubicBezTo>
                  <a:cubicBezTo>
                    <a:pt x="39000" y="48000"/>
                    <a:pt x="39000" y="48000"/>
                    <a:pt x="39000" y="48000"/>
                  </a:cubicBezTo>
                  <a:cubicBezTo>
                    <a:pt x="39000" y="48000"/>
                    <a:pt x="42000" y="48000"/>
                    <a:pt x="42000" y="48000"/>
                  </a:cubicBezTo>
                  <a:cubicBezTo>
                    <a:pt x="42000" y="48000"/>
                    <a:pt x="42000" y="48000"/>
                    <a:pt x="42000" y="48000"/>
                  </a:cubicBezTo>
                  <a:cubicBezTo>
                    <a:pt x="42000" y="48000"/>
                    <a:pt x="42000" y="48000"/>
                    <a:pt x="45000" y="48000"/>
                  </a:cubicBezTo>
                  <a:cubicBezTo>
                    <a:pt x="48000" y="48000"/>
                    <a:pt x="48000" y="45818"/>
                    <a:pt x="48000" y="45818"/>
                  </a:cubicBezTo>
                  <a:cubicBezTo>
                    <a:pt x="48000" y="43636"/>
                    <a:pt x="48000" y="43636"/>
                    <a:pt x="48000" y="43636"/>
                  </a:cubicBezTo>
                  <a:cubicBezTo>
                    <a:pt x="48000" y="43636"/>
                    <a:pt x="48000" y="43636"/>
                    <a:pt x="48000" y="43636"/>
                  </a:cubicBezTo>
                  <a:cubicBezTo>
                    <a:pt x="48000" y="43636"/>
                    <a:pt x="48000" y="43636"/>
                    <a:pt x="48000" y="43636"/>
                  </a:cubicBezTo>
                  <a:cubicBezTo>
                    <a:pt x="45000" y="41454"/>
                    <a:pt x="45000" y="41454"/>
                    <a:pt x="48000" y="41454"/>
                  </a:cubicBezTo>
                  <a:cubicBezTo>
                    <a:pt x="48000" y="41454"/>
                    <a:pt x="48000" y="41454"/>
                    <a:pt x="48000" y="41454"/>
                  </a:cubicBezTo>
                  <a:cubicBezTo>
                    <a:pt x="48000" y="39272"/>
                    <a:pt x="48000" y="39272"/>
                    <a:pt x="48000" y="41454"/>
                  </a:cubicBezTo>
                  <a:cubicBezTo>
                    <a:pt x="48000" y="41454"/>
                    <a:pt x="48000" y="41454"/>
                    <a:pt x="48000" y="41454"/>
                  </a:cubicBezTo>
                  <a:cubicBezTo>
                    <a:pt x="48000" y="41454"/>
                    <a:pt x="48000" y="41454"/>
                    <a:pt x="48000" y="41454"/>
                  </a:cubicBezTo>
                  <a:cubicBezTo>
                    <a:pt x="48000" y="41454"/>
                    <a:pt x="48000" y="41454"/>
                    <a:pt x="48000" y="43636"/>
                  </a:cubicBezTo>
                  <a:cubicBezTo>
                    <a:pt x="48000" y="43636"/>
                    <a:pt x="48000" y="43636"/>
                    <a:pt x="48000" y="43636"/>
                  </a:cubicBezTo>
                  <a:cubicBezTo>
                    <a:pt x="48000" y="43636"/>
                    <a:pt x="48000" y="43636"/>
                    <a:pt x="48000" y="43636"/>
                  </a:cubicBezTo>
                  <a:cubicBezTo>
                    <a:pt x="48000" y="43636"/>
                    <a:pt x="51000" y="43636"/>
                    <a:pt x="51000" y="43636"/>
                  </a:cubicBezTo>
                  <a:cubicBezTo>
                    <a:pt x="51000" y="43636"/>
                    <a:pt x="51000" y="45818"/>
                    <a:pt x="51000" y="45818"/>
                  </a:cubicBezTo>
                  <a:cubicBezTo>
                    <a:pt x="51000" y="45818"/>
                    <a:pt x="51000" y="45818"/>
                    <a:pt x="51000" y="45818"/>
                  </a:cubicBezTo>
                  <a:cubicBezTo>
                    <a:pt x="51000" y="45818"/>
                    <a:pt x="51000" y="48000"/>
                    <a:pt x="51000" y="48000"/>
                  </a:cubicBezTo>
                  <a:cubicBezTo>
                    <a:pt x="51000" y="50181"/>
                    <a:pt x="54000" y="50181"/>
                    <a:pt x="54000" y="50181"/>
                  </a:cubicBezTo>
                  <a:cubicBezTo>
                    <a:pt x="54000" y="52363"/>
                    <a:pt x="54000" y="54545"/>
                    <a:pt x="57000" y="54545"/>
                  </a:cubicBezTo>
                  <a:cubicBezTo>
                    <a:pt x="57000" y="56727"/>
                    <a:pt x="57000" y="56727"/>
                    <a:pt x="57000" y="56727"/>
                  </a:cubicBezTo>
                  <a:cubicBezTo>
                    <a:pt x="54000" y="56727"/>
                    <a:pt x="54000" y="56727"/>
                    <a:pt x="54000" y="56727"/>
                  </a:cubicBezTo>
                  <a:cubicBezTo>
                    <a:pt x="54000" y="56727"/>
                    <a:pt x="54000" y="58909"/>
                    <a:pt x="54000" y="58909"/>
                  </a:cubicBezTo>
                  <a:cubicBezTo>
                    <a:pt x="54000" y="58909"/>
                    <a:pt x="54000" y="58909"/>
                    <a:pt x="54000" y="58909"/>
                  </a:cubicBezTo>
                  <a:cubicBezTo>
                    <a:pt x="54000" y="58909"/>
                    <a:pt x="57000" y="58909"/>
                    <a:pt x="60000" y="58909"/>
                  </a:cubicBezTo>
                  <a:cubicBezTo>
                    <a:pt x="60000" y="58909"/>
                    <a:pt x="60000" y="58909"/>
                    <a:pt x="60000" y="58909"/>
                  </a:cubicBezTo>
                  <a:cubicBezTo>
                    <a:pt x="60000" y="61090"/>
                    <a:pt x="60000" y="61090"/>
                    <a:pt x="60000" y="61090"/>
                  </a:cubicBezTo>
                  <a:cubicBezTo>
                    <a:pt x="60000" y="61090"/>
                    <a:pt x="57000" y="61090"/>
                    <a:pt x="57000" y="61090"/>
                  </a:cubicBezTo>
                  <a:cubicBezTo>
                    <a:pt x="57000" y="61090"/>
                    <a:pt x="57000" y="63272"/>
                    <a:pt x="57000" y="63272"/>
                  </a:cubicBezTo>
                  <a:cubicBezTo>
                    <a:pt x="57000" y="63272"/>
                    <a:pt x="57000" y="63272"/>
                    <a:pt x="60000" y="63272"/>
                  </a:cubicBezTo>
                  <a:cubicBezTo>
                    <a:pt x="60000" y="63272"/>
                    <a:pt x="60000" y="63272"/>
                    <a:pt x="60000" y="63272"/>
                  </a:cubicBezTo>
                  <a:cubicBezTo>
                    <a:pt x="63000" y="63272"/>
                    <a:pt x="63000" y="63272"/>
                    <a:pt x="63000" y="65454"/>
                  </a:cubicBezTo>
                  <a:cubicBezTo>
                    <a:pt x="63000" y="65454"/>
                    <a:pt x="63000" y="65454"/>
                    <a:pt x="66000" y="65454"/>
                  </a:cubicBezTo>
                  <a:cubicBezTo>
                    <a:pt x="66000" y="65454"/>
                    <a:pt x="66000" y="67636"/>
                    <a:pt x="66000" y="69818"/>
                  </a:cubicBezTo>
                  <a:cubicBezTo>
                    <a:pt x="66000" y="69818"/>
                    <a:pt x="66000" y="72000"/>
                    <a:pt x="66000" y="74181"/>
                  </a:cubicBezTo>
                  <a:cubicBezTo>
                    <a:pt x="66000" y="74181"/>
                    <a:pt x="66000" y="76363"/>
                    <a:pt x="66000" y="76363"/>
                  </a:cubicBezTo>
                  <a:cubicBezTo>
                    <a:pt x="63000" y="76363"/>
                    <a:pt x="63000" y="76363"/>
                    <a:pt x="60000" y="78545"/>
                  </a:cubicBezTo>
                  <a:cubicBezTo>
                    <a:pt x="60000" y="78545"/>
                    <a:pt x="57000" y="80727"/>
                    <a:pt x="54000" y="80727"/>
                  </a:cubicBezTo>
                  <a:cubicBezTo>
                    <a:pt x="51000" y="82909"/>
                    <a:pt x="51000" y="82909"/>
                    <a:pt x="54000" y="87272"/>
                  </a:cubicBezTo>
                  <a:cubicBezTo>
                    <a:pt x="54000" y="87272"/>
                    <a:pt x="51000" y="89454"/>
                    <a:pt x="51000" y="89454"/>
                  </a:cubicBezTo>
                  <a:cubicBezTo>
                    <a:pt x="51000" y="89454"/>
                    <a:pt x="48000" y="89454"/>
                    <a:pt x="45000" y="89454"/>
                  </a:cubicBezTo>
                  <a:cubicBezTo>
                    <a:pt x="42000" y="91636"/>
                    <a:pt x="39000" y="89454"/>
                    <a:pt x="39000" y="89454"/>
                  </a:cubicBezTo>
                  <a:cubicBezTo>
                    <a:pt x="36000" y="89454"/>
                    <a:pt x="36000" y="89454"/>
                    <a:pt x="33000" y="87272"/>
                  </a:cubicBezTo>
                  <a:cubicBezTo>
                    <a:pt x="33000" y="87272"/>
                    <a:pt x="33000" y="87272"/>
                    <a:pt x="33000" y="87272"/>
                  </a:cubicBezTo>
                  <a:cubicBezTo>
                    <a:pt x="30000" y="89454"/>
                    <a:pt x="30000" y="89454"/>
                    <a:pt x="27000" y="91636"/>
                  </a:cubicBezTo>
                  <a:cubicBezTo>
                    <a:pt x="27000" y="91636"/>
                    <a:pt x="27000" y="91636"/>
                    <a:pt x="27000" y="93818"/>
                  </a:cubicBezTo>
                  <a:cubicBezTo>
                    <a:pt x="27000" y="93818"/>
                    <a:pt x="27000" y="96000"/>
                    <a:pt x="27000" y="96000"/>
                  </a:cubicBezTo>
                  <a:cubicBezTo>
                    <a:pt x="30000" y="98181"/>
                    <a:pt x="33000" y="98181"/>
                    <a:pt x="36000" y="98181"/>
                  </a:cubicBezTo>
                  <a:cubicBezTo>
                    <a:pt x="36000" y="98181"/>
                    <a:pt x="39000" y="98181"/>
                    <a:pt x="39000" y="98181"/>
                  </a:cubicBezTo>
                  <a:cubicBezTo>
                    <a:pt x="39000" y="96000"/>
                    <a:pt x="39000" y="96000"/>
                    <a:pt x="39000" y="98181"/>
                  </a:cubicBezTo>
                  <a:cubicBezTo>
                    <a:pt x="42000" y="98181"/>
                    <a:pt x="45000" y="98181"/>
                    <a:pt x="48000" y="98181"/>
                  </a:cubicBezTo>
                  <a:cubicBezTo>
                    <a:pt x="48000" y="98181"/>
                    <a:pt x="51000" y="98181"/>
                    <a:pt x="51000" y="100363"/>
                  </a:cubicBezTo>
                  <a:cubicBezTo>
                    <a:pt x="51000" y="100363"/>
                    <a:pt x="54000" y="102545"/>
                    <a:pt x="54000" y="104727"/>
                  </a:cubicBezTo>
                  <a:cubicBezTo>
                    <a:pt x="54000" y="104727"/>
                    <a:pt x="57000" y="104727"/>
                    <a:pt x="54000" y="106909"/>
                  </a:cubicBezTo>
                  <a:cubicBezTo>
                    <a:pt x="54000" y="106909"/>
                    <a:pt x="54000" y="109090"/>
                    <a:pt x="54000" y="109090"/>
                  </a:cubicBezTo>
                  <a:cubicBezTo>
                    <a:pt x="57000" y="111272"/>
                    <a:pt x="57000" y="111272"/>
                    <a:pt x="60000" y="113454"/>
                  </a:cubicBezTo>
                  <a:cubicBezTo>
                    <a:pt x="60000" y="113454"/>
                    <a:pt x="60000" y="113454"/>
                    <a:pt x="60000" y="113454"/>
                  </a:cubicBezTo>
                  <a:cubicBezTo>
                    <a:pt x="60000" y="113454"/>
                    <a:pt x="60000" y="113454"/>
                    <a:pt x="60000" y="113454"/>
                  </a:cubicBezTo>
                  <a:cubicBezTo>
                    <a:pt x="60000" y="113454"/>
                    <a:pt x="60000" y="113454"/>
                    <a:pt x="60000" y="113454"/>
                  </a:cubicBezTo>
                  <a:cubicBezTo>
                    <a:pt x="63000" y="113454"/>
                    <a:pt x="63000" y="113454"/>
                    <a:pt x="66000" y="115636"/>
                  </a:cubicBezTo>
                  <a:cubicBezTo>
                    <a:pt x="66000" y="115636"/>
                    <a:pt x="69000" y="117818"/>
                    <a:pt x="72000" y="117818"/>
                  </a:cubicBezTo>
                  <a:cubicBezTo>
                    <a:pt x="72000" y="117818"/>
                    <a:pt x="75000" y="120000"/>
                    <a:pt x="75000" y="120000"/>
                  </a:cubicBezTo>
                  <a:cubicBezTo>
                    <a:pt x="78000" y="120000"/>
                    <a:pt x="78000" y="120000"/>
                    <a:pt x="81000" y="120000"/>
                  </a:cubicBezTo>
                  <a:cubicBezTo>
                    <a:pt x="81000" y="120000"/>
                    <a:pt x="81000" y="120000"/>
                    <a:pt x="81000" y="120000"/>
                  </a:cubicBezTo>
                  <a:cubicBezTo>
                    <a:pt x="81000" y="120000"/>
                    <a:pt x="81000" y="117818"/>
                    <a:pt x="81000" y="117818"/>
                  </a:cubicBezTo>
                  <a:cubicBezTo>
                    <a:pt x="78000" y="115636"/>
                    <a:pt x="78000" y="111272"/>
                    <a:pt x="75000" y="109090"/>
                  </a:cubicBezTo>
                  <a:cubicBezTo>
                    <a:pt x="72000" y="109090"/>
                    <a:pt x="72000" y="109090"/>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5000" y="106909"/>
                    <a:pt x="78000" y="109090"/>
                    <a:pt x="78000" y="109090"/>
                  </a:cubicBezTo>
                  <a:cubicBezTo>
                    <a:pt x="81000" y="111272"/>
                    <a:pt x="81000" y="111272"/>
                    <a:pt x="84000" y="113454"/>
                  </a:cubicBezTo>
                  <a:cubicBezTo>
                    <a:pt x="84000" y="113454"/>
                    <a:pt x="87000" y="113454"/>
                    <a:pt x="87000" y="115636"/>
                  </a:cubicBezTo>
                  <a:cubicBezTo>
                    <a:pt x="87000" y="115636"/>
                    <a:pt x="87000" y="117818"/>
                    <a:pt x="90000" y="117818"/>
                  </a:cubicBezTo>
                  <a:cubicBezTo>
                    <a:pt x="90000" y="117818"/>
                    <a:pt x="90000" y="117818"/>
                    <a:pt x="90000" y="117818"/>
                  </a:cubicBezTo>
                  <a:cubicBezTo>
                    <a:pt x="90000" y="117818"/>
                    <a:pt x="90000" y="117818"/>
                    <a:pt x="90000" y="117818"/>
                  </a:cubicBezTo>
                  <a:cubicBezTo>
                    <a:pt x="90000" y="115636"/>
                    <a:pt x="90000" y="115636"/>
                    <a:pt x="90000" y="113454"/>
                  </a:cubicBezTo>
                  <a:cubicBezTo>
                    <a:pt x="93000" y="111272"/>
                    <a:pt x="93000" y="111272"/>
                    <a:pt x="93000" y="111272"/>
                  </a:cubicBezTo>
                  <a:cubicBezTo>
                    <a:pt x="96000" y="111272"/>
                    <a:pt x="96000" y="109090"/>
                    <a:pt x="96000" y="109090"/>
                  </a:cubicBezTo>
                  <a:cubicBezTo>
                    <a:pt x="93000" y="106909"/>
                    <a:pt x="93000" y="106909"/>
                    <a:pt x="93000" y="106909"/>
                  </a:cubicBezTo>
                  <a:cubicBezTo>
                    <a:pt x="93000" y="104727"/>
                    <a:pt x="93000" y="102545"/>
                    <a:pt x="93000" y="100363"/>
                  </a:cubicBezTo>
                  <a:cubicBezTo>
                    <a:pt x="93000" y="100363"/>
                    <a:pt x="93000" y="98181"/>
                    <a:pt x="90000" y="98181"/>
                  </a:cubicBezTo>
                  <a:cubicBezTo>
                    <a:pt x="90000" y="98181"/>
                    <a:pt x="87000" y="96000"/>
                    <a:pt x="87000" y="96000"/>
                  </a:cubicBezTo>
                  <a:cubicBezTo>
                    <a:pt x="87000" y="96000"/>
                    <a:pt x="87000" y="93818"/>
                    <a:pt x="87000" y="93818"/>
                  </a:cubicBezTo>
                  <a:cubicBezTo>
                    <a:pt x="87000" y="91636"/>
                    <a:pt x="84000" y="91636"/>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7000" y="89454"/>
                    <a:pt x="87000" y="89454"/>
                    <a:pt x="87000" y="87272"/>
                  </a:cubicBezTo>
                  <a:cubicBezTo>
                    <a:pt x="87000" y="87272"/>
                    <a:pt x="87000" y="85090"/>
                    <a:pt x="90000" y="85090"/>
                  </a:cubicBezTo>
                  <a:cubicBezTo>
                    <a:pt x="90000" y="85090"/>
                    <a:pt x="90000" y="85090"/>
                    <a:pt x="90000" y="85090"/>
                  </a:cubicBezTo>
                  <a:cubicBezTo>
                    <a:pt x="90000" y="87272"/>
                    <a:pt x="93000" y="87272"/>
                    <a:pt x="93000" y="89454"/>
                  </a:cubicBezTo>
                  <a:cubicBezTo>
                    <a:pt x="96000" y="89454"/>
                    <a:pt x="96000" y="91636"/>
                    <a:pt x="96000" y="93818"/>
                  </a:cubicBezTo>
                  <a:cubicBezTo>
                    <a:pt x="96000" y="93818"/>
                    <a:pt x="96000" y="93818"/>
                    <a:pt x="96000" y="96000"/>
                  </a:cubicBezTo>
                  <a:cubicBezTo>
                    <a:pt x="96000" y="96000"/>
                    <a:pt x="96000" y="96000"/>
                    <a:pt x="96000" y="96000"/>
                  </a:cubicBezTo>
                  <a:cubicBezTo>
                    <a:pt x="99000" y="96000"/>
                    <a:pt x="99000" y="98181"/>
                    <a:pt x="102000" y="98181"/>
                  </a:cubicBezTo>
                  <a:cubicBezTo>
                    <a:pt x="102000" y="98181"/>
                    <a:pt x="105000" y="98181"/>
                    <a:pt x="105000" y="98181"/>
                  </a:cubicBezTo>
                  <a:cubicBezTo>
                    <a:pt x="105000" y="96000"/>
                    <a:pt x="105000" y="96000"/>
                    <a:pt x="105000" y="93818"/>
                  </a:cubicBezTo>
                  <a:cubicBezTo>
                    <a:pt x="105000" y="93818"/>
                    <a:pt x="105000" y="93818"/>
                    <a:pt x="108000" y="93818"/>
                  </a:cubicBezTo>
                  <a:cubicBezTo>
                    <a:pt x="108000" y="93818"/>
                    <a:pt x="108000" y="93818"/>
                    <a:pt x="108000" y="93818"/>
                  </a:cubicBezTo>
                  <a:cubicBezTo>
                    <a:pt x="111000" y="91636"/>
                    <a:pt x="114000" y="89454"/>
                    <a:pt x="117000" y="87272"/>
                  </a:cubicBezTo>
                  <a:cubicBezTo>
                    <a:pt x="117000" y="87272"/>
                    <a:pt x="117000" y="87272"/>
                    <a:pt x="120000" y="85090"/>
                  </a:cubicBezTo>
                  <a:cubicBezTo>
                    <a:pt x="120000" y="85090"/>
                    <a:pt x="120000" y="85090"/>
                    <a:pt x="120000" y="85090"/>
                  </a:cubicBezTo>
                  <a:cubicBezTo>
                    <a:pt x="120000" y="82909"/>
                    <a:pt x="117000" y="82909"/>
                    <a:pt x="117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78545"/>
                    <a:pt x="111000" y="78545"/>
                    <a:pt x="111000" y="78545"/>
                  </a:cubicBezTo>
                  <a:cubicBezTo>
                    <a:pt x="111000" y="78545"/>
                    <a:pt x="111000" y="78545"/>
                    <a:pt x="111000" y="78545"/>
                  </a:cubicBezTo>
                  <a:cubicBezTo>
                    <a:pt x="111000" y="78545"/>
                    <a:pt x="111000" y="78545"/>
                    <a:pt x="108000" y="78545"/>
                  </a:cubicBezTo>
                  <a:cubicBezTo>
                    <a:pt x="108000" y="78545"/>
                    <a:pt x="108000" y="78545"/>
                    <a:pt x="108000" y="76363"/>
                  </a:cubicBezTo>
                  <a:cubicBezTo>
                    <a:pt x="108000" y="76363"/>
                    <a:pt x="108000" y="76363"/>
                    <a:pt x="108000" y="74181"/>
                  </a:cubicBezTo>
                  <a:cubicBezTo>
                    <a:pt x="105000" y="74181"/>
                    <a:pt x="105000" y="74181"/>
                    <a:pt x="105000" y="72000"/>
                  </a:cubicBezTo>
                  <a:cubicBezTo>
                    <a:pt x="105000" y="72000"/>
                    <a:pt x="102000" y="72000"/>
                    <a:pt x="102000" y="72000"/>
                  </a:cubicBezTo>
                  <a:cubicBezTo>
                    <a:pt x="99000" y="72000"/>
                    <a:pt x="99000" y="69818"/>
                    <a:pt x="99000" y="69818"/>
                  </a:cubicBezTo>
                  <a:cubicBezTo>
                    <a:pt x="99000" y="67636"/>
                    <a:pt x="96000" y="67636"/>
                    <a:pt x="93000" y="65454"/>
                  </a:cubicBezTo>
                  <a:cubicBezTo>
                    <a:pt x="93000" y="65454"/>
                    <a:pt x="93000" y="65454"/>
                    <a:pt x="93000" y="65454"/>
                  </a:cubicBezTo>
                  <a:cubicBezTo>
                    <a:pt x="96000" y="63272"/>
                    <a:pt x="96000" y="63272"/>
                    <a:pt x="96000" y="61090"/>
                  </a:cubicBezTo>
                  <a:cubicBezTo>
                    <a:pt x="96000" y="61090"/>
                    <a:pt x="96000" y="61090"/>
                    <a:pt x="96000" y="61090"/>
                  </a:cubicBezTo>
                  <a:cubicBezTo>
                    <a:pt x="99000" y="61090"/>
                    <a:pt x="99000" y="61090"/>
                    <a:pt x="102000" y="61090"/>
                  </a:cubicBezTo>
                  <a:cubicBezTo>
                    <a:pt x="102000" y="61090"/>
                    <a:pt x="102000" y="61090"/>
                    <a:pt x="102000" y="61090"/>
                  </a:cubicBezTo>
                  <a:cubicBezTo>
                    <a:pt x="102000" y="61090"/>
                    <a:pt x="102000" y="58909"/>
                    <a:pt x="102000" y="58909"/>
                  </a:cubicBezTo>
                  <a:cubicBezTo>
                    <a:pt x="102000" y="58909"/>
                    <a:pt x="102000" y="58909"/>
                    <a:pt x="102000" y="58909"/>
                  </a:cubicBezTo>
                  <a:cubicBezTo>
                    <a:pt x="102000" y="56727"/>
                    <a:pt x="99000" y="56727"/>
                    <a:pt x="102000" y="56727"/>
                  </a:cubicBezTo>
                  <a:cubicBezTo>
                    <a:pt x="102000" y="54545"/>
                    <a:pt x="102000" y="54545"/>
                    <a:pt x="102000" y="52363"/>
                  </a:cubicBezTo>
                  <a:cubicBezTo>
                    <a:pt x="102000" y="50181"/>
                    <a:pt x="102000" y="50181"/>
                    <a:pt x="99000" y="48000"/>
                  </a:cubicBezTo>
                  <a:cubicBezTo>
                    <a:pt x="99000" y="45818"/>
                    <a:pt x="96000" y="43636"/>
                    <a:pt x="93000" y="43636"/>
                  </a:cubicBezTo>
                  <a:cubicBezTo>
                    <a:pt x="93000" y="43636"/>
                    <a:pt x="90000" y="43636"/>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39272"/>
                    <a:pt x="90000" y="37090"/>
                    <a:pt x="90000" y="37090"/>
                  </a:cubicBezTo>
                  <a:cubicBezTo>
                    <a:pt x="90000" y="37090"/>
                    <a:pt x="87000" y="34909"/>
                    <a:pt x="87000" y="34909"/>
                  </a:cubicBezTo>
                  <a:cubicBezTo>
                    <a:pt x="87000" y="32727"/>
                    <a:pt x="84000" y="32727"/>
                    <a:pt x="84000" y="34909"/>
                  </a:cubicBezTo>
                  <a:cubicBezTo>
                    <a:pt x="81000" y="34909"/>
                    <a:pt x="81000" y="34909"/>
                    <a:pt x="81000" y="32727"/>
                  </a:cubicBezTo>
                  <a:cubicBezTo>
                    <a:pt x="81000" y="32727"/>
                    <a:pt x="78000" y="32727"/>
                    <a:pt x="78000" y="32727"/>
                  </a:cubicBezTo>
                  <a:cubicBezTo>
                    <a:pt x="78000" y="32727"/>
                    <a:pt x="75000" y="32727"/>
                    <a:pt x="75000" y="32727"/>
                  </a:cubicBezTo>
                  <a:cubicBezTo>
                    <a:pt x="75000" y="32727"/>
                    <a:pt x="75000" y="32727"/>
                    <a:pt x="75000" y="32727"/>
                  </a:cubicBezTo>
                  <a:cubicBezTo>
                    <a:pt x="78000" y="30545"/>
                    <a:pt x="78000" y="30545"/>
                    <a:pt x="78000" y="30545"/>
                  </a:cubicBezTo>
                  <a:cubicBezTo>
                    <a:pt x="78000" y="30545"/>
                    <a:pt x="78000" y="28363"/>
                    <a:pt x="78000" y="28363"/>
                  </a:cubicBezTo>
                  <a:cubicBezTo>
                    <a:pt x="78000" y="28363"/>
                    <a:pt x="78000" y="28363"/>
                    <a:pt x="75000" y="28363"/>
                  </a:cubicBezTo>
                  <a:cubicBezTo>
                    <a:pt x="75000" y="28363"/>
                    <a:pt x="78000" y="26181"/>
                    <a:pt x="78000" y="26181"/>
                  </a:cubicBezTo>
                  <a:cubicBezTo>
                    <a:pt x="78000" y="24000"/>
                    <a:pt x="75000" y="24000"/>
                    <a:pt x="75000" y="24000"/>
                  </a:cubicBezTo>
                  <a:cubicBezTo>
                    <a:pt x="72000" y="21818"/>
                    <a:pt x="72000" y="21818"/>
                    <a:pt x="69000" y="19636"/>
                  </a:cubicBezTo>
                  <a:cubicBezTo>
                    <a:pt x="69000" y="19636"/>
                    <a:pt x="69000" y="19636"/>
                    <a:pt x="69000" y="19636"/>
                  </a:cubicBezTo>
                  <a:cubicBezTo>
                    <a:pt x="69000" y="19636"/>
                    <a:pt x="69000" y="19636"/>
                    <a:pt x="69000" y="19636"/>
                  </a:cubicBezTo>
                  <a:cubicBezTo>
                    <a:pt x="69000" y="19636"/>
                    <a:pt x="69000" y="19636"/>
                    <a:pt x="69000" y="19636"/>
                  </a:cubicBezTo>
                  <a:cubicBezTo>
                    <a:pt x="66000" y="19636"/>
                    <a:pt x="63000" y="19636"/>
                    <a:pt x="63000" y="21818"/>
                  </a:cubicBezTo>
                  <a:cubicBezTo>
                    <a:pt x="60000" y="21818"/>
                    <a:pt x="57000" y="21818"/>
                    <a:pt x="57000" y="21818"/>
                  </a:cubicBezTo>
                  <a:cubicBezTo>
                    <a:pt x="54000" y="19636"/>
                    <a:pt x="54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4000" y="19636"/>
                    <a:pt x="54000" y="19636"/>
                  </a:cubicBezTo>
                  <a:cubicBezTo>
                    <a:pt x="54000" y="17454"/>
                    <a:pt x="54000" y="15272"/>
                    <a:pt x="54000" y="10909"/>
                  </a:cubicBezTo>
                  <a:cubicBezTo>
                    <a:pt x="54000" y="10909"/>
                    <a:pt x="57000" y="10909"/>
                    <a:pt x="57000" y="10909"/>
                  </a:cubicBezTo>
                  <a:cubicBezTo>
                    <a:pt x="57000" y="8727"/>
                    <a:pt x="57000" y="8727"/>
                    <a:pt x="57000" y="8727"/>
                  </a:cubicBezTo>
                  <a:cubicBezTo>
                    <a:pt x="57000" y="6545"/>
                    <a:pt x="54000" y="6545"/>
                    <a:pt x="54000" y="6545"/>
                  </a:cubicBezTo>
                  <a:cubicBezTo>
                    <a:pt x="51000" y="6545"/>
                    <a:pt x="51000" y="6545"/>
                    <a:pt x="48000" y="6545"/>
                  </a:cubicBezTo>
                  <a:cubicBezTo>
                    <a:pt x="45000" y="6545"/>
                    <a:pt x="42000" y="8727"/>
                    <a:pt x="39000" y="8727"/>
                  </a:cubicBezTo>
                  <a:cubicBezTo>
                    <a:pt x="39000" y="8727"/>
                    <a:pt x="36000" y="8727"/>
                    <a:pt x="33000" y="10909"/>
                  </a:cubicBezTo>
                  <a:cubicBezTo>
                    <a:pt x="33000" y="10909"/>
                    <a:pt x="33000" y="10909"/>
                    <a:pt x="30000" y="10909"/>
                  </a:cubicBezTo>
                  <a:cubicBezTo>
                    <a:pt x="30000" y="13090"/>
                    <a:pt x="27000" y="15272"/>
                    <a:pt x="30000" y="17454"/>
                  </a:cubicBezTo>
                  <a:cubicBezTo>
                    <a:pt x="30000" y="19636"/>
                    <a:pt x="30000" y="19636"/>
                    <a:pt x="30000" y="19636"/>
                  </a:cubicBezTo>
                  <a:cubicBezTo>
                    <a:pt x="27000" y="19636"/>
                    <a:pt x="27000" y="19636"/>
                    <a:pt x="24000" y="21818"/>
                  </a:cubicBezTo>
                  <a:cubicBezTo>
                    <a:pt x="24000" y="21818"/>
                    <a:pt x="24000" y="21818"/>
                    <a:pt x="24000" y="24000"/>
                  </a:cubicBezTo>
                  <a:cubicBezTo>
                    <a:pt x="24000" y="24000"/>
                    <a:pt x="24000" y="26181"/>
                    <a:pt x="24000" y="26181"/>
                  </a:cubicBezTo>
                  <a:cubicBezTo>
                    <a:pt x="24000" y="26181"/>
                    <a:pt x="27000" y="26181"/>
                    <a:pt x="27000" y="28363"/>
                  </a:cubicBezTo>
                  <a:cubicBezTo>
                    <a:pt x="27000" y="28363"/>
                    <a:pt x="24000" y="28363"/>
                    <a:pt x="24000" y="28363"/>
                  </a:cubicBezTo>
                  <a:cubicBezTo>
                    <a:pt x="24000" y="28363"/>
                    <a:pt x="24000" y="28363"/>
                    <a:pt x="24000" y="28363"/>
                  </a:cubicBezTo>
                  <a:cubicBezTo>
                    <a:pt x="21000" y="26181"/>
                    <a:pt x="21000" y="24000"/>
                    <a:pt x="21000" y="21818"/>
                  </a:cubicBezTo>
                  <a:cubicBezTo>
                    <a:pt x="21000" y="21818"/>
                    <a:pt x="21000" y="21818"/>
                    <a:pt x="21000" y="21818"/>
                  </a:cubicBezTo>
                  <a:cubicBezTo>
                    <a:pt x="21000" y="19636"/>
                    <a:pt x="24000" y="19636"/>
                    <a:pt x="24000" y="19636"/>
                  </a:cubicBezTo>
                  <a:cubicBezTo>
                    <a:pt x="24000" y="17454"/>
                    <a:pt x="24000" y="17454"/>
                    <a:pt x="24000" y="15272"/>
                  </a:cubicBezTo>
                  <a:cubicBezTo>
                    <a:pt x="24000" y="13090"/>
                    <a:pt x="24000" y="13090"/>
                    <a:pt x="27000" y="13090"/>
                  </a:cubicBezTo>
                  <a:cubicBezTo>
                    <a:pt x="27000" y="13090"/>
                    <a:pt x="27000" y="10909"/>
                    <a:pt x="27000" y="10909"/>
                  </a:cubicBezTo>
                  <a:cubicBezTo>
                    <a:pt x="30000" y="8727"/>
                    <a:pt x="33000" y="6545"/>
                    <a:pt x="39000" y="6545"/>
                  </a:cubicBezTo>
                  <a:cubicBezTo>
                    <a:pt x="39000" y="4363"/>
                    <a:pt x="39000" y="4363"/>
                    <a:pt x="39000" y="4363"/>
                  </a:cubicBezTo>
                  <a:cubicBezTo>
                    <a:pt x="39000" y="4363"/>
                    <a:pt x="39000" y="4363"/>
                    <a:pt x="39000" y="4363"/>
                  </a:cubicBezTo>
                  <a:cubicBezTo>
                    <a:pt x="39000" y="2181"/>
                    <a:pt x="39000" y="2181"/>
                    <a:pt x="36000" y="2181"/>
                  </a:cubicBezTo>
                  <a:cubicBezTo>
                    <a:pt x="33000" y="0"/>
                    <a:pt x="27000" y="2181"/>
                    <a:pt x="24000" y="4363"/>
                  </a:cubicBezTo>
                  <a:cubicBezTo>
                    <a:pt x="21000" y="4363"/>
                    <a:pt x="18000" y="6545"/>
                    <a:pt x="18000" y="6545"/>
                  </a:cubicBezTo>
                  <a:cubicBezTo>
                    <a:pt x="15000" y="8727"/>
                    <a:pt x="12000" y="10909"/>
                    <a:pt x="9000" y="13090"/>
                  </a:cubicBezTo>
                  <a:cubicBezTo>
                    <a:pt x="9000" y="13090"/>
                    <a:pt x="9000" y="13090"/>
                    <a:pt x="9000" y="13090"/>
                  </a:cubicBezTo>
                  <a:cubicBezTo>
                    <a:pt x="9000" y="13090"/>
                    <a:pt x="6000" y="15272"/>
                    <a:pt x="6000" y="15272"/>
                  </a:cubicBezTo>
                  <a:cubicBezTo>
                    <a:pt x="6000" y="15272"/>
                    <a:pt x="6000" y="17454"/>
                    <a:pt x="6000" y="17454"/>
                  </a:cubicBezTo>
                  <a:cubicBezTo>
                    <a:pt x="3000" y="19636"/>
                    <a:pt x="3000" y="21818"/>
                    <a:pt x="0" y="24000"/>
                  </a:cubicBezTo>
                  <a:cubicBezTo>
                    <a:pt x="0" y="26181"/>
                    <a:pt x="0" y="26181"/>
                    <a:pt x="3000" y="28363"/>
                  </a:cubicBezTo>
                  <a:cubicBezTo>
                    <a:pt x="3000" y="28363"/>
                    <a:pt x="6000" y="28363"/>
                    <a:pt x="6000" y="28363"/>
                  </a:cubicBezTo>
                  <a:cubicBezTo>
                    <a:pt x="9000" y="28363"/>
                    <a:pt x="9000" y="30545"/>
                    <a:pt x="9000" y="30545"/>
                  </a:cubicBezTo>
                  <a:cubicBezTo>
                    <a:pt x="9000" y="30545"/>
                    <a:pt x="9000" y="30545"/>
                    <a:pt x="9000" y="30545"/>
                  </a:cubicBezTo>
                  <a:cubicBezTo>
                    <a:pt x="9000" y="30545"/>
                    <a:pt x="9000" y="30545"/>
                    <a:pt x="9000" y="30545"/>
                  </a:cubicBezTo>
                  <a:cubicBezTo>
                    <a:pt x="6000" y="30545"/>
                    <a:pt x="6000" y="30545"/>
                    <a:pt x="3000" y="30545"/>
                  </a:cubicBezTo>
                  <a:cubicBezTo>
                    <a:pt x="3000" y="28363"/>
                    <a:pt x="0" y="30545"/>
                    <a:pt x="0" y="32727"/>
                  </a:cubicBezTo>
                  <a:cubicBezTo>
                    <a:pt x="0" y="32727"/>
                    <a:pt x="0" y="32727"/>
                    <a:pt x="0" y="34909"/>
                  </a:cubicBezTo>
                  <a:cubicBezTo>
                    <a:pt x="0" y="34909"/>
                    <a:pt x="0" y="37090"/>
                    <a:pt x="3000" y="37090"/>
                  </a:cubicBezTo>
                  <a:cubicBezTo>
                    <a:pt x="3000" y="39272"/>
                    <a:pt x="3000" y="39272"/>
                    <a:pt x="6000" y="39272"/>
                  </a:cubicBezTo>
                  <a:cubicBezTo>
                    <a:pt x="6000" y="39272"/>
                    <a:pt x="6000" y="39272"/>
                    <a:pt x="9000" y="39272"/>
                  </a:cubicBezTo>
                  <a:cubicBezTo>
                    <a:pt x="9000" y="39272"/>
                    <a:pt x="9000" y="39272"/>
                    <a:pt x="9000" y="41454"/>
                  </a:cubicBezTo>
                  <a:cubicBezTo>
                    <a:pt x="12000" y="41454"/>
                    <a:pt x="12000" y="41454"/>
                    <a:pt x="15000" y="41454"/>
                  </a:cubicBezTo>
                  <a:cubicBezTo>
                    <a:pt x="15000" y="41454"/>
                    <a:pt x="18000" y="43636"/>
                    <a:pt x="18000" y="43636"/>
                  </a:cubicBezTo>
                  <a:cubicBezTo>
                    <a:pt x="18000" y="43636"/>
                    <a:pt x="21000" y="43636"/>
                    <a:pt x="21000" y="45818"/>
                  </a:cubicBezTo>
                  <a:cubicBezTo>
                    <a:pt x="21000" y="45818"/>
                    <a:pt x="24000" y="43636"/>
                    <a:pt x="24000" y="43636"/>
                  </a:cubicBezTo>
                  <a:close/>
                  <a:moveTo>
                    <a:pt x="63000" y="96000"/>
                  </a:moveTo>
                  <a:cubicBezTo>
                    <a:pt x="63000" y="96000"/>
                    <a:pt x="60000" y="96000"/>
                    <a:pt x="60000" y="96000"/>
                  </a:cubicBezTo>
                  <a:cubicBezTo>
                    <a:pt x="60000" y="96000"/>
                    <a:pt x="60000" y="96000"/>
                    <a:pt x="60000" y="96000"/>
                  </a:cubicBezTo>
                  <a:cubicBezTo>
                    <a:pt x="60000" y="96000"/>
                    <a:pt x="63000" y="93818"/>
                    <a:pt x="63000" y="93818"/>
                  </a:cubicBezTo>
                  <a:cubicBezTo>
                    <a:pt x="63000" y="93818"/>
                    <a:pt x="63000" y="93818"/>
                    <a:pt x="63000" y="93818"/>
                  </a:cubicBezTo>
                  <a:cubicBezTo>
                    <a:pt x="63000" y="93818"/>
                    <a:pt x="63000" y="93818"/>
                    <a:pt x="63000" y="93818"/>
                  </a:cubicBezTo>
                  <a:cubicBezTo>
                    <a:pt x="66000" y="93818"/>
                    <a:pt x="66000" y="93818"/>
                    <a:pt x="66000" y="93818"/>
                  </a:cubicBezTo>
                  <a:cubicBezTo>
                    <a:pt x="66000" y="96000"/>
                    <a:pt x="63000" y="96000"/>
                    <a:pt x="63000" y="96000"/>
                  </a:cubicBezTo>
                  <a:close/>
                  <a:moveTo>
                    <a:pt x="96000" y="50181"/>
                  </a:moveTo>
                  <a:cubicBezTo>
                    <a:pt x="96000" y="50181"/>
                    <a:pt x="99000" y="50181"/>
                    <a:pt x="99000" y="50181"/>
                  </a:cubicBezTo>
                  <a:cubicBezTo>
                    <a:pt x="99000" y="50181"/>
                    <a:pt x="99000" y="50181"/>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0181"/>
                    <a:pt x="96000" y="50181"/>
                    <a:pt x="96000" y="50181"/>
                  </a:cubicBezTo>
                  <a:cubicBezTo>
                    <a:pt x="96000" y="50181"/>
                    <a:pt x="96000" y="50181"/>
                    <a:pt x="96000" y="50181"/>
                  </a:cubicBezTo>
                  <a:close/>
                  <a:moveTo>
                    <a:pt x="51000" y="24000"/>
                  </a:moveTo>
                  <a:cubicBezTo>
                    <a:pt x="51000" y="21818"/>
                    <a:pt x="51000" y="21818"/>
                    <a:pt x="51000" y="21818"/>
                  </a:cubicBezTo>
                  <a:cubicBezTo>
                    <a:pt x="51000" y="21818"/>
                    <a:pt x="51000" y="24000"/>
                    <a:pt x="51000" y="24000"/>
                  </a:cubicBezTo>
                  <a:cubicBezTo>
                    <a:pt x="51000" y="24000"/>
                    <a:pt x="51000" y="24000"/>
                    <a:pt x="51000" y="24000"/>
                  </a:cubicBezTo>
                  <a:close/>
                  <a:moveTo>
                    <a:pt x="24000" y="30545"/>
                  </a:moveTo>
                  <a:cubicBezTo>
                    <a:pt x="24000" y="30545"/>
                    <a:pt x="24000" y="30545"/>
                    <a:pt x="24000" y="30545"/>
                  </a:cubicBezTo>
                  <a:cubicBezTo>
                    <a:pt x="24000" y="30545"/>
                    <a:pt x="24000" y="30545"/>
                    <a:pt x="24000" y="30545"/>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1" name="Shape 1151"/>
            <p:cNvSpPr/>
            <p:nvPr/>
          </p:nvSpPr>
          <p:spPr>
            <a:xfrm>
              <a:off x="4578805" y="2193020"/>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2" name="Shape 1152"/>
            <p:cNvSpPr/>
            <p:nvPr/>
          </p:nvSpPr>
          <p:spPr>
            <a:xfrm>
              <a:off x="4534355" y="2189845"/>
              <a:ext cx="109538" cy="96838"/>
            </a:xfrm>
            <a:custGeom>
              <a:pathLst>
                <a:path extrusionOk="0" h="120000" w="120000">
                  <a:moveTo>
                    <a:pt x="48000" y="4444"/>
                  </a:moveTo>
                  <a:cubicBezTo>
                    <a:pt x="44000" y="4444"/>
                    <a:pt x="44000" y="4444"/>
                    <a:pt x="44000" y="4444"/>
                  </a:cubicBezTo>
                  <a:cubicBezTo>
                    <a:pt x="40000" y="4444"/>
                    <a:pt x="40000" y="4444"/>
                    <a:pt x="36000" y="4444"/>
                  </a:cubicBezTo>
                  <a:cubicBezTo>
                    <a:pt x="36000" y="4444"/>
                    <a:pt x="36000" y="4444"/>
                    <a:pt x="36000" y="4444"/>
                  </a:cubicBezTo>
                  <a:cubicBezTo>
                    <a:pt x="32000" y="8888"/>
                    <a:pt x="28000" y="8888"/>
                    <a:pt x="24000" y="13333"/>
                  </a:cubicBezTo>
                  <a:cubicBezTo>
                    <a:pt x="20000" y="13333"/>
                    <a:pt x="20000" y="13333"/>
                    <a:pt x="16000" y="17777"/>
                  </a:cubicBezTo>
                  <a:cubicBezTo>
                    <a:pt x="16000" y="17777"/>
                    <a:pt x="16000" y="22222"/>
                    <a:pt x="16000" y="22222"/>
                  </a:cubicBezTo>
                  <a:cubicBezTo>
                    <a:pt x="16000" y="22222"/>
                    <a:pt x="12000" y="22222"/>
                    <a:pt x="12000" y="22222"/>
                  </a:cubicBezTo>
                  <a:cubicBezTo>
                    <a:pt x="12000" y="26666"/>
                    <a:pt x="8000" y="26666"/>
                    <a:pt x="8000" y="31111"/>
                  </a:cubicBezTo>
                  <a:cubicBezTo>
                    <a:pt x="8000" y="31111"/>
                    <a:pt x="8000" y="31111"/>
                    <a:pt x="8000" y="35555"/>
                  </a:cubicBezTo>
                  <a:cubicBezTo>
                    <a:pt x="8000" y="35555"/>
                    <a:pt x="8000" y="35555"/>
                    <a:pt x="8000" y="35555"/>
                  </a:cubicBezTo>
                  <a:cubicBezTo>
                    <a:pt x="12000" y="35555"/>
                    <a:pt x="12000" y="40000"/>
                    <a:pt x="12000" y="40000"/>
                  </a:cubicBezTo>
                  <a:cubicBezTo>
                    <a:pt x="16000" y="40000"/>
                    <a:pt x="20000" y="40000"/>
                    <a:pt x="20000" y="40000"/>
                  </a:cubicBezTo>
                  <a:cubicBezTo>
                    <a:pt x="20000" y="40000"/>
                    <a:pt x="20000" y="40000"/>
                    <a:pt x="20000" y="40000"/>
                  </a:cubicBezTo>
                  <a:cubicBezTo>
                    <a:pt x="24000" y="40000"/>
                    <a:pt x="20000" y="40000"/>
                    <a:pt x="20000" y="40000"/>
                  </a:cubicBezTo>
                  <a:cubicBezTo>
                    <a:pt x="16000" y="40000"/>
                    <a:pt x="16000" y="44444"/>
                    <a:pt x="12000" y="44444"/>
                  </a:cubicBezTo>
                  <a:cubicBezTo>
                    <a:pt x="8000" y="44444"/>
                    <a:pt x="8000" y="44444"/>
                    <a:pt x="4000" y="44444"/>
                  </a:cubicBezTo>
                  <a:cubicBezTo>
                    <a:pt x="4000" y="44444"/>
                    <a:pt x="4000" y="44444"/>
                    <a:pt x="4000" y="48888"/>
                  </a:cubicBezTo>
                  <a:cubicBezTo>
                    <a:pt x="4000" y="48888"/>
                    <a:pt x="4000" y="48888"/>
                    <a:pt x="4000" y="53333"/>
                  </a:cubicBezTo>
                  <a:cubicBezTo>
                    <a:pt x="4000" y="57777"/>
                    <a:pt x="4000" y="57777"/>
                    <a:pt x="8000" y="57777"/>
                  </a:cubicBezTo>
                  <a:cubicBezTo>
                    <a:pt x="16000" y="57777"/>
                    <a:pt x="20000" y="62222"/>
                    <a:pt x="28000" y="62222"/>
                  </a:cubicBezTo>
                  <a:cubicBezTo>
                    <a:pt x="28000" y="62222"/>
                    <a:pt x="28000" y="62222"/>
                    <a:pt x="28000" y="62222"/>
                  </a:cubicBezTo>
                  <a:cubicBezTo>
                    <a:pt x="32000" y="66666"/>
                    <a:pt x="36000" y="66666"/>
                    <a:pt x="40000" y="71111"/>
                  </a:cubicBezTo>
                  <a:cubicBezTo>
                    <a:pt x="40000" y="75555"/>
                    <a:pt x="40000" y="75555"/>
                    <a:pt x="40000" y="75555"/>
                  </a:cubicBezTo>
                  <a:cubicBezTo>
                    <a:pt x="40000" y="75555"/>
                    <a:pt x="40000" y="75555"/>
                    <a:pt x="36000" y="75555"/>
                  </a:cubicBezTo>
                  <a:cubicBezTo>
                    <a:pt x="32000" y="75555"/>
                    <a:pt x="28000" y="71111"/>
                    <a:pt x="24000" y="71111"/>
                  </a:cubicBezTo>
                  <a:cubicBezTo>
                    <a:pt x="20000" y="66666"/>
                    <a:pt x="20000" y="66666"/>
                    <a:pt x="20000" y="66666"/>
                  </a:cubicBezTo>
                  <a:cubicBezTo>
                    <a:pt x="12000" y="66666"/>
                    <a:pt x="8000" y="66666"/>
                    <a:pt x="4000" y="66666"/>
                  </a:cubicBezTo>
                  <a:cubicBezTo>
                    <a:pt x="4000" y="66666"/>
                    <a:pt x="0" y="71111"/>
                    <a:pt x="0" y="71111"/>
                  </a:cubicBezTo>
                  <a:cubicBezTo>
                    <a:pt x="0" y="75555"/>
                    <a:pt x="0" y="75555"/>
                    <a:pt x="0" y="80000"/>
                  </a:cubicBezTo>
                  <a:cubicBezTo>
                    <a:pt x="0" y="84444"/>
                    <a:pt x="0" y="88888"/>
                    <a:pt x="8000" y="88888"/>
                  </a:cubicBezTo>
                  <a:cubicBezTo>
                    <a:pt x="8000" y="93333"/>
                    <a:pt x="12000" y="93333"/>
                    <a:pt x="12000" y="93333"/>
                  </a:cubicBezTo>
                  <a:cubicBezTo>
                    <a:pt x="12000" y="93333"/>
                    <a:pt x="16000" y="93333"/>
                    <a:pt x="12000" y="93333"/>
                  </a:cubicBezTo>
                  <a:cubicBezTo>
                    <a:pt x="12000" y="97777"/>
                    <a:pt x="12000" y="97777"/>
                    <a:pt x="12000" y="102222"/>
                  </a:cubicBezTo>
                  <a:cubicBezTo>
                    <a:pt x="12000" y="102222"/>
                    <a:pt x="12000" y="102222"/>
                    <a:pt x="12000" y="102222"/>
                  </a:cubicBezTo>
                  <a:cubicBezTo>
                    <a:pt x="12000" y="106666"/>
                    <a:pt x="12000" y="106666"/>
                    <a:pt x="12000" y="111111"/>
                  </a:cubicBezTo>
                  <a:cubicBezTo>
                    <a:pt x="12000" y="111111"/>
                    <a:pt x="12000" y="111111"/>
                    <a:pt x="16000" y="111111"/>
                  </a:cubicBezTo>
                  <a:cubicBezTo>
                    <a:pt x="16000" y="111111"/>
                    <a:pt x="16000" y="111111"/>
                    <a:pt x="16000" y="111111"/>
                  </a:cubicBezTo>
                  <a:cubicBezTo>
                    <a:pt x="20000" y="111111"/>
                    <a:pt x="28000" y="111111"/>
                    <a:pt x="32000" y="111111"/>
                  </a:cubicBezTo>
                  <a:cubicBezTo>
                    <a:pt x="32000" y="115555"/>
                    <a:pt x="36000" y="115555"/>
                    <a:pt x="40000" y="111111"/>
                  </a:cubicBezTo>
                  <a:cubicBezTo>
                    <a:pt x="40000" y="111111"/>
                    <a:pt x="40000" y="111111"/>
                    <a:pt x="44000" y="111111"/>
                  </a:cubicBezTo>
                  <a:cubicBezTo>
                    <a:pt x="44000" y="106666"/>
                    <a:pt x="48000" y="106666"/>
                    <a:pt x="48000" y="106666"/>
                  </a:cubicBezTo>
                  <a:cubicBezTo>
                    <a:pt x="52000" y="106666"/>
                    <a:pt x="56000" y="106666"/>
                    <a:pt x="56000" y="106666"/>
                  </a:cubicBezTo>
                  <a:cubicBezTo>
                    <a:pt x="60000" y="106666"/>
                    <a:pt x="60000" y="102222"/>
                    <a:pt x="60000" y="102222"/>
                  </a:cubicBezTo>
                  <a:cubicBezTo>
                    <a:pt x="60000" y="102222"/>
                    <a:pt x="60000" y="102222"/>
                    <a:pt x="64000" y="102222"/>
                  </a:cubicBezTo>
                  <a:cubicBezTo>
                    <a:pt x="64000" y="106666"/>
                    <a:pt x="64000" y="106666"/>
                    <a:pt x="64000" y="106666"/>
                  </a:cubicBezTo>
                  <a:cubicBezTo>
                    <a:pt x="64000" y="106666"/>
                    <a:pt x="64000" y="106666"/>
                    <a:pt x="68000" y="111111"/>
                  </a:cubicBezTo>
                  <a:cubicBezTo>
                    <a:pt x="68000" y="111111"/>
                    <a:pt x="68000" y="111111"/>
                    <a:pt x="68000" y="115555"/>
                  </a:cubicBezTo>
                  <a:cubicBezTo>
                    <a:pt x="68000" y="115555"/>
                    <a:pt x="68000" y="115555"/>
                    <a:pt x="68000" y="115555"/>
                  </a:cubicBezTo>
                  <a:cubicBezTo>
                    <a:pt x="72000" y="115555"/>
                    <a:pt x="76000" y="120000"/>
                    <a:pt x="80000" y="120000"/>
                  </a:cubicBezTo>
                  <a:cubicBezTo>
                    <a:pt x="84000" y="120000"/>
                    <a:pt x="84000" y="120000"/>
                    <a:pt x="88000" y="120000"/>
                  </a:cubicBezTo>
                  <a:cubicBezTo>
                    <a:pt x="92000" y="120000"/>
                    <a:pt x="92000" y="115555"/>
                    <a:pt x="92000" y="115555"/>
                  </a:cubicBezTo>
                  <a:cubicBezTo>
                    <a:pt x="92000" y="111111"/>
                    <a:pt x="92000" y="106666"/>
                    <a:pt x="92000" y="106666"/>
                  </a:cubicBezTo>
                  <a:cubicBezTo>
                    <a:pt x="92000" y="106666"/>
                    <a:pt x="92000" y="106666"/>
                    <a:pt x="92000" y="106666"/>
                  </a:cubicBezTo>
                  <a:cubicBezTo>
                    <a:pt x="92000" y="106666"/>
                    <a:pt x="88000" y="106666"/>
                    <a:pt x="88000" y="106666"/>
                  </a:cubicBezTo>
                  <a:cubicBezTo>
                    <a:pt x="88000" y="106666"/>
                    <a:pt x="88000" y="106666"/>
                    <a:pt x="88000" y="106666"/>
                  </a:cubicBezTo>
                  <a:cubicBezTo>
                    <a:pt x="88000" y="106666"/>
                    <a:pt x="88000" y="106666"/>
                    <a:pt x="88000" y="106666"/>
                  </a:cubicBezTo>
                  <a:cubicBezTo>
                    <a:pt x="88000" y="106666"/>
                    <a:pt x="92000" y="106666"/>
                    <a:pt x="92000" y="106666"/>
                  </a:cubicBezTo>
                  <a:cubicBezTo>
                    <a:pt x="92000" y="106666"/>
                    <a:pt x="92000" y="106666"/>
                    <a:pt x="92000" y="106666"/>
                  </a:cubicBezTo>
                  <a:cubicBezTo>
                    <a:pt x="92000" y="106666"/>
                    <a:pt x="92000" y="106666"/>
                    <a:pt x="92000" y="106666"/>
                  </a:cubicBezTo>
                  <a:cubicBezTo>
                    <a:pt x="92000" y="106666"/>
                    <a:pt x="92000" y="106666"/>
                    <a:pt x="92000" y="106666"/>
                  </a:cubicBezTo>
                  <a:cubicBezTo>
                    <a:pt x="92000" y="102222"/>
                    <a:pt x="92000" y="102222"/>
                    <a:pt x="92000" y="102222"/>
                  </a:cubicBezTo>
                  <a:cubicBezTo>
                    <a:pt x="92000" y="102222"/>
                    <a:pt x="96000" y="102222"/>
                    <a:pt x="96000" y="102222"/>
                  </a:cubicBezTo>
                  <a:cubicBezTo>
                    <a:pt x="96000" y="102222"/>
                    <a:pt x="100000" y="102222"/>
                    <a:pt x="100000" y="106666"/>
                  </a:cubicBezTo>
                  <a:cubicBezTo>
                    <a:pt x="104000" y="106666"/>
                    <a:pt x="104000" y="102222"/>
                    <a:pt x="108000" y="102222"/>
                  </a:cubicBezTo>
                  <a:cubicBezTo>
                    <a:pt x="108000" y="97777"/>
                    <a:pt x="108000" y="97777"/>
                    <a:pt x="108000" y="93333"/>
                  </a:cubicBezTo>
                  <a:cubicBezTo>
                    <a:pt x="104000" y="93333"/>
                    <a:pt x="104000" y="93333"/>
                    <a:pt x="104000" y="93333"/>
                  </a:cubicBezTo>
                  <a:cubicBezTo>
                    <a:pt x="104000" y="88888"/>
                    <a:pt x="100000" y="88888"/>
                    <a:pt x="100000" y="84444"/>
                  </a:cubicBezTo>
                  <a:cubicBezTo>
                    <a:pt x="100000" y="84444"/>
                    <a:pt x="100000" y="80000"/>
                    <a:pt x="96000" y="80000"/>
                  </a:cubicBezTo>
                  <a:cubicBezTo>
                    <a:pt x="96000" y="75555"/>
                    <a:pt x="96000" y="75555"/>
                    <a:pt x="96000" y="71111"/>
                  </a:cubicBezTo>
                  <a:cubicBezTo>
                    <a:pt x="92000" y="71111"/>
                    <a:pt x="92000" y="66666"/>
                    <a:pt x="96000" y="66666"/>
                  </a:cubicBezTo>
                  <a:cubicBezTo>
                    <a:pt x="100000" y="62222"/>
                    <a:pt x="100000" y="57777"/>
                    <a:pt x="100000" y="53333"/>
                  </a:cubicBezTo>
                  <a:cubicBezTo>
                    <a:pt x="100000" y="53333"/>
                    <a:pt x="100000" y="48888"/>
                    <a:pt x="100000" y="48888"/>
                  </a:cubicBezTo>
                  <a:cubicBezTo>
                    <a:pt x="100000" y="44444"/>
                    <a:pt x="104000" y="40000"/>
                    <a:pt x="104000" y="35555"/>
                  </a:cubicBezTo>
                  <a:cubicBezTo>
                    <a:pt x="108000" y="31111"/>
                    <a:pt x="108000" y="31111"/>
                    <a:pt x="108000" y="31111"/>
                  </a:cubicBezTo>
                  <a:cubicBezTo>
                    <a:pt x="112000" y="26666"/>
                    <a:pt x="116000" y="22222"/>
                    <a:pt x="120000" y="22222"/>
                  </a:cubicBezTo>
                  <a:cubicBezTo>
                    <a:pt x="120000" y="17777"/>
                    <a:pt x="120000" y="17777"/>
                    <a:pt x="120000" y="17777"/>
                  </a:cubicBezTo>
                  <a:cubicBezTo>
                    <a:pt x="120000" y="13333"/>
                    <a:pt x="120000" y="8888"/>
                    <a:pt x="116000" y="8888"/>
                  </a:cubicBezTo>
                  <a:cubicBezTo>
                    <a:pt x="116000" y="8888"/>
                    <a:pt x="112000" y="8888"/>
                    <a:pt x="112000" y="8888"/>
                  </a:cubicBezTo>
                  <a:cubicBezTo>
                    <a:pt x="108000" y="4444"/>
                    <a:pt x="108000" y="8888"/>
                    <a:pt x="104000" y="8888"/>
                  </a:cubicBezTo>
                  <a:cubicBezTo>
                    <a:pt x="104000" y="13333"/>
                    <a:pt x="104000" y="13333"/>
                    <a:pt x="104000" y="13333"/>
                  </a:cubicBezTo>
                  <a:cubicBezTo>
                    <a:pt x="104000" y="17777"/>
                    <a:pt x="104000" y="17777"/>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17777"/>
                    <a:pt x="104000" y="17777"/>
                    <a:pt x="100000" y="17777"/>
                  </a:cubicBezTo>
                  <a:cubicBezTo>
                    <a:pt x="100000" y="17777"/>
                    <a:pt x="100000" y="17777"/>
                    <a:pt x="100000" y="17777"/>
                  </a:cubicBezTo>
                  <a:cubicBezTo>
                    <a:pt x="96000" y="13333"/>
                    <a:pt x="92000" y="13333"/>
                    <a:pt x="92000" y="17777"/>
                  </a:cubicBezTo>
                  <a:cubicBezTo>
                    <a:pt x="92000" y="17777"/>
                    <a:pt x="92000" y="22222"/>
                    <a:pt x="88000" y="22222"/>
                  </a:cubicBezTo>
                  <a:cubicBezTo>
                    <a:pt x="88000" y="26666"/>
                    <a:pt x="88000" y="31111"/>
                    <a:pt x="84000" y="35555"/>
                  </a:cubicBezTo>
                  <a:cubicBezTo>
                    <a:pt x="84000" y="40000"/>
                    <a:pt x="84000" y="44444"/>
                    <a:pt x="80000" y="48888"/>
                  </a:cubicBezTo>
                  <a:cubicBezTo>
                    <a:pt x="80000" y="48888"/>
                    <a:pt x="80000" y="48888"/>
                    <a:pt x="80000" y="48888"/>
                  </a:cubicBezTo>
                  <a:cubicBezTo>
                    <a:pt x="80000" y="48888"/>
                    <a:pt x="80000" y="53333"/>
                    <a:pt x="80000" y="53333"/>
                  </a:cubicBezTo>
                  <a:cubicBezTo>
                    <a:pt x="80000" y="53333"/>
                    <a:pt x="80000" y="53333"/>
                    <a:pt x="80000" y="53333"/>
                  </a:cubicBezTo>
                  <a:cubicBezTo>
                    <a:pt x="76000" y="53333"/>
                    <a:pt x="76000" y="48888"/>
                    <a:pt x="76000" y="48888"/>
                  </a:cubicBezTo>
                  <a:cubicBezTo>
                    <a:pt x="76000" y="44444"/>
                    <a:pt x="80000" y="44444"/>
                    <a:pt x="80000" y="40000"/>
                  </a:cubicBezTo>
                  <a:cubicBezTo>
                    <a:pt x="80000" y="31111"/>
                    <a:pt x="80000" y="26666"/>
                    <a:pt x="80000" y="22222"/>
                  </a:cubicBezTo>
                  <a:cubicBezTo>
                    <a:pt x="80000" y="22222"/>
                    <a:pt x="80000" y="22222"/>
                    <a:pt x="80000" y="17777"/>
                  </a:cubicBezTo>
                  <a:cubicBezTo>
                    <a:pt x="76000" y="17777"/>
                    <a:pt x="76000" y="17777"/>
                    <a:pt x="76000" y="22222"/>
                  </a:cubicBezTo>
                  <a:cubicBezTo>
                    <a:pt x="76000" y="22222"/>
                    <a:pt x="76000" y="26666"/>
                    <a:pt x="76000" y="26666"/>
                  </a:cubicBezTo>
                  <a:cubicBezTo>
                    <a:pt x="72000" y="31111"/>
                    <a:pt x="72000" y="31111"/>
                    <a:pt x="72000" y="31111"/>
                  </a:cubicBezTo>
                  <a:cubicBezTo>
                    <a:pt x="68000" y="26666"/>
                    <a:pt x="68000" y="31111"/>
                    <a:pt x="64000" y="26666"/>
                  </a:cubicBezTo>
                  <a:cubicBezTo>
                    <a:pt x="64000" y="26666"/>
                    <a:pt x="60000" y="26666"/>
                    <a:pt x="64000" y="26666"/>
                  </a:cubicBezTo>
                  <a:cubicBezTo>
                    <a:pt x="64000" y="26666"/>
                    <a:pt x="64000" y="26666"/>
                    <a:pt x="64000" y="26666"/>
                  </a:cubicBezTo>
                  <a:cubicBezTo>
                    <a:pt x="64000" y="26666"/>
                    <a:pt x="68000" y="26666"/>
                    <a:pt x="68000" y="26666"/>
                  </a:cubicBezTo>
                  <a:cubicBezTo>
                    <a:pt x="68000" y="22222"/>
                    <a:pt x="68000" y="22222"/>
                    <a:pt x="68000" y="22222"/>
                  </a:cubicBezTo>
                  <a:cubicBezTo>
                    <a:pt x="68000" y="17777"/>
                    <a:pt x="64000" y="17777"/>
                    <a:pt x="64000" y="13333"/>
                  </a:cubicBezTo>
                  <a:cubicBezTo>
                    <a:pt x="60000" y="13333"/>
                    <a:pt x="60000" y="13333"/>
                    <a:pt x="56000" y="13333"/>
                  </a:cubicBezTo>
                  <a:cubicBezTo>
                    <a:pt x="56000" y="13333"/>
                    <a:pt x="56000" y="17777"/>
                    <a:pt x="56000" y="17777"/>
                  </a:cubicBezTo>
                  <a:cubicBezTo>
                    <a:pt x="52000" y="17777"/>
                    <a:pt x="52000" y="17777"/>
                    <a:pt x="52000" y="17777"/>
                  </a:cubicBezTo>
                  <a:cubicBezTo>
                    <a:pt x="52000" y="17777"/>
                    <a:pt x="52000" y="17777"/>
                    <a:pt x="52000" y="13333"/>
                  </a:cubicBezTo>
                  <a:cubicBezTo>
                    <a:pt x="52000" y="13333"/>
                    <a:pt x="56000" y="8888"/>
                    <a:pt x="56000" y="8888"/>
                  </a:cubicBezTo>
                  <a:cubicBezTo>
                    <a:pt x="56000" y="4444"/>
                    <a:pt x="56000" y="4444"/>
                    <a:pt x="56000" y="0"/>
                  </a:cubicBezTo>
                  <a:cubicBezTo>
                    <a:pt x="56000" y="0"/>
                    <a:pt x="52000" y="0"/>
                    <a:pt x="52000" y="0"/>
                  </a:cubicBezTo>
                  <a:cubicBezTo>
                    <a:pt x="52000" y="0"/>
                    <a:pt x="52000" y="0"/>
                    <a:pt x="52000" y="0"/>
                  </a:cubicBezTo>
                  <a:cubicBezTo>
                    <a:pt x="52000" y="0"/>
                    <a:pt x="52000" y="0"/>
                    <a:pt x="52000" y="0"/>
                  </a:cubicBezTo>
                  <a:cubicBezTo>
                    <a:pt x="52000" y="0"/>
                    <a:pt x="52000" y="0"/>
                    <a:pt x="52000" y="0"/>
                  </a:cubicBezTo>
                  <a:cubicBezTo>
                    <a:pt x="52000" y="4444"/>
                    <a:pt x="48000" y="4444"/>
                    <a:pt x="48000" y="4444"/>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3" name="Shape 1153"/>
            <p:cNvSpPr/>
            <p:nvPr/>
          </p:nvSpPr>
          <p:spPr>
            <a:xfrm>
              <a:off x="6198055" y="2978833"/>
              <a:ext cx="146050" cy="79375"/>
            </a:xfrm>
            <a:custGeom>
              <a:pathLst>
                <a:path extrusionOk="0" h="120000" w="120000">
                  <a:moveTo>
                    <a:pt x="114000" y="103636"/>
                  </a:moveTo>
                  <a:cubicBezTo>
                    <a:pt x="114000" y="103636"/>
                    <a:pt x="114000" y="103636"/>
                    <a:pt x="114000" y="103636"/>
                  </a:cubicBezTo>
                  <a:cubicBezTo>
                    <a:pt x="111000" y="103636"/>
                    <a:pt x="111000" y="103636"/>
                    <a:pt x="111000" y="98181"/>
                  </a:cubicBezTo>
                  <a:cubicBezTo>
                    <a:pt x="108000" y="98181"/>
                    <a:pt x="108000" y="92727"/>
                    <a:pt x="108000" y="92727"/>
                  </a:cubicBezTo>
                  <a:cubicBezTo>
                    <a:pt x="105000" y="92727"/>
                    <a:pt x="105000" y="87272"/>
                    <a:pt x="105000" y="87272"/>
                  </a:cubicBezTo>
                  <a:cubicBezTo>
                    <a:pt x="105000" y="87272"/>
                    <a:pt x="102000" y="81818"/>
                    <a:pt x="102000" y="81818"/>
                  </a:cubicBezTo>
                  <a:cubicBezTo>
                    <a:pt x="102000" y="81818"/>
                    <a:pt x="102000" y="76363"/>
                    <a:pt x="102000" y="76363"/>
                  </a:cubicBezTo>
                  <a:cubicBezTo>
                    <a:pt x="102000" y="76363"/>
                    <a:pt x="105000" y="76363"/>
                    <a:pt x="105000" y="76363"/>
                  </a:cubicBezTo>
                  <a:cubicBezTo>
                    <a:pt x="105000" y="70909"/>
                    <a:pt x="105000" y="70909"/>
                    <a:pt x="105000" y="65454"/>
                  </a:cubicBezTo>
                  <a:cubicBezTo>
                    <a:pt x="102000" y="65454"/>
                    <a:pt x="102000" y="65454"/>
                    <a:pt x="102000" y="65454"/>
                  </a:cubicBezTo>
                  <a:cubicBezTo>
                    <a:pt x="99000" y="65454"/>
                    <a:pt x="99000" y="65454"/>
                    <a:pt x="96000" y="60000"/>
                  </a:cubicBezTo>
                  <a:cubicBezTo>
                    <a:pt x="96000" y="60000"/>
                    <a:pt x="93000" y="60000"/>
                    <a:pt x="93000" y="54545"/>
                  </a:cubicBezTo>
                  <a:cubicBezTo>
                    <a:pt x="93000" y="54545"/>
                    <a:pt x="93000" y="49090"/>
                    <a:pt x="90000" y="49090"/>
                  </a:cubicBezTo>
                  <a:cubicBezTo>
                    <a:pt x="87000" y="43636"/>
                    <a:pt x="81000" y="38181"/>
                    <a:pt x="75000" y="32727"/>
                  </a:cubicBezTo>
                  <a:cubicBezTo>
                    <a:pt x="72000" y="32727"/>
                    <a:pt x="69000" y="32727"/>
                    <a:pt x="69000" y="27272"/>
                  </a:cubicBezTo>
                  <a:cubicBezTo>
                    <a:pt x="66000" y="27272"/>
                    <a:pt x="63000" y="27272"/>
                    <a:pt x="60000" y="21818"/>
                  </a:cubicBezTo>
                  <a:cubicBezTo>
                    <a:pt x="54000" y="21818"/>
                    <a:pt x="51000" y="21818"/>
                    <a:pt x="48000" y="16363"/>
                  </a:cubicBezTo>
                  <a:cubicBezTo>
                    <a:pt x="45000" y="16363"/>
                    <a:pt x="42000" y="10909"/>
                    <a:pt x="39000" y="21818"/>
                  </a:cubicBezTo>
                  <a:cubicBezTo>
                    <a:pt x="39000" y="21818"/>
                    <a:pt x="39000" y="21818"/>
                    <a:pt x="39000" y="21818"/>
                  </a:cubicBezTo>
                  <a:cubicBezTo>
                    <a:pt x="33000" y="21818"/>
                    <a:pt x="33000" y="27272"/>
                    <a:pt x="30000" y="32727"/>
                  </a:cubicBezTo>
                  <a:cubicBezTo>
                    <a:pt x="30000" y="32727"/>
                    <a:pt x="27000" y="32727"/>
                    <a:pt x="27000" y="32727"/>
                  </a:cubicBezTo>
                  <a:cubicBezTo>
                    <a:pt x="24000" y="32727"/>
                    <a:pt x="24000" y="27272"/>
                    <a:pt x="21000" y="27272"/>
                  </a:cubicBezTo>
                  <a:cubicBezTo>
                    <a:pt x="21000" y="27272"/>
                    <a:pt x="21000" y="21818"/>
                    <a:pt x="21000" y="21818"/>
                  </a:cubicBezTo>
                  <a:cubicBezTo>
                    <a:pt x="21000" y="21818"/>
                    <a:pt x="21000" y="16363"/>
                    <a:pt x="21000" y="16363"/>
                  </a:cubicBezTo>
                  <a:cubicBezTo>
                    <a:pt x="21000" y="10909"/>
                    <a:pt x="21000" y="10909"/>
                    <a:pt x="21000" y="5454"/>
                  </a:cubicBezTo>
                  <a:cubicBezTo>
                    <a:pt x="21000" y="5454"/>
                    <a:pt x="18000" y="5454"/>
                    <a:pt x="18000" y="5454"/>
                  </a:cubicBezTo>
                  <a:cubicBezTo>
                    <a:pt x="15000" y="5454"/>
                    <a:pt x="15000" y="0"/>
                    <a:pt x="12000" y="0"/>
                  </a:cubicBezTo>
                  <a:cubicBezTo>
                    <a:pt x="12000" y="0"/>
                    <a:pt x="9000" y="0"/>
                    <a:pt x="9000" y="0"/>
                  </a:cubicBezTo>
                  <a:cubicBezTo>
                    <a:pt x="6000" y="5454"/>
                    <a:pt x="3000" y="5454"/>
                    <a:pt x="0" y="10909"/>
                  </a:cubicBezTo>
                  <a:cubicBezTo>
                    <a:pt x="0" y="10909"/>
                    <a:pt x="0" y="10909"/>
                    <a:pt x="0" y="10909"/>
                  </a:cubicBezTo>
                  <a:cubicBezTo>
                    <a:pt x="0" y="10909"/>
                    <a:pt x="0" y="10909"/>
                    <a:pt x="0" y="10909"/>
                  </a:cubicBezTo>
                  <a:cubicBezTo>
                    <a:pt x="0" y="16363"/>
                    <a:pt x="3000" y="16363"/>
                    <a:pt x="3000" y="16363"/>
                  </a:cubicBezTo>
                  <a:cubicBezTo>
                    <a:pt x="6000" y="16363"/>
                    <a:pt x="6000" y="16363"/>
                    <a:pt x="6000" y="16363"/>
                  </a:cubicBezTo>
                  <a:cubicBezTo>
                    <a:pt x="9000" y="21818"/>
                    <a:pt x="9000" y="27272"/>
                    <a:pt x="12000" y="27272"/>
                  </a:cubicBezTo>
                  <a:cubicBezTo>
                    <a:pt x="12000" y="21818"/>
                    <a:pt x="15000" y="21818"/>
                    <a:pt x="15000" y="21818"/>
                  </a:cubicBezTo>
                  <a:cubicBezTo>
                    <a:pt x="18000" y="21818"/>
                    <a:pt x="18000" y="27272"/>
                    <a:pt x="18000" y="27272"/>
                  </a:cubicBezTo>
                  <a:cubicBezTo>
                    <a:pt x="18000" y="27272"/>
                    <a:pt x="18000" y="27272"/>
                    <a:pt x="18000" y="27272"/>
                  </a:cubicBezTo>
                  <a:cubicBezTo>
                    <a:pt x="15000" y="27272"/>
                    <a:pt x="12000" y="27272"/>
                    <a:pt x="9000" y="27272"/>
                  </a:cubicBezTo>
                  <a:cubicBezTo>
                    <a:pt x="9000" y="27272"/>
                    <a:pt x="9000" y="32727"/>
                    <a:pt x="9000" y="32727"/>
                  </a:cubicBezTo>
                  <a:cubicBezTo>
                    <a:pt x="9000" y="32727"/>
                    <a:pt x="12000" y="38181"/>
                    <a:pt x="12000" y="43636"/>
                  </a:cubicBezTo>
                  <a:cubicBezTo>
                    <a:pt x="12000" y="43636"/>
                    <a:pt x="15000" y="43636"/>
                    <a:pt x="15000" y="43636"/>
                  </a:cubicBezTo>
                  <a:cubicBezTo>
                    <a:pt x="15000" y="43636"/>
                    <a:pt x="15000" y="43636"/>
                    <a:pt x="15000" y="43636"/>
                  </a:cubicBezTo>
                  <a:cubicBezTo>
                    <a:pt x="18000" y="38181"/>
                    <a:pt x="18000" y="38181"/>
                    <a:pt x="18000" y="38181"/>
                  </a:cubicBezTo>
                  <a:cubicBezTo>
                    <a:pt x="21000" y="43636"/>
                    <a:pt x="21000" y="43636"/>
                    <a:pt x="24000" y="43636"/>
                  </a:cubicBezTo>
                  <a:cubicBezTo>
                    <a:pt x="24000" y="49090"/>
                    <a:pt x="27000" y="49090"/>
                    <a:pt x="27000" y="49090"/>
                  </a:cubicBezTo>
                  <a:cubicBezTo>
                    <a:pt x="30000" y="49090"/>
                    <a:pt x="33000" y="54545"/>
                    <a:pt x="36000" y="54545"/>
                  </a:cubicBezTo>
                  <a:cubicBezTo>
                    <a:pt x="36000" y="54545"/>
                    <a:pt x="39000" y="54545"/>
                    <a:pt x="39000" y="54545"/>
                  </a:cubicBezTo>
                  <a:cubicBezTo>
                    <a:pt x="42000" y="60000"/>
                    <a:pt x="45000" y="60000"/>
                    <a:pt x="45000" y="65454"/>
                  </a:cubicBezTo>
                  <a:cubicBezTo>
                    <a:pt x="45000" y="70909"/>
                    <a:pt x="45000" y="70909"/>
                    <a:pt x="48000" y="76363"/>
                  </a:cubicBezTo>
                  <a:cubicBezTo>
                    <a:pt x="48000" y="76363"/>
                    <a:pt x="48000" y="76363"/>
                    <a:pt x="48000" y="76363"/>
                  </a:cubicBezTo>
                  <a:cubicBezTo>
                    <a:pt x="48000" y="81818"/>
                    <a:pt x="48000" y="81818"/>
                    <a:pt x="48000" y="81818"/>
                  </a:cubicBezTo>
                  <a:cubicBezTo>
                    <a:pt x="45000" y="81818"/>
                    <a:pt x="45000" y="87272"/>
                    <a:pt x="42000" y="87272"/>
                  </a:cubicBezTo>
                  <a:cubicBezTo>
                    <a:pt x="42000" y="92727"/>
                    <a:pt x="42000" y="92727"/>
                    <a:pt x="45000" y="92727"/>
                  </a:cubicBezTo>
                  <a:cubicBezTo>
                    <a:pt x="45000" y="92727"/>
                    <a:pt x="48000" y="92727"/>
                    <a:pt x="51000" y="92727"/>
                  </a:cubicBezTo>
                  <a:cubicBezTo>
                    <a:pt x="54000" y="92727"/>
                    <a:pt x="57000" y="92727"/>
                    <a:pt x="57000" y="98181"/>
                  </a:cubicBezTo>
                  <a:cubicBezTo>
                    <a:pt x="57000" y="98181"/>
                    <a:pt x="57000" y="98181"/>
                    <a:pt x="60000" y="98181"/>
                  </a:cubicBezTo>
                  <a:cubicBezTo>
                    <a:pt x="60000" y="103636"/>
                    <a:pt x="60000" y="103636"/>
                    <a:pt x="63000" y="103636"/>
                  </a:cubicBezTo>
                  <a:cubicBezTo>
                    <a:pt x="66000" y="103636"/>
                    <a:pt x="69000" y="103636"/>
                    <a:pt x="72000" y="103636"/>
                  </a:cubicBezTo>
                  <a:cubicBezTo>
                    <a:pt x="72000" y="109090"/>
                    <a:pt x="75000" y="103636"/>
                    <a:pt x="75000" y="103636"/>
                  </a:cubicBezTo>
                  <a:cubicBezTo>
                    <a:pt x="78000" y="103636"/>
                    <a:pt x="78000" y="103636"/>
                    <a:pt x="75000" y="98181"/>
                  </a:cubicBezTo>
                  <a:cubicBezTo>
                    <a:pt x="75000" y="98181"/>
                    <a:pt x="75000" y="98181"/>
                    <a:pt x="75000" y="98181"/>
                  </a:cubicBezTo>
                  <a:cubicBezTo>
                    <a:pt x="78000" y="92727"/>
                    <a:pt x="81000" y="92727"/>
                    <a:pt x="81000" y="87272"/>
                  </a:cubicBezTo>
                  <a:cubicBezTo>
                    <a:pt x="84000" y="87272"/>
                    <a:pt x="84000" y="87272"/>
                    <a:pt x="87000" y="87272"/>
                  </a:cubicBezTo>
                  <a:cubicBezTo>
                    <a:pt x="87000" y="87272"/>
                    <a:pt x="90000" y="92727"/>
                    <a:pt x="90000" y="92727"/>
                  </a:cubicBezTo>
                  <a:cubicBezTo>
                    <a:pt x="93000" y="92727"/>
                    <a:pt x="93000" y="92727"/>
                    <a:pt x="96000" y="98181"/>
                  </a:cubicBezTo>
                  <a:cubicBezTo>
                    <a:pt x="96000" y="103636"/>
                    <a:pt x="99000" y="109090"/>
                    <a:pt x="102000" y="109090"/>
                  </a:cubicBezTo>
                  <a:cubicBezTo>
                    <a:pt x="102000" y="114545"/>
                    <a:pt x="105000" y="114545"/>
                    <a:pt x="108000" y="114545"/>
                  </a:cubicBezTo>
                  <a:cubicBezTo>
                    <a:pt x="111000" y="114545"/>
                    <a:pt x="114000" y="120000"/>
                    <a:pt x="117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14545"/>
                    <a:pt x="120000" y="114545"/>
                    <a:pt x="120000" y="114545"/>
                  </a:cubicBezTo>
                  <a:cubicBezTo>
                    <a:pt x="117000" y="114545"/>
                    <a:pt x="117000" y="109090"/>
                    <a:pt x="117000" y="109090"/>
                  </a:cubicBezTo>
                  <a:cubicBezTo>
                    <a:pt x="117000" y="109090"/>
                    <a:pt x="114000" y="109090"/>
                    <a:pt x="114000" y="103636"/>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4" name="Shape 1154"/>
            <p:cNvSpPr/>
            <p:nvPr/>
          </p:nvSpPr>
          <p:spPr>
            <a:xfrm>
              <a:off x="6036130" y="2924858"/>
              <a:ext cx="76200" cy="84138"/>
            </a:xfrm>
            <a:custGeom>
              <a:pathLst>
                <a:path extrusionOk="0" h="120000" w="120000">
                  <a:moveTo>
                    <a:pt x="0" y="73043"/>
                  </a:moveTo>
                  <a:cubicBezTo>
                    <a:pt x="0" y="78260"/>
                    <a:pt x="0" y="83478"/>
                    <a:pt x="5714" y="83478"/>
                  </a:cubicBezTo>
                  <a:cubicBezTo>
                    <a:pt x="5714" y="88695"/>
                    <a:pt x="5714" y="93913"/>
                    <a:pt x="11428" y="93913"/>
                  </a:cubicBezTo>
                  <a:cubicBezTo>
                    <a:pt x="11428" y="93913"/>
                    <a:pt x="11428" y="93913"/>
                    <a:pt x="11428" y="93913"/>
                  </a:cubicBezTo>
                  <a:cubicBezTo>
                    <a:pt x="11428" y="99130"/>
                    <a:pt x="11428" y="99130"/>
                    <a:pt x="11428" y="104347"/>
                  </a:cubicBezTo>
                  <a:cubicBezTo>
                    <a:pt x="11428" y="109565"/>
                    <a:pt x="17142" y="109565"/>
                    <a:pt x="17142" y="109565"/>
                  </a:cubicBezTo>
                  <a:cubicBezTo>
                    <a:pt x="22857" y="109565"/>
                    <a:pt x="22857" y="109565"/>
                    <a:pt x="28571" y="109565"/>
                  </a:cubicBezTo>
                  <a:cubicBezTo>
                    <a:pt x="28571" y="109565"/>
                    <a:pt x="28571" y="109565"/>
                    <a:pt x="34285" y="114782"/>
                  </a:cubicBezTo>
                  <a:cubicBezTo>
                    <a:pt x="34285" y="114782"/>
                    <a:pt x="34285" y="114782"/>
                    <a:pt x="40000" y="114782"/>
                  </a:cubicBezTo>
                  <a:cubicBezTo>
                    <a:pt x="40000" y="114782"/>
                    <a:pt x="45714" y="114782"/>
                    <a:pt x="45714" y="114782"/>
                  </a:cubicBezTo>
                  <a:cubicBezTo>
                    <a:pt x="45714" y="114782"/>
                    <a:pt x="45714" y="114782"/>
                    <a:pt x="51428" y="114782"/>
                  </a:cubicBezTo>
                  <a:cubicBezTo>
                    <a:pt x="51428" y="114782"/>
                    <a:pt x="57142" y="114782"/>
                    <a:pt x="62857" y="114782"/>
                  </a:cubicBezTo>
                  <a:cubicBezTo>
                    <a:pt x="62857" y="120000"/>
                    <a:pt x="62857" y="120000"/>
                    <a:pt x="62857" y="120000"/>
                  </a:cubicBezTo>
                  <a:cubicBezTo>
                    <a:pt x="62857" y="120000"/>
                    <a:pt x="68571" y="120000"/>
                    <a:pt x="68571" y="120000"/>
                  </a:cubicBezTo>
                  <a:cubicBezTo>
                    <a:pt x="68571" y="120000"/>
                    <a:pt x="74285" y="120000"/>
                    <a:pt x="74285" y="120000"/>
                  </a:cubicBezTo>
                  <a:cubicBezTo>
                    <a:pt x="80000" y="120000"/>
                    <a:pt x="80000" y="120000"/>
                    <a:pt x="80000" y="120000"/>
                  </a:cubicBezTo>
                  <a:cubicBezTo>
                    <a:pt x="80000" y="120000"/>
                    <a:pt x="85714" y="120000"/>
                    <a:pt x="85714" y="120000"/>
                  </a:cubicBezTo>
                  <a:cubicBezTo>
                    <a:pt x="85714" y="114782"/>
                    <a:pt x="85714" y="114782"/>
                    <a:pt x="85714" y="114782"/>
                  </a:cubicBezTo>
                  <a:cubicBezTo>
                    <a:pt x="85714" y="114782"/>
                    <a:pt x="85714" y="109565"/>
                    <a:pt x="85714" y="109565"/>
                  </a:cubicBezTo>
                  <a:cubicBezTo>
                    <a:pt x="85714" y="104347"/>
                    <a:pt x="85714" y="104347"/>
                    <a:pt x="85714" y="99130"/>
                  </a:cubicBezTo>
                  <a:cubicBezTo>
                    <a:pt x="85714" y="99130"/>
                    <a:pt x="85714" y="93913"/>
                    <a:pt x="91428" y="93913"/>
                  </a:cubicBezTo>
                  <a:cubicBezTo>
                    <a:pt x="91428" y="88695"/>
                    <a:pt x="97142" y="83478"/>
                    <a:pt x="97142" y="78260"/>
                  </a:cubicBezTo>
                  <a:cubicBezTo>
                    <a:pt x="97142" y="78260"/>
                    <a:pt x="102857" y="73043"/>
                    <a:pt x="102857" y="73043"/>
                  </a:cubicBezTo>
                  <a:cubicBezTo>
                    <a:pt x="102857" y="67826"/>
                    <a:pt x="102857" y="67826"/>
                    <a:pt x="102857" y="67826"/>
                  </a:cubicBezTo>
                  <a:cubicBezTo>
                    <a:pt x="108571" y="67826"/>
                    <a:pt x="108571" y="67826"/>
                    <a:pt x="108571" y="67826"/>
                  </a:cubicBezTo>
                  <a:cubicBezTo>
                    <a:pt x="108571" y="67826"/>
                    <a:pt x="114285" y="67826"/>
                    <a:pt x="114285" y="67826"/>
                  </a:cubicBezTo>
                  <a:cubicBezTo>
                    <a:pt x="114285" y="67826"/>
                    <a:pt x="114285" y="62608"/>
                    <a:pt x="114285" y="62608"/>
                  </a:cubicBezTo>
                  <a:cubicBezTo>
                    <a:pt x="114285" y="62608"/>
                    <a:pt x="108571" y="57391"/>
                    <a:pt x="102857" y="57391"/>
                  </a:cubicBezTo>
                  <a:cubicBezTo>
                    <a:pt x="102857" y="57391"/>
                    <a:pt x="102857" y="52173"/>
                    <a:pt x="102857" y="52173"/>
                  </a:cubicBezTo>
                  <a:cubicBezTo>
                    <a:pt x="102857" y="52173"/>
                    <a:pt x="102857" y="46956"/>
                    <a:pt x="102857" y="46956"/>
                  </a:cubicBezTo>
                  <a:cubicBezTo>
                    <a:pt x="97142" y="41739"/>
                    <a:pt x="97142" y="36521"/>
                    <a:pt x="102857" y="31304"/>
                  </a:cubicBezTo>
                  <a:cubicBezTo>
                    <a:pt x="102857" y="31304"/>
                    <a:pt x="102857" y="31304"/>
                    <a:pt x="108571" y="31304"/>
                  </a:cubicBezTo>
                  <a:cubicBezTo>
                    <a:pt x="108571" y="26086"/>
                    <a:pt x="108571" y="26086"/>
                    <a:pt x="108571" y="26086"/>
                  </a:cubicBezTo>
                  <a:cubicBezTo>
                    <a:pt x="108571" y="20869"/>
                    <a:pt x="108571" y="20869"/>
                    <a:pt x="114285" y="20869"/>
                  </a:cubicBezTo>
                  <a:cubicBezTo>
                    <a:pt x="114285" y="20869"/>
                    <a:pt x="114285" y="20869"/>
                    <a:pt x="120000" y="20869"/>
                  </a:cubicBezTo>
                  <a:cubicBezTo>
                    <a:pt x="120000" y="20869"/>
                    <a:pt x="120000" y="15652"/>
                    <a:pt x="120000" y="15652"/>
                  </a:cubicBezTo>
                  <a:cubicBezTo>
                    <a:pt x="120000" y="15652"/>
                    <a:pt x="120000" y="15652"/>
                    <a:pt x="120000" y="15652"/>
                  </a:cubicBezTo>
                  <a:cubicBezTo>
                    <a:pt x="114285" y="15652"/>
                    <a:pt x="108571" y="15652"/>
                    <a:pt x="108571" y="10434"/>
                  </a:cubicBezTo>
                  <a:cubicBezTo>
                    <a:pt x="102857" y="10434"/>
                    <a:pt x="102857" y="10434"/>
                    <a:pt x="102857" y="5217"/>
                  </a:cubicBezTo>
                  <a:cubicBezTo>
                    <a:pt x="97142" y="0"/>
                    <a:pt x="97142" y="0"/>
                    <a:pt x="97142" y="0"/>
                  </a:cubicBezTo>
                  <a:cubicBezTo>
                    <a:pt x="91428" y="0"/>
                    <a:pt x="91428" y="0"/>
                    <a:pt x="91428" y="0"/>
                  </a:cubicBezTo>
                  <a:cubicBezTo>
                    <a:pt x="85714" y="0"/>
                    <a:pt x="85714" y="0"/>
                    <a:pt x="85714" y="0"/>
                  </a:cubicBezTo>
                  <a:cubicBezTo>
                    <a:pt x="85714" y="5217"/>
                    <a:pt x="80000" y="5217"/>
                    <a:pt x="80000" y="10434"/>
                  </a:cubicBezTo>
                  <a:cubicBezTo>
                    <a:pt x="80000" y="10434"/>
                    <a:pt x="80000" y="10434"/>
                    <a:pt x="80000" y="15652"/>
                  </a:cubicBezTo>
                  <a:cubicBezTo>
                    <a:pt x="74285" y="15652"/>
                    <a:pt x="68571" y="15652"/>
                    <a:pt x="68571" y="20869"/>
                  </a:cubicBezTo>
                  <a:cubicBezTo>
                    <a:pt x="62857" y="20869"/>
                    <a:pt x="57142" y="26086"/>
                    <a:pt x="57142" y="31304"/>
                  </a:cubicBezTo>
                  <a:cubicBezTo>
                    <a:pt x="51428" y="31304"/>
                    <a:pt x="51428" y="31304"/>
                    <a:pt x="51428" y="36521"/>
                  </a:cubicBezTo>
                  <a:cubicBezTo>
                    <a:pt x="45714" y="41739"/>
                    <a:pt x="40000" y="41739"/>
                    <a:pt x="34285" y="41739"/>
                  </a:cubicBezTo>
                  <a:cubicBezTo>
                    <a:pt x="34285" y="46956"/>
                    <a:pt x="28571" y="46956"/>
                    <a:pt x="28571" y="52173"/>
                  </a:cubicBezTo>
                  <a:cubicBezTo>
                    <a:pt x="28571" y="52173"/>
                    <a:pt x="22857" y="57391"/>
                    <a:pt x="22857" y="57391"/>
                  </a:cubicBezTo>
                  <a:cubicBezTo>
                    <a:pt x="22857" y="57391"/>
                    <a:pt x="22857" y="57391"/>
                    <a:pt x="17142" y="57391"/>
                  </a:cubicBezTo>
                  <a:cubicBezTo>
                    <a:pt x="17142" y="57391"/>
                    <a:pt x="11428" y="57391"/>
                    <a:pt x="11428" y="57391"/>
                  </a:cubicBezTo>
                  <a:cubicBezTo>
                    <a:pt x="5714" y="52173"/>
                    <a:pt x="5714" y="57391"/>
                    <a:pt x="5714" y="57391"/>
                  </a:cubicBezTo>
                  <a:cubicBezTo>
                    <a:pt x="0" y="57391"/>
                    <a:pt x="0" y="57391"/>
                    <a:pt x="0" y="62608"/>
                  </a:cubicBezTo>
                  <a:cubicBezTo>
                    <a:pt x="0" y="62608"/>
                    <a:pt x="0" y="67826"/>
                    <a:pt x="0" y="73043"/>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5" name="Shape 1155"/>
            <p:cNvSpPr/>
            <p:nvPr/>
          </p:nvSpPr>
          <p:spPr>
            <a:xfrm>
              <a:off x="5532893" y="3066145"/>
              <a:ext cx="58738" cy="104775"/>
            </a:xfrm>
            <a:custGeom>
              <a:pathLst>
                <a:path extrusionOk="0" h="120000" w="120000">
                  <a:moveTo>
                    <a:pt x="112500" y="0"/>
                  </a:moveTo>
                  <a:cubicBezTo>
                    <a:pt x="105000" y="0"/>
                    <a:pt x="105000" y="0"/>
                    <a:pt x="105000" y="0"/>
                  </a:cubicBezTo>
                  <a:cubicBezTo>
                    <a:pt x="105000" y="4137"/>
                    <a:pt x="97500" y="4137"/>
                    <a:pt x="97500" y="8275"/>
                  </a:cubicBezTo>
                  <a:cubicBezTo>
                    <a:pt x="97500" y="8275"/>
                    <a:pt x="97500" y="12413"/>
                    <a:pt x="97500" y="12413"/>
                  </a:cubicBezTo>
                  <a:cubicBezTo>
                    <a:pt x="97500" y="12413"/>
                    <a:pt x="97500" y="12413"/>
                    <a:pt x="90000" y="12413"/>
                  </a:cubicBezTo>
                  <a:cubicBezTo>
                    <a:pt x="90000" y="16551"/>
                    <a:pt x="82500" y="16551"/>
                    <a:pt x="82500" y="20689"/>
                  </a:cubicBezTo>
                  <a:cubicBezTo>
                    <a:pt x="82500" y="20689"/>
                    <a:pt x="82500" y="24827"/>
                    <a:pt x="75000" y="24827"/>
                  </a:cubicBezTo>
                  <a:cubicBezTo>
                    <a:pt x="67500" y="28965"/>
                    <a:pt x="67500" y="28965"/>
                    <a:pt x="60000" y="33103"/>
                  </a:cubicBezTo>
                  <a:cubicBezTo>
                    <a:pt x="60000" y="33103"/>
                    <a:pt x="52500" y="33103"/>
                    <a:pt x="45000" y="33103"/>
                  </a:cubicBezTo>
                  <a:cubicBezTo>
                    <a:pt x="45000" y="33103"/>
                    <a:pt x="45000" y="33103"/>
                    <a:pt x="45000" y="33103"/>
                  </a:cubicBezTo>
                  <a:cubicBezTo>
                    <a:pt x="37500" y="37241"/>
                    <a:pt x="37500" y="37241"/>
                    <a:pt x="30000" y="37241"/>
                  </a:cubicBezTo>
                  <a:cubicBezTo>
                    <a:pt x="30000" y="41379"/>
                    <a:pt x="22500" y="41379"/>
                    <a:pt x="22500" y="45517"/>
                  </a:cubicBezTo>
                  <a:cubicBezTo>
                    <a:pt x="15000" y="49655"/>
                    <a:pt x="22500" y="53793"/>
                    <a:pt x="22500" y="57931"/>
                  </a:cubicBezTo>
                  <a:cubicBezTo>
                    <a:pt x="22500" y="57931"/>
                    <a:pt x="22500" y="57931"/>
                    <a:pt x="22500" y="62068"/>
                  </a:cubicBezTo>
                  <a:cubicBezTo>
                    <a:pt x="30000" y="66206"/>
                    <a:pt x="30000" y="70344"/>
                    <a:pt x="22500" y="70344"/>
                  </a:cubicBezTo>
                  <a:cubicBezTo>
                    <a:pt x="15000" y="74482"/>
                    <a:pt x="15000" y="78620"/>
                    <a:pt x="7500" y="82758"/>
                  </a:cubicBezTo>
                  <a:cubicBezTo>
                    <a:pt x="7500" y="86896"/>
                    <a:pt x="0" y="91034"/>
                    <a:pt x="7500" y="95172"/>
                  </a:cubicBezTo>
                  <a:cubicBezTo>
                    <a:pt x="7500" y="99310"/>
                    <a:pt x="7500" y="99310"/>
                    <a:pt x="7500" y="103448"/>
                  </a:cubicBezTo>
                  <a:cubicBezTo>
                    <a:pt x="7500" y="103448"/>
                    <a:pt x="7500" y="107586"/>
                    <a:pt x="7500" y="107586"/>
                  </a:cubicBezTo>
                  <a:cubicBezTo>
                    <a:pt x="7500" y="111724"/>
                    <a:pt x="7500" y="111724"/>
                    <a:pt x="7500" y="111724"/>
                  </a:cubicBezTo>
                  <a:cubicBezTo>
                    <a:pt x="15000" y="115862"/>
                    <a:pt x="22500" y="120000"/>
                    <a:pt x="30000" y="120000"/>
                  </a:cubicBezTo>
                  <a:cubicBezTo>
                    <a:pt x="37500" y="120000"/>
                    <a:pt x="37500" y="120000"/>
                    <a:pt x="45000" y="120000"/>
                  </a:cubicBezTo>
                  <a:cubicBezTo>
                    <a:pt x="45000" y="120000"/>
                    <a:pt x="45000" y="115862"/>
                    <a:pt x="52500" y="115862"/>
                  </a:cubicBezTo>
                  <a:cubicBezTo>
                    <a:pt x="60000" y="115862"/>
                    <a:pt x="60000" y="115862"/>
                    <a:pt x="67500" y="111724"/>
                  </a:cubicBezTo>
                  <a:cubicBezTo>
                    <a:pt x="67500" y="107586"/>
                    <a:pt x="67500" y="107586"/>
                    <a:pt x="75000" y="103448"/>
                  </a:cubicBezTo>
                  <a:cubicBezTo>
                    <a:pt x="75000" y="99310"/>
                    <a:pt x="82500" y="91034"/>
                    <a:pt x="82500" y="86896"/>
                  </a:cubicBezTo>
                  <a:cubicBezTo>
                    <a:pt x="90000" y="78620"/>
                    <a:pt x="97500" y="66206"/>
                    <a:pt x="105000" y="57931"/>
                  </a:cubicBezTo>
                  <a:cubicBezTo>
                    <a:pt x="105000" y="57931"/>
                    <a:pt x="105000" y="53793"/>
                    <a:pt x="105000" y="49655"/>
                  </a:cubicBezTo>
                  <a:cubicBezTo>
                    <a:pt x="105000" y="49655"/>
                    <a:pt x="112500" y="45517"/>
                    <a:pt x="112500" y="41379"/>
                  </a:cubicBezTo>
                  <a:cubicBezTo>
                    <a:pt x="112500" y="37241"/>
                    <a:pt x="112500" y="33103"/>
                    <a:pt x="120000" y="33103"/>
                  </a:cubicBezTo>
                  <a:cubicBezTo>
                    <a:pt x="120000" y="33103"/>
                    <a:pt x="120000" y="28965"/>
                    <a:pt x="120000" y="28965"/>
                  </a:cubicBezTo>
                  <a:cubicBezTo>
                    <a:pt x="120000" y="24827"/>
                    <a:pt x="120000" y="24827"/>
                    <a:pt x="120000" y="20689"/>
                  </a:cubicBezTo>
                  <a:cubicBezTo>
                    <a:pt x="120000" y="12413"/>
                    <a:pt x="120000" y="8275"/>
                    <a:pt x="1125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6" name="Shape 1156"/>
            <p:cNvSpPr/>
            <p:nvPr/>
          </p:nvSpPr>
          <p:spPr>
            <a:xfrm>
              <a:off x="5507493" y="2186670"/>
              <a:ext cx="65088" cy="122238"/>
            </a:xfrm>
            <a:custGeom>
              <a:pathLst>
                <a:path extrusionOk="0" h="120000" w="120000">
                  <a:moveTo>
                    <a:pt x="6666" y="77647"/>
                  </a:moveTo>
                  <a:cubicBezTo>
                    <a:pt x="6666" y="77647"/>
                    <a:pt x="6666" y="81176"/>
                    <a:pt x="0" y="84705"/>
                  </a:cubicBezTo>
                  <a:cubicBezTo>
                    <a:pt x="0" y="88235"/>
                    <a:pt x="0" y="88235"/>
                    <a:pt x="0" y="88235"/>
                  </a:cubicBezTo>
                  <a:cubicBezTo>
                    <a:pt x="6666" y="88235"/>
                    <a:pt x="6666" y="91764"/>
                    <a:pt x="6666" y="91764"/>
                  </a:cubicBezTo>
                  <a:cubicBezTo>
                    <a:pt x="6666" y="91764"/>
                    <a:pt x="6666" y="95294"/>
                    <a:pt x="0" y="95294"/>
                  </a:cubicBezTo>
                  <a:cubicBezTo>
                    <a:pt x="0" y="98823"/>
                    <a:pt x="0" y="98823"/>
                    <a:pt x="0" y="98823"/>
                  </a:cubicBezTo>
                  <a:cubicBezTo>
                    <a:pt x="0" y="102352"/>
                    <a:pt x="0" y="102352"/>
                    <a:pt x="0" y="105882"/>
                  </a:cubicBezTo>
                  <a:cubicBezTo>
                    <a:pt x="0" y="105882"/>
                    <a:pt x="0" y="109411"/>
                    <a:pt x="6666" y="109411"/>
                  </a:cubicBezTo>
                  <a:cubicBezTo>
                    <a:pt x="6666" y="109411"/>
                    <a:pt x="6666" y="109411"/>
                    <a:pt x="6666" y="109411"/>
                  </a:cubicBezTo>
                  <a:cubicBezTo>
                    <a:pt x="13333" y="109411"/>
                    <a:pt x="13333" y="109411"/>
                    <a:pt x="13333" y="109411"/>
                  </a:cubicBezTo>
                  <a:cubicBezTo>
                    <a:pt x="20000" y="109411"/>
                    <a:pt x="20000" y="109411"/>
                    <a:pt x="26666" y="109411"/>
                  </a:cubicBezTo>
                  <a:cubicBezTo>
                    <a:pt x="26666" y="112941"/>
                    <a:pt x="26666" y="112941"/>
                    <a:pt x="26666" y="112941"/>
                  </a:cubicBezTo>
                  <a:cubicBezTo>
                    <a:pt x="26666" y="116470"/>
                    <a:pt x="33333" y="116470"/>
                    <a:pt x="33333" y="116470"/>
                  </a:cubicBezTo>
                  <a:cubicBezTo>
                    <a:pt x="40000" y="120000"/>
                    <a:pt x="40000" y="120000"/>
                    <a:pt x="46666" y="120000"/>
                  </a:cubicBezTo>
                  <a:cubicBezTo>
                    <a:pt x="46666" y="120000"/>
                    <a:pt x="46666" y="120000"/>
                    <a:pt x="53333" y="120000"/>
                  </a:cubicBezTo>
                  <a:cubicBezTo>
                    <a:pt x="53333" y="120000"/>
                    <a:pt x="53333" y="120000"/>
                    <a:pt x="60000" y="120000"/>
                  </a:cubicBezTo>
                  <a:cubicBezTo>
                    <a:pt x="60000" y="120000"/>
                    <a:pt x="60000" y="120000"/>
                    <a:pt x="60000" y="120000"/>
                  </a:cubicBezTo>
                  <a:cubicBezTo>
                    <a:pt x="60000" y="120000"/>
                    <a:pt x="66666" y="120000"/>
                    <a:pt x="66666" y="120000"/>
                  </a:cubicBezTo>
                  <a:cubicBezTo>
                    <a:pt x="66666" y="120000"/>
                    <a:pt x="66666" y="120000"/>
                    <a:pt x="73333" y="120000"/>
                  </a:cubicBezTo>
                  <a:cubicBezTo>
                    <a:pt x="73333" y="120000"/>
                    <a:pt x="73333" y="116470"/>
                    <a:pt x="73333" y="116470"/>
                  </a:cubicBezTo>
                  <a:cubicBezTo>
                    <a:pt x="73333" y="116470"/>
                    <a:pt x="73333" y="112941"/>
                    <a:pt x="66666" y="112941"/>
                  </a:cubicBezTo>
                  <a:cubicBezTo>
                    <a:pt x="66666" y="112941"/>
                    <a:pt x="60000" y="112941"/>
                    <a:pt x="60000" y="109411"/>
                  </a:cubicBezTo>
                  <a:cubicBezTo>
                    <a:pt x="53333" y="105882"/>
                    <a:pt x="46666" y="102352"/>
                    <a:pt x="40000" y="98823"/>
                  </a:cubicBezTo>
                  <a:cubicBezTo>
                    <a:pt x="40000" y="95294"/>
                    <a:pt x="40000" y="91764"/>
                    <a:pt x="40000" y="88235"/>
                  </a:cubicBezTo>
                  <a:cubicBezTo>
                    <a:pt x="33333" y="84705"/>
                    <a:pt x="40000" y="81176"/>
                    <a:pt x="40000" y="77647"/>
                  </a:cubicBezTo>
                  <a:cubicBezTo>
                    <a:pt x="40000" y="77647"/>
                    <a:pt x="40000" y="74117"/>
                    <a:pt x="40000" y="74117"/>
                  </a:cubicBezTo>
                  <a:cubicBezTo>
                    <a:pt x="40000" y="74117"/>
                    <a:pt x="46666" y="70588"/>
                    <a:pt x="46666" y="70588"/>
                  </a:cubicBezTo>
                  <a:cubicBezTo>
                    <a:pt x="46666" y="67058"/>
                    <a:pt x="46666" y="60000"/>
                    <a:pt x="46666" y="56470"/>
                  </a:cubicBezTo>
                  <a:cubicBezTo>
                    <a:pt x="46666" y="52941"/>
                    <a:pt x="46666" y="52941"/>
                    <a:pt x="53333" y="49411"/>
                  </a:cubicBezTo>
                  <a:cubicBezTo>
                    <a:pt x="60000" y="49411"/>
                    <a:pt x="60000" y="45882"/>
                    <a:pt x="66666" y="42352"/>
                  </a:cubicBezTo>
                  <a:cubicBezTo>
                    <a:pt x="66666" y="38823"/>
                    <a:pt x="73333" y="38823"/>
                    <a:pt x="73333" y="35294"/>
                  </a:cubicBezTo>
                  <a:cubicBezTo>
                    <a:pt x="80000" y="31764"/>
                    <a:pt x="80000" y="28235"/>
                    <a:pt x="86666" y="24705"/>
                  </a:cubicBezTo>
                  <a:cubicBezTo>
                    <a:pt x="93333" y="24705"/>
                    <a:pt x="100000" y="21176"/>
                    <a:pt x="106666" y="17647"/>
                  </a:cubicBezTo>
                  <a:cubicBezTo>
                    <a:pt x="106666" y="17647"/>
                    <a:pt x="113333" y="17647"/>
                    <a:pt x="113333" y="14117"/>
                  </a:cubicBezTo>
                  <a:cubicBezTo>
                    <a:pt x="120000" y="14117"/>
                    <a:pt x="120000" y="10588"/>
                    <a:pt x="120000" y="7058"/>
                  </a:cubicBezTo>
                  <a:cubicBezTo>
                    <a:pt x="120000" y="7058"/>
                    <a:pt x="120000" y="7058"/>
                    <a:pt x="120000" y="3529"/>
                  </a:cubicBezTo>
                  <a:cubicBezTo>
                    <a:pt x="120000" y="3529"/>
                    <a:pt x="113333" y="3529"/>
                    <a:pt x="113333" y="0"/>
                  </a:cubicBezTo>
                  <a:cubicBezTo>
                    <a:pt x="113333" y="0"/>
                    <a:pt x="113333" y="0"/>
                    <a:pt x="106666" y="0"/>
                  </a:cubicBezTo>
                  <a:cubicBezTo>
                    <a:pt x="106666" y="0"/>
                    <a:pt x="100000" y="0"/>
                    <a:pt x="100000" y="0"/>
                  </a:cubicBezTo>
                  <a:cubicBezTo>
                    <a:pt x="93333" y="0"/>
                    <a:pt x="86666" y="3529"/>
                    <a:pt x="86666" y="7058"/>
                  </a:cubicBezTo>
                  <a:cubicBezTo>
                    <a:pt x="86666" y="10588"/>
                    <a:pt x="80000" y="10588"/>
                    <a:pt x="80000" y="14117"/>
                  </a:cubicBezTo>
                  <a:cubicBezTo>
                    <a:pt x="73333" y="14117"/>
                    <a:pt x="66666" y="17647"/>
                    <a:pt x="60000" y="17647"/>
                  </a:cubicBezTo>
                  <a:cubicBezTo>
                    <a:pt x="53333" y="17647"/>
                    <a:pt x="46666" y="21176"/>
                    <a:pt x="40000" y="24705"/>
                  </a:cubicBezTo>
                  <a:cubicBezTo>
                    <a:pt x="40000" y="24705"/>
                    <a:pt x="40000" y="24705"/>
                    <a:pt x="40000" y="24705"/>
                  </a:cubicBezTo>
                  <a:cubicBezTo>
                    <a:pt x="40000" y="24705"/>
                    <a:pt x="33333" y="24705"/>
                    <a:pt x="33333" y="28235"/>
                  </a:cubicBezTo>
                  <a:cubicBezTo>
                    <a:pt x="33333" y="28235"/>
                    <a:pt x="26666" y="28235"/>
                    <a:pt x="26666" y="28235"/>
                  </a:cubicBezTo>
                  <a:cubicBezTo>
                    <a:pt x="26666" y="31764"/>
                    <a:pt x="26666" y="31764"/>
                    <a:pt x="26666" y="31764"/>
                  </a:cubicBezTo>
                  <a:cubicBezTo>
                    <a:pt x="26666" y="35294"/>
                    <a:pt x="20000" y="35294"/>
                    <a:pt x="26666" y="38823"/>
                  </a:cubicBezTo>
                  <a:cubicBezTo>
                    <a:pt x="26666" y="38823"/>
                    <a:pt x="20000" y="38823"/>
                    <a:pt x="20000" y="38823"/>
                  </a:cubicBezTo>
                  <a:cubicBezTo>
                    <a:pt x="20000" y="38823"/>
                    <a:pt x="20000" y="38823"/>
                    <a:pt x="20000" y="38823"/>
                  </a:cubicBezTo>
                  <a:cubicBezTo>
                    <a:pt x="20000" y="38823"/>
                    <a:pt x="20000" y="42352"/>
                    <a:pt x="13333" y="42352"/>
                  </a:cubicBezTo>
                  <a:cubicBezTo>
                    <a:pt x="13333" y="42352"/>
                    <a:pt x="13333" y="42352"/>
                    <a:pt x="6666" y="42352"/>
                  </a:cubicBezTo>
                  <a:cubicBezTo>
                    <a:pt x="6666" y="42352"/>
                    <a:pt x="6666" y="45882"/>
                    <a:pt x="6666" y="45882"/>
                  </a:cubicBezTo>
                  <a:cubicBezTo>
                    <a:pt x="6666" y="45882"/>
                    <a:pt x="13333" y="49411"/>
                    <a:pt x="13333" y="49411"/>
                  </a:cubicBezTo>
                  <a:cubicBezTo>
                    <a:pt x="13333" y="52941"/>
                    <a:pt x="13333" y="56470"/>
                    <a:pt x="13333" y="56470"/>
                  </a:cubicBezTo>
                  <a:cubicBezTo>
                    <a:pt x="13333" y="60000"/>
                    <a:pt x="13333" y="60000"/>
                    <a:pt x="13333" y="63529"/>
                  </a:cubicBezTo>
                  <a:cubicBezTo>
                    <a:pt x="6666" y="63529"/>
                    <a:pt x="6666" y="67058"/>
                    <a:pt x="6666" y="67058"/>
                  </a:cubicBezTo>
                  <a:cubicBezTo>
                    <a:pt x="6666" y="67058"/>
                    <a:pt x="6666" y="70588"/>
                    <a:pt x="6666" y="70588"/>
                  </a:cubicBezTo>
                  <a:cubicBezTo>
                    <a:pt x="13333" y="74117"/>
                    <a:pt x="13333" y="74117"/>
                    <a:pt x="6666" y="77647"/>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7" name="Shape 1157"/>
            <p:cNvSpPr/>
            <p:nvPr/>
          </p:nvSpPr>
          <p:spPr>
            <a:xfrm>
              <a:off x="6163130" y="2604183"/>
              <a:ext cx="76200" cy="112713"/>
            </a:xfrm>
            <a:custGeom>
              <a:pathLst>
                <a:path extrusionOk="0" h="120000" w="120000">
                  <a:moveTo>
                    <a:pt x="17142" y="120000"/>
                  </a:moveTo>
                  <a:cubicBezTo>
                    <a:pt x="22857" y="120000"/>
                    <a:pt x="22857" y="120000"/>
                    <a:pt x="22857" y="120000"/>
                  </a:cubicBezTo>
                  <a:cubicBezTo>
                    <a:pt x="22857" y="120000"/>
                    <a:pt x="22857" y="116129"/>
                    <a:pt x="22857" y="116129"/>
                  </a:cubicBezTo>
                  <a:cubicBezTo>
                    <a:pt x="22857" y="112258"/>
                    <a:pt x="28571" y="104516"/>
                    <a:pt x="28571" y="100645"/>
                  </a:cubicBezTo>
                  <a:cubicBezTo>
                    <a:pt x="22857" y="96774"/>
                    <a:pt x="22857" y="92903"/>
                    <a:pt x="17142" y="92903"/>
                  </a:cubicBezTo>
                  <a:cubicBezTo>
                    <a:pt x="17142" y="92903"/>
                    <a:pt x="17142" y="92903"/>
                    <a:pt x="17142" y="92903"/>
                  </a:cubicBezTo>
                  <a:cubicBezTo>
                    <a:pt x="17142" y="89032"/>
                    <a:pt x="17142" y="89032"/>
                    <a:pt x="17142" y="89032"/>
                  </a:cubicBezTo>
                  <a:cubicBezTo>
                    <a:pt x="17142" y="89032"/>
                    <a:pt x="17142" y="89032"/>
                    <a:pt x="17142" y="89032"/>
                  </a:cubicBezTo>
                  <a:cubicBezTo>
                    <a:pt x="22857" y="89032"/>
                    <a:pt x="22857" y="89032"/>
                    <a:pt x="28571" y="89032"/>
                  </a:cubicBezTo>
                  <a:cubicBezTo>
                    <a:pt x="28571" y="85161"/>
                    <a:pt x="28571" y="85161"/>
                    <a:pt x="28571" y="85161"/>
                  </a:cubicBezTo>
                  <a:cubicBezTo>
                    <a:pt x="34285" y="85161"/>
                    <a:pt x="40000" y="85161"/>
                    <a:pt x="40000" y="85161"/>
                  </a:cubicBezTo>
                  <a:cubicBezTo>
                    <a:pt x="40000" y="85161"/>
                    <a:pt x="40000" y="85161"/>
                    <a:pt x="40000" y="85161"/>
                  </a:cubicBezTo>
                  <a:cubicBezTo>
                    <a:pt x="45714" y="85161"/>
                    <a:pt x="45714" y="85161"/>
                    <a:pt x="45714" y="85161"/>
                  </a:cubicBezTo>
                  <a:cubicBezTo>
                    <a:pt x="45714" y="85161"/>
                    <a:pt x="45714" y="85161"/>
                    <a:pt x="45714" y="85161"/>
                  </a:cubicBezTo>
                  <a:cubicBezTo>
                    <a:pt x="40000" y="85161"/>
                    <a:pt x="40000" y="85161"/>
                    <a:pt x="40000" y="85161"/>
                  </a:cubicBezTo>
                  <a:cubicBezTo>
                    <a:pt x="40000" y="89032"/>
                    <a:pt x="40000" y="89032"/>
                    <a:pt x="34285" y="89032"/>
                  </a:cubicBezTo>
                  <a:cubicBezTo>
                    <a:pt x="34285" y="89032"/>
                    <a:pt x="34285" y="89032"/>
                    <a:pt x="34285" y="89032"/>
                  </a:cubicBezTo>
                  <a:cubicBezTo>
                    <a:pt x="28571" y="89032"/>
                    <a:pt x="28571" y="92903"/>
                    <a:pt x="28571" y="92903"/>
                  </a:cubicBezTo>
                  <a:cubicBezTo>
                    <a:pt x="28571" y="96774"/>
                    <a:pt x="28571" y="96774"/>
                    <a:pt x="34285" y="96774"/>
                  </a:cubicBezTo>
                  <a:cubicBezTo>
                    <a:pt x="34285" y="100645"/>
                    <a:pt x="34285" y="100645"/>
                    <a:pt x="34285" y="100645"/>
                  </a:cubicBezTo>
                  <a:cubicBezTo>
                    <a:pt x="34285" y="100645"/>
                    <a:pt x="40000" y="100645"/>
                    <a:pt x="40000" y="96774"/>
                  </a:cubicBezTo>
                  <a:cubicBezTo>
                    <a:pt x="40000" y="96774"/>
                    <a:pt x="40000" y="96774"/>
                    <a:pt x="40000" y="92903"/>
                  </a:cubicBezTo>
                  <a:cubicBezTo>
                    <a:pt x="45714" y="92903"/>
                    <a:pt x="45714" y="92903"/>
                    <a:pt x="51428" y="92903"/>
                  </a:cubicBezTo>
                  <a:cubicBezTo>
                    <a:pt x="51428" y="92903"/>
                    <a:pt x="51428" y="92903"/>
                    <a:pt x="51428" y="92903"/>
                  </a:cubicBezTo>
                  <a:cubicBezTo>
                    <a:pt x="51428" y="92903"/>
                    <a:pt x="57142" y="89032"/>
                    <a:pt x="51428" y="89032"/>
                  </a:cubicBezTo>
                  <a:cubicBezTo>
                    <a:pt x="51428" y="85161"/>
                    <a:pt x="51428" y="85161"/>
                    <a:pt x="51428" y="85161"/>
                  </a:cubicBezTo>
                  <a:cubicBezTo>
                    <a:pt x="51428" y="81290"/>
                    <a:pt x="51428" y="81290"/>
                    <a:pt x="51428" y="81290"/>
                  </a:cubicBezTo>
                  <a:cubicBezTo>
                    <a:pt x="51428" y="81290"/>
                    <a:pt x="51428" y="81290"/>
                    <a:pt x="51428" y="81290"/>
                  </a:cubicBezTo>
                  <a:cubicBezTo>
                    <a:pt x="57142" y="81290"/>
                    <a:pt x="57142" y="81290"/>
                    <a:pt x="57142" y="81290"/>
                  </a:cubicBezTo>
                  <a:cubicBezTo>
                    <a:pt x="57142" y="81290"/>
                    <a:pt x="57142" y="81290"/>
                    <a:pt x="57142" y="81290"/>
                  </a:cubicBezTo>
                  <a:cubicBezTo>
                    <a:pt x="57142" y="81290"/>
                    <a:pt x="57142" y="85161"/>
                    <a:pt x="57142" y="85161"/>
                  </a:cubicBezTo>
                  <a:cubicBezTo>
                    <a:pt x="57142" y="85161"/>
                    <a:pt x="57142" y="89032"/>
                    <a:pt x="57142" y="89032"/>
                  </a:cubicBezTo>
                  <a:cubicBezTo>
                    <a:pt x="62857" y="89032"/>
                    <a:pt x="62857" y="92903"/>
                    <a:pt x="62857" y="92903"/>
                  </a:cubicBezTo>
                  <a:cubicBezTo>
                    <a:pt x="62857" y="92903"/>
                    <a:pt x="68571" y="92903"/>
                    <a:pt x="68571" y="92903"/>
                  </a:cubicBezTo>
                  <a:cubicBezTo>
                    <a:pt x="74285" y="89032"/>
                    <a:pt x="74285" y="85161"/>
                    <a:pt x="80000" y="81290"/>
                  </a:cubicBezTo>
                  <a:cubicBezTo>
                    <a:pt x="80000" y="81290"/>
                    <a:pt x="80000" y="81290"/>
                    <a:pt x="80000" y="81290"/>
                  </a:cubicBezTo>
                  <a:cubicBezTo>
                    <a:pt x="85714" y="81290"/>
                    <a:pt x="85714" y="81290"/>
                    <a:pt x="85714" y="81290"/>
                  </a:cubicBezTo>
                  <a:cubicBezTo>
                    <a:pt x="91428" y="81290"/>
                    <a:pt x="91428" y="77419"/>
                    <a:pt x="97142" y="77419"/>
                  </a:cubicBezTo>
                  <a:cubicBezTo>
                    <a:pt x="97142" y="77419"/>
                    <a:pt x="97142" y="77419"/>
                    <a:pt x="97142" y="77419"/>
                  </a:cubicBezTo>
                  <a:cubicBezTo>
                    <a:pt x="97142" y="77419"/>
                    <a:pt x="102857" y="77419"/>
                    <a:pt x="102857" y="77419"/>
                  </a:cubicBezTo>
                  <a:cubicBezTo>
                    <a:pt x="102857" y="73548"/>
                    <a:pt x="102857" y="73548"/>
                    <a:pt x="102857" y="69677"/>
                  </a:cubicBezTo>
                  <a:cubicBezTo>
                    <a:pt x="108571" y="69677"/>
                    <a:pt x="108571" y="69677"/>
                    <a:pt x="108571" y="69677"/>
                  </a:cubicBezTo>
                  <a:cubicBezTo>
                    <a:pt x="108571" y="69677"/>
                    <a:pt x="108571" y="69677"/>
                    <a:pt x="108571" y="69677"/>
                  </a:cubicBezTo>
                  <a:cubicBezTo>
                    <a:pt x="108571" y="73548"/>
                    <a:pt x="108571" y="73548"/>
                    <a:pt x="108571" y="73548"/>
                  </a:cubicBezTo>
                  <a:cubicBezTo>
                    <a:pt x="108571" y="73548"/>
                    <a:pt x="108571" y="73548"/>
                    <a:pt x="114285" y="73548"/>
                  </a:cubicBezTo>
                  <a:cubicBezTo>
                    <a:pt x="120000" y="73548"/>
                    <a:pt x="120000" y="69677"/>
                    <a:pt x="120000" y="65806"/>
                  </a:cubicBezTo>
                  <a:cubicBezTo>
                    <a:pt x="114285" y="61935"/>
                    <a:pt x="114285" y="58064"/>
                    <a:pt x="114285" y="54193"/>
                  </a:cubicBezTo>
                  <a:cubicBezTo>
                    <a:pt x="114285" y="50322"/>
                    <a:pt x="114285" y="46451"/>
                    <a:pt x="114285" y="42580"/>
                  </a:cubicBezTo>
                  <a:cubicBezTo>
                    <a:pt x="108571" y="38709"/>
                    <a:pt x="114285" y="38709"/>
                    <a:pt x="114285" y="34838"/>
                  </a:cubicBezTo>
                  <a:cubicBezTo>
                    <a:pt x="114285" y="34838"/>
                    <a:pt x="114285" y="34838"/>
                    <a:pt x="114285" y="30967"/>
                  </a:cubicBezTo>
                  <a:cubicBezTo>
                    <a:pt x="114285" y="30967"/>
                    <a:pt x="114285" y="30967"/>
                    <a:pt x="114285" y="27096"/>
                  </a:cubicBezTo>
                  <a:cubicBezTo>
                    <a:pt x="114285" y="23225"/>
                    <a:pt x="114285" y="19354"/>
                    <a:pt x="108571" y="15483"/>
                  </a:cubicBezTo>
                  <a:cubicBezTo>
                    <a:pt x="108571" y="7741"/>
                    <a:pt x="102857" y="3870"/>
                    <a:pt x="97142" y="0"/>
                  </a:cubicBezTo>
                  <a:cubicBezTo>
                    <a:pt x="97142" y="0"/>
                    <a:pt x="97142" y="0"/>
                    <a:pt x="91428" y="0"/>
                  </a:cubicBezTo>
                  <a:cubicBezTo>
                    <a:pt x="85714" y="3870"/>
                    <a:pt x="85714" y="7741"/>
                    <a:pt x="85714" y="15483"/>
                  </a:cubicBezTo>
                  <a:cubicBezTo>
                    <a:pt x="85714" y="15483"/>
                    <a:pt x="85714" y="19354"/>
                    <a:pt x="91428" y="19354"/>
                  </a:cubicBezTo>
                  <a:cubicBezTo>
                    <a:pt x="91428" y="19354"/>
                    <a:pt x="91428" y="23225"/>
                    <a:pt x="91428" y="23225"/>
                  </a:cubicBezTo>
                  <a:cubicBezTo>
                    <a:pt x="91428" y="30967"/>
                    <a:pt x="91428" y="34838"/>
                    <a:pt x="85714" y="42580"/>
                  </a:cubicBezTo>
                  <a:cubicBezTo>
                    <a:pt x="85714" y="42580"/>
                    <a:pt x="85714" y="46451"/>
                    <a:pt x="85714" y="46451"/>
                  </a:cubicBezTo>
                  <a:cubicBezTo>
                    <a:pt x="85714" y="50322"/>
                    <a:pt x="80000" y="54193"/>
                    <a:pt x="74285" y="54193"/>
                  </a:cubicBezTo>
                  <a:cubicBezTo>
                    <a:pt x="74285" y="54193"/>
                    <a:pt x="68571" y="54193"/>
                    <a:pt x="68571" y="54193"/>
                  </a:cubicBezTo>
                  <a:cubicBezTo>
                    <a:pt x="68571" y="50322"/>
                    <a:pt x="68571" y="50322"/>
                    <a:pt x="68571" y="50322"/>
                  </a:cubicBezTo>
                  <a:cubicBezTo>
                    <a:pt x="68571" y="50322"/>
                    <a:pt x="68571" y="50322"/>
                    <a:pt x="68571" y="50322"/>
                  </a:cubicBezTo>
                  <a:cubicBezTo>
                    <a:pt x="68571" y="50322"/>
                    <a:pt x="62857" y="50322"/>
                    <a:pt x="62857" y="50322"/>
                  </a:cubicBezTo>
                  <a:cubicBezTo>
                    <a:pt x="62857" y="50322"/>
                    <a:pt x="62857" y="54193"/>
                    <a:pt x="62857" y="54193"/>
                  </a:cubicBezTo>
                  <a:cubicBezTo>
                    <a:pt x="62857" y="54193"/>
                    <a:pt x="62857" y="58064"/>
                    <a:pt x="62857" y="58064"/>
                  </a:cubicBezTo>
                  <a:cubicBezTo>
                    <a:pt x="62857" y="61935"/>
                    <a:pt x="62857" y="65806"/>
                    <a:pt x="57142" y="69677"/>
                  </a:cubicBezTo>
                  <a:cubicBezTo>
                    <a:pt x="57142" y="69677"/>
                    <a:pt x="57142" y="69677"/>
                    <a:pt x="57142" y="69677"/>
                  </a:cubicBezTo>
                  <a:cubicBezTo>
                    <a:pt x="51428" y="69677"/>
                    <a:pt x="51428" y="69677"/>
                    <a:pt x="45714" y="69677"/>
                  </a:cubicBezTo>
                  <a:cubicBezTo>
                    <a:pt x="40000" y="69677"/>
                    <a:pt x="34285" y="69677"/>
                    <a:pt x="34285" y="73548"/>
                  </a:cubicBezTo>
                  <a:cubicBezTo>
                    <a:pt x="28571" y="73548"/>
                    <a:pt x="28571" y="73548"/>
                    <a:pt x="28571" y="73548"/>
                  </a:cubicBezTo>
                  <a:cubicBezTo>
                    <a:pt x="22857" y="77419"/>
                    <a:pt x="17142" y="81290"/>
                    <a:pt x="11428" y="85161"/>
                  </a:cubicBezTo>
                  <a:cubicBezTo>
                    <a:pt x="11428" y="85161"/>
                    <a:pt x="11428" y="89032"/>
                    <a:pt x="11428" y="89032"/>
                  </a:cubicBezTo>
                  <a:cubicBezTo>
                    <a:pt x="11428" y="89032"/>
                    <a:pt x="11428" y="89032"/>
                    <a:pt x="5714" y="89032"/>
                  </a:cubicBezTo>
                  <a:cubicBezTo>
                    <a:pt x="5714" y="92903"/>
                    <a:pt x="5714" y="92903"/>
                    <a:pt x="0" y="96774"/>
                  </a:cubicBezTo>
                  <a:cubicBezTo>
                    <a:pt x="0" y="96774"/>
                    <a:pt x="0" y="96774"/>
                    <a:pt x="0" y="100645"/>
                  </a:cubicBezTo>
                  <a:cubicBezTo>
                    <a:pt x="0" y="100645"/>
                    <a:pt x="0" y="104516"/>
                    <a:pt x="0" y="104516"/>
                  </a:cubicBezTo>
                  <a:cubicBezTo>
                    <a:pt x="0" y="104516"/>
                    <a:pt x="0" y="104516"/>
                    <a:pt x="0" y="104516"/>
                  </a:cubicBezTo>
                  <a:cubicBezTo>
                    <a:pt x="0" y="104516"/>
                    <a:pt x="0" y="104516"/>
                    <a:pt x="0" y="104516"/>
                  </a:cubicBezTo>
                  <a:cubicBezTo>
                    <a:pt x="0" y="104516"/>
                    <a:pt x="0" y="104516"/>
                    <a:pt x="0" y="104516"/>
                  </a:cubicBezTo>
                  <a:cubicBezTo>
                    <a:pt x="5714" y="104516"/>
                    <a:pt x="5714" y="104516"/>
                    <a:pt x="5714" y="104516"/>
                  </a:cubicBezTo>
                  <a:cubicBezTo>
                    <a:pt x="5714" y="104516"/>
                    <a:pt x="5714" y="104516"/>
                    <a:pt x="5714" y="104516"/>
                  </a:cubicBezTo>
                  <a:cubicBezTo>
                    <a:pt x="5714" y="108387"/>
                    <a:pt x="5714" y="108387"/>
                    <a:pt x="5714" y="108387"/>
                  </a:cubicBezTo>
                  <a:cubicBezTo>
                    <a:pt x="5714" y="108387"/>
                    <a:pt x="5714" y="108387"/>
                    <a:pt x="5714" y="108387"/>
                  </a:cubicBezTo>
                  <a:cubicBezTo>
                    <a:pt x="5714" y="108387"/>
                    <a:pt x="5714" y="108387"/>
                    <a:pt x="5714" y="108387"/>
                  </a:cubicBezTo>
                  <a:cubicBezTo>
                    <a:pt x="5714" y="108387"/>
                    <a:pt x="5714" y="108387"/>
                    <a:pt x="5714" y="108387"/>
                  </a:cubicBezTo>
                  <a:cubicBezTo>
                    <a:pt x="5714" y="112258"/>
                    <a:pt x="11428" y="116129"/>
                    <a:pt x="11428" y="120000"/>
                  </a:cubicBezTo>
                  <a:cubicBezTo>
                    <a:pt x="11428" y="120000"/>
                    <a:pt x="17142" y="120000"/>
                    <a:pt x="17142" y="120000"/>
                  </a:cubicBezTo>
                  <a:close/>
                  <a:moveTo>
                    <a:pt x="91428" y="3870"/>
                  </a:moveTo>
                  <a:cubicBezTo>
                    <a:pt x="97142" y="3870"/>
                    <a:pt x="97142" y="3870"/>
                    <a:pt x="97142" y="3870"/>
                  </a:cubicBezTo>
                  <a:cubicBezTo>
                    <a:pt x="97142" y="3870"/>
                    <a:pt x="97142" y="3870"/>
                    <a:pt x="97142" y="3870"/>
                  </a:cubicBezTo>
                  <a:cubicBezTo>
                    <a:pt x="91428" y="3870"/>
                    <a:pt x="91428" y="3870"/>
                    <a:pt x="91428" y="387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8" name="Shape 1158"/>
            <p:cNvSpPr/>
            <p:nvPr/>
          </p:nvSpPr>
          <p:spPr>
            <a:xfrm>
              <a:off x="4758193" y="2056495"/>
              <a:ext cx="50800" cy="79375"/>
            </a:xfrm>
            <a:custGeom>
              <a:pathLst>
                <a:path extrusionOk="0" h="120000" w="120000">
                  <a:moveTo>
                    <a:pt x="17142" y="114545"/>
                  </a:moveTo>
                  <a:cubicBezTo>
                    <a:pt x="17142" y="114545"/>
                    <a:pt x="17142" y="120000"/>
                    <a:pt x="17142" y="120000"/>
                  </a:cubicBezTo>
                  <a:cubicBezTo>
                    <a:pt x="25714" y="114545"/>
                    <a:pt x="34285" y="120000"/>
                    <a:pt x="34285" y="120000"/>
                  </a:cubicBezTo>
                  <a:cubicBezTo>
                    <a:pt x="34285" y="120000"/>
                    <a:pt x="42857" y="120000"/>
                    <a:pt x="42857" y="120000"/>
                  </a:cubicBezTo>
                  <a:cubicBezTo>
                    <a:pt x="42857" y="114545"/>
                    <a:pt x="51428" y="114545"/>
                    <a:pt x="51428" y="114545"/>
                  </a:cubicBezTo>
                  <a:cubicBezTo>
                    <a:pt x="51428" y="114545"/>
                    <a:pt x="51428" y="114545"/>
                    <a:pt x="51428" y="114545"/>
                  </a:cubicBezTo>
                  <a:cubicBezTo>
                    <a:pt x="51428" y="114545"/>
                    <a:pt x="51428" y="114545"/>
                    <a:pt x="51428" y="114545"/>
                  </a:cubicBezTo>
                  <a:cubicBezTo>
                    <a:pt x="51428" y="114545"/>
                    <a:pt x="51428" y="114545"/>
                    <a:pt x="51428" y="114545"/>
                  </a:cubicBezTo>
                  <a:cubicBezTo>
                    <a:pt x="51428" y="114545"/>
                    <a:pt x="59999" y="114545"/>
                    <a:pt x="59999" y="109090"/>
                  </a:cubicBezTo>
                  <a:cubicBezTo>
                    <a:pt x="68571" y="109090"/>
                    <a:pt x="68571" y="103636"/>
                    <a:pt x="77142" y="103636"/>
                  </a:cubicBezTo>
                  <a:cubicBezTo>
                    <a:pt x="77142" y="103636"/>
                    <a:pt x="77142" y="103636"/>
                    <a:pt x="77142" y="98181"/>
                  </a:cubicBezTo>
                  <a:cubicBezTo>
                    <a:pt x="77142" y="98181"/>
                    <a:pt x="85714" y="98181"/>
                    <a:pt x="85714" y="98181"/>
                  </a:cubicBezTo>
                  <a:cubicBezTo>
                    <a:pt x="85714" y="98181"/>
                    <a:pt x="85714" y="98181"/>
                    <a:pt x="85714" y="98181"/>
                  </a:cubicBezTo>
                  <a:cubicBezTo>
                    <a:pt x="85714" y="98181"/>
                    <a:pt x="85714" y="98181"/>
                    <a:pt x="85714" y="98181"/>
                  </a:cubicBezTo>
                  <a:cubicBezTo>
                    <a:pt x="85714" y="92727"/>
                    <a:pt x="85714" y="92727"/>
                    <a:pt x="85714" y="98181"/>
                  </a:cubicBezTo>
                  <a:cubicBezTo>
                    <a:pt x="85714" y="98181"/>
                    <a:pt x="85714" y="98181"/>
                    <a:pt x="85714" y="98181"/>
                  </a:cubicBezTo>
                  <a:cubicBezTo>
                    <a:pt x="85714" y="98181"/>
                    <a:pt x="85714" y="98181"/>
                    <a:pt x="94285" y="103636"/>
                  </a:cubicBezTo>
                  <a:cubicBezTo>
                    <a:pt x="94285" y="103636"/>
                    <a:pt x="94285" y="103636"/>
                    <a:pt x="94285" y="103636"/>
                  </a:cubicBezTo>
                  <a:cubicBezTo>
                    <a:pt x="102857" y="98181"/>
                    <a:pt x="102857" y="92727"/>
                    <a:pt x="102857" y="92727"/>
                  </a:cubicBezTo>
                  <a:cubicBezTo>
                    <a:pt x="111428" y="92727"/>
                    <a:pt x="111428" y="87272"/>
                    <a:pt x="111428" y="87272"/>
                  </a:cubicBezTo>
                  <a:cubicBezTo>
                    <a:pt x="111428" y="81818"/>
                    <a:pt x="111428" y="76363"/>
                    <a:pt x="111428" y="70909"/>
                  </a:cubicBezTo>
                  <a:cubicBezTo>
                    <a:pt x="111428" y="70909"/>
                    <a:pt x="111428" y="70909"/>
                    <a:pt x="111428" y="70909"/>
                  </a:cubicBezTo>
                  <a:cubicBezTo>
                    <a:pt x="102857" y="70909"/>
                    <a:pt x="102857" y="70909"/>
                    <a:pt x="111428" y="65454"/>
                  </a:cubicBezTo>
                  <a:cubicBezTo>
                    <a:pt x="111428" y="65454"/>
                    <a:pt x="111428" y="60000"/>
                    <a:pt x="119999" y="60000"/>
                  </a:cubicBezTo>
                  <a:cubicBezTo>
                    <a:pt x="119999" y="60000"/>
                    <a:pt x="111428" y="54545"/>
                    <a:pt x="119999" y="49090"/>
                  </a:cubicBezTo>
                  <a:cubicBezTo>
                    <a:pt x="119999" y="49090"/>
                    <a:pt x="119999" y="49090"/>
                    <a:pt x="119999" y="43636"/>
                  </a:cubicBezTo>
                  <a:cubicBezTo>
                    <a:pt x="119999" y="43636"/>
                    <a:pt x="111428" y="43636"/>
                    <a:pt x="111428" y="38181"/>
                  </a:cubicBezTo>
                  <a:cubicBezTo>
                    <a:pt x="111428" y="38181"/>
                    <a:pt x="102857" y="38181"/>
                    <a:pt x="102857" y="32727"/>
                  </a:cubicBezTo>
                  <a:cubicBezTo>
                    <a:pt x="102857" y="32727"/>
                    <a:pt x="94285" y="32727"/>
                    <a:pt x="94285" y="32727"/>
                  </a:cubicBezTo>
                  <a:cubicBezTo>
                    <a:pt x="94285" y="27272"/>
                    <a:pt x="94285" y="27272"/>
                    <a:pt x="94285" y="21818"/>
                  </a:cubicBezTo>
                  <a:cubicBezTo>
                    <a:pt x="102857" y="16363"/>
                    <a:pt x="102857" y="16363"/>
                    <a:pt x="102857" y="10909"/>
                  </a:cubicBezTo>
                  <a:cubicBezTo>
                    <a:pt x="102857" y="5454"/>
                    <a:pt x="94285" y="5454"/>
                    <a:pt x="94285" y="0"/>
                  </a:cubicBezTo>
                  <a:cubicBezTo>
                    <a:pt x="85714" y="0"/>
                    <a:pt x="85714" y="0"/>
                    <a:pt x="77142" y="0"/>
                  </a:cubicBezTo>
                  <a:cubicBezTo>
                    <a:pt x="77142" y="0"/>
                    <a:pt x="77142" y="0"/>
                    <a:pt x="68571" y="0"/>
                  </a:cubicBezTo>
                  <a:cubicBezTo>
                    <a:pt x="68571" y="5454"/>
                    <a:pt x="77142" y="5454"/>
                    <a:pt x="77142" y="5454"/>
                  </a:cubicBezTo>
                  <a:cubicBezTo>
                    <a:pt x="77142" y="5454"/>
                    <a:pt x="85714" y="5454"/>
                    <a:pt x="85714" y="5454"/>
                  </a:cubicBezTo>
                  <a:cubicBezTo>
                    <a:pt x="85714" y="5454"/>
                    <a:pt x="85714" y="5454"/>
                    <a:pt x="85714" y="10909"/>
                  </a:cubicBezTo>
                  <a:cubicBezTo>
                    <a:pt x="85714" y="10909"/>
                    <a:pt x="85714" y="10909"/>
                    <a:pt x="85714" y="10909"/>
                  </a:cubicBezTo>
                  <a:cubicBezTo>
                    <a:pt x="77142" y="10909"/>
                    <a:pt x="77142" y="10909"/>
                    <a:pt x="68571" y="10909"/>
                  </a:cubicBezTo>
                  <a:cubicBezTo>
                    <a:pt x="68571" y="10909"/>
                    <a:pt x="68571" y="10909"/>
                    <a:pt x="59999" y="10909"/>
                  </a:cubicBezTo>
                  <a:cubicBezTo>
                    <a:pt x="59999" y="10909"/>
                    <a:pt x="51428" y="16363"/>
                    <a:pt x="59999" y="16363"/>
                  </a:cubicBezTo>
                  <a:cubicBezTo>
                    <a:pt x="59999" y="21818"/>
                    <a:pt x="59999" y="21818"/>
                    <a:pt x="59999" y="21818"/>
                  </a:cubicBezTo>
                  <a:cubicBezTo>
                    <a:pt x="59999" y="21818"/>
                    <a:pt x="59999" y="27272"/>
                    <a:pt x="59999" y="27272"/>
                  </a:cubicBezTo>
                  <a:cubicBezTo>
                    <a:pt x="59999" y="27272"/>
                    <a:pt x="59999" y="27272"/>
                    <a:pt x="59999" y="27272"/>
                  </a:cubicBezTo>
                  <a:cubicBezTo>
                    <a:pt x="51428" y="21818"/>
                    <a:pt x="51428" y="21818"/>
                    <a:pt x="42857" y="27272"/>
                  </a:cubicBezTo>
                  <a:cubicBezTo>
                    <a:pt x="42857" y="27272"/>
                    <a:pt x="42857" y="27272"/>
                    <a:pt x="34285" y="27272"/>
                  </a:cubicBezTo>
                  <a:cubicBezTo>
                    <a:pt x="25714" y="27272"/>
                    <a:pt x="25714" y="27272"/>
                    <a:pt x="25714" y="32727"/>
                  </a:cubicBezTo>
                  <a:cubicBezTo>
                    <a:pt x="34285" y="32727"/>
                    <a:pt x="34285" y="38181"/>
                    <a:pt x="34285" y="38181"/>
                  </a:cubicBezTo>
                  <a:cubicBezTo>
                    <a:pt x="34285" y="38181"/>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34285" y="43636"/>
                    <a:pt x="34285" y="43636"/>
                    <a:pt x="25714" y="43636"/>
                  </a:cubicBezTo>
                  <a:cubicBezTo>
                    <a:pt x="25714" y="38181"/>
                    <a:pt x="25714" y="43636"/>
                    <a:pt x="25714" y="43636"/>
                  </a:cubicBezTo>
                  <a:cubicBezTo>
                    <a:pt x="17142" y="49090"/>
                    <a:pt x="17142" y="60000"/>
                    <a:pt x="8571" y="65454"/>
                  </a:cubicBezTo>
                  <a:cubicBezTo>
                    <a:pt x="8571" y="65454"/>
                    <a:pt x="8571" y="70909"/>
                    <a:pt x="8571" y="70909"/>
                  </a:cubicBezTo>
                  <a:cubicBezTo>
                    <a:pt x="17142" y="70909"/>
                    <a:pt x="17142" y="76363"/>
                    <a:pt x="25714" y="76363"/>
                  </a:cubicBezTo>
                  <a:cubicBezTo>
                    <a:pt x="25714" y="76363"/>
                    <a:pt x="25714" y="76363"/>
                    <a:pt x="25714" y="76363"/>
                  </a:cubicBezTo>
                  <a:cubicBezTo>
                    <a:pt x="34285" y="76363"/>
                    <a:pt x="34285" y="76363"/>
                    <a:pt x="34285" y="76363"/>
                  </a:cubicBezTo>
                  <a:cubicBezTo>
                    <a:pt x="34285" y="81818"/>
                    <a:pt x="25714" y="81818"/>
                    <a:pt x="25714" y="81818"/>
                  </a:cubicBezTo>
                  <a:cubicBezTo>
                    <a:pt x="25714" y="81818"/>
                    <a:pt x="25714" y="81818"/>
                    <a:pt x="25714" y="81818"/>
                  </a:cubicBezTo>
                  <a:cubicBezTo>
                    <a:pt x="17142" y="81818"/>
                    <a:pt x="8571" y="81818"/>
                    <a:pt x="8571" y="87272"/>
                  </a:cubicBezTo>
                  <a:cubicBezTo>
                    <a:pt x="0" y="92727"/>
                    <a:pt x="0" y="98181"/>
                    <a:pt x="0" y="98181"/>
                  </a:cubicBezTo>
                  <a:cubicBezTo>
                    <a:pt x="0" y="109090"/>
                    <a:pt x="8571" y="114545"/>
                    <a:pt x="17142" y="114545"/>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9" name="Shape 1159"/>
            <p:cNvSpPr/>
            <p:nvPr/>
          </p:nvSpPr>
          <p:spPr>
            <a:xfrm>
              <a:off x="4791530" y="2124758"/>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0" name="Shape 1160"/>
            <p:cNvSpPr/>
            <p:nvPr/>
          </p:nvSpPr>
          <p:spPr>
            <a:xfrm>
              <a:off x="5931355" y="2932795"/>
              <a:ext cx="87313" cy="90488"/>
            </a:xfrm>
            <a:custGeom>
              <a:pathLst>
                <a:path extrusionOk="0" h="120000" w="120000">
                  <a:moveTo>
                    <a:pt x="115000" y="91200"/>
                  </a:moveTo>
                  <a:cubicBezTo>
                    <a:pt x="115000" y="91200"/>
                    <a:pt x="115000" y="91200"/>
                    <a:pt x="115000" y="91200"/>
                  </a:cubicBezTo>
                  <a:cubicBezTo>
                    <a:pt x="115000" y="91200"/>
                    <a:pt x="115000" y="912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5000" y="91200"/>
                    <a:pt x="115000" y="91200"/>
                    <a:pt x="115000" y="91200"/>
                  </a:cubicBezTo>
                  <a:cubicBezTo>
                    <a:pt x="115000" y="91200"/>
                    <a:pt x="115000" y="91200"/>
                    <a:pt x="115000" y="91200"/>
                  </a:cubicBezTo>
                  <a:cubicBezTo>
                    <a:pt x="115000" y="91200"/>
                    <a:pt x="120000" y="91200"/>
                    <a:pt x="120000" y="91200"/>
                  </a:cubicBezTo>
                  <a:cubicBezTo>
                    <a:pt x="120000" y="91200"/>
                    <a:pt x="120000" y="91200"/>
                    <a:pt x="120000" y="91200"/>
                  </a:cubicBezTo>
                  <a:cubicBezTo>
                    <a:pt x="120000" y="91200"/>
                    <a:pt x="120000" y="91200"/>
                    <a:pt x="120000" y="91200"/>
                  </a:cubicBezTo>
                  <a:cubicBezTo>
                    <a:pt x="120000" y="86400"/>
                    <a:pt x="115000" y="81600"/>
                    <a:pt x="115000" y="76800"/>
                  </a:cubicBezTo>
                  <a:cubicBezTo>
                    <a:pt x="115000" y="76800"/>
                    <a:pt x="115000" y="76800"/>
                    <a:pt x="110000" y="76800"/>
                  </a:cubicBezTo>
                  <a:cubicBezTo>
                    <a:pt x="110000" y="76800"/>
                    <a:pt x="110000" y="76800"/>
                    <a:pt x="110000" y="81600"/>
                  </a:cubicBezTo>
                  <a:cubicBezTo>
                    <a:pt x="105000" y="81600"/>
                    <a:pt x="105000" y="81600"/>
                    <a:pt x="105000" y="81600"/>
                  </a:cubicBezTo>
                  <a:cubicBezTo>
                    <a:pt x="105000" y="81600"/>
                    <a:pt x="105000" y="81600"/>
                    <a:pt x="100000" y="81600"/>
                  </a:cubicBezTo>
                  <a:cubicBezTo>
                    <a:pt x="100000" y="81600"/>
                    <a:pt x="100000" y="76800"/>
                    <a:pt x="100000" y="76800"/>
                  </a:cubicBezTo>
                  <a:cubicBezTo>
                    <a:pt x="100000" y="72000"/>
                    <a:pt x="100000" y="72000"/>
                    <a:pt x="95000" y="72000"/>
                  </a:cubicBezTo>
                  <a:cubicBezTo>
                    <a:pt x="95000" y="72000"/>
                    <a:pt x="95000" y="72000"/>
                    <a:pt x="90000" y="72000"/>
                  </a:cubicBezTo>
                  <a:cubicBezTo>
                    <a:pt x="90000" y="72000"/>
                    <a:pt x="90000" y="67200"/>
                    <a:pt x="90000" y="67200"/>
                  </a:cubicBezTo>
                  <a:cubicBezTo>
                    <a:pt x="90000" y="67200"/>
                    <a:pt x="90000" y="62400"/>
                    <a:pt x="90000" y="62400"/>
                  </a:cubicBezTo>
                  <a:cubicBezTo>
                    <a:pt x="90000" y="62400"/>
                    <a:pt x="90000" y="57600"/>
                    <a:pt x="90000" y="57600"/>
                  </a:cubicBezTo>
                  <a:cubicBezTo>
                    <a:pt x="90000" y="57600"/>
                    <a:pt x="85000" y="52800"/>
                    <a:pt x="85000" y="52800"/>
                  </a:cubicBezTo>
                  <a:cubicBezTo>
                    <a:pt x="85000" y="48000"/>
                    <a:pt x="80000" y="48000"/>
                    <a:pt x="80000" y="48000"/>
                  </a:cubicBezTo>
                  <a:cubicBezTo>
                    <a:pt x="80000" y="48000"/>
                    <a:pt x="75000" y="48000"/>
                    <a:pt x="75000" y="43200"/>
                  </a:cubicBezTo>
                  <a:cubicBezTo>
                    <a:pt x="75000" y="43200"/>
                    <a:pt x="70000" y="43200"/>
                    <a:pt x="70000" y="43200"/>
                  </a:cubicBezTo>
                  <a:cubicBezTo>
                    <a:pt x="70000" y="38400"/>
                    <a:pt x="65000" y="38400"/>
                    <a:pt x="65000" y="38400"/>
                  </a:cubicBezTo>
                  <a:cubicBezTo>
                    <a:pt x="65000" y="38400"/>
                    <a:pt x="60000" y="33600"/>
                    <a:pt x="55000" y="33600"/>
                  </a:cubicBezTo>
                  <a:cubicBezTo>
                    <a:pt x="55000" y="33600"/>
                    <a:pt x="55000" y="33600"/>
                    <a:pt x="50000" y="28800"/>
                  </a:cubicBezTo>
                  <a:cubicBezTo>
                    <a:pt x="50000" y="28800"/>
                    <a:pt x="50000" y="24000"/>
                    <a:pt x="45000" y="24000"/>
                  </a:cubicBezTo>
                  <a:cubicBezTo>
                    <a:pt x="40000" y="19200"/>
                    <a:pt x="35000" y="14400"/>
                    <a:pt x="30000" y="9600"/>
                  </a:cubicBezTo>
                  <a:cubicBezTo>
                    <a:pt x="25000" y="4800"/>
                    <a:pt x="25000" y="4800"/>
                    <a:pt x="20000" y="4800"/>
                  </a:cubicBezTo>
                  <a:cubicBezTo>
                    <a:pt x="15000" y="4800"/>
                    <a:pt x="10000" y="4800"/>
                    <a:pt x="5000" y="0"/>
                  </a:cubicBezTo>
                  <a:cubicBezTo>
                    <a:pt x="5000" y="0"/>
                    <a:pt x="5000" y="0"/>
                    <a:pt x="5000" y="4800"/>
                  </a:cubicBezTo>
                  <a:cubicBezTo>
                    <a:pt x="0" y="4800"/>
                    <a:pt x="0" y="4800"/>
                    <a:pt x="0" y="4800"/>
                  </a:cubicBezTo>
                  <a:cubicBezTo>
                    <a:pt x="5000" y="9600"/>
                    <a:pt x="5000" y="9600"/>
                    <a:pt x="5000" y="14400"/>
                  </a:cubicBezTo>
                  <a:cubicBezTo>
                    <a:pt x="10000" y="14400"/>
                    <a:pt x="10000" y="19200"/>
                    <a:pt x="15000" y="19200"/>
                  </a:cubicBezTo>
                  <a:cubicBezTo>
                    <a:pt x="20000" y="24000"/>
                    <a:pt x="20000" y="24000"/>
                    <a:pt x="20000" y="28800"/>
                  </a:cubicBezTo>
                  <a:cubicBezTo>
                    <a:pt x="25000" y="28800"/>
                    <a:pt x="25000" y="28800"/>
                    <a:pt x="25000" y="33600"/>
                  </a:cubicBezTo>
                  <a:cubicBezTo>
                    <a:pt x="30000" y="38400"/>
                    <a:pt x="35000" y="38400"/>
                    <a:pt x="35000" y="43200"/>
                  </a:cubicBezTo>
                  <a:cubicBezTo>
                    <a:pt x="40000" y="43200"/>
                    <a:pt x="40000" y="48000"/>
                    <a:pt x="40000" y="48000"/>
                  </a:cubicBezTo>
                  <a:cubicBezTo>
                    <a:pt x="40000" y="48000"/>
                    <a:pt x="40000" y="52800"/>
                    <a:pt x="40000" y="52800"/>
                  </a:cubicBezTo>
                  <a:cubicBezTo>
                    <a:pt x="45000" y="57600"/>
                    <a:pt x="45000" y="57600"/>
                    <a:pt x="45000" y="57600"/>
                  </a:cubicBezTo>
                  <a:cubicBezTo>
                    <a:pt x="50000" y="62400"/>
                    <a:pt x="55000" y="67200"/>
                    <a:pt x="55000" y="72000"/>
                  </a:cubicBezTo>
                  <a:cubicBezTo>
                    <a:pt x="55000" y="76800"/>
                    <a:pt x="55000" y="76800"/>
                    <a:pt x="60000" y="81600"/>
                  </a:cubicBezTo>
                  <a:cubicBezTo>
                    <a:pt x="60000" y="86400"/>
                    <a:pt x="60000" y="86400"/>
                    <a:pt x="60000" y="86400"/>
                  </a:cubicBezTo>
                  <a:cubicBezTo>
                    <a:pt x="65000" y="91200"/>
                    <a:pt x="70000" y="96000"/>
                    <a:pt x="75000" y="100800"/>
                  </a:cubicBezTo>
                  <a:cubicBezTo>
                    <a:pt x="75000" y="105600"/>
                    <a:pt x="80000" y="105600"/>
                    <a:pt x="85000" y="110400"/>
                  </a:cubicBezTo>
                  <a:cubicBezTo>
                    <a:pt x="90000" y="110400"/>
                    <a:pt x="90000" y="115200"/>
                    <a:pt x="95000" y="120000"/>
                  </a:cubicBezTo>
                  <a:cubicBezTo>
                    <a:pt x="95000" y="120000"/>
                    <a:pt x="100000" y="120000"/>
                    <a:pt x="100000" y="120000"/>
                  </a:cubicBezTo>
                  <a:cubicBezTo>
                    <a:pt x="105000" y="120000"/>
                    <a:pt x="110000" y="120000"/>
                    <a:pt x="110000" y="120000"/>
                  </a:cubicBezTo>
                  <a:cubicBezTo>
                    <a:pt x="115000" y="115200"/>
                    <a:pt x="115000" y="110400"/>
                    <a:pt x="115000" y="105600"/>
                  </a:cubicBezTo>
                  <a:cubicBezTo>
                    <a:pt x="115000" y="100800"/>
                    <a:pt x="115000" y="96000"/>
                    <a:pt x="115000" y="912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1" name="Shape 1161"/>
            <p:cNvSpPr/>
            <p:nvPr/>
          </p:nvSpPr>
          <p:spPr>
            <a:xfrm>
              <a:off x="6010730" y="3023283"/>
              <a:ext cx="3175" cy="0"/>
            </a:xfrm>
            <a:custGeom>
              <a:pathLst>
                <a:path extrusionOk="0" h="120000" w="120000">
                  <a:moveTo>
                    <a:pt x="0" y="0"/>
                  </a:moveTo>
                  <a:cubicBezTo>
                    <a:pt x="0" y="0"/>
                    <a:pt x="0" y="0"/>
                    <a:pt x="0" y="0"/>
                  </a:cubicBezTo>
                  <a:cubicBezTo>
                    <a:pt x="0" y="0"/>
                    <a:pt x="120000" y="0"/>
                    <a:pt x="120000" y="0"/>
                  </a:cubicBezTo>
                  <a:cubicBezTo>
                    <a:pt x="120000" y="0"/>
                    <a:pt x="120000" y="0"/>
                    <a:pt x="120000" y="0"/>
                  </a:cubicBezTo>
                  <a:cubicBezTo>
                    <a:pt x="120000" y="0"/>
                    <a:pt x="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2" name="Shape 1162"/>
            <p:cNvSpPr/>
            <p:nvPr/>
          </p:nvSpPr>
          <p:spPr>
            <a:xfrm>
              <a:off x="4508955" y="2158095"/>
              <a:ext cx="73025" cy="57150"/>
            </a:xfrm>
            <a:custGeom>
              <a:pathLst>
                <a:path extrusionOk="0" h="120000" w="120000">
                  <a:moveTo>
                    <a:pt x="6000" y="105000"/>
                  </a:moveTo>
                  <a:cubicBezTo>
                    <a:pt x="6000" y="112500"/>
                    <a:pt x="6000" y="112500"/>
                    <a:pt x="6000" y="120000"/>
                  </a:cubicBezTo>
                  <a:cubicBezTo>
                    <a:pt x="6000" y="120000"/>
                    <a:pt x="12000" y="120000"/>
                    <a:pt x="12000" y="120000"/>
                  </a:cubicBezTo>
                  <a:cubicBezTo>
                    <a:pt x="18000" y="120000"/>
                    <a:pt x="18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30000" y="120000"/>
                    <a:pt x="30000" y="120000"/>
                    <a:pt x="30000" y="120000"/>
                  </a:cubicBezTo>
                  <a:cubicBezTo>
                    <a:pt x="36000" y="120000"/>
                    <a:pt x="36000" y="120000"/>
                    <a:pt x="36000" y="120000"/>
                  </a:cubicBezTo>
                  <a:cubicBezTo>
                    <a:pt x="42000" y="120000"/>
                    <a:pt x="42000" y="112500"/>
                    <a:pt x="42000" y="112500"/>
                  </a:cubicBezTo>
                  <a:cubicBezTo>
                    <a:pt x="42000" y="112500"/>
                    <a:pt x="48000" y="105000"/>
                    <a:pt x="48000" y="105000"/>
                  </a:cubicBezTo>
                  <a:cubicBezTo>
                    <a:pt x="48000" y="97500"/>
                    <a:pt x="54000" y="97500"/>
                    <a:pt x="60000" y="97500"/>
                  </a:cubicBezTo>
                  <a:cubicBezTo>
                    <a:pt x="60000" y="97500"/>
                    <a:pt x="66000" y="97500"/>
                    <a:pt x="66000" y="90000"/>
                  </a:cubicBezTo>
                  <a:cubicBezTo>
                    <a:pt x="66000" y="90000"/>
                    <a:pt x="72000" y="90000"/>
                    <a:pt x="72000" y="82500"/>
                  </a:cubicBezTo>
                  <a:cubicBezTo>
                    <a:pt x="72000" y="82500"/>
                    <a:pt x="72000" y="82500"/>
                    <a:pt x="78000" y="82500"/>
                  </a:cubicBezTo>
                  <a:cubicBezTo>
                    <a:pt x="84000" y="82500"/>
                    <a:pt x="84000" y="75000"/>
                    <a:pt x="9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102000" y="75000"/>
                    <a:pt x="102000" y="75000"/>
                    <a:pt x="108000" y="75000"/>
                  </a:cubicBezTo>
                  <a:cubicBezTo>
                    <a:pt x="108000" y="75000"/>
                    <a:pt x="108000" y="75000"/>
                    <a:pt x="114000" y="75000"/>
                  </a:cubicBezTo>
                  <a:cubicBezTo>
                    <a:pt x="114000" y="67500"/>
                    <a:pt x="120000" y="67500"/>
                    <a:pt x="120000" y="67500"/>
                  </a:cubicBezTo>
                  <a:cubicBezTo>
                    <a:pt x="120000" y="60000"/>
                    <a:pt x="120000" y="45000"/>
                    <a:pt x="120000" y="37500"/>
                  </a:cubicBezTo>
                  <a:cubicBezTo>
                    <a:pt x="120000" y="30000"/>
                    <a:pt x="120000" y="30000"/>
                    <a:pt x="114000" y="22500"/>
                  </a:cubicBezTo>
                  <a:cubicBezTo>
                    <a:pt x="114000" y="22500"/>
                    <a:pt x="114000" y="22500"/>
                    <a:pt x="108000" y="22500"/>
                  </a:cubicBezTo>
                  <a:cubicBezTo>
                    <a:pt x="102000" y="22500"/>
                    <a:pt x="102000" y="22500"/>
                    <a:pt x="96000" y="15000"/>
                  </a:cubicBezTo>
                  <a:cubicBezTo>
                    <a:pt x="96000" y="15000"/>
                    <a:pt x="96000" y="15000"/>
                    <a:pt x="90000" y="15000"/>
                  </a:cubicBezTo>
                  <a:cubicBezTo>
                    <a:pt x="90000" y="7500"/>
                    <a:pt x="84000" y="0"/>
                    <a:pt x="78000" y="7500"/>
                  </a:cubicBezTo>
                  <a:cubicBezTo>
                    <a:pt x="72000" y="7500"/>
                    <a:pt x="72000" y="7500"/>
                    <a:pt x="66000" y="7500"/>
                  </a:cubicBezTo>
                  <a:cubicBezTo>
                    <a:pt x="60000" y="7500"/>
                    <a:pt x="60000" y="7500"/>
                    <a:pt x="60000" y="7500"/>
                  </a:cubicBezTo>
                  <a:cubicBezTo>
                    <a:pt x="54000" y="7500"/>
                    <a:pt x="54000" y="7500"/>
                    <a:pt x="54000" y="7500"/>
                  </a:cubicBezTo>
                  <a:cubicBezTo>
                    <a:pt x="54000" y="15000"/>
                    <a:pt x="54000" y="15000"/>
                    <a:pt x="54000" y="22500"/>
                  </a:cubicBezTo>
                  <a:cubicBezTo>
                    <a:pt x="54000" y="22500"/>
                    <a:pt x="48000" y="30000"/>
                    <a:pt x="48000" y="30000"/>
                  </a:cubicBezTo>
                  <a:cubicBezTo>
                    <a:pt x="42000" y="37500"/>
                    <a:pt x="36000" y="37500"/>
                    <a:pt x="36000" y="45000"/>
                  </a:cubicBezTo>
                  <a:cubicBezTo>
                    <a:pt x="30000" y="45000"/>
                    <a:pt x="30000" y="52500"/>
                    <a:pt x="30000" y="52500"/>
                  </a:cubicBezTo>
                  <a:cubicBezTo>
                    <a:pt x="30000" y="52500"/>
                    <a:pt x="30000" y="60000"/>
                    <a:pt x="30000" y="60000"/>
                  </a:cubicBezTo>
                  <a:cubicBezTo>
                    <a:pt x="18000" y="67500"/>
                    <a:pt x="12000" y="75000"/>
                    <a:pt x="6000" y="82500"/>
                  </a:cubicBezTo>
                  <a:cubicBezTo>
                    <a:pt x="6000" y="82500"/>
                    <a:pt x="0" y="82500"/>
                    <a:pt x="0" y="82500"/>
                  </a:cubicBezTo>
                  <a:cubicBezTo>
                    <a:pt x="0" y="90000"/>
                    <a:pt x="6000" y="90000"/>
                    <a:pt x="6000" y="90000"/>
                  </a:cubicBezTo>
                  <a:cubicBezTo>
                    <a:pt x="6000" y="97500"/>
                    <a:pt x="6000" y="97500"/>
                    <a:pt x="6000" y="105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3" name="Shape 1163"/>
            <p:cNvSpPr/>
            <p:nvPr/>
          </p:nvSpPr>
          <p:spPr>
            <a:xfrm>
              <a:off x="5175705" y="2481945"/>
              <a:ext cx="57150" cy="87313"/>
            </a:xfrm>
            <a:custGeom>
              <a:pathLst>
                <a:path extrusionOk="0" h="120000" w="120000">
                  <a:moveTo>
                    <a:pt x="7500" y="15000"/>
                  </a:moveTo>
                  <a:cubicBezTo>
                    <a:pt x="7500" y="20000"/>
                    <a:pt x="7500" y="25000"/>
                    <a:pt x="7500" y="25000"/>
                  </a:cubicBezTo>
                  <a:cubicBezTo>
                    <a:pt x="7500" y="30000"/>
                    <a:pt x="7500" y="30000"/>
                    <a:pt x="7500" y="30000"/>
                  </a:cubicBezTo>
                  <a:cubicBezTo>
                    <a:pt x="15000" y="30000"/>
                    <a:pt x="15000" y="35000"/>
                    <a:pt x="15000" y="35000"/>
                  </a:cubicBezTo>
                  <a:cubicBezTo>
                    <a:pt x="7500" y="35000"/>
                    <a:pt x="7500" y="35000"/>
                    <a:pt x="7500" y="40000"/>
                  </a:cubicBezTo>
                  <a:cubicBezTo>
                    <a:pt x="7500" y="40000"/>
                    <a:pt x="7500" y="40000"/>
                    <a:pt x="15000" y="40000"/>
                  </a:cubicBezTo>
                  <a:cubicBezTo>
                    <a:pt x="15000" y="40000"/>
                    <a:pt x="15000" y="40000"/>
                    <a:pt x="15000" y="40000"/>
                  </a:cubicBezTo>
                  <a:cubicBezTo>
                    <a:pt x="15000" y="45000"/>
                    <a:pt x="15000" y="45000"/>
                    <a:pt x="22500" y="40000"/>
                  </a:cubicBezTo>
                  <a:cubicBezTo>
                    <a:pt x="22500" y="40000"/>
                    <a:pt x="22500" y="40000"/>
                    <a:pt x="22500" y="40000"/>
                  </a:cubicBezTo>
                  <a:cubicBezTo>
                    <a:pt x="22500" y="40000"/>
                    <a:pt x="22500" y="45000"/>
                    <a:pt x="22500" y="45000"/>
                  </a:cubicBezTo>
                  <a:cubicBezTo>
                    <a:pt x="22500" y="45000"/>
                    <a:pt x="22500" y="45000"/>
                    <a:pt x="22500" y="50000"/>
                  </a:cubicBezTo>
                  <a:cubicBezTo>
                    <a:pt x="22500" y="50000"/>
                    <a:pt x="22500" y="55000"/>
                    <a:pt x="30000" y="55000"/>
                  </a:cubicBezTo>
                  <a:cubicBezTo>
                    <a:pt x="30000" y="55000"/>
                    <a:pt x="30000" y="55000"/>
                    <a:pt x="30000" y="55000"/>
                  </a:cubicBezTo>
                  <a:cubicBezTo>
                    <a:pt x="30000" y="55000"/>
                    <a:pt x="37500" y="55000"/>
                    <a:pt x="37500" y="55000"/>
                  </a:cubicBezTo>
                  <a:cubicBezTo>
                    <a:pt x="37500" y="55000"/>
                    <a:pt x="37500" y="55000"/>
                    <a:pt x="37500" y="60000"/>
                  </a:cubicBezTo>
                  <a:cubicBezTo>
                    <a:pt x="45000" y="60000"/>
                    <a:pt x="45000" y="60000"/>
                    <a:pt x="45000" y="60000"/>
                  </a:cubicBezTo>
                  <a:cubicBezTo>
                    <a:pt x="45000" y="65000"/>
                    <a:pt x="45000" y="65000"/>
                    <a:pt x="45000" y="65000"/>
                  </a:cubicBezTo>
                  <a:cubicBezTo>
                    <a:pt x="45000" y="75000"/>
                    <a:pt x="45000" y="75000"/>
                    <a:pt x="30000" y="75000"/>
                  </a:cubicBezTo>
                  <a:cubicBezTo>
                    <a:pt x="30000" y="75000"/>
                    <a:pt x="30000" y="75000"/>
                    <a:pt x="30000" y="75000"/>
                  </a:cubicBezTo>
                  <a:cubicBezTo>
                    <a:pt x="30000" y="75000"/>
                    <a:pt x="30000" y="75000"/>
                    <a:pt x="30000" y="75000"/>
                  </a:cubicBezTo>
                  <a:cubicBezTo>
                    <a:pt x="30000" y="80000"/>
                    <a:pt x="30000" y="80000"/>
                    <a:pt x="30000" y="85000"/>
                  </a:cubicBezTo>
                  <a:cubicBezTo>
                    <a:pt x="37500" y="85000"/>
                    <a:pt x="30000" y="90000"/>
                    <a:pt x="30000" y="90000"/>
                  </a:cubicBezTo>
                  <a:cubicBezTo>
                    <a:pt x="30000" y="90000"/>
                    <a:pt x="30000" y="90000"/>
                    <a:pt x="22500" y="90000"/>
                  </a:cubicBezTo>
                  <a:cubicBezTo>
                    <a:pt x="22500" y="90000"/>
                    <a:pt x="22500" y="95000"/>
                    <a:pt x="22500" y="95000"/>
                  </a:cubicBezTo>
                  <a:cubicBezTo>
                    <a:pt x="22500" y="95000"/>
                    <a:pt x="22500" y="95000"/>
                    <a:pt x="22500" y="95000"/>
                  </a:cubicBezTo>
                  <a:cubicBezTo>
                    <a:pt x="22500" y="95000"/>
                    <a:pt x="22500" y="100000"/>
                    <a:pt x="22500" y="100000"/>
                  </a:cubicBezTo>
                  <a:cubicBezTo>
                    <a:pt x="30000" y="100000"/>
                    <a:pt x="37500" y="100000"/>
                    <a:pt x="45000" y="105000"/>
                  </a:cubicBezTo>
                  <a:cubicBezTo>
                    <a:pt x="45000" y="105000"/>
                    <a:pt x="45000" y="105000"/>
                    <a:pt x="45000" y="105000"/>
                  </a:cubicBezTo>
                  <a:cubicBezTo>
                    <a:pt x="45000" y="105000"/>
                    <a:pt x="45000" y="105000"/>
                    <a:pt x="45000" y="105000"/>
                  </a:cubicBezTo>
                  <a:cubicBezTo>
                    <a:pt x="37500" y="105000"/>
                    <a:pt x="30000" y="105000"/>
                    <a:pt x="30000" y="110000"/>
                  </a:cubicBezTo>
                  <a:cubicBezTo>
                    <a:pt x="22500" y="115000"/>
                    <a:pt x="22500" y="115000"/>
                    <a:pt x="15000" y="120000"/>
                  </a:cubicBezTo>
                  <a:cubicBezTo>
                    <a:pt x="15000" y="120000"/>
                    <a:pt x="15000" y="120000"/>
                    <a:pt x="15000" y="120000"/>
                  </a:cubicBezTo>
                  <a:cubicBezTo>
                    <a:pt x="15000" y="120000"/>
                    <a:pt x="15000" y="120000"/>
                    <a:pt x="15000" y="120000"/>
                  </a:cubicBezTo>
                  <a:cubicBezTo>
                    <a:pt x="15000" y="120000"/>
                    <a:pt x="22500" y="120000"/>
                    <a:pt x="22500" y="120000"/>
                  </a:cubicBezTo>
                  <a:cubicBezTo>
                    <a:pt x="22500" y="120000"/>
                    <a:pt x="30000" y="120000"/>
                    <a:pt x="30000" y="120000"/>
                  </a:cubicBezTo>
                  <a:cubicBezTo>
                    <a:pt x="37500" y="120000"/>
                    <a:pt x="45000" y="120000"/>
                    <a:pt x="45000" y="115000"/>
                  </a:cubicBezTo>
                  <a:cubicBezTo>
                    <a:pt x="45000" y="115000"/>
                    <a:pt x="52500" y="115000"/>
                    <a:pt x="52500" y="115000"/>
                  </a:cubicBezTo>
                  <a:cubicBezTo>
                    <a:pt x="60000" y="115000"/>
                    <a:pt x="67500" y="115000"/>
                    <a:pt x="75000" y="115000"/>
                  </a:cubicBezTo>
                  <a:cubicBezTo>
                    <a:pt x="82500" y="110000"/>
                    <a:pt x="90000" y="110000"/>
                    <a:pt x="97500" y="110000"/>
                  </a:cubicBezTo>
                  <a:cubicBezTo>
                    <a:pt x="97500" y="110000"/>
                    <a:pt x="105000" y="110000"/>
                    <a:pt x="112500" y="105000"/>
                  </a:cubicBezTo>
                  <a:cubicBezTo>
                    <a:pt x="112500" y="105000"/>
                    <a:pt x="112500" y="100000"/>
                    <a:pt x="112500" y="100000"/>
                  </a:cubicBezTo>
                  <a:cubicBezTo>
                    <a:pt x="112500" y="100000"/>
                    <a:pt x="112500" y="100000"/>
                    <a:pt x="105000" y="100000"/>
                  </a:cubicBezTo>
                  <a:cubicBezTo>
                    <a:pt x="105000" y="100000"/>
                    <a:pt x="105000" y="100000"/>
                    <a:pt x="105000" y="95000"/>
                  </a:cubicBezTo>
                  <a:cubicBezTo>
                    <a:pt x="112500" y="95000"/>
                    <a:pt x="112500" y="90000"/>
                    <a:pt x="112500" y="90000"/>
                  </a:cubicBezTo>
                  <a:cubicBezTo>
                    <a:pt x="120000" y="85000"/>
                    <a:pt x="112500" y="80000"/>
                    <a:pt x="105000" y="80000"/>
                  </a:cubicBezTo>
                  <a:cubicBezTo>
                    <a:pt x="97500" y="75000"/>
                    <a:pt x="97500" y="75000"/>
                    <a:pt x="97500" y="75000"/>
                  </a:cubicBezTo>
                  <a:cubicBezTo>
                    <a:pt x="97500" y="75000"/>
                    <a:pt x="97500" y="75000"/>
                    <a:pt x="97500" y="75000"/>
                  </a:cubicBezTo>
                  <a:cubicBezTo>
                    <a:pt x="97500" y="80000"/>
                    <a:pt x="97500" y="80000"/>
                    <a:pt x="97500" y="80000"/>
                  </a:cubicBezTo>
                  <a:cubicBezTo>
                    <a:pt x="97500" y="75000"/>
                    <a:pt x="97500" y="75000"/>
                    <a:pt x="97500" y="75000"/>
                  </a:cubicBezTo>
                  <a:cubicBezTo>
                    <a:pt x="97500" y="75000"/>
                    <a:pt x="97500" y="75000"/>
                    <a:pt x="97500" y="75000"/>
                  </a:cubicBezTo>
                  <a:cubicBezTo>
                    <a:pt x="97500" y="75000"/>
                    <a:pt x="97500" y="75000"/>
                    <a:pt x="97500" y="75000"/>
                  </a:cubicBezTo>
                  <a:cubicBezTo>
                    <a:pt x="90000" y="70000"/>
                    <a:pt x="90000" y="65000"/>
                    <a:pt x="90000" y="60000"/>
                  </a:cubicBezTo>
                  <a:cubicBezTo>
                    <a:pt x="82500" y="60000"/>
                    <a:pt x="82500" y="60000"/>
                    <a:pt x="82500" y="55000"/>
                  </a:cubicBezTo>
                  <a:cubicBezTo>
                    <a:pt x="75000" y="55000"/>
                    <a:pt x="67500" y="50000"/>
                    <a:pt x="67500" y="45000"/>
                  </a:cubicBezTo>
                  <a:cubicBezTo>
                    <a:pt x="67500" y="40000"/>
                    <a:pt x="60000" y="35000"/>
                    <a:pt x="52500" y="35000"/>
                  </a:cubicBezTo>
                  <a:cubicBezTo>
                    <a:pt x="52500" y="35000"/>
                    <a:pt x="52500" y="35000"/>
                    <a:pt x="52500" y="35000"/>
                  </a:cubicBezTo>
                  <a:cubicBezTo>
                    <a:pt x="52500" y="30000"/>
                    <a:pt x="52500" y="30000"/>
                    <a:pt x="52500" y="25000"/>
                  </a:cubicBezTo>
                  <a:cubicBezTo>
                    <a:pt x="60000" y="25000"/>
                    <a:pt x="60000" y="20000"/>
                    <a:pt x="60000" y="15000"/>
                  </a:cubicBezTo>
                  <a:cubicBezTo>
                    <a:pt x="60000" y="15000"/>
                    <a:pt x="60000" y="10000"/>
                    <a:pt x="60000" y="10000"/>
                  </a:cubicBezTo>
                  <a:cubicBezTo>
                    <a:pt x="52500" y="10000"/>
                    <a:pt x="52500" y="10000"/>
                    <a:pt x="52500" y="10000"/>
                  </a:cubicBezTo>
                  <a:cubicBezTo>
                    <a:pt x="45000" y="10000"/>
                    <a:pt x="45000" y="10000"/>
                    <a:pt x="37500" y="10000"/>
                  </a:cubicBezTo>
                  <a:cubicBezTo>
                    <a:pt x="37500" y="10000"/>
                    <a:pt x="37500" y="10000"/>
                    <a:pt x="37500" y="10000"/>
                  </a:cubicBezTo>
                  <a:cubicBezTo>
                    <a:pt x="37500" y="10000"/>
                    <a:pt x="37500" y="10000"/>
                    <a:pt x="37500" y="10000"/>
                  </a:cubicBezTo>
                  <a:cubicBezTo>
                    <a:pt x="37500" y="5000"/>
                    <a:pt x="45000" y="5000"/>
                    <a:pt x="45000" y="0"/>
                  </a:cubicBezTo>
                  <a:cubicBezTo>
                    <a:pt x="45000" y="0"/>
                    <a:pt x="45000" y="0"/>
                    <a:pt x="45000" y="0"/>
                  </a:cubicBezTo>
                  <a:cubicBezTo>
                    <a:pt x="45000" y="0"/>
                    <a:pt x="45000" y="0"/>
                    <a:pt x="37500" y="0"/>
                  </a:cubicBezTo>
                  <a:cubicBezTo>
                    <a:pt x="37500" y="0"/>
                    <a:pt x="30000" y="0"/>
                    <a:pt x="22500" y="0"/>
                  </a:cubicBezTo>
                  <a:cubicBezTo>
                    <a:pt x="22500" y="0"/>
                    <a:pt x="22500" y="0"/>
                    <a:pt x="22500" y="0"/>
                  </a:cubicBezTo>
                  <a:cubicBezTo>
                    <a:pt x="15000" y="5000"/>
                    <a:pt x="15000" y="10000"/>
                    <a:pt x="15000" y="10000"/>
                  </a:cubicBezTo>
                  <a:cubicBezTo>
                    <a:pt x="7500" y="15000"/>
                    <a:pt x="7500" y="15000"/>
                    <a:pt x="7500" y="15000"/>
                  </a:cubicBezTo>
                  <a:cubicBezTo>
                    <a:pt x="0" y="15000"/>
                    <a:pt x="0" y="15000"/>
                    <a:pt x="7500" y="15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4" name="Shape 1164"/>
            <p:cNvSpPr/>
            <p:nvPr/>
          </p:nvSpPr>
          <p:spPr>
            <a:xfrm>
              <a:off x="5266193" y="2153333"/>
              <a:ext cx="71438" cy="73025"/>
            </a:xfrm>
            <a:custGeom>
              <a:pathLst>
                <a:path extrusionOk="0" h="120000" w="120000">
                  <a:moveTo>
                    <a:pt x="6000" y="42000"/>
                  </a:moveTo>
                  <a:cubicBezTo>
                    <a:pt x="6000" y="42000"/>
                    <a:pt x="12000" y="48000"/>
                    <a:pt x="12000" y="48000"/>
                  </a:cubicBezTo>
                  <a:cubicBezTo>
                    <a:pt x="18000" y="54000"/>
                    <a:pt x="18000" y="54000"/>
                    <a:pt x="18000" y="60000"/>
                  </a:cubicBezTo>
                  <a:cubicBezTo>
                    <a:pt x="24000" y="60000"/>
                    <a:pt x="24000" y="66000"/>
                    <a:pt x="30000" y="72000"/>
                  </a:cubicBezTo>
                  <a:cubicBezTo>
                    <a:pt x="30000" y="72000"/>
                    <a:pt x="30000" y="72000"/>
                    <a:pt x="30000" y="72000"/>
                  </a:cubicBezTo>
                  <a:cubicBezTo>
                    <a:pt x="30000" y="72000"/>
                    <a:pt x="30000" y="72000"/>
                    <a:pt x="30000" y="72000"/>
                  </a:cubicBezTo>
                  <a:cubicBezTo>
                    <a:pt x="30000" y="66000"/>
                    <a:pt x="36000" y="66000"/>
                    <a:pt x="36000" y="60000"/>
                  </a:cubicBezTo>
                  <a:cubicBezTo>
                    <a:pt x="36000" y="60000"/>
                    <a:pt x="36000" y="60000"/>
                    <a:pt x="36000" y="54000"/>
                  </a:cubicBezTo>
                  <a:cubicBezTo>
                    <a:pt x="36000" y="54000"/>
                    <a:pt x="36000" y="54000"/>
                    <a:pt x="42000" y="54000"/>
                  </a:cubicBezTo>
                  <a:cubicBezTo>
                    <a:pt x="42000" y="54000"/>
                    <a:pt x="42000" y="54000"/>
                    <a:pt x="42000" y="54000"/>
                  </a:cubicBezTo>
                  <a:cubicBezTo>
                    <a:pt x="42000" y="60000"/>
                    <a:pt x="48000" y="60000"/>
                    <a:pt x="48000" y="60000"/>
                  </a:cubicBezTo>
                  <a:cubicBezTo>
                    <a:pt x="48000" y="60000"/>
                    <a:pt x="48000" y="60000"/>
                    <a:pt x="48000" y="60000"/>
                  </a:cubicBezTo>
                  <a:cubicBezTo>
                    <a:pt x="48000" y="60000"/>
                    <a:pt x="48000" y="60000"/>
                    <a:pt x="48000" y="60000"/>
                  </a:cubicBezTo>
                  <a:cubicBezTo>
                    <a:pt x="48000" y="60000"/>
                    <a:pt x="42000" y="66000"/>
                    <a:pt x="42000" y="66000"/>
                  </a:cubicBezTo>
                  <a:cubicBezTo>
                    <a:pt x="36000" y="72000"/>
                    <a:pt x="36000" y="72000"/>
                    <a:pt x="30000" y="72000"/>
                  </a:cubicBezTo>
                  <a:cubicBezTo>
                    <a:pt x="30000" y="72000"/>
                    <a:pt x="30000" y="72000"/>
                    <a:pt x="30000" y="72000"/>
                  </a:cubicBezTo>
                  <a:cubicBezTo>
                    <a:pt x="30000" y="72000"/>
                    <a:pt x="30000" y="72000"/>
                    <a:pt x="30000" y="72000"/>
                  </a:cubicBezTo>
                  <a:cubicBezTo>
                    <a:pt x="30000" y="72000"/>
                    <a:pt x="30000" y="78000"/>
                    <a:pt x="30000" y="78000"/>
                  </a:cubicBezTo>
                  <a:cubicBezTo>
                    <a:pt x="30000" y="78000"/>
                    <a:pt x="30000" y="84000"/>
                    <a:pt x="36000" y="84000"/>
                  </a:cubicBezTo>
                  <a:cubicBezTo>
                    <a:pt x="36000" y="84000"/>
                    <a:pt x="36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8000" y="84000"/>
                    <a:pt x="48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36000" y="84000"/>
                    <a:pt x="36000" y="84000"/>
                    <a:pt x="36000" y="90000"/>
                  </a:cubicBezTo>
                  <a:cubicBezTo>
                    <a:pt x="36000" y="90000"/>
                    <a:pt x="36000" y="90000"/>
                    <a:pt x="36000" y="96000"/>
                  </a:cubicBezTo>
                  <a:cubicBezTo>
                    <a:pt x="36000" y="102000"/>
                    <a:pt x="42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14000"/>
                    <a:pt x="54000" y="114000"/>
                  </a:cubicBezTo>
                  <a:cubicBezTo>
                    <a:pt x="54000" y="114000"/>
                    <a:pt x="54000" y="120000"/>
                    <a:pt x="60000" y="120000"/>
                  </a:cubicBezTo>
                  <a:cubicBezTo>
                    <a:pt x="60000" y="120000"/>
                    <a:pt x="60000" y="120000"/>
                    <a:pt x="66000" y="120000"/>
                  </a:cubicBezTo>
                  <a:cubicBezTo>
                    <a:pt x="66000" y="120000"/>
                    <a:pt x="66000" y="120000"/>
                    <a:pt x="66000" y="120000"/>
                  </a:cubicBezTo>
                  <a:cubicBezTo>
                    <a:pt x="66000" y="114000"/>
                    <a:pt x="66000" y="108000"/>
                    <a:pt x="66000" y="96000"/>
                  </a:cubicBezTo>
                  <a:cubicBezTo>
                    <a:pt x="66000" y="96000"/>
                    <a:pt x="66000" y="90000"/>
                    <a:pt x="72000" y="90000"/>
                  </a:cubicBezTo>
                  <a:cubicBezTo>
                    <a:pt x="72000" y="90000"/>
                    <a:pt x="72000" y="84000"/>
                    <a:pt x="72000" y="84000"/>
                  </a:cubicBezTo>
                  <a:cubicBezTo>
                    <a:pt x="72000" y="78000"/>
                    <a:pt x="78000" y="66000"/>
                    <a:pt x="78000" y="60000"/>
                  </a:cubicBezTo>
                  <a:cubicBezTo>
                    <a:pt x="78000" y="60000"/>
                    <a:pt x="78000" y="60000"/>
                    <a:pt x="78000" y="60000"/>
                  </a:cubicBezTo>
                  <a:cubicBezTo>
                    <a:pt x="78000" y="54000"/>
                    <a:pt x="78000" y="54000"/>
                    <a:pt x="84000" y="48000"/>
                  </a:cubicBezTo>
                  <a:cubicBezTo>
                    <a:pt x="84000" y="48000"/>
                    <a:pt x="84000" y="48000"/>
                    <a:pt x="84000" y="48000"/>
                  </a:cubicBezTo>
                  <a:cubicBezTo>
                    <a:pt x="84000" y="54000"/>
                    <a:pt x="84000" y="54000"/>
                    <a:pt x="84000" y="54000"/>
                  </a:cubicBezTo>
                  <a:cubicBezTo>
                    <a:pt x="90000" y="60000"/>
                    <a:pt x="90000" y="66000"/>
                    <a:pt x="90000" y="72000"/>
                  </a:cubicBezTo>
                  <a:cubicBezTo>
                    <a:pt x="96000" y="78000"/>
                    <a:pt x="96000" y="78000"/>
                    <a:pt x="96000" y="78000"/>
                  </a:cubicBezTo>
                  <a:cubicBezTo>
                    <a:pt x="90000" y="84000"/>
                    <a:pt x="90000" y="84000"/>
                    <a:pt x="90000" y="90000"/>
                  </a:cubicBezTo>
                  <a:cubicBezTo>
                    <a:pt x="90000" y="90000"/>
                    <a:pt x="96000" y="90000"/>
                    <a:pt x="96000" y="90000"/>
                  </a:cubicBezTo>
                  <a:cubicBezTo>
                    <a:pt x="96000" y="90000"/>
                    <a:pt x="102000" y="90000"/>
                    <a:pt x="102000" y="90000"/>
                  </a:cubicBezTo>
                  <a:cubicBezTo>
                    <a:pt x="102000" y="90000"/>
                    <a:pt x="102000" y="90000"/>
                    <a:pt x="108000" y="90000"/>
                  </a:cubicBezTo>
                  <a:cubicBezTo>
                    <a:pt x="108000" y="90000"/>
                    <a:pt x="108000" y="90000"/>
                    <a:pt x="108000" y="90000"/>
                  </a:cubicBezTo>
                  <a:cubicBezTo>
                    <a:pt x="108000" y="96000"/>
                    <a:pt x="108000" y="96000"/>
                    <a:pt x="108000" y="96000"/>
                  </a:cubicBezTo>
                  <a:cubicBezTo>
                    <a:pt x="114000" y="90000"/>
                    <a:pt x="120000" y="84000"/>
                    <a:pt x="120000" y="78000"/>
                  </a:cubicBezTo>
                  <a:cubicBezTo>
                    <a:pt x="120000" y="78000"/>
                    <a:pt x="120000" y="72000"/>
                    <a:pt x="120000" y="72000"/>
                  </a:cubicBezTo>
                  <a:cubicBezTo>
                    <a:pt x="120000" y="72000"/>
                    <a:pt x="120000" y="72000"/>
                    <a:pt x="114000" y="72000"/>
                  </a:cubicBezTo>
                  <a:cubicBezTo>
                    <a:pt x="114000" y="72000"/>
                    <a:pt x="108000" y="72000"/>
                    <a:pt x="108000" y="66000"/>
                  </a:cubicBezTo>
                  <a:cubicBezTo>
                    <a:pt x="108000" y="60000"/>
                    <a:pt x="108000" y="60000"/>
                    <a:pt x="102000" y="60000"/>
                  </a:cubicBezTo>
                  <a:cubicBezTo>
                    <a:pt x="102000" y="60000"/>
                    <a:pt x="102000" y="60000"/>
                    <a:pt x="102000" y="60000"/>
                  </a:cubicBezTo>
                  <a:cubicBezTo>
                    <a:pt x="102000" y="60000"/>
                    <a:pt x="102000" y="54000"/>
                    <a:pt x="102000" y="54000"/>
                  </a:cubicBezTo>
                  <a:cubicBezTo>
                    <a:pt x="102000" y="54000"/>
                    <a:pt x="102000" y="48000"/>
                    <a:pt x="96000" y="48000"/>
                  </a:cubicBezTo>
                  <a:cubicBezTo>
                    <a:pt x="96000" y="48000"/>
                    <a:pt x="90000" y="48000"/>
                    <a:pt x="90000" y="42000"/>
                  </a:cubicBezTo>
                  <a:cubicBezTo>
                    <a:pt x="90000" y="42000"/>
                    <a:pt x="84000" y="42000"/>
                    <a:pt x="84000" y="36000"/>
                  </a:cubicBezTo>
                  <a:cubicBezTo>
                    <a:pt x="84000" y="36000"/>
                    <a:pt x="84000" y="36000"/>
                    <a:pt x="84000" y="36000"/>
                  </a:cubicBezTo>
                  <a:cubicBezTo>
                    <a:pt x="78000" y="36000"/>
                    <a:pt x="78000" y="36000"/>
                    <a:pt x="78000" y="30000"/>
                  </a:cubicBezTo>
                  <a:cubicBezTo>
                    <a:pt x="72000" y="30000"/>
                    <a:pt x="66000" y="30000"/>
                    <a:pt x="66000" y="24000"/>
                  </a:cubicBezTo>
                  <a:cubicBezTo>
                    <a:pt x="66000" y="18000"/>
                    <a:pt x="66000" y="18000"/>
                    <a:pt x="60000" y="12000"/>
                  </a:cubicBezTo>
                  <a:cubicBezTo>
                    <a:pt x="60000" y="12000"/>
                    <a:pt x="60000" y="12000"/>
                    <a:pt x="60000" y="12000"/>
                  </a:cubicBezTo>
                  <a:cubicBezTo>
                    <a:pt x="60000" y="6000"/>
                    <a:pt x="54000" y="6000"/>
                    <a:pt x="54000" y="6000"/>
                  </a:cubicBezTo>
                  <a:cubicBezTo>
                    <a:pt x="48000" y="6000"/>
                    <a:pt x="48000" y="6000"/>
                    <a:pt x="48000" y="0"/>
                  </a:cubicBezTo>
                  <a:cubicBezTo>
                    <a:pt x="42000" y="0"/>
                    <a:pt x="42000" y="6000"/>
                    <a:pt x="42000" y="6000"/>
                  </a:cubicBezTo>
                  <a:cubicBezTo>
                    <a:pt x="42000" y="6000"/>
                    <a:pt x="42000" y="12000"/>
                    <a:pt x="42000" y="18000"/>
                  </a:cubicBezTo>
                  <a:cubicBezTo>
                    <a:pt x="42000" y="18000"/>
                    <a:pt x="42000" y="18000"/>
                    <a:pt x="42000" y="18000"/>
                  </a:cubicBezTo>
                  <a:cubicBezTo>
                    <a:pt x="42000" y="18000"/>
                    <a:pt x="42000" y="18000"/>
                    <a:pt x="42000" y="18000"/>
                  </a:cubicBezTo>
                  <a:cubicBezTo>
                    <a:pt x="42000" y="18000"/>
                    <a:pt x="42000" y="18000"/>
                    <a:pt x="42000" y="24000"/>
                  </a:cubicBezTo>
                  <a:cubicBezTo>
                    <a:pt x="42000" y="24000"/>
                    <a:pt x="42000" y="24000"/>
                    <a:pt x="42000" y="24000"/>
                  </a:cubicBezTo>
                  <a:cubicBezTo>
                    <a:pt x="42000" y="24000"/>
                    <a:pt x="42000" y="24000"/>
                    <a:pt x="42000" y="24000"/>
                  </a:cubicBezTo>
                  <a:cubicBezTo>
                    <a:pt x="42000" y="18000"/>
                    <a:pt x="42000" y="18000"/>
                    <a:pt x="42000" y="18000"/>
                  </a:cubicBezTo>
                  <a:cubicBezTo>
                    <a:pt x="42000" y="18000"/>
                    <a:pt x="42000" y="18000"/>
                    <a:pt x="42000" y="18000"/>
                  </a:cubicBezTo>
                  <a:cubicBezTo>
                    <a:pt x="42000" y="18000"/>
                    <a:pt x="42000" y="18000"/>
                    <a:pt x="42000" y="18000"/>
                  </a:cubicBezTo>
                  <a:cubicBezTo>
                    <a:pt x="42000" y="18000"/>
                    <a:pt x="36000" y="18000"/>
                    <a:pt x="36000" y="18000"/>
                  </a:cubicBezTo>
                  <a:cubicBezTo>
                    <a:pt x="36000" y="12000"/>
                    <a:pt x="30000" y="12000"/>
                    <a:pt x="30000" y="18000"/>
                  </a:cubicBezTo>
                  <a:cubicBezTo>
                    <a:pt x="30000" y="18000"/>
                    <a:pt x="30000" y="18000"/>
                    <a:pt x="30000" y="18000"/>
                  </a:cubicBezTo>
                  <a:cubicBezTo>
                    <a:pt x="30000" y="18000"/>
                    <a:pt x="30000" y="18000"/>
                    <a:pt x="30000" y="18000"/>
                  </a:cubicBezTo>
                  <a:cubicBezTo>
                    <a:pt x="30000" y="18000"/>
                    <a:pt x="30000" y="18000"/>
                    <a:pt x="30000" y="18000"/>
                  </a:cubicBezTo>
                  <a:cubicBezTo>
                    <a:pt x="30000" y="18000"/>
                    <a:pt x="24000" y="18000"/>
                    <a:pt x="24000" y="18000"/>
                  </a:cubicBezTo>
                  <a:cubicBezTo>
                    <a:pt x="24000" y="18000"/>
                    <a:pt x="24000" y="18000"/>
                    <a:pt x="24000" y="18000"/>
                  </a:cubicBezTo>
                  <a:cubicBezTo>
                    <a:pt x="24000" y="18000"/>
                    <a:pt x="24000" y="18000"/>
                    <a:pt x="24000" y="18000"/>
                  </a:cubicBezTo>
                  <a:cubicBezTo>
                    <a:pt x="24000" y="18000"/>
                    <a:pt x="24000" y="18000"/>
                    <a:pt x="30000" y="18000"/>
                  </a:cubicBezTo>
                  <a:cubicBezTo>
                    <a:pt x="30000" y="18000"/>
                    <a:pt x="30000" y="18000"/>
                    <a:pt x="30000" y="18000"/>
                  </a:cubicBezTo>
                  <a:cubicBezTo>
                    <a:pt x="30000" y="18000"/>
                    <a:pt x="30000" y="18000"/>
                    <a:pt x="30000" y="18000"/>
                  </a:cubicBezTo>
                  <a:cubicBezTo>
                    <a:pt x="30000" y="12000"/>
                    <a:pt x="30000" y="12000"/>
                    <a:pt x="30000" y="12000"/>
                  </a:cubicBezTo>
                  <a:cubicBezTo>
                    <a:pt x="24000" y="12000"/>
                    <a:pt x="24000" y="6000"/>
                    <a:pt x="24000" y="12000"/>
                  </a:cubicBezTo>
                  <a:cubicBezTo>
                    <a:pt x="18000" y="12000"/>
                    <a:pt x="12000" y="12000"/>
                    <a:pt x="12000" y="12000"/>
                  </a:cubicBezTo>
                  <a:cubicBezTo>
                    <a:pt x="6000" y="12000"/>
                    <a:pt x="6000" y="12000"/>
                    <a:pt x="6000" y="18000"/>
                  </a:cubicBezTo>
                  <a:cubicBezTo>
                    <a:pt x="6000" y="18000"/>
                    <a:pt x="6000" y="18000"/>
                    <a:pt x="6000" y="24000"/>
                  </a:cubicBezTo>
                  <a:cubicBezTo>
                    <a:pt x="0" y="24000"/>
                    <a:pt x="0" y="30000"/>
                    <a:pt x="6000" y="36000"/>
                  </a:cubicBezTo>
                  <a:cubicBezTo>
                    <a:pt x="6000" y="36000"/>
                    <a:pt x="12000" y="36000"/>
                    <a:pt x="6000" y="42000"/>
                  </a:cubicBezTo>
                  <a:close/>
                  <a:moveTo>
                    <a:pt x="48000" y="78000"/>
                  </a:moveTo>
                  <a:cubicBezTo>
                    <a:pt x="42000" y="78000"/>
                    <a:pt x="42000" y="78000"/>
                    <a:pt x="42000" y="78000"/>
                  </a:cubicBezTo>
                  <a:cubicBezTo>
                    <a:pt x="48000" y="78000"/>
                    <a:pt x="48000" y="78000"/>
                    <a:pt x="48000" y="78000"/>
                  </a:cubicBezTo>
                  <a:close/>
                  <a:moveTo>
                    <a:pt x="42000" y="36000"/>
                  </a:moveTo>
                  <a:cubicBezTo>
                    <a:pt x="42000" y="36000"/>
                    <a:pt x="42000" y="36000"/>
                    <a:pt x="42000" y="36000"/>
                  </a:cubicBezTo>
                  <a:cubicBezTo>
                    <a:pt x="42000" y="36000"/>
                    <a:pt x="42000" y="36000"/>
                    <a:pt x="42000" y="36000"/>
                  </a:cubicBezTo>
                  <a:cubicBezTo>
                    <a:pt x="42000" y="30000"/>
                    <a:pt x="42000" y="30000"/>
                    <a:pt x="42000" y="30000"/>
                  </a:cubicBezTo>
                  <a:lnTo>
                    <a:pt x="42000" y="36000"/>
                  </a:ln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5" name="Shape 1165"/>
            <p:cNvSpPr/>
            <p:nvPr/>
          </p:nvSpPr>
          <p:spPr>
            <a:xfrm>
              <a:off x="4718505" y="2146983"/>
              <a:ext cx="76200" cy="68263"/>
            </a:xfrm>
            <a:custGeom>
              <a:pathLst>
                <a:path extrusionOk="0" h="120000" w="120000">
                  <a:moveTo>
                    <a:pt x="114285" y="88421"/>
                  </a:moveTo>
                  <a:cubicBezTo>
                    <a:pt x="114285" y="82105"/>
                    <a:pt x="114285" y="82105"/>
                    <a:pt x="108571" y="82105"/>
                  </a:cubicBezTo>
                  <a:cubicBezTo>
                    <a:pt x="108571" y="75789"/>
                    <a:pt x="108571" y="75789"/>
                    <a:pt x="102857" y="75789"/>
                  </a:cubicBezTo>
                  <a:cubicBezTo>
                    <a:pt x="97142" y="75789"/>
                    <a:pt x="97142" y="75789"/>
                    <a:pt x="91428" y="75789"/>
                  </a:cubicBezTo>
                  <a:cubicBezTo>
                    <a:pt x="91428" y="75789"/>
                    <a:pt x="91428" y="75789"/>
                    <a:pt x="85714" y="75789"/>
                  </a:cubicBezTo>
                  <a:cubicBezTo>
                    <a:pt x="80000" y="75789"/>
                    <a:pt x="74285" y="75789"/>
                    <a:pt x="68571" y="75789"/>
                  </a:cubicBezTo>
                  <a:cubicBezTo>
                    <a:pt x="62857" y="75789"/>
                    <a:pt x="62857" y="75789"/>
                    <a:pt x="57142" y="75789"/>
                  </a:cubicBezTo>
                  <a:cubicBezTo>
                    <a:pt x="57142" y="69473"/>
                    <a:pt x="57142" y="69473"/>
                    <a:pt x="57142" y="69473"/>
                  </a:cubicBezTo>
                  <a:cubicBezTo>
                    <a:pt x="51428" y="69473"/>
                    <a:pt x="45714" y="63157"/>
                    <a:pt x="45714" y="56842"/>
                  </a:cubicBezTo>
                  <a:cubicBezTo>
                    <a:pt x="40000" y="56842"/>
                    <a:pt x="40000" y="56842"/>
                    <a:pt x="40000" y="50526"/>
                  </a:cubicBezTo>
                  <a:cubicBezTo>
                    <a:pt x="34285" y="50526"/>
                    <a:pt x="34285"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5714" y="50526"/>
                    <a:pt x="45714" y="50526"/>
                    <a:pt x="51428" y="50526"/>
                  </a:cubicBezTo>
                  <a:cubicBezTo>
                    <a:pt x="51428" y="50526"/>
                    <a:pt x="51428" y="44210"/>
                    <a:pt x="51428" y="44210"/>
                  </a:cubicBezTo>
                  <a:cubicBezTo>
                    <a:pt x="51428" y="44210"/>
                    <a:pt x="51428" y="44210"/>
                    <a:pt x="51428" y="44210"/>
                  </a:cubicBezTo>
                  <a:cubicBezTo>
                    <a:pt x="45714" y="37894"/>
                    <a:pt x="45714" y="37894"/>
                    <a:pt x="45714" y="31578"/>
                  </a:cubicBezTo>
                  <a:cubicBezTo>
                    <a:pt x="45714" y="31578"/>
                    <a:pt x="45714" y="25263"/>
                    <a:pt x="40000" y="25263"/>
                  </a:cubicBezTo>
                  <a:cubicBezTo>
                    <a:pt x="40000" y="25263"/>
                    <a:pt x="40000" y="25263"/>
                    <a:pt x="34285" y="25263"/>
                  </a:cubicBezTo>
                  <a:cubicBezTo>
                    <a:pt x="34285" y="25263"/>
                    <a:pt x="28571" y="25263"/>
                    <a:pt x="28571" y="18947"/>
                  </a:cubicBezTo>
                  <a:cubicBezTo>
                    <a:pt x="28571" y="18947"/>
                    <a:pt x="28571" y="18947"/>
                    <a:pt x="28571" y="18947"/>
                  </a:cubicBezTo>
                  <a:cubicBezTo>
                    <a:pt x="28571" y="12631"/>
                    <a:pt x="28571" y="12631"/>
                    <a:pt x="28571" y="12631"/>
                  </a:cubicBezTo>
                  <a:cubicBezTo>
                    <a:pt x="22857" y="6315"/>
                    <a:pt x="22857" y="6315"/>
                    <a:pt x="17142" y="0"/>
                  </a:cubicBezTo>
                  <a:cubicBezTo>
                    <a:pt x="11428" y="0"/>
                    <a:pt x="5714" y="0"/>
                    <a:pt x="5714" y="6315"/>
                  </a:cubicBezTo>
                  <a:cubicBezTo>
                    <a:pt x="5714" y="6315"/>
                    <a:pt x="0" y="6315"/>
                    <a:pt x="0" y="12631"/>
                  </a:cubicBezTo>
                  <a:cubicBezTo>
                    <a:pt x="5714" y="18947"/>
                    <a:pt x="5714" y="25263"/>
                    <a:pt x="5714" y="31578"/>
                  </a:cubicBezTo>
                  <a:cubicBezTo>
                    <a:pt x="5714" y="31578"/>
                    <a:pt x="5714" y="31578"/>
                    <a:pt x="5714" y="31578"/>
                  </a:cubicBezTo>
                  <a:cubicBezTo>
                    <a:pt x="11428" y="31578"/>
                    <a:pt x="17142" y="31578"/>
                    <a:pt x="17142" y="37894"/>
                  </a:cubicBezTo>
                  <a:cubicBezTo>
                    <a:pt x="22857" y="37894"/>
                    <a:pt x="22857" y="37894"/>
                    <a:pt x="22857" y="44210"/>
                  </a:cubicBezTo>
                  <a:cubicBezTo>
                    <a:pt x="22857" y="44210"/>
                    <a:pt x="22857" y="50526"/>
                    <a:pt x="22857" y="50526"/>
                  </a:cubicBezTo>
                  <a:cubicBezTo>
                    <a:pt x="22857" y="56842"/>
                    <a:pt x="22857" y="56842"/>
                    <a:pt x="17142" y="63157"/>
                  </a:cubicBezTo>
                  <a:cubicBezTo>
                    <a:pt x="17142" y="63157"/>
                    <a:pt x="17142" y="63157"/>
                    <a:pt x="11428" y="69473"/>
                  </a:cubicBezTo>
                  <a:cubicBezTo>
                    <a:pt x="11428" y="75789"/>
                    <a:pt x="11428" y="82105"/>
                    <a:pt x="11428" y="88421"/>
                  </a:cubicBezTo>
                  <a:cubicBezTo>
                    <a:pt x="11428" y="94736"/>
                    <a:pt x="17142" y="94736"/>
                    <a:pt x="17142" y="94736"/>
                  </a:cubicBezTo>
                  <a:cubicBezTo>
                    <a:pt x="17142" y="94736"/>
                    <a:pt x="17142" y="94736"/>
                    <a:pt x="17142" y="94736"/>
                  </a:cubicBezTo>
                  <a:cubicBezTo>
                    <a:pt x="22857" y="101052"/>
                    <a:pt x="22857" y="101052"/>
                    <a:pt x="28571" y="101052"/>
                  </a:cubicBezTo>
                  <a:cubicBezTo>
                    <a:pt x="28571" y="101052"/>
                    <a:pt x="28571" y="94736"/>
                    <a:pt x="34285" y="94736"/>
                  </a:cubicBezTo>
                  <a:cubicBezTo>
                    <a:pt x="34285" y="94736"/>
                    <a:pt x="34285" y="101052"/>
                    <a:pt x="34285" y="101052"/>
                  </a:cubicBezTo>
                  <a:cubicBezTo>
                    <a:pt x="34285" y="101052"/>
                    <a:pt x="34285" y="101052"/>
                    <a:pt x="34285" y="101052"/>
                  </a:cubicBezTo>
                  <a:cubicBezTo>
                    <a:pt x="34285" y="107368"/>
                    <a:pt x="34285" y="107368"/>
                    <a:pt x="34285" y="107368"/>
                  </a:cubicBezTo>
                  <a:cubicBezTo>
                    <a:pt x="40000" y="107368"/>
                    <a:pt x="45714" y="113684"/>
                    <a:pt x="51428" y="113684"/>
                  </a:cubicBezTo>
                  <a:cubicBezTo>
                    <a:pt x="57142" y="113684"/>
                    <a:pt x="68571" y="113684"/>
                    <a:pt x="74285" y="113684"/>
                  </a:cubicBezTo>
                  <a:cubicBezTo>
                    <a:pt x="80000" y="113684"/>
                    <a:pt x="80000" y="120000"/>
                    <a:pt x="80000" y="120000"/>
                  </a:cubicBezTo>
                  <a:cubicBezTo>
                    <a:pt x="85714" y="120000"/>
                    <a:pt x="91428" y="120000"/>
                    <a:pt x="91428" y="120000"/>
                  </a:cubicBezTo>
                  <a:cubicBezTo>
                    <a:pt x="97142" y="120000"/>
                    <a:pt x="97142" y="120000"/>
                    <a:pt x="102857" y="120000"/>
                  </a:cubicBezTo>
                  <a:cubicBezTo>
                    <a:pt x="102857" y="120000"/>
                    <a:pt x="102857" y="120000"/>
                    <a:pt x="102857" y="120000"/>
                  </a:cubicBezTo>
                  <a:cubicBezTo>
                    <a:pt x="108571" y="113684"/>
                    <a:pt x="108571" y="113684"/>
                    <a:pt x="114285" y="113684"/>
                  </a:cubicBezTo>
                  <a:cubicBezTo>
                    <a:pt x="114285" y="113684"/>
                    <a:pt x="114285" y="107368"/>
                    <a:pt x="114285" y="107368"/>
                  </a:cubicBezTo>
                  <a:cubicBezTo>
                    <a:pt x="114285" y="107368"/>
                    <a:pt x="114285" y="101052"/>
                    <a:pt x="114285" y="101052"/>
                  </a:cubicBezTo>
                  <a:cubicBezTo>
                    <a:pt x="120000" y="94736"/>
                    <a:pt x="120000" y="88421"/>
                    <a:pt x="114285" y="88421"/>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6" name="Shape 1166"/>
            <p:cNvSpPr/>
            <p:nvPr/>
          </p:nvSpPr>
          <p:spPr>
            <a:xfrm>
              <a:off x="4593093" y="2127933"/>
              <a:ext cx="71438" cy="47625"/>
            </a:xfrm>
            <a:custGeom>
              <a:pathLst>
                <a:path extrusionOk="0" h="120000" w="120000">
                  <a:moveTo>
                    <a:pt x="78000" y="73846"/>
                  </a:moveTo>
                  <a:cubicBezTo>
                    <a:pt x="72000" y="73846"/>
                    <a:pt x="72000" y="64615"/>
                    <a:pt x="66000" y="64615"/>
                  </a:cubicBezTo>
                  <a:cubicBezTo>
                    <a:pt x="66000" y="64615"/>
                    <a:pt x="66000" y="64615"/>
                    <a:pt x="66000" y="64615"/>
                  </a:cubicBezTo>
                  <a:cubicBezTo>
                    <a:pt x="66000" y="55384"/>
                    <a:pt x="66000" y="46153"/>
                    <a:pt x="66000" y="46153"/>
                  </a:cubicBezTo>
                  <a:cubicBezTo>
                    <a:pt x="66000" y="36923"/>
                    <a:pt x="66000" y="36923"/>
                    <a:pt x="66000" y="27692"/>
                  </a:cubicBezTo>
                  <a:cubicBezTo>
                    <a:pt x="66000" y="18461"/>
                    <a:pt x="60000" y="18461"/>
                    <a:pt x="60000" y="18461"/>
                  </a:cubicBezTo>
                  <a:cubicBezTo>
                    <a:pt x="54000" y="18461"/>
                    <a:pt x="54000" y="18461"/>
                    <a:pt x="54000" y="9230"/>
                  </a:cubicBezTo>
                  <a:cubicBezTo>
                    <a:pt x="54000" y="9230"/>
                    <a:pt x="54000" y="0"/>
                    <a:pt x="48000" y="0"/>
                  </a:cubicBezTo>
                  <a:cubicBezTo>
                    <a:pt x="48000" y="0"/>
                    <a:pt x="42000" y="0"/>
                    <a:pt x="42000" y="0"/>
                  </a:cubicBezTo>
                  <a:cubicBezTo>
                    <a:pt x="36000" y="9230"/>
                    <a:pt x="30000" y="9230"/>
                    <a:pt x="30000" y="18461"/>
                  </a:cubicBezTo>
                  <a:cubicBezTo>
                    <a:pt x="24000" y="18461"/>
                    <a:pt x="24000" y="18461"/>
                    <a:pt x="24000" y="18461"/>
                  </a:cubicBezTo>
                  <a:cubicBezTo>
                    <a:pt x="24000" y="27692"/>
                    <a:pt x="24000" y="27692"/>
                    <a:pt x="18000" y="27692"/>
                  </a:cubicBezTo>
                  <a:cubicBezTo>
                    <a:pt x="18000" y="27692"/>
                    <a:pt x="18000" y="36923"/>
                    <a:pt x="12000" y="36923"/>
                  </a:cubicBezTo>
                  <a:cubicBezTo>
                    <a:pt x="12000" y="36923"/>
                    <a:pt x="12000" y="36923"/>
                    <a:pt x="12000" y="46153"/>
                  </a:cubicBezTo>
                  <a:cubicBezTo>
                    <a:pt x="18000" y="46153"/>
                    <a:pt x="18000" y="46153"/>
                    <a:pt x="18000" y="46153"/>
                  </a:cubicBezTo>
                  <a:cubicBezTo>
                    <a:pt x="18000" y="46153"/>
                    <a:pt x="18000" y="46153"/>
                    <a:pt x="18000" y="46153"/>
                  </a:cubicBezTo>
                  <a:cubicBezTo>
                    <a:pt x="18000" y="46153"/>
                    <a:pt x="18000" y="46153"/>
                    <a:pt x="18000" y="46153"/>
                  </a:cubicBezTo>
                  <a:cubicBezTo>
                    <a:pt x="12000" y="46153"/>
                    <a:pt x="12000" y="46153"/>
                    <a:pt x="6000" y="46153"/>
                  </a:cubicBezTo>
                  <a:cubicBezTo>
                    <a:pt x="6000" y="46153"/>
                    <a:pt x="0" y="55384"/>
                    <a:pt x="0" y="55384"/>
                  </a:cubicBezTo>
                  <a:cubicBezTo>
                    <a:pt x="0" y="64615"/>
                    <a:pt x="0" y="64615"/>
                    <a:pt x="0" y="64615"/>
                  </a:cubicBezTo>
                  <a:cubicBezTo>
                    <a:pt x="6000" y="73846"/>
                    <a:pt x="6000" y="73846"/>
                    <a:pt x="6000" y="73846"/>
                  </a:cubicBezTo>
                  <a:cubicBezTo>
                    <a:pt x="12000" y="83076"/>
                    <a:pt x="18000" y="83076"/>
                    <a:pt x="24000" y="83076"/>
                  </a:cubicBezTo>
                  <a:cubicBezTo>
                    <a:pt x="24000" y="83076"/>
                    <a:pt x="30000" y="83076"/>
                    <a:pt x="30000" y="83076"/>
                  </a:cubicBezTo>
                  <a:cubicBezTo>
                    <a:pt x="30000" y="83076"/>
                    <a:pt x="36000" y="83076"/>
                    <a:pt x="42000" y="83076"/>
                  </a:cubicBezTo>
                  <a:cubicBezTo>
                    <a:pt x="42000" y="83076"/>
                    <a:pt x="42000" y="83076"/>
                    <a:pt x="42000" y="83076"/>
                  </a:cubicBezTo>
                  <a:cubicBezTo>
                    <a:pt x="42000" y="83076"/>
                    <a:pt x="42000" y="83076"/>
                    <a:pt x="42000" y="92307"/>
                  </a:cubicBezTo>
                  <a:cubicBezTo>
                    <a:pt x="30000" y="92307"/>
                    <a:pt x="24000" y="92307"/>
                    <a:pt x="18000" y="92307"/>
                  </a:cubicBezTo>
                  <a:cubicBezTo>
                    <a:pt x="18000" y="92307"/>
                    <a:pt x="18000" y="92307"/>
                    <a:pt x="18000" y="101538"/>
                  </a:cubicBezTo>
                  <a:cubicBezTo>
                    <a:pt x="18000" y="110769"/>
                    <a:pt x="18000" y="110769"/>
                    <a:pt x="24000" y="110769"/>
                  </a:cubicBezTo>
                  <a:cubicBezTo>
                    <a:pt x="24000" y="120000"/>
                    <a:pt x="24000" y="120000"/>
                    <a:pt x="24000" y="120000"/>
                  </a:cubicBezTo>
                  <a:cubicBezTo>
                    <a:pt x="30000" y="120000"/>
                    <a:pt x="30000" y="120000"/>
                    <a:pt x="36000" y="120000"/>
                  </a:cubicBezTo>
                  <a:cubicBezTo>
                    <a:pt x="42000" y="120000"/>
                    <a:pt x="48000" y="120000"/>
                    <a:pt x="54000" y="110769"/>
                  </a:cubicBezTo>
                  <a:cubicBezTo>
                    <a:pt x="54000" y="110769"/>
                    <a:pt x="54000" y="110769"/>
                    <a:pt x="60000" y="110769"/>
                  </a:cubicBezTo>
                  <a:cubicBezTo>
                    <a:pt x="60000" y="110769"/>
                    <a:pt x="66000" y="110769"/>
                    <a:pt x="72000" y="101538"/>
                  </a:cubicBezTo>
                  <a:cubicBezTo>
                    <a:pt x="72000" y="101538"/>
                    <a:pt x="72000" y="101538"/>
                    <a:pt x="72000" y="110769"/>
                  </a:cubicBezTo>
                  <a:cubicBezTo>
                    <a:pt x="78000" y="110769"/>
                    <a:pt x="78000" y="110769"/>
                    <a:pt x="84000" y="110769"/>
                  </a:cubicBezTo>
                  <a:cubicBezTo>
                    <a:pt x="84000" y="110769"/>
                    <a:pt x="90000" y="110769"/>
                    <a:pt x="90000" y="110769"/>
                  </a:cubicBezTo>
                  <a:cubicBezTo>
                    <a:pt x="90000" y="110769"/>
                    <a:pt x="96000" y="110769"/>
                    <a:pt x="96000" y="110769"/>
                  </a:cubicBezTo>
                  <a:cubicBezTo>
                    <a:pt x="96000" y="110769"/>
                    <a:pt x="102000" y="110769"/>
                    <a:pt x="102000" y="101538"/>
                  </a:cubicBezTo>
                  <a:cubicBezTo>
                    <a:pt x="108000" y="101538"/>
                    <a:pt x="114000" y="92307"/>
                    <a:pt x="120000" y="83076"/>
                  </a:cubicBezTo>
                  <a:cubicBezTo>
                    <a:pt x="120000" y="83076"/>
                    <a:pt x="120000" y="83076"/>
                    <a:pt x="120000" y="73846"/>
                  </a:cubicBezTo>
                  <a:cubicBezTo>
                    <a:pt x="120000" y="73846"/>
                    <a:pt x="120000" y="64615"/>
                    <a:pt x="114000" y="55384"/>
                  </a:cubicBezTo>
                  <a:cubicBezTo>
                    <a:pt x="114000" y="55384"/>
                    <a:pt x="114000" y="55384"/>
                    <a:pt x="114000" y="55384"/>
                  </a:cubicBezTo>
                  <a:cubicBezTo>
                    <a:pt x="114000" y="55384"/>
                    <a:pt x="108000" y="64615"/>
                    <a:pt x="108000" y="64615"/>
                  </a:cubicBezTo>
                  <a:cubicBezTo>
                    <a:pt x="108000" y="64615"/>
                    <a:pt x="108000" y="64615"/>
                    <a:pt x="108000" y="64615"/>
                  </a:cubicBezTo>
                  <a:cubicBezTo>
                    <a:pt x="108000" y="64615"/>
                    <a:pt x="102000" y="64615"/>
                    <a:pt x="102000" y="55384"/>
                  </a:cubicBezTo>
                  <a:cubicBezTo>
                    <a:pt x="102000" y="55384"/>
                    <a:pt x="102000" y="46153"/>
                    <a:pt x="102000" y="46153"/>
                  </a:cubicBezTo>
                  <a:cubicBezTo>
                    <a:pt x="102000" y="46153"/>
                    <a:pt x="102000" y="36923"/>
                    <a:pt x="102000" y="36923"/>
                  </a:cubicBezTo>
                  <a:cubicBezTo>
                    <a:pt x="102000" y="27692"/>
                    <a:pt x="102000" y="18461"/>
                    <a:pt x="108000" y="18461"/>
                  </a:cubicBezTo>
                  <a:cubicBezTo>
                    <a:pt x="108000" y="9230"/>
                    <a:pt x="108000" y="9230"/>
                    <a:pt x="108000" y="9230"/>
                  </a:cubicBezTo>
                  <a:cubicBezTo>
                    <a:pt x="102000" y="9230"/>
                    <a:pt x="102000" y="9230"/>
                    <a:pt x="102000" y="9230"/>
                  </a:cubicBezTo>
                  <a:cubicBezTo>
                    <a:pt x="96000" y="18461"/>
                    <a:pt x="90000" y="18461"/>
                    <a:pt x="90000" y="27692"/>
                  </a:cubicBezTo>
                  <a:cubicBezTo>
                    <a:pt x="84000" y="27692"/>
                    <a:pt x="84000" y="27692"/>
                    <a:pt x="84000" y="36923"/>
                  </a:cubicBezTo>
                  <a:cubicBezTo>
                    <a:pt x="84000" y="36923"/>
                    <a:pt x="84000" y="36923"/>
                    <a:pt x="84000" y="36923"/>
                  </a:cubicBezTo>
                  <a:cubicBezTo>
                    <a:pt x="90000" y="46153"/>
                    <a:pt x="84000" y="46153"/>
                    <a:pt x="84000" y="46153"/>
                  </a:cubicBezTo>
                  <a:cubicBezTo>
                    <a:pt x="84000" y="46153"/>
                    <a:pt x="84000" y="46153"/>
                    <a:pt x="84000" y="46153"/>
                  </a:cubicBezTo>
                  <a:cubicBezTo>
                    <a:pt x="78000" y="55384"/>
                    <a:pt x="78000" y="55384"/>
                    <a:pt x="78000" y="64615"/>
                  </a:cubicBezTo>
                  <a:cubicBezTo>
                    <a:pt x="78000" y="64615"/>
                    <a:pt x="84000" y="64615"/>
                    <a:pt x="84000" y="64615"/>
                  </a:cubicBezTo>
                  <a:cubicBezTo>
                    <a:pt x="84000" y="64615"/>
                    <a:pt x="78000" y="73846"/>
                    <a:pt x="78000" y="73846"/>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7" name="Shape 1167"/>
            <p:cNvSpPr/>
            <p:nvPr/>
          </p:nvSpPr>
          <p:spPr>
            <a:xfrm>
              <a:off x="6386968" y="3361420"/>
              <a:ext cx="76200" cy="76200"/>
            </a:xfrm>
            <a:custGeom>
              <a:pathLst>
                <a:path extrusionOk="0" h="120000" w="120000">
                  <a:moveTo>
                    <a:pt x="120000" y="11428"/>
                  </a:moveTo>
                  <a:cubicBezTo>
                    <a:pt x="114285" y="11428"/>
                    <a:pt x="114285" y="11428"/>
                    <a:pt x="114285" y="11428"/>
                  </a:cubicBezTo>
                  <a:cubicBezTo>
                    <a:pt x="108571" y="11428"/>
                    <a:pt x="108571" y="5714"/>
                    <a:pt x="108571" y="5714"/>
                  </a:cubicBezTo>
                  <a:cubicBezTo>
                    <a:pt x="108571" y="5714"/>
                    <a:pt x="108571" y="5714"/>
                    <a:pt x="108571" y="5714"/>
                  </a:cubicBezTo>
                  <a:cubicBezTo>
                    <a:pt x="108571" y="5714"/>
                    <a:pt x="102857" y="0"/>
                    <a:pt x="102857" y="5714"/>
                  </a:cubicBezTo>
                  <a:cubicBezTo>
                    <a:pt x="102857" y="5714"/>
                    <a:pt x="97142" y="5714"/>
                    <a:pt x="97142" y="5714"/>
                  </a:cubicBezTo>
                  <a:cubicBezTo>
                    <a:pt x="97142" y="11428"/>
                    <a:pt x="91428" y="22857"/>
                    <a:pt x="85714" y="22857"/>
                  </a:cubicBezTo>
                  <a:cubicBezTo>
                    <a:pt x="85714" y="22857"/>
                    <a:pt x="80000" y="28571"/>
                    <a:pt x="80000" y="28571"/>
                  </a:cubicBezTo>
                  <a:cubicBezTo>
                    <a:pt x="80000" y="28571"/>
                    <a:pt x="80000" y="34285"/>
                    <a:pt x="80000" y="34285"/>
                  </a:cubicBezTo>
                  <a:cubicBezTo>
                    <a:pt x="74285" y="40000"/>
                    <a:pt x="74285" y="45714"/>
                    <a:pt x="68571" y="45714"/>
                  </a:cubicBezTo>
                  <a:cubicBezTo>
                    <a:pt x="62857" y="51428"/>
                    <a:pt x="57142" y="51428"/>
                    <a:pt x="51428" y="57142"/>
                  </a:cubicBezTo>
                  <a:cubicBezTo>
                    <a:pt x="45714" y="57142"/>
                    <a:pt x="45714" y="62857"/>
                    <a:pt x="40000" y="62857"/>
                  </a:cubicBezTo>
                  <a:cubicBezTo>
                    <a:pt x="40000" y="62857"/>
                    <a:pt x="34285" y="62857"/>
                    <a:pt x="34285" y="62857"/>
                  </a:cubicBezTo>
                  <a:cubicBezTo>
                    <a:pt x="28571" y="68571"/>
                    <a:pt x="22857" y="74285"/>
                    <a:pt x="17142" y="80000"/>
                  </a:cubicBezTo>
                  <a:cubicBezTo>
                    <a:pt x="11428" y="85714"/>
                    <a:pt x="5714" y="91428"/>
                    <a:pt x="5714" y="102857"/>
                  </a:cubicBezTo>
                  <a:cubicBezTo>
                    <a:pt x="0" y="102857"/>
                    <a:pt x="5714" y="102857"/>
                    <a:pt x="5714" y="108571"/>
                  </a:cubicBezTo>
                  <a:cubicBezTo>
                    <a:pt x="11428" y="108571"/>
                    <a:pt x="17142" y="108571"/>
                    <a:pt x="17142" y="114285"/>
                  </a:cubicBezTo>
                  <a:cubicBezTo>
                    <a:pt x="17142" y="114285"/>
                    <a:pt x="17142" y="114285"/>
                    <a:pt x="17142" y="114285"/>
                  </a:cubicBezTo>
                  <a:cubicBezTo>
                    <a:pt x="22857" y="120000"/>
                    <a:pt x="28571" y="120000"/>
                    <a:pt x="28571" y="120000"/>
                  </a:cubicBezTo>
                  <a:cubicBezTo>
                    <a:pt x="40000" y="114285"/>
                    <a:pt x="40000" y="108571"/>
                    <a:pt x="51428" y="102857"/>
                  </a:cubicBezTo>
                  <a:cubicBezTo>
                    <a:pt x="51428" y="102857"/>
                    <a:pt x="51428" y="97142"/>
                    <a:pt x="57142" y="97142"/>
                  </a:cubicBezTo>
                  <a:cubicBezTo>
                    <a:pt x="57142" y="91428"/>
                    <a:pt x="57142" y="91428"/>
                    <a:pt x="57142" y="91428"/>
                  </a:cubicBezTo>
                  <a:cubicBezTo>
                    <a:pt x="62857" y="85714"/>
                    <a:pt x="62857" y="85714"/>
                    <a:pt x="62857" y="80000"/>
                  </a:cubicBezTo>
                  <a:cubicBezTo>
                    <a:pt x="68571" y="68571"/>
                    <a:pt x="68571" y="74285"/>
                    <a:pt x="80000" y="68571"/>
                  </a:cubicBezTo>
                  <a:cubicBezTo>
                    <a:pt x="80000" y="68571"/>
                    <a:pt x="85714" y="68571"/>
                    <a:pt x="85714" y="68571"/>
                  </a:cubicBezTo>
                  <a:cubicBezTo>
                    <a:pt x="91428" y="68571"/>
                    <a:pt x="91428" y="62857"/>
                    <a:pt x="91428" y="62857"/>
                  </a:cubicBezTo>
                  <a:cubicBezTo>
                    <a:pt x="91428" y="57142"/>
                    <a:pt x="91428" y="51428"/>
                    <a:pt x="97142" y="51428"/>
                  </a:cubicBezTo>
                  <a:cubicBezTo>
                    <a:pt x="97142" y="51428"/>
                    <a:pt x="97142" y="51428"/>
                    <a:pt x="102857" y="45714"/>
                  </a:cubicBezTo>
                  <a:cubicBezTo>
                    <a:pt x="108571" y="40000"/>
                    <a:pt x="114285" y="34285"/>
                    <a:pt x="114285" y="28571"/>
                  </a:cubicBezTo>
                  <a:cubicBezTo>
                    <a:pt x="120000" y="28571"/>
                    <a:pt x="120000" y="28571"/>
                    <a:pt x="120000" y="22857"/>
                  </a:cubicBezTo>
                  <a:cubicBezTo>
                    <a:pt x="120000" y="22857"/>
                    <a:pt x="120000" y="22857"/>
                    <a:pt x="120000" y="22857"/>
                  </a:cubicBezTo>
                  <a:cubicBezTo>
                    <a:pt x="120000" y="17142"/>
                    <a:pt x="120000" y="17142"/>
                    <a:pt x="120000" y="17142"/>
                  </a:cubicBezTo>
                  <a:cubicBezTo>
                    <a:pt x="120000" y="17142"/>
                    <a:pt x="120000" y="17142"/>
                    <a:pt x="120000" y="17142"/>
                  </a:cubicBezTo>
                  <a:cubicBezTo>
                    <a:pt x="120000" y="17142"/>
                    <a:pt x="120000" y="17142"/>
                    <a:pt x="120000" y="11428"/>
                  </a:cubicBezTo>
                  <a:cubicBezTo>
                    <a:pt x="120000" y="11428"/>
                    <a:pt x="120000" y="11428"/>
                    <a:pt x="120000" y="11428"/>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8" name="Shape 1168"/>
            <p:cNvSpPr/>
            <p:nvPr/>
          </p:nvSpPr>
          <p:spPr>
            <a:xfrm>
              <a:off x="5069343" y="2380345"/>
              <a:ext cx="65088" cy="39688"/>
            </a:xfrm>
            <a:custGeom>
              <a:pathLst>
                <a:path extrusionOk="0" h="120000" w="120000">
                  <a:moveTo>
                    <a:pt x="60000" y="120000"/>
                  </a:moveTo>
                  <a:cubicBezTo>
                    <a:pt x="73333" y="120000"/>
                    <a:pt x="80000" y="109090"/>
                    <a:pt x="86666" y="98181"/>
                  </a:cubicBezTo>
                  <a:cubicBezTo>
                    <a:pt x="86666" y="98181"/>
                    <a:pt x="86666" y="98181"/>
                    <a:pt x="93333" y="98181"/>
                  </a:cubicBezTo>
                  <a:cubicBezTo>
                    <a:pt x="93333" y="87272"/>
                    <a:pt x="100000" y="87272"/>
                    <a:pt x="106666" y="87272"/>
                  </a:cubicBezTo>
                  <a:cubicBezTo>
                    <a:pt x="106666" y="87272"/>
                    <a:pt x="106666" y="87272"/>
                    <a:pt x="113333" y="76363"/>
                  </a:cubicBezTo>
                  <a:cubicBezTo>
                    <a:pt x="113333" y="76363"/>
                    <a:pt x="113333" y="76363"/>
                    <a:pt x="113333" y="65454"/>
                  </a:cubicBezTo>
                  <a:cubicBezTo>
                    <a:pt x="113333" y="65454"/>
                    <a:pt x="120000" y="65454"/>
                    <a:pt x="120000" y="65454"/>
                  </a:cubicBezTo>
                  <a:cubicBezTo>
                    <a:pt x="113333" y="54545"/>
                    <a:pt x="113333" y="54545"/>
                    <a:pt x="120000" y="43636"/>
                  </a:cubicBezTo>
                  <a:cubicBezTo>
                    <a:pt x="120000" y="43636"/>
                    <a:pt x="120000" y="43636"/>
                    <a:pt x="120000" y="43636"/>
                  </a:cubicBezTo>
                  <a:cubicBezTo>
                    <a:pt x="120000" y="43636"/>
                    <a:pt x="120000" y="43636"/>
                    <a:pt x="120000" y="43636"/>
                  </a:cubicBezTo>
                  <a:cubicBezTo>
                    <a:pt x="113333" y="32727"/>
                    <a:pt x="113333" y="32727"/>
                    <a:pt x="113333" y="32727"/>
                  </a:cubicBezTo>
                  <a:cubicBezTo>
                    <a:pt x="106666" y="32727"/>
                    <a:pt x="113333" y="21818"/>
                    <a:pt x="113333" y="21818"/>
                  </a:cubicBezTo>
                  <a:cubicBezTo>
                    <a:pt x="106666" y="21818"/>
                    <a:pt x="106666" y="10909"/>
                    <a:pt x="106666" y="10909"/>
                  </a:cubicBezTo>
                  <a:cubicBezTo>
                    <a:pt x="106666" y="10909"/>
                    <a:pt x="106666" y="10909"/>
                    <a:pt x="106666" y="10909"/>
                  </a:cubicBezTo>
                  <a:cubicBezTo>
                    <a:pt x="100000" y="10909"/>
                    <a:pt x="100000" y="10909"/>
                    <a:pt x="100000" y="10909"/>
                  </a:cubicBezTo>
                  <a:cubicBezTo>
                    <a:pt x="93333" y="0"/>
                    <a:pt x="93333" y="0"/>
                    <a:pt x="86666" y="10909"/>
                  </a:cubicBezTo>
                  <a:cubicBezTo>
                    <a:pt x="86666" y="10909"/>
                    <a:pt x="80000" y="21818"/>
                    <a:pt x="73333" y="10909"/>
                  </a:cubicBezTo>
                  <a:cubicBezTo>
                    <a:pt x="73333" y="10909"/>
                    <a:pt x="66666" y="10909"/>
                    <a:pt x="66666" y="10909"/>
                  </a:cubicBezTo>
                  <a:cubicBezTo>
                    <a:pt x="60000" y="10909"/>
                    <a:pt x="60000" y="10909"/>
                    <a:pt x="53333" y="21818"/>
                  </a:cubicBezTo>
                  <a:cubicBezTo>
                    <a:pt x="53333" y="21818"/>
                    <a:pt x="53333" y="21818"/>
                    <a:pt x="53333" y="21818"/>
                  </a:cubicBezTo>
                  <a:cubicBezTo>
                    <a:pt x="53333" y="21818"/>
                    <a:pt x="53333" y="21818"/>
                    <a:pt x="53333" y="10909"/>
                  </a:cubicBezTo>
                  <a:cubicBezTo>
                    <a:pt x="46666" y="10909"/>
                    <a:pt x="46666" y="10909"/>
                    <a:pt x="46666" y="10909"/>
                  </a:cubicBezTo>
                  <a:cubicBezTo>
                    <a:pt x="46666" y="21818"/>
                    <a:pt x="46666" y="21818"/>
                    <a:pt x="46666" y="21818"/>
                  </a:cubicBezTo>
                  <a:cubicBezTo>
                    <a:pt x="46666" y="32727"/>
                    <a:pt x="46666" y="32727"/>
                    <a:pt x="40000" y="32727"/>
                  </a:cubicBezTo>
                  <a:cubicBezTo>
                    <a:pt x="40000" y="32727"/>
                    <a:pt x="40000" y="32727"/>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33333" y="32727"/>
                    <a:pt x="33333" y="32727"/>
                    <a:pt x="33333" y="21818"/>
                  </a:cubicBezTo>
                  <a:cubicBezTo>
                    <a:pt x="33333" y="21818"/>
                    <a:pt x="33333" y="10909"/>
                    <a:pt x="33333" y="10909"/>
                  </a:cubicBezTo>
                  <a:cubicBezTo>
                    <a:pt x="33333" y="10909"/>
                    <a:pt x="26666" y="10909"/>
                    <a:pt x="26666" y="10909"/>
                  </a:cubicBezTo>
                  <a:cubicBezTo>
                    <a:pt x="26666" y="0"/>
                    <a:pt x="20000" y="0"/>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13333" y="10909"/>
                    <a:pt x="13333" y="10909"/>
                    <a:pt x="13333" y="10909"/>
                  </a:cubicBezTo>
                  <a:cubicBezTo>
                    <a:pt x="6666" y="21818"/>
                    <a:pt x="6666" y="21818"/>
                    <a:pt x="0" y="32727"/>
                  </a:cubicBezTo>
                  <a:cubicBezTo>
                    <a:pt x="0" y="32727"/>
                    <a:pt x="6666" y="43636"/>
                    <a:pt x="6666" y="43636"/>
                  </a:cubicBezTo>
                  <a:cubicBezTo>
                    <a:pt x="6666" y="43636"/>
                    <a:pt x="6666" y="43636"/>
                    <a:pt x="13333" y="32727"/>
                  </a:cubicBezTo>
                  <a:cubicBezTo>
                    <a:pt x="13333" y="32727"/>
                    <a:pt x="20000" y="32727"/>
                    <a:pt x="20000" y="43636"/>
                  </a:cubicBezTo>
                  <a:cubicBezTo>
                    <a:pt x="20000" y="43636"/>
                    <a:pt x="20000" y="43636"/>
                    <a:pt x="20000" y="43636"/>
                  </a:cubicBezTo>
                  <a:cubicBezTo>
                    <a:pt x="20000" y="43636"/>
                    <a:pt x="20000" y="54545"/>
                    <a:pt x="13333" y="54545"/>
                  </a:cubicBezTo>
                  <a:cubicBezTo>
                    <a:pt x="13333" y="54545"/>
                    <a:pt x="6666" y="54545"/>
                    <a:pt x="6666" y="54545"/>
                  </a:cubicBezTo>
                  <a:cubicBezTo>
                    <a:pt x="6666" y="54545"/>
                    <a:pt x="6666" y="54545"/>
                    <a:pt x="6666" y="65454"/>
                  </a:cubicBezTo>
                  <a:cubicBezTo>
                    <a:pt x="6666" y="65454"/>
                    <a:pt x="6666" y="65454"/>
                    <a:pt x="6666" y="65454"/>
                  </a:cubicBezTo>
                  <a:cubicBezTo>
                    <a:pt x="6666" y="65454"/>
                    <a:pt x="13333" y="65454"/>
                    <a:pt x="13333" y="65454"/>
                  </a:cubicBezTo>
                  <a:cubicBezTo>
                    <a:pt x="13333" y="65454"/>
                    <a:pt x="20000" y="65454"/>
                    <a:pt x="20000" y="76363"/>
                  </a:cubicBezTo>
                  <a:cubicBezTo>
                    <a:pt x="20000" y="76363"/>
                    <a:pt x="20000" y="76363"/>
                    <a:pt x="20000" y="87272"/>
                  </a:cubicBezTo>
                  <a:cubicBezTo>
                    <a:pt x="20000" y="87272"/>
                    <a:pt x="20000" y="87272"/>
                    <a:pt x="20000" y="87272"/>
                  </a:cubicBezTo>
                  <a:cubicBezTo>
                    <a:pt x="20000" y="87272"/>
                    <a:pt x="20000" y="87272"/>
                    <a:pt x="20000" y="87272"/>
                  </a:cubicBezTo>
                  <a:cubicBezTo>
                    <a:pt x="13333" y="87272"/>
                    <a:pt x="13333" y="87272"/>
                    <a:pt x="13333" y="98181"/>
                  </a:cubicBezTo>
                  <a:cubicBezTo>
                    <a:pt x="13333" y="98181"/>
                    <a:pt x="13333" y="109090"/>
                    <a:pt x="20000" y="109090"/>
                  </a:cubicBezTo>
                  <a:cubicBezTo>
                    <a:pt x="20000" y="109090"/>
                    <a:pt x="20000" y="109090"/>
                    <a:pt x="26666" y="109090"/>
                  </a:cubicBezTo>
                  <a:cubicBezTo>
                    <a:pt x="33333" y="109090"/>
                    <a:pt x="33333" y="109090"/>
                    <a:pt x="40000" y="109090"/>
                  </a:cubicBezTo>
                  <a:cubicBezTo>
                    <a:pt x="46666" y="120000"/>
                    <a:pt x="53333" y="120000"/>
                    <a:pt x="53333" y="120000"/>
                  </a:cubicBezTo>
                  <a:cubicBezTo>
                    <a:pt x="60000" y="120000"/>
                    <a:pt x="6000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9" name="Shape 1169"/>
            <p:cNvSpPr/>
            <p:nvPr/>
          </p:nvSpPr>
          <p:spPr>
            <a:xfrm>
              <a:off x="5637668" y="2056495"/>
              <a:ext cx="61913" cy="53975"/>
            </a:xfrm>
            <a:custGeom>
              <a:pathLst>
                <a:path extrusionOk="0" h="120000" w="120000">
                  <a:moveTo>
                    <a:pt x="0" y="64000"/>
                  </a:moveTo>
                  <a:cubicBezTo>
                    <a:pt x="0" y="64000"/>
                    <a:pt x="0" y="64000"/>
                    <a:pt x="7058" y="72000"/>
                  </a:cubicBezTo>
                  <a:cubicBezTo>
                    <a:pt x="7058" y="72000"/>
                    <a:pt x="7058" y="64000"/>
                    <a:pt x="14117" y="72000"/>
                  </a:cubicBezTo>
                  <a:cubicBezTo>
                    <a:pt x="14117" y="72000"/>
                    <a:pt x="21176" y="72000"/>
                    <a:pt x="21176" y="72000"/>
                  </a:cubicBezTo>
                  <a:cubicBezTo>
                    <a:pt x="21176" y="72000"/>
                    <a:pt x="21176" y="72000"/>
                    <a:pt x="21176" y="72000"/>
                  </a:cubicBezTo>
                  <a:cubicBezTo>
                    <a:pt x="21176" y="72000"/>
                    <a:pt x="21176" y="80000"/>
                    <a:pt x="21176" y="80000"/>
                  </a:cubicBezTo>
                  <a:cubicBezTo>
                    <a:pt x="21176" y="80000"/>
                    <a:pt x="14117" y="80000"/>
                    <a:pt x="14117" y="80000"/>
                  </a:cubicBezTo>
                  <a:cubicBezTo>
                    <a:pt x="14117" y="80000"/>
                    <a:pt x="14117" y="80000"/>
                    <a:pt x="7058" y="80000"/>
                  </a:cubicBezTo>
                  <a:cubicBezTo>
                    <a:pt x="7058" y="80000"/>
                    <a:pt x="7058" y="88000"/>
                    <a:pt x="14117" y="88000"/>
                  </a:cubicBezTo>
                  <a:cubicBezTo>
                    <a:pt x="14117" y="88000"/>
                    <a:pt x="21176" y="96000"/>
                    <a:pt x="21176" y="96000"/>
                  </a:cubicBezTo>
                  <a:cubicBezTo>
                    <a:pt x="21176" y="96000"/>
                    <a:pt x="21176" y="104000"/>
                    <a:pt x="28235" y="96000"/>
                  </a:cubicBezTo>
                  <a:cubicBezTo>
                    <a:pt x="35294" y="96000"/>
                    <a:pt x="35294" y="88000"/>
                    <a:pt x="35294" y="80000"/>
                  </a:cubicBezTo>
                  <a:cubicBezTo>
                    <a:pt x="35294" y="80000"/>
                    <a:pt x="35294" y="80000"/>
                    <a:pt x="35294" y="80000"/>
                  </a:cubicBezTo>
                  <a:cubicBezTo>
                    <a:pt x="35294" y="72000"/>
                    <a:pt x="35294" y="72000"/>
                    <a:pt x="35294" y="72000"/>
                  </a:cubicBezTo>
                  <a:cubicBezTo>
                    <a:pt x="35294" y="72000"/>
                    <a:pt x="35294" y="72000"/>
                    <a:pt x="35294" y="72000"/>
                  </a:cubicBezTo>
                  <a:cubicBezTo>
                    <a:pt x="42352" y="80000"/>
                    <a:pt x="42352" y="80000"/>
                    <a:pt x="42352" y="88000"/>
                  </a:cubicBezTo>
                  <a:cubicBezTo>
                    <a:pt x="42352" y="88000"/>
                    <a:pt x="42352" y="96000"/>
                    <a:pt x="42352" y="96000"/>
                  </a:cubicBezTo>
                  <a:cubicBezTo>
                    <a:pt x="42352" y="104000"/>
                    <a:pt x="42352" y="104000"/>
                    <a:pt x="42352" y="104000"/>
                  </a:cubicBezTo>
                  <a:cubicBezTo>
                    <a:pt x="49411" y="104000"/>
                    <a:pt x="56470" y="104000"/>
                    <a:pt x="56470" y="112000"/>
                  </a:cubicBezTo>
                  <a:cubicBezTo>
                    <a:pt x="56470" y="112000"/>
                    <a:pt x="63529" y="120000"/>
                    <a:pt x="70588" y="120000"/>
                  </a:cubicBezTo>
                  <a:cubicBezTo>
                    <a:pt x="77647" y="120000"/>
                    <a:pt x="91764" y="120000"/>
                    <a:pt x="98823" y="120000"/>
                  </a:cubicBezTo>
                  <a:cubicBezTo>
                    <a:pt x="98823" y="120000"/>
                    <a:pt x="105882" y="120000"/>
                    <a:pt x="105882" y="120000"/>
                  </a:cubicBezTo>
                  <a:cubicBezTo>
                    <a:pt x="105882" y="120000"/>
                    <a:pt x="112941" y="120000"/>
                    <a:pt x="112941" y="112000"/>
                  </a:cubicBezTo>
                  <a:cubicBezTo>
                    <a:pt x="120000" y="112000"/>
                    <a:pt x="120000" y="104000"/>
                    <a:pt x="112941" y="104000"/>
                  </a:cubicBezTo>
                  <a:cubicBezTo>
                    <a:pt x="112941" y="104000"/>
                    <a:pt x="112941" y="104000"/>
                    <a:pt x="112941" y="104000"/>
                  </a:cubicBezTo>
                  <a:cubicBezTo>
                    <a:pt x="112941" y="104000"/>
                    <a:pt x="112941" y="96000"/>
                    <a:pt x="105882" y="96000"/>
                  </a:cubicBezTo>
                  <a:cubicBezTo>
                    <a:pt x="105882" y="96000"/>
                    <a:pt x="105882" y="96000"/>
                    <a:pt x="105882" y="88000"/>
                  </a:cubicBezTo>
                  <a:cubicBezTo>
                    <a:pt x="105882" y="88000"/>
                    <a:pt x="98823" y="80000"/>
                    <a:pt x="98823" y="72000"/>
                  </a:cubicBezTo>
                  <a:cubicBezTo>
                    <a:pt x="98823" y="64000"/>
                    <a:pt x="91764" y="64000"/>
                    <a:pt x="84705" y="56000"/>
                  </a:cubicBezTo>
                  <a:cubicBezTo>
                    <a:pt x="84705" y="56000"/>
                    <a:pt x="77647" y="56000"/>
                    <a:pt x="77647" y="56000"/>
                  </a:cubicBezTo>
                  <a:cubicBezTo>
                    <a:pt x="70588" y="56000"/>
                    <a:pt x="70588" y="56000"/>
                    <a:pt x="70588" y="56000"/>
                  </a:cubicBezTo>
                  <a:cubicBezTo>
                    <a:pt x="63529" y="48000"/>
                    <a:pt x="63529" y="56000"/>
                    <a:pt x="56470" y="56000"/>
                  </a:cubicBezTo>
                  <a:cubicBezTo>
                    <a:pt x="56470" y="56000"/>
                    <a:pt x="56470" y="56000"/>
                    <a:pt x="56470" y="56000"/>
                  </a:cubicBezTo>
                  <a:cubicBezTo>
                    <a:pt x="56470" y="56000"/>
                    <a:pt x="56470" y="56000"/>
                    <a:pt x="56470" y="56000"/>
                  </a:cubicBezTo>
                  <a:cubicBezTo>
                    <a:pt x="56470" y="56000"/>
                    <a:pt x="56470" y="56000"/>
                    <a:pt x="56470" y="56000"/>
                  </a:cubicBezTo>
                  <a:cubicBezTo>
                    <a:pt x="49411" y="64000"/>
                    <a:pt x="49411" y="64000"/>
                    <a:pt x="42352" y="64000"/>
                  </a:cubicBezTo>
                  <a:cubicBezTo>
                    <a:pt x="42352" y="64000"/>
                    <a:pt x="42352" y="64000"/>
                    <a:pt x="42352" y="64000"/>
                  </a:cubicBezTo>
                  <a:cubicBezTo>
                    <a:pt x="42352" y="64000"/>
                    <a:pt x="42352" y="64000"/>
                    <a:pt x="42352" y="64000"/>
                  </a:cubicBezTo>
                  <a:cubicBezTo>
                    <a:pt x="42352" y="64000"/>
                    <a:pt x="49411" y="56000"/>
                    <a:pt x="56470" y="56000"/>
                  </a:cubicBezTo>
                  <a:cubicBezTo>
                    <a:pt x="56470" y="56000"/>
                    <a:pt x="56470" y="56000"/>
                    <a:pt x="56470" y="56000"/>
                  </a:cubicBezTo>
                  <a:cubicBezTo>
                    <a:pt x="56470" y="56000"/>
                    <a:pt x="56470" y="56000"/>
                    <a:pt x="56470" y="56000"/>
                  </a:cubicBezTo>
                  <a:cubicBezTo>
                    <a:pt x="56470" y="48000"/>
                    <a:pt x="56470" y="48000"/>
                    <a:pt x="49411" y="40000"/>
                  </a:cubicBezTo>
                  <a:cubicBezTo>
                    <a:pt x="42352" y="40000"/>
                    <a:pt x="42352" y="32000"/>
                    <a:pt x="42352" y="24000"/>
                  </a:cubicBezTo>
                  <a:cubicBezTo>
                    <a:pt x="42352" y="24000"/>
                    <a:pt x="42352" y="24000"/>
                    <a:pt x="42352" y="24000"/>
                  </a:cubicBezTo>
                  <a:cubicBezTo>
                    <a:pt x="28235" y="24000"/>
                    <a:pt x="28235" y="16000"/>
                    <a:pt x="21176" y="8000"/>
                  </a:cubicBezTo>
                  <a:cubicBezTo>
                    <a:pt x="21176" y="8000"/>
                    <a:pt x="14117" y="8000"/>
                    <a:pt x="14117" y="8000"/>
                  </a:cubicBezTo>
                  <a:cubicBezTo>
                    <a:pt x="14117" y="0"/>
                    <a:pt x="7058" y="8000"/>
                    <a:pt x="7058" y="8000"/>
                  </a:cubicBezTo>
                  <a:cubicBezTo>
                    <a:pt x="7058" y="16000"/>
                    <a:pt x="7058" y="16000"/>
                    <a:pt x="0" y="24000"/>
                  </a:cubicBezTo>
                  <a:cubicBezTo>
                    <a:pt x="0" y="32000"/>
                    <a:pt x="0" y="40000"/>
                    <a:pt x="0" y="48000"/>
                  </a:cubicBezTo>
                  <a:cubicBezTo>
                    <a:pt x="0" y="48000"/>
                    <a:pt x="7058" y="56000"/>
                    <a:pt x="0" y="64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0" name="Shape 1170"/>
            <p:cNvSpPr/>
            <p:nvPr/>
          </p:nvSpPr>
          <p:spPr>
            <a:xfrm>
              <a:off x="6466343" y="3289983"/>
              <a:ext cx="39688" cy="85725"/>
            </a:xfrm>
            <a:custGeom>
              <a:pathLst>
                <a:path extrusionOk="0" h="120000" w="120000">
                  <a:moveTo>
                    <a:pt x="120000" y="60000"/>
                  </a:moveTo>
                  <a:cubicBezTo>
                    <a:pt x="120000" y="55000"/>
                    <a:pt x="109090" y="55000"/>
                    <a:pt x="109090" y="60000"/>
                  </a:cubicBezTo>
                  <a:cubicBezTo>
                    <a:pt x="109090" y="60000"/>
                    <a:pt x="109090" y="60000"/>
                    <a:pt x="109090" y="60000"/>
                  </a:cubicBezTo>
                  <a:cubicBezTo>
                    <a:pt x="98181" y="60000"/>
                    <a:pt x="87272" y="60000"/>
                    <a:pt x="87272" y="60000"/>
                  </a:cubicBezTo>
                  <a:cubicBezTo>
                    <a:pt x="76363" y="55000"/>
                    <a:pt x="76363" y="55000"/>
                    <a:pt x="76363" y="50000"/>
                  </a:cubicBezTo>
                  <a:cubicBezTo>
                    <a:pt x="76363" y="50000"/>
                    <a:pt x="76363" y="45000"/>
                    <a:pt x="76363" y="45000"/>
                  </a:cubicBezTo>
                  <a:cubicBezTo>
                    <a:pt x="76363" y="45000"/>
                    <a:pt x="76363" y="40000"/>
                    <a:pt x="65454" y="40000"/>
                  </a:cubicBezTo>
                  <a:cubicBezTo>
                    <a:pt x="65454" y="40000"/>
                    <a:pt x="65454" y="40000"/>
                    <a:pt x="65454" y="40000"/>
                  </a:cubicBezTo>
                  <a:cubicBezTo>
                    <a:pt x="65454" y="40000"/>
                    <a:pt x="65454" y="40000"/>
                    <a:pt x="65454" y="40000"/>
                  </a:cubicBezTo>
                  <a:cubicBezTo>
                    <a:pt x="65454" y="40000"/>
                    <a:pt x="65454" y="40000"/>
                    <a:pt x="65454" y="40000"/>
                  </a:cubicBezTo>
                  <a:cubicBezTo>
                    <a:pt x="65454" y="45000"/>
                    <a:pt x="65454" y="45000"/>
                    <a:pt x="54545" y="45000"/>
                  </a:cubicBezTo>
                  <a:cubicBezTo>
                    <a:pt x="54545" y="45000"/>
                    <a:pt x="54545" y="45000"/>
                    <a:pt x="54545" y="40000"/>
                  </a:cubicBezTo>
                  <a:cubicBezTo>
                    <a:pt x="54545" y="35000"/>
                    <a:pt x="54545" y="30000"/>
                    <a:pt x="54545" y="25000"/>
                  </a:cubicBezTo>
                  <a:cubicBezTo>
                    <a:pt x="65454" y="20000"/>
                    <a:pt x="65454" y="20000"/>
                    <a:pt x="54545" y="15000"/>
                  </a:cubicBezTo>
                  <a:cubicBezTo>
                    <a:pt x="43636" y="10000"/>
                    <a:pt x="43636" y="5000"/>
                    <a:pt x="32727" y="5000"/>
                  </a:cubicBezTo>
                  <a:cubicBezTo>
                    <a:pt x="32727" y="5000"/>
                    <a:pt x="32727" y="5000"/>
                    <a:pt x="32727" y="0"/>
                  </a:cubicBezTo>
                  <a:cubicBezTo>
                    <a:pt x="32727" y="0"/>
                    <a:pt x="32727" y="0"/>
                    <a:pt x="32727" y="0"/>
                  </a:cubicBezTo>
                  <a:cubicBezTo>
                    <a:pt x="32727" y="0"/>
                    <a:pt x="32727" y="0"/>
                    <a:pt x="21818" y="0"/>
                  </a:cubicBezTo>
                  <a:cubicBezTo>
                    <a:pt x="21818" y="0"/>
                    <a:pt x="21818" y="0"/>
                    <a:pt x="21818" y="0"/>
                  </a:cubicBezTo>
                  <a:cubicBezTo>
                    <a:pt x="21818" y="5000"/>
                    <a:pt x="32727" y="10000"/>
                    <a:pt x="32727" y="10000"/>
                  </a:cubicBezTo>
                  <a:cubicBezTo>
                    <a:pt x="21818" y="15000"/>
                    <a:pt x="21818" y="15000"/>
                    <a:pt x="32727" y="20000"/>
                  </a:cubicBezTo>
                  <a:cubicBezTo>
                    <a:pt x="32727" y="20000"/>
                    <a:pt x="32727" y="25000"/>
                    <a:pt x="32727" y="30000"/>
                  </a:cubicBezTo>
                  <a:cubicBezTo>
                    <a:pt x="32727" y="35000"/>
                    <a:pt x="43636" y="35000"/>
                    <a:pt x="32727" y="40000"/>
                  </a:cubicBezTo>
                  <a:cubicBezTo>
                    <a:pt x="32727" y="40000"/>
                    <a:pt x="43636" y="40000"/>
                    <a:pt x="43636" y="45000"/>
                  </a:cubicBezTo>
                  <a:cubicBezTo>
                    <a:pt x="43636" y="45000"/>
                    <a:pt x="43636" y="45000"/>
                    <a:pt x="43636" y="50000"/>
                  </a:cubicBezTo>
                  <a:cubicBezTo>
                    <a:pt x="43636" y="50000"/>
                    <a:pt x="43636" y="55000"/>
                    <a:pt x="32727" y="60000"/>
                  </a:cubicBezTo>
                  <a:cubicBezTo>
                    <a:pt x="32727" y="65000"/>
                    <a:pt x="32727" y="65000"/>
                    <a:pt x="32727" y="70000"/>
                  </a:cubicBezTo>
                  <a:cubicBezTo>
                    <a:pt x="21818" y="75000"/>
                    <a:pt x="21818" y="75000"/>
                    <a:pt x="21818" y="75000"/>
                  </a:cubicBezTo>
                  <a:cubicBezTo>
                    <a:pt x="10909" y="75000"/>
                    <a:pt x="10909" y="75000"/>
                    <a:pt x="10909" y="75000"/>
                  </a:cubicBezTo>
                  <a:cubicBezTo>
                    <a:pt x="0" y="80000"/>
                    <a:pt x="0" y="85000"/>
                    <a:pt x="0" y="85000"/>
                  </a:cubicBezTo>
                  <a:cubicBezTo>
                    <a:pt x="10909" y="90000"/>
                    <a:pt x="10909" y="90000"/>
                    <a:pt x="10909" y="90000"/>
                  </a:cubicBezTo>
                  <a:cubicBezTo>
                    <a:pt x="21818" y="95000"/>
                    <a:pt x="21818" y="95000"/>
                    <a:pt x="21818" y="100000"/>
                  </a:cubicBezTo>
                  <a:cubicBezTo>
                    <a:pt x="21818" y="100000"/>
                    <a:pt x="21818" y="105000"/>
                    <a:pt x="10909" y="105000"/>
                  </a:cubicBezTo>
                  <a:cubicBezTo>
                    <a:pt x="10909" y="110000"/>
                    <a:pt x="0" y="110000"/>
                    <a:pt x="0" y="115000"/>
                  </a:cubicBezTo>
                  <a:cubicBezTo>
                    <a:pt x="0" y="115000"/>
                    <a:pt x="0" y="115000"/>
                    <a:pt x="0" y="115000"/>
                  </a:cubicBezTo>
                  <a:cubicBezTo>
                    <a:pt x="0" y="115000"/>
                    <a:pt x="10909" y="120000"/>
                    <a:pt x="10909" y="120000"/>
                  </a:cubicBezTo>
                  <a:cubicBezTo>
                    <a:pt x="10909" y="120000"/>
                    <a:pt x="10909" y="120000"/>
                    <a:pt x="10909" y="120000"/>
                  </a:cubicBezTo>
                  <a:cubicBezTo>
                    <a:pt x="21818" y="120000"/>
                    <a:pt x="32727" y="115000"/>
                    <a:pt x="32727" y="115000"/>
                  </a:cubicBezTo>
                  <a:cubicBezTo>
                    <a:pt x="43636" y="110000"/>
                    <a:pt x="54545" y="105000"/>
                    <a:pt x="54545" y="100000"/>
                  </a:cubicBezTo>
                  <a:cubicBezTo>
                    <a:pt x="65454" y="100000"/>
                    <a:pt x="76363" y="95000"/>
                    <a:pt x="76363" y="90000"/>
                  </a:cubicBezTo>
                  <a:cubicBezTo>
                    <a:pt x="76363" y="85000"/>
                    <a:pt x="76363" y="85000"/>
                    <a:pt x="87272" y="80000"/>
                  </a:cubicBezTo>
                  <a:cubicBezTo>
                    <a:pt x="87272" y="80000"/>
                    <a:pt x="87272" y="85000"/>
                    <a:pt x="87272" y="80000"/>
                  </a:cubicBezTo>
                  <a:cubicBezTo>
                    <a:pt x="98181" y="80000"/>
                    <a:pt x="98181" y="80000"/>
                    <a:pt x="98181" y="80000"/>
                  </a:cubicBezTo>
                  <a:cubicBezTo>
                    <a:pt x="98181" y="80000"/>
                    <a:pt x="109090" y="75000"/>
                    <a:pt x="109090" y="75000"/>
                  </a:cubicBezTo>
                  <a:cubicBezTo>
                    <a:pt x="109090" y="70000"/>
                    <a:pt x="120000" y="70000"/>
                    <a:pt x="120000" y="70000"/>
                  </a:cubicBezTo>
                  <a:cubicBezTo>
                    <a:pt x="120000" y="65000"/>
                    <a:pt x="120000" y="65000"/>
                    <a:pt x="120000" y="60000"/>
                  </a:cubicBezTo>
                  <a:cubicBezTo>
                    <a:pt x="120000" y="60000"/>
                    <a:pt x="120000" y="60000"/>
                    <a:pt x="12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1" name="Shape 1171"/>
            <p:cNvSpPr/>
            <p:nvPr/>
          </p:nvSpPr>
          <p:spPr>
            <a:xfrm>
              <a:off x="5928180" y="2088245"/>
              <a:ext cx="53975" cy="36513"/>
            </a:xfrm>
            <a:custGeom>
              <a:pathLst>
                <a:path extrusionOk="0" h="120000" w="120000">
                  <a:moveTo>
                    <a:pt x="8000" y="60000"/>
                  </a:moveTo>
                  <a:cubicBezTo>
                    <a:pt x="16000" y="72000"/>
                    <a:pt x="16000" y="72000"/>
                    <a:pt x="16000" y="84000"/>
                  </a:cubicBezTo>
                  <a:cubicBezTo>
                    <a:pt x="16000" y="84000"/>
                    <a:pt x="24000" y="84000"/>
                    <a:pt x="24000" y="96000"/>
                  </a:cubicBezTo>
                  <a:cubicBezTo>
                    <a:pt x="24000" y="96000"/>
                    <a:pt x="32000" y="96000"/>
                    <a:pt x="32000" y="96000"/>
                  </a:cubicBezTo>
                  <a:cubicBezTo>
                    <a:pt x="40000" y="96000"/>
                    <a:pt x="40000" y="108000"/>
                    <a:pt x="48000" y="108000"/>
                  </a:cubicBezTo>
                  <a:cubicBezTo>
                    <a:pt x="48000" y="108000"/>
                    <a:pt x="48000" y="120000"/>
                    <a:pt x="56000" y="120000"/>
                  </a:cubicBezTo>
                  <a:cubicBezTo>
                    <a:pt x="56000" y="108000"/>
                    <a:pt x="64000" y="120000"/>
                    <a:pt x="64000" y="120000"/>
                  </a:cubicBezTo>
                  <a:cubicBezTo>
                    <a:pt x="64000" y="108000"/>
                    <a:pt x="72000" y="108000"/>
                    <a:pt x="72000" y="108000"/>
                  </a:cubicBezTo>
                  <a:cubicBezTo>
                    <a:pt x="72000" y="108000"/>
                    <a:pt x="72000" y="96000"/>
                    <a:pt x="72000" y="96000"/>
                  </a:cubicBezTo>
                  <a:cubicBezTo>
                    <a:pt x="80000" y="96000"/>
                    <a:pt x="80000" y="84000"/>
                    <a:pt x="80000" y="84000"/>
                  </a:cubicBezTo>
                  <a:cubicBezTo>
                    <a:pt x="88000" y="72000"/>
                    <a:pt x="88000" y="72000"/>
                    <a:pt x="96000" y="72000"/>
                  </a:cubicBezTo>
                  <a:cubicBezTo>
                    <a:pt x="96000" y="72000"/>
                    <a:pt x="104000" y="72000"/>
                    <a:pt x="104000" y="72000"/>
                  </a:cubicBezTo>
                  <a:cubicBezTo>
                    <a:pt x="104000" y="72000"/>
                    <a:pt x="104000" y="72000"/>
                    <a:pt x="104000" y="72000"/>
                  </a:cubicBezTo>
                  <a:cubicBezTo>
                    <a:pt x="104000" y="72000"/>
                    <a:pt x="104000" y="60000"/>
                    <a:pt x="104000" y="60000"/>
                  </a:cubicBezTo>
                  <a:cubicBezTo>
                    <a:pt x="104000" y="60000"/>
                    <a:pt x="112000" y="60000"/>
                    <a:pt x="112000" y="60000"/>
                  </a:cubicBezTo>
                  <a:cubicBezTo>
                    <a:pt x="112000" y="60000"/>
                    <a:pt x="112000" y="48000"/>
                    <a:pt x="112000" y="48000"/>
                  </a:cubicBezTo>
                  <a:cubicBezTo>
                    <a:pt x="112000" y="48000"/>
                    <a:pt x="112000" y="48000"/>
                    <a:pt x="112000" y="48000"/>
                  </a:cubicBezTo>
                  <a:cubicBezTo>
                    <a:pt x="120000" y="36000"/>
                    <a:pt x="120000" y="36000"/>
                    <a:pt x="112000" y="36000"/>
                  </a:cubicBezTo>
                  <a:cubicBezTo>
                    <a:pt x="112000" y="24000"/>
                    <a:pt x="112000" y="24000"/>
                    <a:pt x="112000" y="24000"/>
                  </a:cubicBezTo>
                  <a:cubicBezTo>
                    <a:pt x="112000" y="12000"/>
                    <a:pt x="112000" y="12000"/>
                    <a:pt x="104000" y="0"/>
                  </a:cubicBezTo>
                  <a:cubicBezTo>
                    <a:pt x="96000" y="0"/>
                    <a:pt x="88000" y="0"/>
                    <a:pt x="80000" y="0"/>
                  </a:cubicBezTo>
                  <a:cubicBezTo>
                    <a:pt x="80000" y="0"/>
                    <a:pt x="80000" y="0"/>
                    <a:pt x="80000" y="0"/>
                  </a:cubicBezTo>
                  <a:cubicBezTo>
                    <a:pt x="80000" y="0"/>
                    <a:pt x="72000" y="0"/>
                    <a:pt x="72000" y="0"/>
                  </a:cubicBezTo>
                  <a:cubicBezTo>
                    <a:pt x="72000" y="0"/>
                    <a:pt x="72000" y="0"/>
                    <a:pt x="72000" y="12000"/>
                  </a:cubicBezTo>
                  <a:cubicBezTo>
                    <a:pt x="80000" y="12000"/>
                    <a:pt x="80000" y="24000"/>
                    <a:pt x="80000" y="36000"/>
                  </a:cubicBezTo>
                  <a:cubicBezTo>
                    <a:pt x="80000" y="36000"/>
                    <a:pt x="80000" y="36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36000"/>
                    <a:pt x="80000" y="36000"/>
                    <a:pt x="80000" y="36000"/>
                  </a:cubicBezTo>
                  <a:cubicBezTo>
                    <a:pt x="72000" y="36000"/>
                    <a:pt x="72000" y="24000"/>
                    <a:pt x="72000" y="12000"/>
                  </a:cubicBezTo>
                  <a:cubicBezTo>
                    <a:pt x="72000" y="0"/>
                    <a:pt x="64000" y="0"/>
                    <a:pt x="64000" y="0"/>
                  </a:cubicBezTo>
                  <a:cubicBezTo>
                    <a:pt x="56000" y="0"/>
                    <a:pt x="56000" y="0"/>
                    <a:pt x="48000" y="0"/>
                  </a:cubicBezTo>
                  <a:cubicBezTo>
                    <a:pt x="48000" y="0"/>
                    <a:pt x="48000" y="0"/>
                    <a:pt x="48000" y="0"/>
                  </a:cubicBezTo>
                  <a:cubicBezTo>
                    <a:pt x="48000" y="0"/>
                    <a:pt x="40000" y="0"/>
                    <a:pt x="40000" y="12000"/>
                  </a:cubicBezTo>
                  <a:cubicBezTo>
                    <a:pt x="40000" y="12000"/>
                    <a:pt x="40000" y="24000"/>
                    <a:pt x="40000" y="24000"/>
                  </a:cubicBezTo>
                  <a:cubicBezTo>
                    <a:pt x="40000" y="24000"/>
                    <a:pt x="40000" y="24000"/>
                    <a:pt x="40000" y="24000"/>
                  </a:cubicBezTo>
                  <a:cubicBezTo>
                    <a:pt x="48000" y="24000"/>
                    <a:pt x="48000" y="24000"/>
                    <a:pt x="48000" y="24000"/>
                  </a:cubicBezTo>
                  <a:cubicBezTo>
                    <a:pt x="48000" y="24000"/>
                    <a:pt x="48000" y="24000"/>
                    <a:pt x="40000" y="24000"/>
                  </a:cubicBezTo>
                  <a:cubicBezTo>
                    <a:pt x="40000" y="24000"/>
                    <a:pt x="40000" y="24000"/>
                    <a:pt x="40000" y="24000"/>
                  </a:cubicBezTo>
                  <a:cubicBezTo>
                    <a:pt x="40000" y="24000"/>
                    <a:pt x="32000" y="24000"/>
                    <a:pt x="32000" y="12000"/>
                  </a:cubicBezTo>
                  <a:cubicBezTo>
                    <a:pt x="24000" y="12000"/>
                    <a:pt x="16000" y="12000"/>
                    <a:pt x="16000" y="0"/>
                  </a:cubicBezTo>
                  <a:cubicBezTo>
                    <a:pt x="8000" y="0"/>
                    <a:pt x="8000" y="0"/>
                    <a:pt x="8000" y="12000"/>
                  </a:cubicBezTo>
                  <a:cubicBezTo>
                    <a:pt x="8000" y="12000"/>
                    <a:pt x="8000" y="24000"/>
                    <a:pt x="0" y="36000"/>
                  </a:cubicBezTo>
                  <a:cubicBezTo>
                    <a:pt x="0" y="36000"/>
                    <a:pt x="0" y="36000"/>
                    <a:pt x="0" y="36000"/>
                  </a:cubicBezTo>
                  <a:cubicBezTo>
                    <a:pt x="8000" y="48000"/>
                    <a:pt x="8000" y="60000"/>
                    <a:pt x="8000" y="60000"/>
                  </a:cubicBezTo>
                  <a:close/>
                  <a:moveTo>
                    <a:pt x="80000" y="48000"/>
                  </a:moveTo>
                  <a:cubicBezTo>
                    <a:pt x="88000" y="48000"/>
                    <a:pt x="88000" y="48000"/>
                    <a:pt x="88000" y="48000"/>
                  </a:cubicBezTo>
                  <a:cubicBezTo>
                    <a:pt x="80000" y="48000"/>
                    <a:pt x="80000" y="48000"/>
                    <a:pt x="80000" y="48000"/>
                  </a:cubicBezTo>
                  <a:cubicBezTo>
                    <a:pt x="80000" y="48000"/>
                    <a:pt x="80000" y="48000"/>
                    <a:pt x="80000" y="48000"/>
                  </a:cubicBezTo>
                  <a:cubicBezTo>
                    <a:pt x="80000" y="48000"/>
                    <a:pt x="80000" y="48000"/>
                    <a:pt x="80000" y="48000"/>
                  </a:cubicBezTo>
                  <a:close/>
                  <a:moveTo>
                    <a:pt x="48000" y="36000"/>
                  </a:moveTo>
                  <a:cubicBezTo>
                    <a:pt x="48000" y="36000"/>
                    <a:pt x="48000" y="36000"/>
                    <a:pt x="48000" y="36000"/>
                  </a:cubicBezTo>
                  <a:cubicBezTo>
                    <a:pt x="48000" y="36000"/>
                    <a:pt x="48000" y="36000"/>
                    <a:pt x="48000" y="36000"/>
                  </a:cubicBezTo>
                  <a:cubicBezTo>
                    <a:pt x="48000" y="36000"/>
                    <a:pt x="48000" y="24000"/>
                    <a:pt x="48000" y="24000"/>
                  </a:cubicBezTo>
                  <a:cubicBezTo>
                    <a:pt x="48000" y="24000"/>
                    <a:pt x="48000" y="36000"/>
                    <a:pt x="48000" y="36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2" name="Shape 1172"/>
            <p:cNvSpPr/>
            <p:nvPr/>
          </p:nvSpPr>
          <p:spPr>
            <a:xfrm>
              <a:off x="4647068" y="2200958"/>
              <a:ext cx="39688" cy="50800"/>
            </a:xfrm>
            <a:custGeom>
              <a:pathLst>
                <a:path extrusionOk="0" h="120000" w="120000">
                  <a:moveTo>
                    <a:pt x="120000" y="25714"/>
                  </a:moveTo>
                  <a:cubicBezTo>
                    <a:pt x="120000" y="25714"/>
                    <a:pt x="120000" y="17142"/>
                    <a:pt x="120000" y="17142"/>
                  </a:cubicBezTo>
                  <a:cubicBezTo>
                    <a:pt x="120000" y="17142"/>
                    <a:pt x="120000" y="17142"/>
                    <a:pt x="109090" y="17142"/>
                  </a:cubicBezTo>
                  <a:cubicBezTo>
                    <a:pt x="109090" y="8571"/>
                    <a:pt x="98181" y="8571"/>
                    <a:pt x="98181" y="8571"/>
                  </a:cubicBezTo>
                  <a:cubicBezTo>
                    <a:pt x="87272" y="8571"/>
                    <a:pt x="87272" y="8571"/>
                    <a:pt x="87272" y="8571"/>
                  </a:cubicBezTo>
                  <a:cubicBezTo>
                    <a:pt x="87272" y="8571"/>
                    <a:pt x="87272" y="8571"/>
                    <a:pt x="87272" y="8571"/>
                  </a:cubicBezTo>
                  <a:cubicBezTo>
                    <a:pt x="87272" y="8571"/>
                    <a:pt x="87272" y="8571"/>
                    <a:pt x="87272" y="8571"/>
                  </a:cubicBezTo>
                  <a:cubicBezTo>
                    <a:pt x="87272" y="8571"/>
                    <a:pt x="87272" y="8571"/>
                    <a:pt x="87272" y="8571"/>
                  </a:cubicBezTo>
                  <a:cubicBezTo>
                    <a:pt x="87272" y="8571"/>
                    <a:pt x="76363" y="8571"/>
                    <a:pt x="76363" y="8571"/>
                  </a:cubicBezTo>
                  <a:cubicBezTo>
                    <a:pt x="76363" y="0"/>
                    <a:pt x="76363" y="0"/>
                    <a:pt x="76363" y="0"/>
                  </a:cubicBezTo>
                  <a:cubicBezTo>
                    <a:pt x="65454" y="0"/>
                    <a:pt x="65454" y="0"/>
                    <a:pt x="54545" y="8571"/>
                  </a:cubicBezTo>
                  <a:cubicBezTo>
                    <a:pt x="54545" y="8571"/>
                    <a:pt x="54545" y="8571"/>
                    <a:pt x="54545" y="8571"/>
                  </a:cubicBezTo>
                  <a:cubicBezTo>
                    <a:pt x="54545" y="17142"/>
                    <a:pt x="43636" y="17142"/>
                    <a:pt x="43636" y="17142"/>
                  </a:cubicBezTo>
                  <a:cubicBezTo>
                    <a:pt x="32727" y="17142"/>
                    <a:pt x="32727" y="25714"/>
                    <a:pt x="43636" y="25714"/>
                  </a:cubicBezTo>
                  <a:cubicBezTo>
                    <a:pt x="43636" y="25714"/>
                    <a:pt x="43636" y="25714"/>
                    <a:pt x="43636" y="34285"/>
                  </a:cubicBezTo>
                  <a:cubicBezTo>
                    <a:pt x="43636" y="42857"/>
                    <a:pt x="43636" y="42857"/>
                    <a:pt x="43636" y="51428"/>
                  </a:cubicBezTo>
                  <a:cubicBezTo>
                    <a:pt x="32727" y="51428"/>
                    <a:pt x="32727" y="51428"/>
                    <a:pt x="32727" y="51428"/>
                  </a:cubicBezTo>
                  <a:cubicBezTo>
                    <a:pt x="32727" y="51428"/>
                    <a:pt x="21818" y="42857"/>
                    <a:pt x="21818" y="42857"/>
                  </a:cubicBezTo>
                  <a:cubicBezTo>
                    <a:pt x="21818" y="34285"/>
                    <a:pt x="21818" y="34285"/>
                    <a:pt x="10909" y="34285"/>
                  </a:cubicBezTo>
                  <a:cubicBezTo>
                    <a:pt x="0" y="34285"/>
                    <a:pt x="0" y="42857"/>
                    <a:pt x="0" y="51428"/>
                  </a:cubicBezTo>
                  <a:cubicBezTo>
                    <a:pt x="0" y="51428"/>
                    <a:pt x="0" y="59999"/>
                    <a:pt x="0" y="68571"/>
                  </a:cubicBezTo>
                  <a:cubicBezTo>
                    <a:pt x="0" y="68571"/>
                    <a:pt x="0" y="68571"/>
                    <a:pt x="0" y="68571"/>
                  </a:cubicBezTo>
                  <a:cubicBezTo>
                    <a:pt x="10909" y="68571"/>
                    <a:pt x="10909" y="77142"/>
                    <a:pt x="10909" y="77142"/>
                  </a:cubicBezTo>
                  <a:cubicBezTo>
                    <a:pt x="10909" y="85714"/>
                    <a:pt x="21818" y="94285"/>
                    <a:pt x="21818" y="111428"/>
                  </a:cubicBezTo>
                  <a:cubicBezTo>
                    <a:pt x="21818" y="111428"/>
                    <a:pt x="21818" y="119999"/>
                    <a:pt x="32727" y="119999"/>
                  </a:cubicBezTo>
                  <a:cubicBezTo>
                    <a:pt x="32727" y="119999"/>
                    <a:pt x="32727" y="119999"/>
                    <a:pt x="32727" y="119999"/>
                  </a:cubicBezTo>
                  <a:cubicBezTo>
                    <a:pt x="43636" y="119999"/>
                    <a:pt x="43636" y="111428"/>
                    <a:pt x="54545" y="111428"/>
                  </a:cubicBezTo>
                  <a:cubicBezTo>
                    <a:pt x="54545" y="111428"/>
                    <a:pt x="54545" y="111428"/>
                    <a:pt x="65454" y="111428"/>
                  </a:cubicBezTo>
                  <a:cubicBezTo>
                    <a:pt x="65454" y="111428"/>
                    <a:pt x="76363" y="102857"/>
                    <a:pt x="76363" y="102857"/>
                  </a:cubicBezTo>
                  <a:cubicBezTo>
                    <a:pt x="76363" y="102857"/>
                    <a:pt x="87272" y="102857"/>
                    <a:pt x="87272" y="102857"/>
                  </a:cubicBezTo>
                  <a:cubicBezTo>
                    <a:pt x="87272" y="94285"/>
                    <a:pt x="87272" y="85714"/>
                    <a:pt x="98181" y="77142"/>
                  </a:cubicBezTo>
                  <a:cubicBezTo>
                    <a:pt x="98181" y="77142"/>
                    <a:pt x="98181" y="68571"/>
                    <a:pt x="98181" y="68571"/>
                  </a:cubicBezTo>
                  <a:cubicBezTo>
                    <a:pt x="98181" y="59999"/>
                    <a:pt x="98181" y="59999"/>
                    <a:pt x="98181" y="59999"/>
                  </a:cubicBezTo>
                  <a:cubicBezTo>
                    <a:pt x="98181" y="51428"/>
                    <a:pt x="87272" y="51428"/>
                    <a:pt x="87272" y="51428"/>
                  </a:cubicBezTo>
                  <a:cubicBezTo>
                    <a:pt x="87272" y="42857"/>
                    <a:pt x="87272" y="42857"/>
                    <a:pt x="87272" y="42857"/>
                  </a:cubicBezTo>
                  <a:cubicBezTo>
                    <a:pt x="87272" y="42857"/>
                    <a:pt x="98181" y="42857"/>
                    <a:pt x="98181" y="42857"/>
                  </a:cubicBezTo>
                  <a:cubicBezTo>
                    <a:pt x="109090" y="42857"/>
                    <a:pt x="109090" y="34285"/>
                    <a:pt x="109090" y="34285"/>
                  </a:cubicBezTo>
                  <a:cubicBezTo>
                    <a:pt x="109090" y="25714"/>
                    <a:pt x="109090" y="25714"/>
                    <a:pt x="120000" y="25714"/>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3" name="Shape 1173"/>
            <p:cNvSpPr/>
            <p:nvPr/>
          </p:nvSpPr>
          <p:spPr>
            <a:xfrm>
              <a:off x="6109155" y="2964545"/>
              <a:ext cx="46038" cy="58738"/>
            </a:xfrm>
            <a:custGeom>
              <a:pathLst>
                <a:path extrusionOk="0" h="120000" w="120000">
                  <a:moveTo>
                    <a:pt x="36923" y="22500"/>
                  </a:moveTo>
                  <a:cubicBezTo>
                    <a:pt x="55384" y="22500"/>
                    <a:pt x="73846" y="22500"/>
                    <a:pt x="83076" y="22500"/>
                  </a:cubicBezTo>
                  <a:cubicBezTo>
                    <a:pt x="101538" y="22500"/>
                    <a:pt x="110769" y="22500"/>
                    <a:pt x="120000" y="7500"/>
                  </a:cubicBezTo>
                  <a:cubicBezTo>
                    <a:pt x="120000" y="7500"/>
                    <a:pt x="120000" y="7500"/>
                    <a:pt x="120000" y="0"/>
                  </a:cubicBezTo>
                  <a:cubicBezTo>
                    <a:pt x="120000" y="0"/>
                    <a:pt x="120000" y="0"/>
                    <a:pt x="120000" y="0"/>
                  </a:cubicBezTo>
                  <a:cubicBezTo>
                    <a:pt x="110769" y="7500"/>
                    <a:pt x="110769" y="7500"/>
                    <a:pt x="110769" y="7500"/>
                  </a:cubicBezTo>
                  <a:cubicBezTo>
                    <a:pt x="101538" y="15000"/>
                    <a:pt x="101538" y="15000"/>
                    <a:pt x="92307" y="15000"/>
                  </a:cubicBezTo>
                  <a:cubicBezTo>
                    <a:pt x="83076" y="7500"/>
                    <a:pt x="73846" y="7500"/>
                    <a:pt x="64615" y="7500"/>
                  </a:cubicBezTo>
                  <a:cubicBezTo>
                    <a:pt x="55384" y="7500"/>
                    <a:pt x="55384" y="7500"/>
                    <a:pt x="46153" y="7500"/>
                  </a:cubicBezTo>
                  <a:cubicBezTo>
                    <a:pt x="36923" y="7500"/>
                    <a:pt x="36923" y="15000"/>
                    <a:pt x="27692" y="15000"/>
                  </a:cubicBezTo>
                  <a:cubicBezTo>
                    <a:pt x="27692" y="15000"/>
                    <a:pt x="27692" y="15000"/>
                    <a:pt x="27692" y="15000"/>
                  </a:cubicBezTo>
                  <a:cubicBezTo>
                    <a:pt x="18461" y="15000"/>
                    <a:pt x="18461" y="22500"/>
                    <a:pt x="18461" y="22500"/>
                  </a:cubicBezTo>
                  <a:cubicBezTo>
                    <a:pt x="18461" y="30000"/>
                    <a:pt x="18461" y="30000"/>
                    <a:pt x="18461" y="30000"/>
                  </a:cubicBezTo>
                  <a:cubicBezTo>
                    <a:pt x="18461" y="37500"/>
                    <a:pt x="18461" y="37500"/>
                    <a:pt x="9230" y="37500"/>
                  </a:cubicBezTo>
                  <a:cubicBezTo>
                    <a:pt x="9230" y="45000"/>
                    <a:pt x="9230" y="45000"/>
                    <a:pt x="9230" y="52500"/>
                  </a:cubicBezTo>
                  <a:cubicBezTo>
                    <a:pt x="9230" y="60000"/>
                    <a:pt x="9230" y="60000"/>
                    <a:pt x="0" y="67500"/>
                  </a:cubicBezTo>
                  <a:cubicBezTo>
                    <a:pt x="0" y="67500"/>
                    <a:pt x="0" y="67500"/>
                    <a:pt x="0" y="75000"/>
                  </a:cubicBezTo>
                  <a:cubicBezTo>
                    <a:pt x="0" y="75000"/>
                    <a:pt x="0" y="82500"/>
                    <a:pt x="0" y="82500"/>
                  </a:cubicBezTo>
                  <a:cubicBezTo>
                    <a:pt x="0" y="82500"/>
                    <a:pt x="9230" y="82500"/>
                    <a:pt x="9230" y="90000"/>
                  </a:cubicBezTo>
                  <a:cubicBezTo>
                    <a:pt x="9230" y="90000"/>
                    <a:pt x="9230" y="90000"/>
                    <a:pt x="9230" y="97500"/>
                  </a:cubicBezTo>
                  <a:cubicBezTo>
                    <a:pt x="9230" y="105000"/>
                    <a:pt x="9230" y="105000"/>
                    <a:pt x="9230" y="112500"/>
                  </a:cubicBezTo>
                  <a:cubicBezTo>
                    <a:pt x="9230" y="112500"/>
                    <a:pt x="9230" y="112500"/>
                    <a:pt x="9230" y="112500"/>
                  </a:cubicBezTo>
                  <a:cubicBezTo>
                    <a:pt x="18461" y="120000"/>
                    <a:pt x="18461" y="120000"/>
                    <a:pt x="27692" y="112500"/>
                  </a:cubicBezTo>
                  <a:cubicBezTo>
                    <a:pt x="27692" y="112500"/>
                    <a:pt x="27692" y="112500"/>
                    <a:pt x="27692" y="112500"/>
                  </a:cubicBezTo>
                  <a:cubicBezTo>
                    <a:pt x="27692" y="97500"/>
                    <a:pt x="27692" y="90000"/>
                    <a:pt x="36923" y="75000"/>
                  </a:cubicBezTo>
                  <a:cubicBezTo>
                    <a:pt x="36923" y="75000"/>
                    <a:pt x="36923" y="75000"/>
                    <a:pt x="36923" y="75000"/>
                  </a:cubicBezTo>
                  <a:cubicBezTo>
                    <a:pt x="36923" y="75000"/>
                    <a:pt x="36923" y="75000"/>
                    <a:pt x="36923" y="75000"/>
                  </a:cubicBezTo>
                  <a:cubicBezTo>
                    <a:pt x="36923" y="82500"/>
                    <a:pt x="36923" y="90000"/>
                    <a:pt x="46153" y="90000"/>
                  </a:cubicBezTo>
                  <a:cubicBezTo>
                    <a:pt x="46153" y="97500"/>
                    <a:pt x="46153" y="97500"/>
                    <a:pt x="46153" y="97500"/>
                  </a:cubicBezTo>
                  <a:cubicBezTo>
                    <a:pt x="55384" y="105000"/>
                    <a:pt x="55384" y="105000"/>
                    <a:pt x="55384"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12500"/>
                    <a:pt x="73846" y="112500"/>
                  </a:cubicBezTo>
                  <a:cubicBezTo>
                    <a:pt x="73846" y="112500"/>
                    <a:pt x="73846" y="112500"/>
                    <a:pt x="73846" y="112500"/>
                  </a:cubicBezTo>
                  <a:cubicBezTo>
                    <a:pt x="73846" y="112500"/>
                    <a:pt x="83076" y="112500"/>
                    <a:pt x="83076" y="112500"/>
                  </a:cubicBezTo>
                  <a:cubicBezTo>
                    <a:pt x="83076" y="105000"/>
                    <a:pt x="83076" y="105000"/>
                    <a:pt x="83076" y="97500"/>
                  </a:cubicBezTo>
                  <a:cubicBezTo>
                    <a:pt x="83076" y="97500"/>
                    <a:pt x="83076" y="90000"/>
                    <a:pt x="73846" y="90000"/>
                  </a:cubicBezTo>
                  <a:cubicBezTo>
                    <a:pt x="73846" y="90000"/>
                    <a:pt x="73846" y="90000"/>
                    <a:pt x="73846" y="90000"/>
                  </a:cubicBezTo>
                  <a:cubicBezTo>
                    <a:pt x="73846" y="82500"/>
                    <a:pt x="64615" y="82500"/>
                    <a:pt x="64615" y="82500"/>
                  </a:cubicBezTo>
                  <a:cubicBezTo>
                    <a:pt x="73846" y="75000"/>
                    <a:pt x="64615" y="75000"/>
                    <a:pt x="64615" y="75000"/>
                  </a:cubicBezTo>
                  <a:cubicBezTo>
                    <a:pt x="64615" y="67500"/>
                    <a:pt x="64615" y="67500"/>
                    <a:pt x="55384" y="60000"/>
                  </a:cubicBezTo>
                  <a:cubicBezTo>
                    <a:pt x="55384" y="60000"/>
                    <a:pt x="55384" y="60000"/>
                    <a:pt x="55384" y="60000"/>
                  </a:cubicBezTo>
                  <a:cubicBezTo>
                    <a:pt x="64615" y="60000"/>
                    <a:pt x="64615" y="52500"/>
                    <a:pt x="73846" y="52500"/>
                  </a:cubicBezTo>
                  <a:cubicBezTo>
                    <a:pt x="73846" y="52500"/>
                    <a:pt x="73846" y="52500"/>
                    <a:pt x="83076" y="52500"/>
                  </a:cubicBezTo>
                  <a:cubicBezTo>
                    <a:pt x="83076" y="52500"/>
                    <a:pt x="83076" y="52500"/>
                    <a:pt x="83076" y="52500"/>
                  </a:cubicBezTo>
                  <a:cubicBezTo>
                    <a:pt x="83076" y="52500"/>
                    <a:pt x="92307" y="52500"/>
                    <a:pt x="92307" y="52500"/>
                  </a:cubicBezTo>
                  <a:cubicBezTo>
                    <a:pt x="92307" y="45000"/>
                    <a:pt x="92307" y="45000"/>
                    <a:pt x="92307" y="37500"/>
                  </a:cubicBezTo>
                  <a:cubicBezTo>
                    <a:pt x="92307" y="37500"/>
                    <a:pt x="92307" y="37500"/>
                    <a:pt x="92307" y="37500"/>
                  </a:cubicBezTo>
                  <a:cubicBezTo>
                    <a:pt x="83076" y="37500"/>
                    <a:pt x="83076" y="37500"/>
                    <a:pt x="83076" y="37500"/>
                  </a:cubicBezTo>
                  <a:cubicBezTo>
                    <a:pt x="73846" y="37500"/>
                    <a:pt x="64615" y="37500"/>
                    <a:pt x="64615" y="37500"/>
                  </a:cubicBezTo>
                  <a:cubicBezTo>
                    <a:pt x="55384" y="37500"/>
                    <a:pt x="46153" y="45000"/>
                    <a:pt x="46153" y="45000"/>
                  </a:cubicBezTo>
                  <a:cubicBezTo>
                    <a:pt x="46153" y="45000"/>
                    <a:pt x="36923" y="45000"/>
                    <a:pt x="36923" y="45000"/>
                  </a:cubicBezTo>
                  <a:cubicBezTo>
                    <a:pt x="27692" y="45000"/>
                    <a:pt x="27692" y="37500"/>
                    <a:pt x="27692" y="37500"/>
                  </a:cubicBezTo>
                  <a:cubicBezTo>
                    <a:pt x="27692" y="30000"/>
                    <a:pt x="27692" y="22500"/>
                    <a:pt x="36923" y="22500"/>
                  </a:cubicBezTo>
                  <a:close/>
                  <a:moveTo>
                    <a:pt x="64615" y="97500"/>
                  </a:moveTo>
                  <a:cubicBezTo>
                    <a:pt x="64615" y="97500"/>
                    <a:pt x="73846" y="97500"/>
                    <a:pt x="73846" y="97500"/>
                  </a:cubicBezTo>
                  <a:cubicBezTo>
                    <a:pt x="73846" y="97500"/>
                    <a:pt x="73846" y="97500"/>
                    <a:pt x="73846" y="97500"/>
                  </a:cubicBezTo>
                  <a:cubicBezTo>
                    <a:pt x="73846" y="97500"/>
                    <a:pt x="73846" y="97500"/>
                    <a:pt x="73846" y="97500"/>
                  </a:cubicBezTo>
                  <a:cubicBezTo>
                    <a:pt x="73846" y="105000"/>
                    <a:pt x="73846" y="105000"/>
                    <a:pt x="73846" y="105000"/>
                  </a:cubicBezTo>
                  <a:cubicBezTo>
                    <a:pt x="73846" y="105000"/>
                    <a:pt x="73846" y="97500"/>
                    <a:pt x="73846" y="97500"/>
                  </a:cubicBezTo>
                  <a:cubicBezTo>
                    <a:pt x="73846" y="97500"/>
                    <a:pt x="73846" y="97500"/>
                    <a:pt x="73846" y="97500"/>
                  </a:cubicBezTo>
                  <a:cubicBezTo>
                    <a:pt x="64615" y="97500"/>
                    <a:pt x="64615" y="97500"/>
                    <a:pt x="64615" y="105000"/>
                  </a:cubicBezTo>
                  <a:cubicBezTo>
                    <a:pt x="64615" y="97500"/>
                    <a:pt x="64615" y="97500"/>
                    <a:pt x="64615" y="975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4" name="Shape 1174"/>
            <p:cNvSpPr/>
            <p:nvPr/>
          </p:nvSpPr>
          <p:spPr>
            <a:xfrm>
              <a:off x="4856618" y="2578783"/>
              <a:ext cx="0" cy="4763"/>
            </a:xfrm>
            <a:custGeom>
              <a:pathLst>
                <a:path extrusionOk="0" h="120000" w="120000">
                  <a:moveTo>
                    <a:pt x="0" y="0"/>
                  </a:moveTo>
                  <a:cubicBezTo>
                    <a:pt x="0" y="120000"/>
                    <a:pt x="0" y="120000"/>
                    <a:pt x="0" y="120000"/>
                  </a:cubicBezTo>
                  <a:cubicBezTo>
                    <a:pt x="0" y="120000"/>
                    <a:pt x="0" y="120000"/>
                    <a:pt x="0" y="120000"/>
                  </a:cubicBezTo>
                  <a:cubicBezTo>
                    <a:pt x="0" y="120000"/>
                    <a:pt x="0" y="12000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5" name="Shape 1175"/>
            <p:cNvSpPr/>
            <p:nvPr/>
          </p:nvSpPr>
          <p:spPr>
            <a:xfrm>
              <a:off x="4813755" y="2543858"/>
              <a:ext cx="46038" cy="49213"/>
            </a:xfrm>
            <a:custGeom>
              <a:pathLst>
                <a:path extrusionOk="0" h="120000" w="120000">
                  <a:moveTo>
                    <a:pt x="110769" y="59999"/>
                  </a:moveTo>
                  <a:cubicBezTo>
                    <a:pt x="110769" y="59999"/>
                    <a:pt x="110769" y="51428"/>
                    <a:pt x="101538" y="51428"/>
                  </a:cubicBezTo>
                  <a:cubicBezTo>
                    <a:pt x="101538" y="51428"/>
                    <a:pt x="101538" y="51428"/>
                    <a:pt x="101538" y="51428"/>
                  </a:cubicBezTo>
                  <a:cubicBezTo>
                    <a:pt x="101538" y="42857"/>
                    <a:pt x="101538" y="42857"/>
                    <a:pt x="92307" y="42857"/>
                  </a:cubicBezTo>
                  <a:cubicBezTo>
                    <a:pt x="92307" y="42857"/>
                    <a:pt x="92307" y="51428"/>
                    <a:pt x="92307" y="51428"/>
                  </a:cubicBezTo>
                  <a:cubicBezTo>
                    <a:pt x="83076" y="51428"/>
                    <a:pt x="83076" y="51428"/>
                    <a:pt x="73846" y="51428"/>
                  </a:cubicBezTo>
                  <a:cubicBezTo>
                    <a:pt x="73846" y="51428"/>
                    <a:pt x="64615" y="51428"/>
                    <a:pt x="73846" y="42857"/>
                  </a:cubicBezTo>
                  <a:cubicBezTo>
                    <a:pt x="73846" y="42857"/>
                    <a:pt x="73846" y="42857"/>
                    <a:pt x="73846" y="42857"/>
                  </a:cubicBezTo>
                  <a:cubicBezTo>
                    <a:pt x="73846" y="34285"/>
                    <a:pt x="64615" y="34285"/>
                    <a:pt x="64615" y="34285"/>
                  </a:cubicBezTo>
                  <a:cubicBezTo>
                    <a:pt x="64615" y="34285"/>
                    <a:pt x="64615"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64615" y="25714"/>
                    <a:pt x="64615" y="25714"/>
                    <a:pt x="73846" y="17142"/>
                  </a:cubicBezTo>
                  <a:cubicBezTo>
                    <a:pt x="73846" y="17142"/>
                    <a:pt x="73846" y="8571"/>
                    <a:pt x="83076" y="8571"/>
                  </a:cubicBezTo>
                  <a:cubicBezTo>
                    <a:pt x="83076" y="0"/>
                    <a:pt x="83076" y="0"/>
                    <a:pt x="83076" y="0"/>
                  </a:cubicBezTo>
                  <a:cubicBezTo>
                    <a:pt x="83076" y="0"/>
                    <a:pt x="73846" y="0"/>
                    <a:pt x="73846" y="0"/>
                  </a:cubicBezTo>
                  <a:cubicBezTo>
                    <a:pt x="64615" y="0"/>
                    <a:pt x="64615" y="8571"/>
                    <a:pt x="55384" y="8571"/>
                  </a:cubicBezTo>
                  <a:cubicBezTo>
                    <a:pt x="46153" y="25714"/>
                    <a:pt x="36923" y="34285"/>
                    <a:pt x="27692" y="51428"/>
                  </a:cubicBezTo>
                  <a:cubicBezTo>
                    <a:pt x="18461" y="59999"/>
                    <a:pt x="18461" y="59999"/>
                    <a:pt x="9230" y="68571"/>
                  </a:cubicBezTo>
                  <a:cubicBezTo>
                    <a:pt x="9230" y="68571"/>
                    <a:pt x="9230" y="68571"/>
                    <a:pt x="9230" y="68571"/>
                  </a:cubicBezTo>
                  <a:cubicBezTo>
                    <a:pt x="9230" y="68571"/>
                    <a:pt x="9230" y="77142"/>
                    <a:pt x="9230" y="77142"/>
                  </a:cubicBezTo>
                  <a:cubicBezTo>
                    <a:pt x="0" y="77142"/>
                    <a:pt x="0" y="85714"/>
                    <a:pt x="0" y="85714"/>
                  </a:cubicBezTo>
                  <a:cubicBezTo>
                    <a:pt x="0" y="85714"/>
                    <a:pt x="0" y="85714"/>
                    <a:pt x="0" y="85714"/>
                  </a:cubicBezTo>
                  <a:cubicBezTo>
                    <a:pt x="0" y="94285"/>
                    <a:pt x="9230" y="94285"/>
                    <a:pt x="9230" y="94285"/>
                  </a:cubicBezTo>
                  <a:cubicBezTo>
                    <a:pt x="18461" y="94285"/>
                    <a:pt x="27692" y="94285"/>
                    <a:pt x="27692" y="94285"/>
                  </a:cubicBezTo>
                  <a:cubicBezTo>
                    <a:pt x="36923" y="94285"/>
                    <a:pt x="46153" y="94285"/>
                    <a:pt x="46153" y="94285"/>
                  </a:cubicBezTo>
                  <a:cubicBezTo>
                    <a:pt x="55384" y="94285"/>
                    <a:pt x="64615" y="94285"/>
                    <a:pt x="64615" y="94285"/>
                  </a:cubicBezTo>
                  <a:cubicBezTo>
                    <a:pt x="64615" y="94285"/>
                    <a:pt x="64615" y="94285"/>
                    <a:pt x="64615" y="102857"/>
                  </a:cubicBezTo>
                  <a:cubicBezTo>
                    <a:pt x="64615" y="102857"/>
                    <a:pt x="64615" y="102857"/>
                    <a:pt x="55384" y="102857"/>
                  </a:cubicBezTo>
                  <a:cubicBezTo>
                    <a:pt x="55384" y="102857"/>
                    <a:pt x="55384" y="111428"/>
                    <a:pt x="55384" y="111428"/>
                  </a:cubicBezTo>
                  <a:cubicBezTo>
                    <a:pt x="64615" y="111428"/>
                    <a:pt x="64615" y="111428"/>
                    <a:pt x="64615" y="111428"/>
                  </a:cubicBezTo>
                  <a:cubicBezTo>
                    <a:pt x="64615" y="111428"/>
                    <a:pt x="73846" y="111428"/>
                    <a:pt x="73846" y="102857"/>
                  </a:cubicBezTo>
                  <a:cubicBezTo>
                    <a:pt x="73846" y="102857"/>
                    <a:pt x="83076" y="102857"/>
                    <a:pt x="83076" y="94285"/>
                  </a:cubicBezTo>
                  <a:cubicBezTo>
                    <a:pt x="83076" y="94285"/>
                    <a:pt x="92307" y="94285"/>
                    <a:pt x="92307" y="94285"/>
                  </a:cubicBezTo>
                  <a:cubicBezTo>
                    <a:pt x="92307" y="102857"/>
                    <a:pt x="83076" y="102857"/>
                    <a:pt x="83076" y="102857"/>
                  </a:cubicBezTo>
                  <a:cubicBezTo>
                    <a:pt x="83076" y="111428"/>
                    <a:pt x="83076" y="111428"/>
                    <a:pt x="92307" y="111428"/>
                  </a:cubicBezTo>
                  <a:cubicBezTo>
                    <a:pt x="92307" y="111428"/>
                    <a:pt x="92307" y="119999"/>
                    <a:pt x="101538" y="119999"/>
                  </a:cubicBezTo>
                  <a:cubicBezTo>
                    <a:pt x="101538" y="119999"/>
                    <a:pt x="110769" y="111428"/>
                    <a:pt x="110769" y="111428"/>
                  </a:cubicBezTo>
                  <a:cubicBezTo>
                    <a:pt x="110769" y="111428"/>
                    <a:pt x="110769" y="102857"/>
                    <a:pt x="120000" y="102857"/>
                  </a:cubicBezTo>
                  <a:cubicBezTo>
                    <a:pt x="120000" y="94285"/>
                    <a:pt x="120000"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85714"/>
                  </a:cubicBezTo>
                  <a:cubicBezTo>
                    <a:pt x="110769" y="85714"/>
                    <a:pt x="110769" y="85714"/>
                    <a:pt x="101538" y="85714"/>
                  </a:cubicBezTo>
                  <a:cubicBezTo>
                    <a:pt x="101538" y="85714"/>
                    <a:pt x="101538" y="85714"/>
                    <a:pt x="101538" y="85714"/>
                  </a:cubicBezTo>
                  <a:cubicBezTo>
                    <a:pt x="101538" y="85714"/>
                    <a:pt x="101538" y="77142"/>
                    <a:pt x="101538" y="77142"/>
                  </a:cubicBezTo>
                  <a:cubicBezTo>
                    <a:pt x="110769" y="77142"/>
                    <a:pt x="110769" y="77142"/>
                    <a:pt x="110769" y="77142"/>
                  </a:cubicBezTo>
                  <a:cubicBezTo>
                    <a:pt x="110769" y="68571"/>
                    <a:pt x="110769" y="68571"/>
                    <a:pt x="110769" y="68571"/>
                  </a:cubicBezTo>
                  <a:cubicBezTo>
                    <a:pt x="110769" y="68571"/>
                    <a:pt x="110769" y="68571"/>
                    <a:pt x="110769" y="68571"/>
                  </a:cubicBezTo>
                  <a:cubicBezTo>
                    <a:pt x="101538" y="68571"/>
                    <a:pt x="101538" y="68571"/>
                    <a:pt x="101538" y="68571"/>
                  </a:cubicBezTo>
                  <a:cubicBezTo>
                    <a:pt x="101538" y="68571"/>
                    <a:pt x="101538" y="68571"/>
                    <a:pt x="101538" y="59999"/>
                  </a:cubicBezTo>
                  <a:cubicBezTo>
                    <a:pt x="101538" y="59999"/>
                    <a:pt x="101538" y="59999"/>
                    <a:pt x="110769" y="59999"/>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6" name="Shape 1176"/>
            <p:cNvSpPr/>
            <p:nvPr/>
          </p:nvSpPr>
          <p:spPr>
            <a:xfrm>
              <a:off x="4578805" y="2104120"/>
              <a:ext cx="53975" cy="28575"/>
            </a:xfrm>
            <a:custGeom>
              <a:pathLst>
                <a:path extrusionOk="0" h="120000" w="120000">
                  <a:moveTo>
                    <a:pt x="0" y="90000"/>
                  </a:moveTo>
                  <a:cubicBezTo>
                    <a:pt x="8000" y="105000"/>
                    <a:pt x="8000" y="105000"/>
                    <a:pt x="16000" y="105000"/>
                  </a:cubicBezTo>
                  <a:cubicBezTo>
                    <a:pt x="16000" y="105000"/>
                    <a:pt x="16000" y="120000"/>
                    <a:pt x="16000" y="120000"/>
                  </a:cubicBezTo>
                  <a:cubicBezTo>
                    <a:pt x="24000" y="120000"/>
                    <a:pt x="24000" y="120000"/>
                    <a:pt x="32000" y="120000"/>
                  </a:cubicBezTo>
                  <a:cubicBezTo>
                    <a:pt x="32000" y="120000"/>
                    <a:pt x="32000" y="105000"/>
                    <a:pt x="40000" y="105000"/>
                  </a:cubicBezTo>
                  <a:cubicBezTo>
                    <a:pt x="40000" y="105000"/>
                    <a:pt x="40000" y="105000"/>
                    <a:pt x="40000" y="105000"/>
                  </a:cubicBezTo>
                  <a:cubicBezTo>
                    <a:pt x="40000" y="105000"/>
                    <a:pt x="48000" y="105000"/>
                    <a:pt x="48000" y="105000"/>
                  </a:cubicBezTo>
                  <a:cubicBezTo>
                    <a:pt x="48000" y="105000"/>
                    <a:pt x="56000" y="90000"/>
                    <a:pt x="56000" y="75000"/>
                  </a:cubicBezTo>
                  <a:cubicBezTo>
                    <a:pt x="56000" y="75000"/>
                    <a:pt x="64000" y="60000"/>
                    <a:pt x="64000" y="60000"/>
                  </a:cubicBezTo>
                  <a:cubicBezTo>
                    <a:pt x="72000" y="60000"/>
                    <a:pt x="72000" y="60000"/>
                    <a:pt x="72000" y="60000"/>
                  </a:cubicBezTo>
                  <a:cubicBezTo>
                    <a:pt x="72000" y="60000"/>
                    <a:pt x="72000" y="60000"/>
                    <a:pt x="72000" y="75000"/>
                  </a:cubicBezTo>
                  <a:cubicBezTo>
                    <a:pt x="64000" y="75000"/>
                    <a:pt x="64000" y="90000"/>
                    <a:pt x="64000" y="90000"/>
                  </a:cubicBezTo>
                  <a:cubicBezTo>
                    <a:pt x="64000" y="105000"/>
                    <a:pt x="64000" y="105000"/>
                    <a:pt x="64000" y="105000"/>
                  </a:cubicBezTo>
                  <a:cubicBezTo>
                    <a:pt x="64000" y="105000"/>
                    <a:pt x="64000" y="120000"/>
                    <a:pt x="72000" y="105000"/>
                  </a:cubicBezTo>
                  <a:cubicBezTo>
                    <a:pt x="72000" y="105000"/>
                    <a:pt x="72000" y="105000"/>
                    <a:pt x="72000" y="105000"/>
                  </a:cubicBezTo>
                  <a:cubicBezTo>
                    <a:pt x="72000" y="90000"/>
                    <a:pt x="80000" y="90000"/>
                    <a:pt x="88000" y="90000"/>
                  </a:cubicBezTo>
                  <a:cubicBezTo>
                    <a:pt x="88000" y="90000"/>
                    <a:pt x="88000" y="90000"/>
                    <a:pt x="88000" y="90000"/>
                  </a:cubicBezTo>
                  <a:cubicBezTo>
                    <a:pt x="88000" y="90000"/>
                    <a:pt x="96000" y="90000"/>
                    <a:pt x="96000" y="75000"/>
                  </a:cubicBezTo>
                  <a:cubicBezTo>
                    <a:pt x="96000" y="75000"/>
                    <a:pt x="104000" y="60000"/>
                    <a:pt x="104000" y="45000"/>
                  </a:cubicBezTo>
                  <a:cubicBezTo>
                    <a:pt x="104000" y="45000"/>
                    <a:pt x="112000" y="45000"/>
                    <a:pt x="112000" y="30000"/>
                  </a:cubicBezTo>
                  <a:cubicBezTo>
                    <a:pt x="112000" y="30000"/>
                    <a:pt x="112000" y="30000"/>
                    <a:pt x="120000" y="30000"/>
                  </a:cubicBezTo>
                  <a:cubicBezTo>
                    <a:pt x="120000" y="30000"/>
                    <a:pt x="120000" y="30000"/>
                    <a:pt x="120000" y="30000"/>
                  </a:cubicBezTo>
                  <a:cubicBezTo>
                    <a:pt x="120000" y="15000"/>
                    <a:pt x="120000" y="15000"/>
                    <a:pt x="120000" y="15000"/>
                  </a:cubicBezTo>
                  <a:cubicBezTo>
                    <a:pt x="120000" y="0"/>
                    <a:pt x="120000" y="0"/>
                    <a:pt x="112000" y="0"/>
                  </a:cubicBezTo>
                  <a:cubicBezTo>
                    <a:pt x="112000" y="0"/>
                    <a:pt x="112000" y="0"/>
                    <a:pt x="112000" y="0"/>
                  </a:cubicBezTo>
                  <a:cubicBezTo>
                    <a:pt x="112000" y="0"/>
                    <a:pt x="104000" y="15000"/>
                    <a:pt x="104000" y="0"/>
                  </a:cubicBezTo>
                  <a:cubicBezTo>
                    <a:pt x="96000" y="0"/>
                    <a:pt x="96000" y="0"/>
                    <a:pt x="88000" y="0"/>
                  </a:cubicBezTo>
                  <a:cubicBezTo>
                    <a:pt x="80000" y="0"/>
                    <a:pt x="80000" y="0"/>
                    <a:pt x="72000" y="0"/>
                  </a:cubicBezTo>
                  <a:cubicBezTo>
                    <a:pt x="64000" y="15000"/>
                    <a:pt x="48000" y="30000"/>
                    <a:pt x="32000" y="45000"/>
                  </a:cubicBezTo>
                  <a:cubicBezTo>
                    <a:pt x="32000" y="45000"/>
                    <a:pt x="24000" y="45000"/>
                    <a:pt x="24000" y="45000"/>
                  </a:cubicBezTo>
                  <a:cubicBezTo>
                    <a:pt x="16000" y="60000"/>
                    <a:pt x="8000" y="60000"/>
                    <a:pt x="0" y="60000"/>
                  </a:cubicBezTo>
                  <a:cubicBezTo>
                    <a:pt x="0" y="75000"/>
                    <a:pt x="0" y="75000"/>
                    <a:pt x="0" y="90000"/>
                  </a:cubicBezTo>
                  <a:cubicBezTo>
                    <a:pt x="0" y="90000"/>
                    <a:pt x="0" y="90000"/>
                    <a:pt x="0" y="9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7" name="Shape 1177"/>
            <p:cNvSpPr/>
            <p:nvPr/>
          </p:nvSpPr>
          <p:spPr>
            <a:xfrm>
              <a:off x="5301118" y="2143808"/>
              <a:ext cx="44450" cy="28575"/>
            </a:xfrm>
            <a:custGeom>
              <a:pathLst>
                <a:path extrusionOk="0" h="120000" w="120000">
                  <a:moveTo>
                    <a:pt x="0" y="60000"/>
                  </a:moveTo>
                  <a:cubicBezTo>
                    <a:pt x="0" y="75000"/>
                    <a:pt x="10000" y="75000"/>
                    <a:pt x="20000" y="75000"/>
                  </a:cubicBezTo>
                  <a:cubicBezTo>
                    <a:pt x="20000" y="75000"/>
                    <a:pt x="30000" y="75000"/>
                    <a:pt x="30000" y="75000"/>
                  </a:cubicBezTo>
                  <a:cubicBezTo>
                    <a:pt x="30000" y="75000"/>
                    <a:pt x="30000" y="75000"/>
                    <a:pt x="30000" y="75000"/>
                  </a:cubicBezTo>
                  <a:cubicBezTo>
                    <a:pt x="30000" y="75000"/>
                    <a:pt x="30000" y="75000"/>
                    <a:pt x="30000" y="75000"/>
                  </a:cubicBezTo>
                  <a:cubicBezTo>
                    <a:pt x="30000" y="75000"/>
                    <a:pt x="40000" y="75000"/>
                    <a:pt x="40000" y="75000"/>
                  </a:cubicBezTo>
                  <a:cubicBezTo>
                    <a:pt x="40000" y="75000"/>
                    <a:pt x="40000" y="75000"/>
                    <a:pt x="40000" y="75000"/>
                  </a:cubicBezTo>
                  <a:cubicBezTo>
                    <a:pt x="40000" y="75000"/>
                    <a:pt x="40000" y="75000"/>
                    <a:pt x="40000" y="75000"/>
                  </a:cubicBezTo>
                  <a:cubicBezTo>
                    <a:pt x="40000" y="75000"/>
                    <a:pt x="30000" y="75000"/>
                    <a:pt x="30000" y="75000"/>
                  </a:cubicBezTo>
                  <a:cubicBezTo>
                    <a:pt x="30000" y="75000"/>
                    <a:pt x="30000" y="75000"/>
                    <a:pt x="30000" y="75000"/>
                  </a:cubicBezTo>
                  <a:cubicBezTo>
                    <a:pt x="30000" y="75000"/>
                    <a:pt x="30000" y="75000"/>
                    <a:pt x="30000" y="75000"/>
                  </a:cubicBezTo>
                  <a:cubicBezTo>
                    <a:pt x="30000" y="75000"/>
                    <a:pt x="30000" y="75000"/>
                    <a:pt x="30000" y="90000"/>
                  </a:cubicBezTo>
                  <a:cubicBezTo>
                    <a:pt x="20000" y="90000"/>
                    <a:pt x="20000" y="90000"/>
                    <a:pt x="30000" y="90000"/>
                  </a:cubicBezTo>
                  <a:cubicBezTo>
                    <a:pt x="30000" y="105000"/>
                    <a:pt x="30000" y="105000"/>
                    <a:pt x="40000" y="105000"/>
                  </a:cubicBezTo>
                  <a:cubicBezTo>
                    <a:pt x="40000" y="105000"/>
                    <a:pt x="50000" y="105000"/>
                    <a:pt x="50000" y="105000"/>
                  </a:cubicBezTo>
                  <a:cubicBezTo>
                    <a:pt x="60000" y="105000"/>
                    <a:pt x="60000" y="105000"/>
                    <a:pt x="70000" y="120000"/>
                  </a:cubicBezTo>
                  <a:cubicBezTo>
                    <a:pt x="70000" y="120000"/>
                    <a:pt x="80000" y="120000"/>
                    <a:pt x="80000" y="120000"/>
                  </a:cubicBezTo>
                  <a:cubicBezTo>
                    <a:pt x="90000" y="120000"/>
                    <a:pt x="90000" y="105000"/>
                    <a:pt x="90000" y="105000"/>
                  </a:cubicBezTo>
                  <a:cubicBezTo>
                    <a:pt x="100000" y="105000"/>
                    <a:pt x="110000" y="105000"/>
                    <a:pt x="110000" y="90000"/>
                  </a:cubicBezTo>
                  <a:cubicBezTo>
                    <a:pt x="110000" y="90000"/>
                    <a:pt x="110000" y="75000"/>
                    <a:pt x="110000" y="75000"/>
                  </a:cubicBezTo>
                  <a:cubicBezTo>
                    <a:pt x="120000" y="60000"/>
                    <a:pt x="120000" y="45000"/>
                    <a:pt x="120000" y="30000"/>
                  </a:cubicBezTo>
                  <a:cubicBezTo>
                    <a:pt x="120000" y="30000"/>
                    <a:pt x="110000" y="30000"/>
                    <a:pt x="110000" y="30000"/>
                  </a:cubicBezTo>
                  <a:cubicBezTo>
                    <a:pt x="100000" y="30000"/>
                    <a:pt x="90000" y="15000"/>
                    <a:pt x="80000" y="15000"/>
                  </a:cubicBezTo>
                  <a:cubicBezTo>
                    <a:pt x="80000" y="15000"/>
                    <a:pt x="70000" y="15000"/>
                    <a:pt x="70000" y="15000"/>
                  </a:cubicBezTo>
                  <a:cubicBezTo>
                    <a:pt x="70000" y="15000"/>
                    <a:pt x="70000" y="15000"/>
                    <a:pt x="60000" y="15000"/>
                  </a:cubicBezTo>
                  <a:cubicBezTo>
                    <a:pt x="60000" y="15000"/>
                    <a:pt x="60000" y="15000"/>
                    <a:pt x="60000" y="0"/>
                  </a:cubicBezTo>
                  <a:cubicBezTo>
                    <a:pt x="60000" y="0"/>
                    <a:pt x="60000" y="0"/>
                    <a:pt x="60000" y="0"/>
                  </a:cubicBezTo>
                  <a:cubicBezTo>
                    <a:pt x="50000" y="0"/>
                    <a:pt x="50000" y="0"/>
                    <a:pt x="50000" y="15000"/>
                  </a:cubicBezTo>
                  <a:cubicBezTo>
                    <a:pt x="50000" y="15000"/>
                    <a:pt x="50000" y="15000"/>
                    <a:pt x="50000" y="15000"/>
                  </a:cubicBezTo>
                  <a:cubicBezTo>
                    <a:pt x="50000" y="30000"/>
                    <a:pt x="50000" y="30000"/>
                    <a:pt x="50000" y="30000"/>
                  </a:cubicBezTo>
                  <a:cubicBezTo>
                    <a:pt x="50000" y="30000"/>
                    <a:pt x="50000" y="30000"/>
                    <a:pt x="40000" y="30000"/>
                  </a:cubicBezTo>
                  <a:cubicBezTo>
                    <a:pt x="40000" y="30000"/>
                    <a:pt x="40000" y="30000"/>
                    <a:pt x="40000" y="30000"/>
                  </a:cubicBezTo>
                  <a:cubicBezTo>
                    <a:pt x="30000" y="30000"/>
                    <a:pt x="30000" y="15000"/>
                    <a:pt x="20000" y="15000"/>
                  </a:cubicBezTo>
                  <a:cubicBezTo>
                    <a:pt x="20000" y="15000"/>
                    <a:pt x="20000" y="0"/>
                    <a:pt x="20000" y="0"/>
                  </a:cubicBezTo>
                  <a:cubicBezTo>
                    <a:pt x="20000" y="0"/>
                    <a:pt x="10000" y="0"/>
                    <a:pt x="10000" y="15000"/>
                  </a:cubicBezTo>
                  <a:cubicBezTo>
                    <a:pt x="10000" y="15000"/>
                    <a:pt x="10000" y="15000"/>
                    <a:pt x="10000" y="15000"/>
                  </a:cubicBezTo>
                  <a:cubicBezTo>
                    <a:pt x="10000" y="15000"/>
                    <a:pt x="10000" y="30000"/>
                    <a:pt x="10000" y="30000"/>
                  </a:cubicBezTo>
                  <a:cubicBezTo>
                    <a:pt x="10000" y="30000"/>
                    <a:pt x="10000" y="30000"/>
                    <a:pt x="10000" y="30000"/>
                  </a:cubicBezTo>
                  <a:cubicBezTo>
                    <a:pt x="0" y="30000"/>
                    <a:pt x="0" y="15000"/>
                    <a:pt x="0" y="30000"/>
                  </a:cubicBezTo>
                  <a:cubicBezTo>
                    <a:pt x="0" y="30000"/>
                    <a:pt x="0" y="30000"/>
                    <a:pt x="0" y="45000"/>
                  </a:cubicBezTo>
                  <a:cubicBezTo>
                    <a:pt x="0" y="45000"/>
                    <a:pt x="0" y="45000"/>
                    <a:pt x="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8" name="Shape 1178"/>
            <p:cNvSpPr/>
            <p:nvPr/>
          </p:nvSpPr>
          <p:spPr>
            <a:xfrm>
              <a:off x="4675643" y="2143808"/>
              <a:ext cx="36513" cy="38100"/>
            </a:xfrm>
            <a:custGeom>
              <a:pathLst>
                <a:path extrusionOk="0" h="120000" w="120000">
                  <a:moveTo>
                    <a:pt x="12000" y="0"/>
                  </a:moveTo>
                  <a:cubicBezTo>
                    <a:pt x="12000" y="0"/>
                    <a:pt x="0" y="10909"/>
                    <a:pt x="0" y="10909"/>
                  </a:cubicBezTo>
                  <a:cubicBezTo>
                    <a:pt x="0" y="10909"/>
                    <a:pt x="0" y="21818"/>
                    <a:pt x="0" y="32727"/>
                  </a:cubicBezTo>
                  <a:cubicBezTo>
                    <a:pt x="0" y="32727"/>
                    <a:pt x="0" y="32727"/>
                    <a:pt x="0" y="32727"/>
                  </a:cubicBezTo>
                  <a:cubicBezTo>
                    <a:pt x="0" y="43636"/>
                    <a:pt x="0" y="54545"/>
                    <a:pt x="0" y="54545"/>
                  </a:cubicBezTo>
                  <a:cubicBezTo>
                    <a:pt x="0" y="54545"/>
                    <a:pt x="0" y="65454"/>
                    <a:pt x="0" y="65454"/>
                  </a:cubicBezTo>
                  <a:cubicBezTo>
                    <a:pt x="0" y="65454"/>
                    <a:pt x="0" y="65454"/>
                    <a:pt x="0" y="65454"/>
                  </a:cubicBezTo>
                  <a:cubicBezTo>
                    <a:pt x="0" y="76363"/>
                    <a:pt x="12000" y="76363"/>
                    <a:pt x="12000" y="76363"/>
                  </a:cubicBezTo>
                  <a:cubicBezTo>
                    <a:pt x="24000" y="76363"/>
                    <a:pt x="36000" y="76363"/>
                    <a:pt x="48000" y="76363"/>
                  </a:cubicBezTo>
                  <a:cubicBezTo>
                    <a:pt x="48000" y="76363"/>
                    <a:pt x="48000" y="76363"/>
                    <a:pt x="48000" y="76363"/>
                  </a:cubicBezTo>
                  <a:cubicBezTo>
                    <a:pt x="48000" y="87272"/>
                    <a:pt x="48000" y="87272"/>
                    <a:pt x="48000" y="87272"/>
                  </a:cubicBezTo>
                  <a:cubicBezTo>
                    <a:pt x="36000" y="87272"/>
                    <a:pt x="36000" y="87272"/>
                    <a:pt x="36000" y="87272"/>
                  </a:cubicBezTo>
                  <a:cubicBezTo>
                    <a:pt x="24000" y="87272"/>
                    <a:pt x="24000" y="98181"/>
                    <a:pt x="24000" y="98181"/>
                  </a:cubicBezTo>
                  <a:cubicBezTo>
                    <a:pt x="24000" y="98181"/>
                    <a:pt x="24000" y="109090"/>
                    <a:pt x="24000" y="109090"/>
                  </a:cubicBezTo>
                  <a:cubicBezTo>
                    <a:pt x="24000" y="109090"/>
                    <a:pt x="24000" y="120000"/>
                    <a:pt x="24000" y="120000"/>
                  </a:cubicBezTo>
                  <a:cubicBezTo>
                    <a:pt x="36000" y="120000"/>
                    <a:pt x="36000" y="120000"/>
                    <a:pt x="48000" y="120000"/>
                  </a:cubicBezTo>
                  <a:cubicBezTo>
                    <a:pt x="60000" y="120000"/>
                    <a:pt x="72000" y="120000"/>
                    <a:pt x="72000" y="109090"/>
                  </a:cubicBezTo>
                  <a:cubicBezTo>
                    <a:pt x="72000" y="109090"/>
                    <a:pt x="72000" y="109090"/>
                    <a:pt x="72000" y="109090"/>
                  </a:cubicBezTo>
                  <a:cubicBezTo>
                    <a:pt x="72000" y="98181"/>
                    <a:pt x="84000" y="98181"/>
                    <a:pt x="84000" y="98181"/>
                  </a:cubicBezTo>
                  <a:cubicBezTo>
                    <a:pt x="84000" y="98181"/>
                    <a:pt x="96000" y="87272"/>
                    <a:pt x="96000" y="87272"/>
                  </a:cubicBezTo>
                  <a:cubicBezTo>
                    <a:pt x="96000" y="76363"/>
                    <a:pt x="96000" y="76363"/>
                    <a:pt x="108000" y="65454"/>
                  </a:cubicBezTo>
                  <a:cubicBezTo>
                    <a:pt x="108000" y="65454"/>
                    <a:pt x="108000" y="65454"/>
                    <a:pt x="108000" y="65454"/>
                  </a:cubicBezTo>
                  <a:cubicBezTo>
                    <a:pt x="108000" y="54545"/>
                    <a:pt x="120000" y="54545"/>
                    <a:pt x="120000" y="43636"/>
                  </a:cubicBezTo>
                  <a:cubicBezTo>
                    <a:pt x="120000" y="43636"/>
                    <a:pt x="120000" y="43636"/>
                    <a:pt x="120000" y="32727"/>
                  </a:cubicBezTo>
                  <a:cubicBezTo>
                    <a:pt x="120000" y="32727"/>
                    <a:pt x="120000" y="32727"/>
                    <a:pt x="120000" y="32727"/>
                  </a:cubicBezTo>
                  <a:cubicBezTo>
                    <a:pt x="120000" y="21818"/>
                    <a:pt x="108000" y="21818"/>
                    <a:pt x="108000" y="21818"/>
                  </a:cubicBezTo>
                  <a:cubicBezTo>
                    <a:pt x="96000" y="21818"/>
                    <a:pt x="96000" y="21818"/>
                    <a:pt x="96000" y="21818"/>
                  </a:cubicBezTo>
                  <a:cubicBezTo>
                    <a:pt x="84000" y="10909"/>
                    <a:pt x="72000" y="10909"/>
                    <a:pt x="72000" y="21818"/>
                  </a:cubicBezTo>
                  <a:cubicBezTo>
                    <a:pt x="60000" y="21818"/>
                    <a:pt x="60000" y="21818"/>
                    <a:pt x="60000" y="32727"/>
                  </a:cubicBezTo>
                  <a:cubicBezTo>
                    <a:pt x="60000" y="43636"/>
                    <a:pt x="60000" y="43636"/>
                    <a:pt x="60000" y="54545"/>
                  </a:cubicBezTo>
                  <a:cubicBezTo>
                    <a:pt x="60000" y="54545"/>
                    <a:pt x="60000" y="54545"/>
                    <a:pt x="60000" y="54545"/>
                  </a:cubicBezTo>
                  <a:cubicBezTo>
                    <a:pt x="60000" y="54545"/>
                    <a:pt x="60000" y="54545"/>
                    <a:pt x="60000" y="54545"/>
                  </a:cubicBezTo>
                  <a:cubicBezTo>
                    <a:pt x="60000" y="43636"/>
                    <a:pt x="48000" y="32727"/>
                    <a:pt x="48000" y="32727"/>
                  </a:cubicBezTo>
                  <a:cubicBezTo>
                    <a:pt x="48000" y="32727"/>
                    <a:pt x="48000" y="32727"/>
                    <a:pt x="48000" y="32727"/>
                  </a:cubicBezTo>
                  <a:cubicBezTo>
                    <a:pt x="48000" y="32727"/>
                    <a:pt x="36000" y="32727"/>
                    <a:pt x="36000" y="32727"/>
                  </a:cubicBezTo>
                  <a:cubicBezTo>
                    <a:pt x="36000" y="43636"/>
                    <a:pt x="36000" y="43636"/>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43636"/>
                    <a:pt x="24000" y="43636"/>
                  </a:cubicBezTo>
                  <a:cubicBezTo>
                    <a:pt x="24000" y="43636"/>
                    <a:pt x="24000" y="32727"/>
                    <a:pt x="24000" y="32727"/>
                  </a:cubicBezTo>
                  <a:cubicBezTo>
                    <a:pt x="24000" y="21818"/>
                    <a:pt x="24000" y="21818"/>
                    <a:pt x="24000" y="10909"/>
                  </a:cubicBezTo>
                  <a:cubicBezTo>
                    <a:pt x="24000" y="10909"/>
                    <a:pt x="24000" y="10909"/>
                    <a:pt x="24000" y="10909"/>
                  </a:cubicBezTo>
                  <a:cubicBezTo>
                    <a:pt x="24000" y="0"/>
                    <a:pt x="24000" y="0"/>
                    <a:pt x="24000" y="0"/>
                  </a:cubicBezTo>
                  <a:cubicBezTo>
                    <a:pt x="12000" y="0"/>
                    <a:pt x="12000" y="0"/>
                    <a:pt x="12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9" name="Shape 1179"/>
            <p:cNvSpPr/>
            <p:nvPr/>
          </p:nvSpPr>
          <p:spPr>
            <a:xfrm>
              <a:off x="5150305" y="2513695"/>
              <a:ext cx="31750" cy="39688"/>
            </a:xfrm>
            <a:custGeom>
              <a:pathLst>
                <a:path extrusionOk="0" h="120000" w="120000">
                  <a:moveTo>
                    <a:pt x="53333" y="10909"/>
                  </a:moveTo>
                  <a:cubicBezTo>
                    <a:pt x="53333" y="10909"/>
                    <a:pt x="53333" y="21818"/>
                    <a:pt x="40000" y="21818"/>
                  </a:cubicBezTo>
                  <a:cubicBezTo>
                    <a:pt x="40000" y="21818"/>
                    <a:pt x="40000" y="21818"/>
                    <a:pt x="40000" y="21818"/>
                  </a:cubicBezTo>
                  <a:cubicBezTo>
                    <a:pt x="40000" y="32727"/>
                    <a:pt x="26666" y="32727"/>
                    <a:pt x="26666" y="32727"/>
                  </a:cubicBezTo>
                  <a:cubicBezTo>
                    <a:pt x="13333" y="32727"/>
                    <a:pt x="13333" y="32727"/>
                    <a:pt x="13333" y="32727"/>
                  </a:cubicBezTo>
                  <a:cubicBezTo>
                    <a:pt x="13333" y="32727"/>
                    <a:pt x="13333" y="43636"/>
                    <a:pt x="13333" y="43636"/>
                  </a:cubicBezTo>
                  <a:cubicBezTo>
                    <a:pt x="13333" y="54545"/>
                    <a:pt x="13333" y="54545"/>
                    <a:pt x="13333" y="65454"/>
                  </a:cubicBezTo>
                  <a:cubicBezTo>
                    <a:pt x="26666" y="65454"/>
                    <a:pt x="26666" y="65454"/>
                    <a:pt x="13333" y="76363"/>
                  </a:cubicBezTo>
                  <a:cubicBezTo>
                    <a:pt x="13333" y="76363"/>
                    <a:pt x="13333" y="87272"/>
                    <a:pt x="13333" y="87272"/>
                  </a:cubicBezTo>
                  <a:cubicBezTo>
                    <a:pt x="13333" y="87272"/>
                    <a:pt x="0" y="87272"/>
                    <a:pt x="0" y="98181"/>
                  </a:cubicBezTo>
                  <a:cubicBezTo>
                    <a:pt x="0" y="98181"/>
                    <a:pt x="0" y="109090"/>
                    <a:pt x="13333" y="109090"/>
                  </a:cubicBezTo>
                  <a:cubicBezTo>
                    <a:pt x="13333" y="120000"/>
                    <a:pt x="26666" y="120000"/>
                    <a:pt x="40000" y="120000"/>
                  </a:cubicBezTo>
                  <a:cubicBezTo>
                    <a:pt x="40000" y="109090"/>
                    <a:pt x="53333" y="109090"/>
                    <a:pt x="53333" y="109090"/>
                  </a:cubicBezTo>
                  <a:cubicBezTo>
                    <a:pt x="66666" y="98181"/>
                    <a:pt x="80000" y="98181"/>
                    <a:pt x="93333" y="98181"/>
                  </a:cubicBezTo>
                  <a:cubicBezTo>
                    <a:pt x="93333" y="98181"/>
                    <a:pt x="93333" y="98181"/>
                    <a:pt x="93333" y="87272"/>
                  </a:cubicBezTo>
                  <a:cubicBezTo>
                    <a:pt x="106666" y="87272"/>
                    <a:pt x="106666" y="76363"/>
                    <a:pt x="106666" y="54545"/>
                  </a:cubicBezTo>
                  <a:cubicBezTo>
                    <a:pt x="106666" y="54545"/>
                    <a:pt x="106666" y="54545"/>
                    <a:pt x="106666" y="54545"/>
                  </a:cubicBezTo>
                  <a:cubicBezTo>
                    <a:pt x="106666" y="43636"/>
                    <a:pt x="106666" y="43636"/>
                    <a:pt x="106666" y="43636"/>
                  </a:cubicBezTo>
                  <a:cubicBezTo>
                    <a:pt x="106666" y="43636"/>
                    <a:pt x="106666" y="43636"/>
                    <a:pt x="120000" y="32727"/>
                  </a:cubicBezTo>
                  <a:cubicBezTo>
                    <a:pt x="120000" y="32727"/>
                    <a:pt x="120000" y="21818"/>
                    <a:pt x="120000" y="21818"/>
                  </a:cubicBezTo>
                  <a:cubicBezTo>
                    <a:pt x="120000" y="10909"/>
                    <a:pt x="106666" y="10909"/>
                    <a:pt x="106666" y="10909"/>
                  </a:cubicBezTo>
                  <a:cubicBezTo>
                    <a:pt x="106666" y="10909"/>
                    <a:pt x="106666" y="0"/>
                    <a:pt x="106666" y="0"/>
                  </a:cubicBezTo>
                  <a:cubicBezTo>
                    <a:pt x="93333" y="0"/>
                    <a:pt x="80000" y="0"/>
                    <a:pt x="80000" y="0"/>
                  </a:cubicBezTo>
                  <a:cubicBezTo>
                    <a:pt x="80000" y="0"/>
                    <a:pt x="66666" y="0"/>
                    <a:pt x="66666" y="0"/>
                  </a:cubicBezTo>
                  <a:cubicBezTo>
                    <a:pt x="66666" y="0"/>
                    <a:pt x="53333" y="0"/>
                    <a:pt x="53333" y="10909"/>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0" name="Shape 1180"/>
            <p:cNvSpPr/>
            <p:nvPr/>
          </p:nvSpPr>
          <p:spPr>
            <a:xfrm>
              <a:off x="6209168" y="2558145"/>
              <a:ext cx="39688" cy="46038"/>
            </a:xfrm>
            <a:custGeom>
              <a:pathLst>
                <a:path extrusionOk="0" h="120000" w="120000">
                  <a:moveTo>
                    <a:pt x="0" y="92307"/>
                  </a:moveTo>
                  <a:cubicBezTo>
                    <a:pt x="0" y="92307"/>
                    <a:pt x="10909" y="101538"/>
                    <a:pt x="10909" y="101538"/>
                  </a:cubicBezTo>
                  <a:cubicBezTo>
                    <a:pt x="10909" y="110769"/>
                    <a:pt x="10909" y="110769"/>
                    <a:pt x="10909" y="120000"/>
                  </a:cubicBezTo>
                  <a:cubicBezTo>
                    <a:pt x="21818" y="120000"/>
                    <a:pt x="21818" y="120000"/>
                    <a:pt x="21818" y="120000"/>
                  </a:cubicBezTo>
                  <a:cubicBezTo>
                    <a:pt x="21818" y="120000"/>
                    <a:pt x="32727" y="110769"/>
                    <a:pt x="32727" y="110769"/>
                  </a:cubicBezTo>
                  <a:cubicBezTo>
                    <a:pt x="43636" y="110769"/>
                    <a:pt x="43636" y="101538"/>
                    <a:pt x="32727" y="101538"/>
                  </a:cubicBezTo>
                  <a:cubicBezTo>
                    <a:pt x="32727" y="101538"/>
                    <a:pt x="21818" y="92307"/>
                    <a:pt x="21818" y="92307"/>
                  </a:cubicBezTo>
                  <a:cubicBezTo>
                    <a:pt x="21818" y="92307"/>
                    <a:pt x="21818" y="92307"/>
                    <a:pt x="21818" y="92307"/>
                  </a:cubicBezTo>
                  <a:cubicBezTo>
                    <a:pt x="21818" y="92307"/>
                    <a:pt x="21818" y="92307"/>
                    <a:pt x="32727" y="92307"/>
                  </a:cubicBezTo>
                  <a:cubicBezTo>
                    <a:pt x="43636" y="83076"/>
                    <a:pt x="54545" y="83076"/>
                    <a:pt x="54545" y="92307"/>
                  </a:cubicBezTo>
                  <a:cubicBezTo>
                    <a:pt x="65454" y="92307"/>
                    <a:pt x="65454" y="92307"/>
                    <a:pt x="76363" y="92307"/>
                  </a:cubicBezTo>
                  <a:cubicBezTo>
                    <a:pt x="76363" y="92307"/>
                    <a:pt x="76363" y="92307"/>
                    <a:pt x="76363" y="92307"/>
                  </a:cubicBezTo>
                  <a:cubicBezTo>
                    <a:pt x="76363" y="92307"/>
                    <a:pt x="87272" y="83076"/>
                    <a:pt x="87272" y="83076"/>
                  </a:cubicBezTo>
                  <a:cubicBezTo>
                    <a:pt x="87272" y="73846"/>
                    <a:pt x="87272" y="73846"/>
                    <a:pt x="98181" y="73846"/>
                  </a:cubicBezTo>
                  <a:cubicBezTo>
                    <a:pt x="98181" y="64615"/>
                    <a:pt x="109090" y="64615"/>
                    <a:pt x="109090" y="64615"/>
                  </a:cubicBezTo>
                  <a:cubicBezTo>
                    <a:pt x="120000" y="64615"/>
                    <a:pt x="120000" y="55384"/>
                    <a:pt x="120000" y="55384"/>
                  </a:cubicBezTo>
                  <a:cubicBezTo>
                    <a:pt x="109090" y="46153"/>
                    <a:pt x="109090" y="46153"/>
                    <a:pt x="109090" y="46153"/>
                  </a:cubicBezTo>
                  <a:cubicBezTo>
                    <a:pt x="109090" y="36923"/>
                    <a:pt x="109090" y="36923"/>
                    <a:pt x="98181" y="36923"/>
                  </a:cubicBezTo>
                  <a:cubicBezTo>
                    <a:pt x="98181" y="27692"/>
                    <a:pt x="98181" y="27692"/>
                    <a:pt x="98181" y="36923"/>
                  </a:cubicBezTo>
                  <a:cubicBezTo>
                    <a:pt x="87272" y="36923"/>
                    <a:pt x="76363" y="36923"/>
                    <a:pt x="76363" y="36923"/>
                  </a:cubicBezTo>
                  <a:cubicBezTo>
                    <a:pt x="65454" y="27692"/>
                    <a:pt x="54545" y="18461"/>
                    <a:pt x="43636" y="18461"/>
                  </a:cubicBezTo>
                  <a:cubicBezTo>
                    <a:pt x="32727" y="9230"/>
                    <a:pt x="32727" y="0"/>
                    <a:pt x="21818" y="0"/>
                  </a:cubicBezTo>
                  <a:cubicBezTo>
                    <a:pt x="21818" y="0"/>
                    <a:pt x="10909" y="0"/>
                    <a:pt x="10909" y="0"/>
                  </a:cubicBezTo>
                  <a:cubicBezTo>
                    <a:pt x="10909" y="0"/>
                    <a:pt x="10909" y="9230"/>
                    <a:pt x="10909" y="9230"/>
                  </a:cubicBezTo>
                  <a:cubicBezTo>
                    <a:pt x="10909" y="9230"/>
                    <a:pt x="10909" y="18461"/>
                    <a:pt x="10909" y="18461"/>
                  </a:cubicBezTo>
                  <a:cubicBezTo>
                    <a:pt x="21818" y="18461"/>
                    <a:pt x="21818" y="27692"/>
                    <a:pt x="21818" y="27692"/>
                  </a:cubicBezTo>
                  <a:cubicBezTo>
                    <a:pt x="21818" y="36923"/>
                    <a:pt x="21818" y="55384"/>
                    <a:pt x="21818" y="64615"/>
                  </a:cubicBezTo>
                  <a:cubicBezTo>
                    <a:pt x="21818" y="64615"/>
                    <a:pt x="21818" y="64615"/>
                    <a:pt x="21818" y="64615"/>
                  </a:cubicBezTo>
                  <a:cubicBezTo>
                    <a:pt x="10909" y="64615"/>
                    <a:pt x="10909" y="64615"/>
                    <a:pt x="10909" y="64615"/>
                  </a:cubicBezTo>
                  <a:cubicBezTo>
                    <a:pt x="10909" y="64615"/>
                    <a:pt x="10909" y="64615"/>
                    <a:pt x="10909" y="73846"/>
                  </a:cubicBezTo>
                  <a:cubicBezTo>
                    <a:pt x="10909" y="73846"/>
                    <a:pt x="10909" y="73846"/>
                    <a:pt x="10909" y="73846"/>
                  </a:cubicBezTo>
                  <a:cubicBezTo>
                    <a:pt x="0" y="83076"/>
                    <a:pt x="0" y="83076"/>
                    <a:pt x="0" y="92307"/>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1" name="Shape 1181"/>
            <p:cNvSpPr/>
            <p:nvPr/>
          </p:nvSpPr>
          <p:spPr>
            <a:xfrm>
              <a:off x="4701043" y="2085070"/>
              <a:ext cx="33338" cy="42863"/>
            </a:xfrm>
            <a:custGeom>
              <a:pathLst>
                <a:path extrusionOk="0" h="120000" w="120000">
                  <a:moveTo>
                    <a:pt x="13333" y="70000"/>
                  </a:moveTo>
                  <a:cubicBezTo>
                    <a:pt x="13333" y="70000"/>
                    <a:pt x="26666" y="70000"/>
                    <a:pt x="26666" y="70000"/>
                  </a:cubicBezTo>
                  <a:cubicBezTo>
                    <a:pt x="26666" y="70000"/>
                    <a:pt x="26666" y="70000"/>
                    <a:pt x="26666" y="70000"/>
                  </a:cubicBezTo>
                  <a:cubicBezTo>
                    <a:pt x="26666" y="70000"/>
                    <a:pt x="26666" y="70000"/>
                    <a:pt x="26666" y="70000"/>
                  </a:cubicBezTo>
                  <a:cubicBezTo>
                    <a:pt x="40000" y="70000"/>
                    <a:pt x="40000" y="80000"/>
                    <a:pt x="40000" y="80000"/>
                  </a:cubicBezTo>
                  <a:cubicBezTo>
                    <a:pt x="53333" y="80000"/>
                    <a:pt x="66666" y="90000"/>
                    <a:pt x="53333" y="110000"/>
                  </a:cubicBezTo>
                  <a:cubicBezTo>
                    <a:pt x="53333" y="110000"/>
                    <a:pt x="53333" y="110000"/>
                    <a:pt x="53333" y="120000"/>
                  </a:cubicBezTo>
                  <a:cubicBezTo>
                    <a:pt x="66666" y="120000"/>
                    <a:pt x="66666" y="120000"/>
                    <a:pt x="80000" y="120000"/>
                  </a:cubicBezTo>
                  <a:cubicBezTo>
                    <a:pt x="80000" y="110000"/>
                    <a:pt x="93333" y="110000"/>
                    <a:pt x="93333" y="100000"/>
                  </a:cubicBezTo>
                  <a:cubicBezTo>
                    <a:pt x="93333" y="90000"/>
                    <a:pt x="93333" y="80000"/>
                    <a:pt x="106666" y="80000"/>
                  </a:cubicBezTo>
                  <a:cubicBezTo>
                    <a:pt x="106666" y="70000"/>
                    <a:pt x="120000" y="70000"/>
                    <a:pt x="120000" y="70000"/>
                  </a:cubicBezTo>
                  <a:cubicBezTo>
                    <a:pt x="120000" y="60000"/>
                    <a:pt x="120000" y="50000"/>
                    <a:pt x="106666" y="50000"/>
                  </a:cubicBezTo>
                  <a:cubicBezTo>
                    <a:pt x="106666" y="50000"/>
                    <a:pt x="106666" y="40000"/>
                    <a:pt x="106666" y="40000"/>
                  </a:cubicBezTo>
                  <a:cubicBezTo>
                    <a:pt x="106666" y="40000"/>
                    <a:pt x="106666" y="40000"/>
                    <a:pt x="106666" y="40000"/>
                  </a:cubicBezTo>
                  <a:cubicBezTo>
                    <a:pt x="106666" y="20000"/>
                    <a:pt x="106666" y="20000"/>
                    <a:pt x="93333" y="20000"/>
                  </a:cubicBezTo>
                  <a:cubicBezTo>
                    <a:pt x="93333" y="20000"/>
                    <a:pt x="80000" y="30000"/>
                    <a:pt x="80000" y="30000"/>
                  </a:cubicBezTo>
                  <a:cubicBezTo>
                    <a:pt x="80000" y="30000"/>
                    <a:pt x="80000" y="30000"/>
                    <a:pt x="80000" y="30000"/>
                  </a:cubicBezTo>
                  <a:cubicBezTo>
                    <a:pt x="80000" y="30000"/>
                    <a:pt x="80000" y="30000"/>
                    <a:pt x="80000" y="30000"/>
                  </a:cubicBezTo>
                  <a:cubicBezTo>
                    <a:pt x="80000" y="30000"/>
                    <a:pt x="80000" y="30000"/>
                    <a:pt x="80000" y="30000"/>
                  </a:cubicBezTo>
                  <a:cubicBezTo>
                    <a:pt x="80000" y="20000"/>
                    <a:pt x="80000" y="20000"/>
                    <a:pt x="80000" y="10000"/>
                  </a:cubicBezTo>
                  <a:cubicBezTo>
                    <a:pt x="80000" y="0"/>
                    <a:pt x="80000" y="0"/>
                    <a:pt x="66666" y="0"/>
                  </a:cubicBezTo>
                  <a:cubicBezTo>
                    <a:pt x="53333" y="0"/>
                    <a:pt x="53333" y="0"/>
                    <a:pt x="40000" y="0"/>
                  </a:cubicBezTo>
                  <a:cubicBezTo>
                    <a:pt x="40000" y="0"/>
                    <a:pt x="40000" y="0"/>
                    <a:pt x="40000" y="0"/>
                  </a:cubicBezTo>
                  <a:cubicBezTo>
                    <a:pt x="40000" y="0"/>
                    <a:pt x="26666" y="10000"/>
                    <a:pt x="26666" y="20000"/>
                  </a:cubicBezTo>
                  <a:cubicBezTo>
                    <a:pt x="26666" y="20000"/>
                    <a:pt x="26666" y="20000"/>
                    <a:pt x="26666" y="20000"/>
                  </a:cubicBezTo>
                  <a:cubicBezTo>
                    <a:pt x="26666" y="30000"/>
                    <a:pt x="26666"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40000"/>
                    <a:pt x="40000" y="40000"/>
                  </a:cubicBezTo>
                  <a:cubicBezTo>
                    <a:pt x="40000" y="40000"/>
                    <a:pt x="40000" y="50000"/>
                    <a:pt x="40000" y="50000"/>
                  </a:cubicBezTo>
                  <a:cubicBezTo>
                    <a:pt x="40000" y="50000"/>
                    <a:pt x="26666" y="50000"/>
                    <a:pt x="26666" y="50000"/>
                  </a:cubicBezTo>
                  <a:cubicBezTo>
                    <a:pt x="26666" y="50000"/>
                    <a:pt x="26666" y="50000"/>
                    <a:pt x="13333" y="50000"/>
                  </a:cubicBezTo>
                  <a:cubicBezTo>
                    <a:pt x="13333" y="50000"/>
                    <a:pt x="13333" y="50000"/>
                    <a:pt x="13333" y="50000"/>
                  </a:cubicBezTo>
                  <a:cubicBezTo>
                    <a:pt x="0" y="50000"/>
                    <a:pt x="0" y="50000"/>
                    <a:pt x="0" y="50000"/>
                  </a:cubicBezTo>
                  <a:cubicBezTo>
                    <a:pt x="0" y="60000"/>
                    <a:pt x="0" y="70000"/>
                    <a:pt x="13333" y="7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2" name="Shape 1182"/>
            <p:cNvSpPr/>
            <p:nvPr/>
          </p:nvSpPr>
          <p:spPr>
            <a:xfrm>
              <a:off x="6010730" y="3023283"/>
              <a:ext cx="73025" cy="20638"/>
            </a:xfrm>
            <a:custGeom>
              <a:pathLst>
                <a:path extrusionOk="0" h="120000" w="120000">
                  <a:moveTo>
                    <a:pt x="84000" y="120000"/>
                  </a:moveTo>
                  <a:cubicBezTo>
                    <a:pt x="90000" y="100000"/>
                    <a:pt x="96000" y="120000"/>
                    <a:pt x="102000" y="120000"/>
                  </a:cubicBezTo>
                  <a:cubicBezTo>
                    <a:pt x="102000" y="120000"/>
                    <a:pt x="102000" y="120000"/>
                    <a:pt x="108000" y="120000"/>
                  </a:cubicBezTo>
                  <a:cubicBezTo>
                    <a:pt x="108000" y="120000"/>
                    <a:pt x="108000" y="120000"/>
                    <a:pt x="108000" y="120000"/>
                  </a:cubicBezTo>
                  <a:cubicBezTo>
                    <a:pt x="114000" y="120000"/>
                    <a:pt x="114000" y="120000"/>
                    <a:pt x="114000" y="120000"/>
                  </a:cubicBezTo>
                  <a:cubicBezTo>
                    <a:pt x="120000" y="120000"/>
                    <a:pt x="120000" y="120000"/>
                    <a:pt x="120000" y="100000"/>
                  </a:cubicBezTo>
                  <a:cubicBezTo>
                    <a:pt x="120000" y="100000"/>
                    <a:pt x="120000" y="100000"/>
                    <a:pt x="114000" y="100000"/>
                  </a:cubicBezTo>
                  <a:cubicBezTo>
                    <a:pt x="114000" y="100000"/>
                    <a:pt x="108000" y="100000"/>
                    <a:pt x="102000" y="80000"/>
                  </a:cubicBezTo>
                  <a:cubicBezTo>
                    <a:pt x="102000" y="80000"/>
                    <a:pt x="102000" y="80000"/>
                    <a:pt x="102000" y="80000"/>
                  </a:cubicBezTo>
                  <a:cubicBezTo>
                    <a:pt x="96000" y="80000"/>
                    <a:pt x="96000" y="80000"/>
                    <a:pt x="96000" y="80000"/>
                  </a:cubicBezTo>
                  <a:cubicBezTo>
                    <a:pt x="90000" y="80000"/>
                    <a:pt x="90000" y="80000"/>
                    <a:pt x="90000" y="80000"/>
                  </a:cubicBezTo>
                  <a:cubicBezTo>
                    <a:pt x="90000" y="60000"/>
                    <a:pt x="90000" y="60000"/>
                    <a:pt x="90000" y="60000"/>
                  </a:cubicBezTo>
                  <a:cubicBezTo>
                    <a:pt x="96000" y="60000"/>
                    <a:pt x="96000" y="60000"/>
                    <a:pt x="96000" y="60000"/>
                  </a:cubicBezTo>
                  <a:cubicBezTo>
                    <a:pt x="96000" y="60000"/>
                    <a:pt x="96000" y="60000"/>
                    <a:pt x="96000" y="60000"/>
                  </a:cubicBezTo>
                  <a:cubicBezTo>
                    <a:pt x="96000" y="60000"/>
                    <a:pt x="96000" y="40000"/>
                    <a:pt x="96000" y="40000"/>
                  </a:cubicBezTo>
                  <a:cubicBezTo>
                    <a:pt x="90000" y="40000"/>
                    <a:pt x="84000" y="40000"/>
                    <a:pt x="78000" y="40000"/>
                  </a:cubicBezTo>
                  <a:cubicBezTo>
                    <a:pt x="72000" y="40000"/>
                    <a:pt x="72000" y="40000"/>
                    <a:pt x="66000" y="20000"/>
                  </a:cubicBezTo>
                  <a:cubicBezTo>
                    <a:pt x="66000" y="20000"/>
                    <a:pt x="60000" y="20000"/>
                    <a:pt x="60000" y="40000"/>
                  </a:cubicBezTo>
                  <a:cubicBezTo>
                    <a:pt x="60000" y="40000"/>
                    <a:pt x="54000" y="40000"/>
                    <a:pt x="54000" y="40000"/>
                  </a:cubicBezTo>
                  <a:cubicBezTo>
                    <a:pt x="48000" y="40000"/>
                    <a:pt x="48000" y="40000"/>
                    <a:pt x="48000" y="40000"/>
                  </a:cubicBezTo>
                  <a:cubicBezTo>
                    <a:pt x="42000" y="40000"/>
                    <a:pt x="36000" y="40000"/>
                    <a:pt x="36000" y="20000"/>
                  </a:cubicBezTo>
                  <a:cubicBezTo>
                    <a:pt x="30000" y="0"/>
                    <a:pt x="24000" y="0"/>
                    <a:pt x="18000" y="0"/>
                  </a:cubicBezTo>
                  <a:cubicBezTo>
                    <a:pt x="12000" y="0"/>
                    <a:pt x="6000" y="0"/>
                    <a:pt x="6000" y="0"/>
                  </a:cubicBezTo>
                  <a:cubicBezTo>
                    <a:pt x="0" y="20000"/>
                    <a:pt x="0" y="20000"/>
                    <a:pt x="0" y="40000"/>
                  </a:cubicBezTo>
                  <a:cubicBezTo>
                    <a:pt x="0" y="40000"/>
                    <a:pt x="0" y="40000"/>
                    <a:pt x="0" y="40000"/>
                  </a:cubicBezTo>
                  <a:cubicBezTo>
                    <a:pt x="6000" y="40000"/>
                    <a:pt x="6000" y="60000"/>
                    <a:pt x="6000" y="60000"/>
                  </a:cubicBezTo>
                  <a:cubicBezTo>
                    <a:pt x="12000" y="60000"/>
                    <a:pt x="12000" y="80000"/>
                    <a:pt x="12000" y="80000"/>
                  </a:cubicBezTo>
                  <a:cubicBezTo>
                    <a:pt x="18000" y="80000"/>
                    <a:pt x="24000" y="80000"/>
                    <a:pt x="24000" y="80000"/>
                  </a:cubicBezTo>
                  <a:cubicBezTo>
                    <a:pt x="30000" y="80000"/>
                    <a:pt x="30000" y="80000"/>
                    <a:pt x="36000" y="80000"/>
                  </a:cubicBezTo>
                  <a:cubicBezTo>
                    <a:pt x="42000" y="80000"/>
                    <a:pt x="48000" y="80000"/>
                    <a:pt x="54000" y="100000"/>
                  </a:cubicBezTo>
                  <a:cubicBezTo>
                    <a:pt x="60000" y="100000"/>
                    <a:pt x="66000" y="100000"/>
                    <a:pt x="72000" y="100000"/>
                  </a:cubicBezTo>
                  <a:cubicBezTo>
                    <a:pt x="72000" y="100000"/>
                    <a:pt x="78000" y="120000"/>
                    <a:pt x="84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3" name="Shape 1183"/>
            <p:cNvSpPr/>
            <p:nvPr/>
          </p:nvSpPr>
          <p:spPr>
            <a:xfrm>
              <a:off x="6112330" y="2828020"/>
              <a:ext cx="31750" cy="57150"/>
            </a:xfrm>
            <a:custGeom>
              <a:pathLst>
                <a:path extrusionOk="0" h="120000" w="120000">
                  <a:moveTo>
                    <a:pt x="53333" y="7500"/>
                  </a:moveTo>
                  <a:cubicBezTo>
                    <a:pt x="40000" y="7500"/>
                    <a:pt x="40000" y="7500"/>
                    <a:pt x="26666" y="7500"/>
                  </a:cubicBezTo>
                  <a:cubicBezTo>
                    <a:pt x="13333" y="0"/>
                    <a:pt x="13333" y="7500"/>
                    <a:pt x="13333" y="7500"/>
                  </a:cubicBezTo>
                  <a:cubicBezTo>
                    <a:pt x="13333" y="15000"/>
                    <a:pt x="0" y="15000"/>
                    <a:pt x="0" y="15000"/>
                  </a:cubicBezTo>
                  <a:cubicBezTo>
                    <a:pt x="0" y="22500"/>
                    <a:pt x="0" y="30000"/>
                    <a:pt x="0" y="37500"/>
                  </a:cubicBezTo>
                  <a:cubicBezTo>
                    <a:pt x="0" y="45000"/>
                    <a:pt x="0" y="45000"/>
                    <a:pt x="0" y="45000"/>
                  </a:cubicBezTo>
                  <a:cubicBezTo>
                    <a:pt x="0" y="45000"/>
                    <a:pt x="0" y="45000"/>
                    <a:pt x="0" y="45000"/>
                  </a:cubicBezTo>
                  <a:cubicBezTo>
                    <a:pt x="0" y="52500"/>
                    <a:pt x="0" y="60000"/>
                    <a:pt x="0" y="67500"/>
                  </a:cubicBezTo>
                  <a:cubicBezTo>
                    <a:pt x="0" y="67500"/>
                    <a:pt x="13333" y="75000"/>
                    <a:pt x="13333" y="75000"/>
                  </a:cubicBezTo>
                  <a:cubicBezTo>
                    <a:pt x="13333" y="75000"/>
                    <a:pt x="13333" y="75000"/>
                    <a:pt x="13333" y="75000"/>
                  </a:cubicBezTo>
                  <a:cubicBezTo>
                    <a:pt x="13333" y="75000"/>
                    <a:pt x="13333" y="75000"/>
                    <a:pt x="26666" y="75000"/>
                  </a:cubicBezTo>
                  <a:cubicBezTo>
                    <a:pt x="26666" y="75000"/>
                    <a:pt x="13333" y="75000"/>
                    <a:pt x="13333" y="75000"/>
                  </a:cubicBezTo>
                  <a:cubicBezTo>
                    <a:pt x="13333" y="75000"/>
                    <a:pt x="13333" y="75000"/>
                    <a:pt x="13333" y="75000"/>
                  </a:cubicBezTo>
                  <a:cubicBezTo>
                    <a:pt x="13333" y="82500"/>
                    <a:pt x="26666" y="82500"/>
                    <a:pt x="26666"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53333" y="90000"/>
                    <a:pt x="53333" y="82500"/>
                  </a:cubicBezTo>
                  <a:cubicBezTo>
                    <a:pt x="53333" y="82500"/>
                    <a:pt x="53333" y="82500"/>
                    <a:pt x="66666" y="82500"/>
                  </a:cubicBezTo>
                  <a:cubicBezTo>
                    <a:pt x="66666" y="90000"/>
                    <a:pt x="66666" y="90000"/>
                    <a:pt x="66666" y="90000"/>
                  </a:cubicBezTo>
                  <a:cubicBezTo>
                    <a:pt x="66666" y="90000"/>
                    <a:pt x="80000" y="90000"/>
                    <a:pt x="93333" y="90000"/>
                  </a:cubicBezTo>
                  <a:cubicBezTo>
                    <a:pt x="80000" y="90000"/>
                    <a:pt x="80000" y="90000"/>
                    <a:pt x="80000" y="90000"/>
                  </a:cubicBezTo>
                  <a:cubicBezTo>
                    <a:pt x="93333" y="90000"/>
                    <a:pt x="93333" y="90000"/>
                    <a:pt x="93333" y="90000"/>
                  </a:cubicBezTo>
                  <a:cubicBezTo>
                    <a:pt x="93333" y="90000"/>
                    <a:pt x="93333" y="90000"/>
                    <a:pt x="93333" y="90000"/>
                  </a:cubicBezTo>
                  <a:cubicBezTo>
                    <a:pt x="93333" y="90000"/>
                    <a:pt x="93333" y="90000"/>
                    <a:pt x="93333" y="90000"/>
                  </a:cubicBezTo>
                  <a:cubicBezTo>
                    <a:pt x="93333" y="90000"/>
                    <a:pt x="93333" y="90000"/>
                    <a:pt x="93333" y="90000"/>
                  </a:cubicBezTo>
                  <a:cubicBezTo>
                    <a:pt x="93333" y="97500"/>
                    <a:pt x="93333" y="97500"/>
                    <a:pt x="106666" y="105000"/>
                  </a:cubicBezTo>
                  <a:cubicBezTo>
                    <a:pt x="106666" y="105000"/>
                    <a:pt x="106666" y="105000"/>
                    <a:pt x="106666" y="105000"/>
                  </a:cubicBezTo>
                  <a:cubicBezTo>
                    <a:pt x="93333" y="112500"/>
                    <a:pt x="93333" y="112500"/>
                    <a:pt x="106666" y="112500"/>
                  </a:cubicBezTo>
                  <a:cubicBezTo>
                    <a:pt x="106666" y="112500"/>
                    <a:pt x="120000" y="120000"/>
                    <a:pt x="120000" y="120000"/>
                  </a:cubicBezTo>
                  <a:cubicBezTo>
                    <a:pt x="120000" y="120000"/>
                    <a:pt x="120000" y="112500"/>
                    <a:pt x="120000" y="112500"/>
                  </a:cubicBezTo>
                  <a:cubicBezTo>
                    <a:pt x="120000" y="112500"/>
                    <a:pt x="120000" y="105000"/>
                    <a:pt x="120000" y="105000"/>
                  </a:cubicBezTo>
                  <a:cubicBezTo>
                    <a:pt x="120000" y="105000"/>
                    <a:pt x="120000" y="97500"/>
                    <a:pt x="120000" y="97500"/>
                  </a:cubicBezTo>
                  <a:cubicBezTo>
                    <a:pt x="120000" y="97500"/>
                    <a:pt x="106666" y="97500"/>
                    <a:pt x="106666" y="90000"/>
                  </a:cubicBezTo>
                  <a:cubicBezTo>
                    <a:pt x="106666" y="82500"/>
                    <a:pt x="106666" y="82500"/>
                    <a:pt x="93333" y="82500"/>
                  </a:cubicBezTo>
                  <a:cubicBezTo>
                    <a:pt x="93333" y="82500"/>
                    <a:pt x="93333" y="75000"/>
                    <a:pt x="80000" y="75000"/>
                  </a:cubicBezTo>
                  <a:cubicBezTo>
                    <a:pt x="80000" y="75000"/>
                    <a:pt x="80000" y="75000"/>
                    <a:pt x="66666" y="75000"/>
                  </a:cubicBezTo>
                  <a:cubicBezTo>
                    <a:pt x="66666" y="75000"/>
                    <a:pt x="66666" y="75000"/>
                    <a:pt x="66666" y="75000"/>
                  </a:cubicBezTo>
                  <a:cubicBezTo>
                    <a:pt x="66666" y="75000"/>
                    <a:pt x="66666" y="75000"/>
                    <a:pt x="66666" y="75000"/>
                  </a:cubicBezTo>
                  <a:cubicBezTo>
                    <a:pt x="66666" y="75000"/>
                    <a:pt x="53333" y="75000"/>
                    <a:pt x="53333" y="75000"/>
                  </a:cubicBezTo>
                  <a:cubicBezTo>
                    <a:pt x="53333" y="75000"/>
                    <a:pt x="53333" y="75000"/>
                    <a:pt x="53333" y="67500"/>
                  </a:cubicBezTo>
                  <a:cubicBezTo>
                    <a:pt x="66666" y="67500"/>
                    <a:pt x="66666" y="67500"/>
                    <a:pt x="53333" y="67500"/>
                  </a:cubicBezTo>
                  <a:cubicBezTo>
                    <a:pt x="53333" y="67500"/>
                    <a:pt x="53333" y="60000"/>
                    <a:pt x="53333" y="60000"/>
                  </a:cubicBezTo>
                  <a:cubicBezTo>
                    <a:pt x="53333" y="60000"/>
                    <a:pt x="53333" y="52500"/>
                    <a:pt x="53333" y="52500"/>
                  </a:cubicBezTo>
                  <a:cubicBezTo>
                    <a:pt x="53333" y="52500"/>
                    <a:pt x="53333" y="45000"/>
                    <a:pt x="53333" y="45000"/>
                  </a:cubicBezTo>
                  <a:cubicBezTo>
                    <a:pt x="66666" y="37500"/>
                    <a:pt x="66666" y="30000"/>
                    <a:pt x="66666" y="22500"/>
                  </a:cubicBezTo>
                  <a:cubicBezTo>
                    <a:pt x="53333" y="22500"/>
                    <a:pt x="53333" y="15000"/>
                    <a:pt x="53333" y="7500"/>
                  </a:cubicBezTo>
                  <a:cubicBezTo>
                    <a:pt x="53333" y="7500"/>
                    <a:pt x="53333" y="7500"/>
                    <a:pt x="53333" y="75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4" name="Shape 1184"/>
            <p:cNvSpPr/>
            <p:nvPr/>
          </p:nvSpPr>
          <p:spPr>
            <a:xfrm>
              <a:off x="6248855" y="3343958"/>
              <a:ext cx="30163" cy="36513"/>
            </a:xfrm>
            <a:custGeom>
              <a:pathLst>
                <a:path extrusionOk="0" h="120000" w="120000">
                  <a:moveTo>
                    <a:pt x="105000" y="12000"/>
                  </a:moveTo>
                  <a:cubicBezTo>
                    <a:pt x="90000" y="12000"/>
                    <a:pt x="75000" y="12000"/>
                    <a:pt x="75000" y="24000"/>
                  </a:cubicBezTo>
                  <a:cubicBezTo>
                    <a:pt x="60000" y="24000"/>
                    <a:pt x="45000" y="24000"/>
                    <a:pt x="45000" y="12000"/>
                  </a:cubicBezTo>
                  <a:cubicBezTo>
                    <a:pt x="30000" y="12000"/>
                    <a:pt x="30000" y="0"/>
                    <a:pt x="30000" y="0"/>
                  </a:cubicBezTo>
                  <a:cubicBezTo>
                    <a:pt x="15000" y="0"/>
                    <a:pt x="15000" y="0"/>
                    <a:pt x="15000" y="0"/>
                  </a:cubicBezTo>
                  <a:cubicBezTo>
                    <a:pt x="15000" y="0"/>
                    <a:pt x="0" y="0"/>
                    <a:pt x="0" y="12000"/>
                  </a:cubicBezTo>
                  <a:cubicBezTo>
                    <a:pt x="0" y="12000"/>
                    <a:pt x="0" y="12000"/>
                    <a:pt x="0" y="12000"/>
                  </a:cubicBezTo>
                  <a:cubicBezTo>
                    <a:pt x="0" y="36000"/>
                    <a:pt x="0" y="48000"/>
                    <a:pt x="0" y="72000"/>
                  </a:cubicBezTo>
                  <a:cubicBezTo>
                    <a:pt x="0" y="72000"/>
                    <a:pt x="0" y="72000"/>
                    <a:pt x="0" y="72000"/>
                  </a:cubicBezTo>
                  <a:cubicBezTo>
                    <a:pt x="0" y="84000"/>
                    <a:pt x="0" y="96000"/>
                    <a:pt x="0" y="96000"/>
                  </a:cubicBezTo>
                  <a:cubicBezTo>
                    <a:pt x="0" y="108000"/>
                    <a:pt x="15000" y="120000"/>
                    <a:pt x="30000" y="120000"/>
                  </a:cubicBezTo>
                  <a:cubicBezTo>
                    <a:pt x="30000" y="120000"/>
                    <a:pt x="30000" y="120000"/>
                    <a:pt x="30000" y="120000"/>
                  </a:cubicBezTo>
                  <a:cubicBezTo>
                    <a:pt x="45000" y="120000"/>
                    <a:pt x="45000" y="108000"/>
                    <a:pt x="45000" y="108000"/>
                  </a:cubicBezTo>
                  <a:cubicBezTo>
                    <a:pt x="60000" y="108000"/>
                    <a:pt x="60000" y="96000"/>
                    <a:pt x="75000" y="108000"/>
                  </a:cubicBezTo>
                  <a:cubicBezTo>
                    <a:pt x="75000" y="108000"/>
                    <a:pt x="75000" y="96000"/>
                    <a:pt x="75000" y="96000"/>
                  </a:cubicBezTo>
                  <a:cubicBezTo>
                    <a:pt x="90000" y="84000"/>
                    <a:pt x="90000" y="72000"/>
                    <a:pt x="105000" y="60000"/>
                  </a:cubicBezTo>
                  <a:cubicBezTo>
                    <a:pt x="105000" y="60000"/>
                    <a:pt x="105000" y="60000"/>
                    <a:pt x="105000" y="60000"/>
                  </a:cubicBezTo>
                  <a:cubicBezTo>
                    <a:pt x="105000" y="48000"/>
                    <a:pt x="105000" y="36000"/>
                    <a:pt x="120000" y="24000"/>
                  </a:cubicBezTo>
                  <a:cubicBezTo>
                    <a:pt x="120000" y="24000"/>
                    <a:pt x="120000" y="24000"/>
                    <a:pt x="120000" y="24000"/>
                  </a:cubicBezTo>
                  <a:cubicBezTo>
                    <a:pt x="120000" y="12000"/>
                    <a:pt x="105000" y="12000"/>
                    <a:pt x="105000" y="12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5" name="Shape 1185"/>
            <p:cNvSpPr/>
            <p:nvPr/>
          </p:nvSpPr>
          <p:spPr>
            <a:xfrm>
              <a:off x="4599443" y="2796270"/>
              <a:ext cx="76200" cy="28575"/>
            </a:xfrm>
            <a:custGeom>
              <a:pathLst>
                <a:path extrusionOk="0" h="120000" w="120000">
                  <a:moveTo>
                    <a:pt x="120000" y="105000"/>
                  </a:moveTo>
                  <a:cubicBezTo>
                    <a:pt x="120000" y="105000"/>
                    <a:pt x="120000" y="105000"/>
                    <a:pt x="120000" y="105000"/>
                  </a:cubicBezTo>
                  <a:cubicBezTo>
                    <a:pt x="120000" y="90000"/>
                    <a:pt x="120000" y="90000"/>
                    <a:pt x="114285" y="90000"/>
                  </a:cubicBezTo>
                  <a:cubicBezTo>
                    <a:pt x="108571" y="75000"/>
                    <a:pt x="97142" y="60000"/>
                    <a:pt x="85714" y="60000"/>
                  </a:cubicBezTo>
                  <a:cubicBezTo>
                    <a:pt x="85714" y="60000"/>
                    <a:pt x="80000" y="45000"/>
                    <a:pt x="80000" y="45000"/>
                  </a:cubicBezTo>
                  <a:cubicBezTo>
                    <a:pt x="74285" y="45000"/>
                    <a:pt x="74285" y="30000"/>
                    <a:pt x="68571" y="30000"/>
                  </a:cubicBezTo>
                  <a:cubicBezTo>
                    <a:pt x="68571" y="30000"/>
                    <a:pt x="62857" y="30000"/>
                    <a:pt x="62857" y="30000"/>
                  </a:cubicBezTo>
                  <a:cubicBezTo>
                    <a:pt x="57142" y="15000"/>
                    <a:pt x="51428" y="15000"/>
                    <a:pt x="51428" y="15000"/>
                  </a:cubicBezTo>
                  <a:cubicBezTo>
                    <a:pt x="45714" y="15000"/>
                    <a:pt x="40000" y="15000"/>
                    <a:pt x="40000" y="0"/>
                  </a:cubicBezTo>
                  <a:cubicBezTo>
                    <a:pt x="34285" y="0"/>
                    <a:pt x="34285" y="0"/>
                    <a:pt x="28571" y="0"/>
                  </a:cubicBezTo>
                  <a:cubicBezTo>
                    <a:pt x="22857" y="0"/>
                    <a:pt x="17142" y="0"/>
                    <a:pt x="11428" y="15000"/>
                  </a:cubicBezTo>
                  <a:cubicBezTo>
                    <a:pt x="5714" y="15000"/>
                    <a:pt x="5714" y="30000"/>
                    <a:pt x="0" y="45000"/>
                  </a:cubicBezTo>
                  <a:cubicBezTo>
                    <a:pt x="0" y="45000"/>
                    <a:pt x="0" y="45000"/>
                    <a:pt x="0" y="45000"/>
                  </a:cubicBezTo>
                  <a:cubicBezTo>
                    <a:pt x="0" y="45000"/>
                    <a:pt x="5714" y="45000"/>
                    <a:pt x="5714" y="45000"/>
                  </a:cubicBezTo>
                  <a:cubicBezTo>
                    <a:pt x="11428" y="45000"/>
                    <a:pt x="22857" y="30000"/>
                    <a:pt x="28571" y="30000"/>
                  </a:cubicBezTo>
                  <a:cubicBezTo>
                    <a:pt x="28571" y="30000"/>
                    <a:pt x="28571" y="30000"/>
                    <a:pt x="28571" y="30000"/>
                  </a:cubicBezTo>
                  <a:cubicBezTo>
                    <a:pt x="34285" y="30000"/>
                    <a:pt x="34285" y="45000"/>
                    <a:pt x="34285" y="45000"/>
                  </a:cubicBezTo>
                  <a:cubicBezTo>
                    <a:pt x="40000" y="45000"/>
                    <a:pt x="45714" y="45000"/>
                    <a:pt x="45714" y="45000"/>
                  </a:cubicBezTo>
                  <a:cubicBezTo>
                    <a:pt x="45714" y="45000"/>
                    <a:pt x="51428" y="45000"/>
                    <a:pt x="51428" y="45000"/>
                  </a:cubicBezTo>
                  <a:cubicBezTo>
                    <a:pt x="57142" y="60000"/>
                    <a:pt x="62857" y="60000"/>
                    <a:pt x="68571" y="60000"/>
                  </a:cubicBezTo>
                  <a:cubicBezTo>
                    <a:pt x="68571" y="60000"/>
                    <a:pt x="68571" y="60000"/>
                    <a:pt x="74285" y="75000"/>
                  </a:cubicBezTo>
                  <a:cubicBezTo>
                    <a:pt x="74285" y="90000"/>
                    <a:pt x="80000" y="90000"/>
                    <a:pt x="85714" y="90000"/>
                  </a:cubicBezTo>
                  <a:cubicBezTo>
                    <a:pt x="85714" y="90000"/>
                    <a:pt x="85714" y="90000"/>
                    <a:pt x="85714" y="90000"/>
                  </a:cubicBezTo>
                  <a:cubicBezTo>
                    <a:pt x="85714" y="90000"/>
                    <a:pt x="85714" y="105000"/>
                    <a:pt x="85714" y="105000"/>
                  </a:cubicBezTo>
                  <a:cubicBezTo>
                    <a:pt x="85714" y="105000"/>
                    <a:pt x="85714" y="105000"/>
                    <a:pt x="85714" y="105000"/>
                  </a:cubicBezTo>
                  <a:cubicBezTo>
                    <a:pt x="80000" y="120000"/>
                    <a:pt x="85714" y="120000"/>
                    <a:pt x="85714" y="120000"/>
                  </a:cubicBezTo>
                  <a:cubicBezTo>
                    <a:pt x="91428" y="120000"/>
                    <a:pt x="91428" y="120000"/>
                    <a:pt x="97142" y="120000"/>
                  </a:cubicBezTo>
                  <a:cubicBezTo>
                    <a:pt x="102857" y="120000"/>
                    <a:pt x="108571" y="120000"/>
                    <a:pt x="120000" y="105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6" name="Shape 1186"/>
            <p:cNvSpPr/>
            <p:nvPr/>
          </p:nvSpPr>
          <p:spPr>
            <a:xfrm>
              <a:off x="5699580" y="2088245"/>
              <a:ext cx="31750" cy="36513"/>
            </a:xfrm>
            <a:custGeom>
              <a:pathLst>
                <a:path extrusionOk="0" h="120000" w="120000">
                  <a:moveTo>
                    <a:pt x="26666" y="48000"/>
                  </a:moveTo>
                  <a:cubicBezTo>
                    <a:pt x="26666" y="60000"/>
                    <a:pt x="26666" y="60000"/>
                    <a:pt x="26666" y="60000"/>
                  </a:cubicBezTo>
                  <a:cubicBezTo>
                    <a:pt x="26666" y="60000"/>
                    <a:pt x="26666" y="72000"/>
                    <a:pt x="26666" y="72000"/>
                  </a:cubicBezTo>
                  <a:cubicBezTo>
                    <a:pt x="26666" y="84000"/>
                    <a:pt x="26666" y="96000"/>
                    <a:pt x="26666" y="108000"/>
                  </a:cubicBezTo>
                  <a:cubicBezTo>
                    <a:pt x="26666" y="108000"/>
                    <a:pt x="40000" y="120000"/>
                    <a:pt x="40000" y="120000"/>
                  </a:cubicBezTo>
                  <a:cubicBezTo>
                    <a:pt x="40000" y="120000"/>
                    <a:pt x="53333" y="120000"/>
                    <a:pt x="53333" y="120000"/>
                  </a:cubicBezTo>
                  <a:cubicBezTo>
                    <a:pt x="53333" y="120000"/>
                    <a:pt x="53333" y="120000"/>
                    <a:pt x="53333" y="120000"/>
                  </a:cubicBezTo>
                  <a:cubicBezTo>
                    <a:pt x="66666" y="108000"/>
                    <a:pt x="66666" y="108000"/>
                    <a:pt x="93333" y="96000"/>
                  </a:cubicBezTo>
                  <a:cubicBezTo>
                    <a:pt x="93333" y="84000"/>
                    <a:pt x="106666" y="84000"/>
                    <a:pt x="106666" y="84000"/>
                  </a:cubicBezTo>
                  <a:cubicBezTo>
                    <a:pt x="106666" y="72000"/>
                    <a:pt x="120000" y="72000"/>
                    <a:pt x="120000" y="72000"/>
                  </a:cubicBezTo>
                  <a:cubicBezTo>
                    <a:pt x="120000" y="60000"/>
                    <a:pt x="120000" y="60000"/>
                    <a:pt x="120000" y="60000"/>
                  </a:cubicBezTo>
                  <a:cubicBezTo>
                    <a:pt x="120000" y="48000"/>
                    <a:pt x="106666" y="48000"/>
                    <a:pt x="106666" y="48000"/>
                  </a:cubicBezTo>
                  <a:cubicBezTo>
                    <a:pt x="106666" y="36000"/>
                    <a:pt x="106666" y="36000"/>
                    <a:pt x="93333" y="36000"/>
                  </a:cubicBezTo>
                  <a:cubicBezTo>
                    <a:pt x="80000" y="24000"/>
                    <a:pt x="66666" y="24000"/>
                    <a:pt x="66666" y="24000"/>
                  </a:cubicBezTo>
                  <a:cubicBezTo>
                    <a:pt x="53333" y="12000"/>
                    <a:pt x="40000" y="12000"/>
                    <a:pt x="26666" y="12000"/>
                  </a:cubicBezTo>
                  <a:cubicBezTo>
                    <a:pt x="26666" y="0"/>
                    <a:pt x="26666" y="0"/>
                    <a:pt x="26666" y="0"/>
                  </a:cubicBezTo>
                  <a:cubicBezTo>
                    <a:pt x="13333" y="0"/>
                    <a:pt x="13333" y="0"/>
                    <a:pt x="13333" y="12000"/>
                  </a:cubicBezTo>
                  <a:cubicBezTo>
                    <a:pt x="13333" y="12000"/>
                    <a:pt x="0" y="24000"/>
                    <a:pt x="13333" y="36000"/>
                  </a:cubicBezTo>
                  <a:cubicBezTo>
                    <a:pt x="13333" y="36000"/>
                    <a:pt x="13333" y="48000"/>
                    <a:pt x="26666" y="48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7" name="Shape 1187"/>
            <p:cNvSpPr/>
            <p:nvPr/>
          </p:nvSpPr>
          <p:spPr>
            <a:xfrm>
              <a:off x="6129793" y="2901045"/>
              <a:ext cx="36513" cy="31750"/>
            </a:xfrm>
            <a:custGeom>
              <a:pathLst>
                <a:path extrusionOk="0" h="120000" w="120000">
                  <a:moveTo>
                    <a:pt x="96000" y="0"/>
                  </a:moveTo>
                  <a:cubicBezTo>
                    <a:pt x="96000" y="0"/>
                    <a:pt x="96000" y="0"/>
                    <a:pt x="96000" y="0"/>
                  </a:cubicBezTo>
                  <a:cubicBezTo>
                    <a:pt x="84000" y="0"/>
                    <a:pt x="84000" y="13333"/>
                    <a:pt x="84000" y="13333"/>
                  </a:cubicBezTo>
                  <a:cubicBezTo>
                    <a:pt x="84000" y="26666"/>
                    <a:pt x="72000" y="26666"/>
                    <a:pt x="72000" y="26666"/>
                  </a:cubicBezTo>
                  <a:cubicBezTo>
                    <a:pt x="72000" y="26666"/>
                    <a:pt x="72000" y="40000"/>
                    <a:pt x="72000" y="40000"/>
                  </a:cubicBezTo>
                  <a:cubicBezTo>
                    <a:pt x="60000" y="40000"/>
                    <a:pt x="60000" y="40000"/>
                    <a:pt x="60000" y="40000"/>
                  </a:cubicBezTo>
                  <a:cubicBezTo>
                    <a:pt x="60000" y="53333"/>
                    <a:pt x="60000" y="40000"/>
                    <a:pt x="48000" y="40000"/>
                  </a:cubicBezTo>
                  <a:cubicBezTo>
                    <a:pt x="48000" y="40000"/>
                    <a:pt x="36000" y="26666"/>
                    <a:pt x="36000" y="40000"/>
                  </a:cubicBezTo>
                  <a:cubicBezTo>
                    <a:pt x="24000" y="53333"/>
                    <a:pt x="24000" y="53333"/>
                    <a:pt x="12000" y="53333"/>
                  </a:cubicBezTo>
                  <a:cubicBezTo>
                    <a:pt x="12000" y="53333"/>
                    <a:pt x="0" y="66666"/>
                    <a:pt x="0" y="80000"/>
                  </a:cubicBezTo>
                  <a:cubicBezTo>
                    <a:pt x="0" y="80000"/>
                    <a:pt x="0" y="80000"/>
                    <a:pt x="0" y="80000"/>
                  </a:cubicBezTo>
                  <a:cubicBezTo>
                    <a:pt x="0" y="80000"/>
                    <a:pt x="12000" y="80000"/>
                    <a:pt x="12000" y="80000"/>
                  </a:cubicBezTo>
                  <a:cubicBezTo>
                    <a:pt x="12000" y="80000"/>
                    <a:pt x="12000" y="80000"/>
                    <a:pt x="12000" y="80000"/>
                  </a:cubicBezTo>
                  <a:cubicBezTo>
                    <a:pt x="12000" y="80000"/>
                    <a:pt x="24000" y="80000"/>
                    <a:pt x="24000" y="66666"/>
                  </a:cubicBezTo>
                  <a:cubicBezTo>
                    <a:pt x="36000" y="66666"/>
                    <a:pt x="36000" y="66666"/>
                    <a:pt x="48000" y="66666"/>
                  </a:cubicBezTo>
                  <a:cubicBezTo>
                    <a:pt x="48000" y="66666"/>
                    <a:pt x="60000" y="80000"/>
                    <a:pt x="60000" y="80000"/>
                  </a:cubicBezTo>
                  <a:cubicBezTo>
                    <a:pt x="60000" y="80000"/>
                    <a:pt x="60000" y="80000"/>
                    <a:pt x="60000" y="93333"/>
                  </a:cubicBezTo>
                  <a:cubicBezTo>
                    <a:pt x="60000" y="106666"/>
                    <a:pt x="60000" y="120000"/>
                    <a:pt x="72000" y="120000"/>
                  </a:cubicBezTo>
                  <a:cubicBezTo>
                    <a:pt x="84000" y="120000"/>
                    <a:pt x="84000" y="120000"/>
                    <a:pt x="96000" y="120000"/>
                  </a:cubicBezTo>
                  <a:cubicBezTo>
                    <a:pt x="96000" y="120000"/>
                    <a:pt x="96000" y="120000"/>
                    <a:pt x="96000" y="120000"/>
                  </a:cubicBezTo>
                  <a:cubicBezTo>
                    <a:pt x="96000" y="120000"/>
                    <a:pt x="108000" y="106666"/>
                    <a:pt x="96000" y="106666"/>
                  </a:cubicBezTo>
                  <a:cubicBezTo>
                    <a:pt x="96000" y="93333"/>
                    <a:pt x="96000" y="93333"/>
                    <a:pt x="96000" y="93333"/>
                  </a:cubicBezTo>
                  <a:cubicBezTo>
                    <a:pt x="96000" y="80000"/>
                    <a:pt x="96000" y="80000"/>
                    <a:pt x="108000" y="80000"/>
                  </a:cubicBezTo>
                  <a:cubicBezTo>
                    <a:pt x="108000" y="80000"/>
                    <a:pt x="108000" y="93333"/>
                    <a:pt x="108000" y="93333"/>
                  </a:cubicBezTo>
                  <a:cubicBezTo>
                    <a:pt x="108000" y="93333"/>
                    <a:pt x="108000" y="93333"/>
                    <a:pt x="120000" y="93333"/>
                  </a:cubicBezTo>
                  <a:cubicBezTo>
                    <a:pt x="120000" y="80000"/>
                    <a:pt x="120000" y="80000"/>
                    <a:pt x="120000" y="66666"/>
                  </a:cubicBezTo>
                  <a:cubicBezTo>
                    <a:pt x="120000" y="53333"/>
                    <a:pt x="120000" y="40000"/>
                    <a:pt x="108000" y="40000"/>
                  </a:cubicBezTo>
                  <a:cubicBezTo>
                    <a:pt x="108000" y="26666"/>
                    <a:pt x="108000" y="26666"/>
                    <a:pt x="108000" y="13333"/>
                  </a:cubicBezTo>
                  <a:cubicBezTo>
                    <a:pt x="96000" y="13333"/>
                    <a:pt x="96000" y="13333"/>
                    <a:pt x="96000" y="0"/>
                  </a:cubicBezTo>
                  <a:cubicBezTo>
                    <a:pt x="96000" y="0"/>
                    <a:pt x="96000" y="0"/>
                    <a:pt x="96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8" name="Shape 1188"/>
            <p:cNvSpPr/>
            <p:nvPr/>
          </p:nvSpPr>
          <p:spPr>
            <a:xfrm>
              <a:off x="4675643" y="2821670"/>
              <a:ext cx="42863" cy="20638"/>
            </a:xfrm>
            <a:custGeom>
              <a:pathLst>
                <a:path extrusionOk="0" h="120000" w="120000">
                  <a:moveTo>
                    <a:pt x="10000" y="100000"/>
                  </a:moveTo>
                  <a:cubicBezTo>
                    <a:pt x="10000" y="100000"/>
                    <a:pt x="20000" y="100000"/>
                    <a:pt x="20000" y="100000"/>
                  </a:cubicBezTo>
                  <a:cubicBezTo>
                    <a:pt x="30000" y="100000"/>
                    <a:pt x="30000" y="100000"/>
                    <a:pt x="40000" y="100000"/>
                  </a:cubicBezTo>
                  <a:cubicBezTo>
                    <a:pt x="50000" y="100000"/>
                    <a:pt x="50000" y="100000"/>
                    <a:pt x="50000" y="120000"/>
                  </a:cubicBezTo>
                  <a:cubicBezTo>
                    <a:pt x="50000" y="120000"/>
                    <a:pt x="50000" y="120000"/>
                    <a:pt x="60000" y="120000"/>
                  </a:cubicBezTo>
                  <a:cubicBezTo>
                    <a:pt x="60000" y="120000"/>
                    <a:pt x="60000" y="120000"/>
                    <a:pt x="60000" y="100000"/>
                  </a:cubicBezTo>
                  <a:cubicBezTo>
                    <a:pt x="60000" y="100000"/>
                    <a:pt x="70000" y="80000"/>
                    <a:pt x="80000" y="100000"/>
                  </a:cubicBezTo>
                  <a:cubicBezTo>
                    <a:pt x="80000" y="100000"/>
                    <a:pt x="80000" y="100000"/>
                    <a:pt x="80000" y="100000"/>
                  </a:cubicBezTo>
                  <a:cubicBezTo>
                    <a:pt x="90000" y="80000"/>
                    <a:pt x="100000" y="80000"/>
                    <a:pt x="110000" y="80000"/>
                  </a:cubicBezTo>
                  <a:cubicBezTo>
                    <a:pt x="110000" y="80000"/>
                    <a:pt x="120000" y="80000"/>
                    <a:pt x="120000" y="80000"/>
                  </a:cubicBezTo>
                  <a:cubicBezTo>
                    <a:pt x="120000" y="80000"/>
                    <a:pt x="120000" y="80000"/>
                    <a:pt x="120000" y="80000"/>
                  </a:cubicBezTo>
                  <a:cubicBezTo>
                    <a:pt x="120000" y="80000"/>
                    <a:pt x="120000" y="60000"/>
                    <a:pt x="120000" y="60000"/>
                  </a:cubicBezTo>
                  <a:cubicBezTo>
                    <a:pt x="110000" y="60000"/>
                    <a:pt x="100000" y="40000"/>
                    <a:pt x="90000" y="20000"/>
                  </a:cubicBezTo>
                  <a:cubicBezTo>
                    <a:pt x="90000" y="20000"/>
                    <a:pt x="90000" y="20000"/>
                    <a:pt x="90000" y="20000"/>
                  </a:cubicBezTo>
                  <a:cubicBezTo>
                    <a:pt x="70000" y="20000"/>
                    <a:pt x="60000" y="0"/>
                    <a:pt x="50000" y="20000"/>
                  </a:cubicBezTo>
                  <a:cubicBezTo>
                    <a:pt x="50000" y="20000"/>
                    <a:pt x="40000" y="20000"/>
                    <a:pt x="40000" y="20000"/>
                  </a:cubicBezTo>
                  <a:cubicBezTo>
                    <a:pt x="40000" y="20000"/>
                    <a:pt x="40000" y="0"/>
                    <a:pt x="40000" y="0"/>
                  </a:cubicBezTo>
                  <a:cubicBezTo>
                    <a:pt x="30000" y="0"/>
                    <a:pt x="30000" y="0"/>
                    <a:pt x="30000" y="20000"/>
                  </a:cubicBezTo>
                  <a:cubicBezTo>
                    <a:pt x="20000" y="20000"/>
                    <a:pt x="20000" y="20000"/>
                    <a:pt x="30000" y="20000"/>
                  </a:cubicBezTo>
                  <a:cubicBezTo>
                    <a:pt x="30000" y="40000"/>
                    <a:pt x="30000" y="40000"/>
                    <a:pt x="30000" y="60000"/>
                  </a:cubicBezTo>
                  <a:cubicBezTo>
                    <a:pt x="30000" y="60000"/>
                    <a:pt x="30000" y="60000"/>
                    <a:pt x="30000" y="60000"/>
                  </a:cubicBezTo>
                  <a:cubicBezTo>
                    <a:pt x="20000" y="60000"/>
                    <a:pt x="20000" y="60000"/>
                    <a:pt x="20000" y="60000"/>
                  </a:cubicBezTo>
                  <a:cubicBezTo>
                    <a:pt x="10000" y="60000"/>
                    <a:pt x="10000" y="80000"/>
                    <a:pt x="0" y="80000"/>
                  </a:cubicBezTo>
                  <a:cubicBezTo>
                    <a:pt x="0" y="80000"/>
                    <a:pt x="0" y="80000"/>
                    <a:pt x="0" y="80000"/>
                  </a:cubicBezTo>
                  <a:cubicBezTo>
                    <a:pt x="0" y="80000"/>
                    <a:pt x="0" y="100000"/>
                    <a:pt x="10000" y="10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9" name="Shape 1189"/>
            <p:cNvSpPr/>
            <p:nvPr/>
          </p:nvSpPr>
          <p:spPr>
            <a:xfrm>
              <a:off x="4769305" y="2229533"/>
              <a:ext cx="25400" cy="22225"/>
            </a:xfrm>
            <a:custGeom>
              <a:pathLst>
                <a:path extrusionOk="0" h="120000" w="120000">
                  <a:moveTo>
                    <a:pt x="17142" y="60000"/>
                  </a:moveTo>
                  <a:cubicBezTo>
                    <a:pt x="17142" y="60000"/>
                    <a:pt x="17142" y="80000"/>
                    <a:pt x="17142" y="80000"/>
                  </a:cubicBezTo>
                  <a:cubicBezTo>
                    <a:pt x="0" y="100000"/>
                    <a:pt x="34285" y="120000"/>
                    <a:pt x="34285" y="120000"/>
                  </a:cubicBezTo>
                  <a:cubicBezTo>
                    <a:pt x="51428" y="120000"/>
                    <a:pt x="51428" y="120000"/>
                    <a:pt x="68571" y="120000"/>
                  </a:cubicBezTo>
                  <a:cubicBezTo>
                    <a:pt x="68571" y="120000"/>
                    <a:pt x="85714" y="120000"/>
                    <a:pt x="85714" y="120000"/>
                  </a:cubicBezTo>
                  <a:cubicBezTo>
                    <a:pt x="85714" y="120000"/>
                    <a:pt x="102857" y="120000"/>
                    <a:pt x="102857" y="120000"/>
                  </a:cubicBezTo>
                  <a:cubicBezTo>
                    <a:pt x="119999" y="120000"/>
                    <a:pt x="119999" y="120000"/>
                    <a:pt x="119999" y="120000"/>
                  </a:cubicBezTo>
                  <a:cubicBezTo>
                    <a:pt x="119999" y="100000"/>
                    <a:pt x="119999" y="80000"/>
                    <a:pt x="119999" y="60000"/>
                  </a:cubicBezTo>
                  <a:cubicBezTo>
                    <a:pt x="102857" y="40000"/>
                    <a:pt x="102857" y="20000"/>
                    <a:pt x="85714" y="20000"/>
                  </a:cubicBezTo>
                  <a:cubicBezTo>
                    <a:pt x="68571" y="20000"/>
                    <a:pt x="51428" y="20000"/>
                    <a:pt x="34285" y="0"/>
                  </a:cubicBezTo>
                  <a:cubicBezTo>
                    <a:pt x="34285" y="0"/>
                    <a:pt x="34285" y="0"/>
                    <a:pt x="17142" y="20000"/>
                  </a:cubicBezTo>
                  <a:cubicBezTo>
                    <a:pt x="17142" y="20000"/>
                    <a:pt x="17142" y="20000"/>
                    <a:pt x="17142" y="40000"/>
                  </a:cubicBezTo>
                  <a:cubicBezTo>
                    <a:pt x="17142" y="40000"/>
                    <a:pt x="17142" y="40000"/>
                    <a:pt x="17142"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0" name="Shape 1190"/>
            <p:cNvSpPr/>
            <p:nvPr/>
          </p:nvSpPr>
          <p:spPr>
            <a:xfrm>
              <a:off x="4774068" y="2237470"/>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1" name="Shape 1191"/>
            <p:cNvSpPr/>
            <p:nvPr/>
          </p:nvSpPr>
          <p:spPr>
            <a:xfrm>
              <a:off x="5815468" y="2901045"/>
              <a:ext cx="17463" cy="31750"/>
            </a:xfrm>
            <a:custGeom>
              <a:pathLst>
                <a:path extrusionOk="0" h="120000" w="120000">
                  <a:moveTo>
                    <a:pt x="24000" y="13333"/>
                  </a:moveTo>
                  <a:cubicBezTo>
                    <a:pt x="24000" y="13333"/>
                    <a:pt x="24000" y="13333"/>
                    <a:pt x="24000" y="13333"/>
                  </a:cubicBezTo>
                  <a:cubicBezTo>
                    <a:pt x="24000" y="0"/>
                    <a:pt x="0" y="13333"/>
                    <a:pt x="24000" y="13333"/>
                  </a:cubicBezTo>
                  <a:cubicBezTo>
                    <a:pt x="24000" y="13333"/>
                    <a:pt x="24000" y="13333"/>
                    <a:pt x="24000" y="13333"/>
                  </a:cubicBezTo>
                  <a:cubicBezTo>
                    <a:pt x="0" y="26666"/>
                    <a:pt x="0" y="53333"/>
                    <a:pt x="0" y="53333"/>
                  </a:cubicBezTo>
                  <a:cubicBezTo>
                    <a:pt x="0" y="80000"/>
                    <a:pt x="0" y="93333"/>
                    <a:pt x="24000" y="106666"/>
                  </a:cubicBezTo>
                  <a:cubicBezTo>
                    <a:pt x="24000" y="120000"/>
                    <a:pt x="48000" y="120000"/>
                    <a:pt x="48000" y="120000"/>
                  </a:cubicBezTo>
                  <a:cubicBezTo>
                    <a:pt x="96000" y="120000"/>
                    <a:pt x="120000" y="93333"/>
                    <a:pt x="96000" y="66666"/>
                  </a:cubicBezTo>
                  <a:cubicBezTo>
                    <a:pt x="96000" y="53333"/>
                    <a:pt x="72000" y="26666"/>
                    <a:pt x="24000" y="13333"/>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2" name="Shape 1192"/>
            <p:cNvSpPr/>
            <p:nvPr/>
          </p:nvSpPr>
          <p:spPr>
            <a:xfrm>
              <a:off x="4734380" y="2107295"/>
              <a:ext cx="17463" cy="25400"/>
            </a:xfrm>
            <a:custGeom>
              <a:pathLst>
                <a:path extrusionOk="0" h="120000" w="120000">
                  <a:moveTo>
                    <a:pt x="0" y="102857"/>
                  </a:moveTo>
                  <a:cubicBezTo>
                    <a:pt x="0" y="102857"/>
                    <a:pt x="0" y="119999"/>
                    <a:pt x="0" y="119999"/>
                  </a:cubicBezTo>
                  <a:cubicBezTo>
                    <a:pt x="24000" y="119999"/>
                    <a:pt x="48000" y="119999"/>
                    <a:pt x="72000" y="119999"/>
                  </a:cubicBezTo>
                  <a:cubicBezTo>
                    <a:pt x="72000" y="119999"/>
                    <a:pt x="96000" y="119999"/>
                    <a:pt x="96000" y="102857"/>
                  </a:cubicBezTo>
                  <a:cubicBezTo>
                    <a:pt x="96000" y="102857"/>
                    <a:pt x="96000" y="85714"/>
                    <a:pt x="96000" y="85714"/>
                  </a:cubicBezTo>
                  <a:cubicBezTo>
                    <a:pt x="96000" y="85714"/>
                    <a:pt x="96000" y="85714"/>
                    <a:pt x="96000" y="85714"/>
                  </a:cubicBezTo>
                  <a:cubicBezTo>
                    <a:pt x="96000" y="85714"/>
                    <a:pt x="96000" y="85714"/>
                    <a:pt x="96000" y="85714"/>
                  </a:cubicBezTo>
                  <a:cubicBezTo>
                    <a:pt x="96000" y="85714"/>
                    <a:pt x="96000" y="85714"/>
                    <a:pt x="96000" y="85714"/>
                  </a:cubicBezTo>
                  <a:cubicBezTo>
                    <a:pt x="120000" y="85714"/>
                    <a:pt x="120000" y="68571"/>
                    <a:pt x="96000" y="51428"/>
                  </a:cubicBezTo>
                  <a:cubicBezTo>
                    <a:pt x="96000" y="51428"/>
                    <a:pt x="72000" y="34285"/>
                    <a:pt x="72000" y="17142"/>
                  </a:cubicBezTo>
                  <a:cubicBezTo>
                    <a:pt x="72000" y="17142"/>
                    <a:pt x="72000" y="17142"/>
                    <a:pt x="72000" y="0"/>
                  </a:cubicBezTo>
                  <a:cubicBezTo>
                    <a:pt x="72000" y="0"/>
                    <a:pt x="48000" y="0"/>
                    <a:pt x="48000" y="0"/>
                  </a:cubicBezTo>
                  <a:cubicBezTo>
                    <a:pt x="24000" y="17142"/>
                    <a:pt x="0" y="34285"/>
                    <a:pt x="0" y="68571"/>
                  </a:cubicBezTo>
                  <a:cubicBezTo>
                    <a:pt x="0" y="68571"/>
                    <a:pt x="0" y="68571"/>
                    <a:pt x="0" y="85714"/>
                  </a:cubicBezTo>
                  <a:cubicBezTo>
                    <a:pt x="0" y="85714"/>
                    <a:pt x="0" y="102857"/>
                    <a:pt x="0" y="102857"/>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3" name="Shape 1193"/>
            <p:cNvSpPr/>
            <p:nvPr/>
          </p:nvSpPr>
          <p:spPr>
            <a:xfrm>
              <a:off x="5431293" y="2118408"/>
              <a:ext cx="22225" cy="20638"/>
            </a:xfrm>
            <a:custGeom>
              <a:pathLst>
                <a:path extrusionOk="0" h="120000" w="120000">
                  <a:moveTo>
                    <a:pt x="20000" y="60000"/>
                  </a:moveTo>
                  <a:cubicBezTo>
                    <a:pt x="0" y="60000"/>
                    <a:pt x="0" y="60000"/>
                    <a:pt x="0" y="80000"/>
                  </a:cubicBezTo>
                  <a:cubicBezTo>
                    <a:pt x="20000" y="80000"/>
                    <a:pt x="20000" y="80000"/>
                    <a:pt x="20000" y="80000"/>
                  </a:cubicBezTo>
                  <a:cubicBezTo>
                    <a:pt x="20000" y="100000"/>
                    <a:pt x="20000" y="100000"/>
                    <a:pt x="20000" y="100000"/>
                  </a:cubicBezTo>
                  <a:cubicBezTo>
                    <a:pt x="20000" y="120000"/>
                    <a:pt x="20000" y="120000"/>
                    <a:pt x="40000" y="120000"/>
                  </a:cubicBezTo>
                  <a:cubicBezTo>
                    <a:pt x="40000" y="120000"/>
                    <a:pt x="40000" y="120000"/>
                    <a:pt x="40000" y="120000"/>
                  </a:cubicBezTo>
                  <a:cubicBezTo>
                    <a:pt x="60000" y="120000"/>
                    <a:pt x="60000" y="120000"/>
                    <a:pt x="60000" y="120000"/>
                  </a:cubicBezTo>
                  <a:cubicBezTo>
                    <a:pt x="60000" y="120000"/>
                    <a:pt x="80000" y="100000"/>
                    <a:pt x="80000" y="100000"/>
                  </a:cubicBezTo>
                  <a:cubicBezTo>
                    <a:pt x="80000" y="80000"/>
                    <a:pt x="80000" y="80000"/>
                    <a:pt x="80000" y="80000"/>
                  </a:cubicBezTo>
                  <a:cubicBezTo>
                    <a:pt x="100000" y="60000"/>
                    <a:pt x="100000" y="60000"/>
                    <a:pt x="100000" y="40000"/>
                  </a:cubicBezTo>
                  <a:cubicBezTo>
                    <a:pt x="120000" y="40000"/>
                    <a:pt x="120000" y="20000"/>
                    <a:pt x="100000" y="20000"/>
                  </a:cubicBezTo>
                  <a:cubicBezTo>
                    <a:pt x="100000" y="20000"/>
                    <a:pt x="100000" y="0"/>
                    <a:pt x="80000" y="0"/>
                  </a:cubicBezTo>
                  <a:cubicBezTo>
                    <a:pt x="80000" y="0"/>
                    <a:pt x="80000" y="0"/>
                    <a:pt x="80000" y="0"/>
                  </a:cubicBezTo>
                  <a:cubicBezTo>
                    <a:pt x="60000" y="0"/>
                    <a:pt x="60000" y="0"/>
                    <a:pt x="60000" y="20000"/>
                  </a:cubicBezTo>
                  <a:cubicBezTo>
                    <a:pt x="60000" y="20000"/>
                    <a:pt x="60000" y="40000"/>
                    <a:pt x="40000" y="40000"/>
                  </a:cubicBezTo>
                  <a:cubicBezTo>
                    <a:pt x="40000" y="40000"/>
                    <a:pt x="40000" y="40000"/>
                    <a:pt x="40000" y="40000"/>
                  </a:cubicBezTo>
                  <a:cubicBezTo>
                    <a:pt x="40000" y="40000"/>
                    <a:pt x="40000" y="40000"/>
                    <a:pt x="40000" y="40000"/>
                  </a:cubicBezTo>
                  <a:cubicBezTo>
                    <a:pt x="40000" y="40000"/>
                    <a:pt x="40000" y="40000"/>
                    <a:pt x="40000" y="40000"/>
                  </a:cubicBezTo>
                  <a:cubicBezTo>
                    <a:pt x="40000" y="40000"/>
                    <a:pt x="20000" y="60000"/>
                    <a:pt x="2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4" name="Shape 1194"/>
            <p:cNvSpPr/>
            <p:nvPr/>
          </p:nvSpPr>
          <p:spPr>
            <a:xfrm>
              <a:off x="6104393" y="2770870"/>
              <a:ext cx="14288" cy="31750"/>
            </a:xfrm>
            <a:custGeom>
              <a:pathLst>
                <a:path extrusionOk="0" h="120000" w="120000">
                  <a:moveTo>
                    <a:pt x="90000" y="0"/>
                  </a:moveTo>
                  <a:cubicBezTo>
                    <a:pt x="90000" y="0"/>
                    <a:pt x="90000" y="0"/>
                    <a:pt x="60000" y="0"/>
                  </a:cubicBezTo>
                  <a:cubicBezTo>
                    <a:pt x="60000" y="13333"/>
                    <a:pt x="60000" y="13333"/>
                    <a:pt x="30000" y="26666"/>
                  </a:cubicBezTo>
                  <a:cubicBezTo>
                    <a:pt x="30000" y="26666"/>
                    <a:pt x="30000" y="40000"/>
                    <a:pt x="30000" y="40000"/>
                  </a:cubicBezTo>
                  <a:cubicBezTo>
                    <a:pt x="0" y="53333"/>
                    <a:pt x="0" y="53333"/>
                    <a:pt x="0" y="66666"/>
                  </a:cubicBezTo>
                  <a:cubicBezTo>
                    <a:pt x="0" y="80000"/>
                    <a:pt x="0" y="93333"/>
                    <a:pt x="30000" y="106666"/>
                  </a:cubicBezTo>
                  <a:cubicBezTo>
                    <a:pt x="60000" y="106666"/>
                    <a:pt x="60000" y="106666"/>
                    <a:pt x="60000" y="120000"/>
                  </a:cubicBezTo>
                  <a:cubicBezTo>
                    <a:pt x="60000" y="120000"/>
                    <a:pt x="60000" y="120000"/>
                    <a:pt x="60000" y="106666"/>
                  </a:cubicBezTo>
                  <a:cubicBezTo>
                    <a:pt x="90000" y="106666"/>
                    <a:pt x="90000" y="106666"/>
                    <a:pt x="90000" y="93333"/>
                  </a:cubicBezTo>
                  <a:cubicBezTo>
                    <a:pt x="90000" y="80000"/>
                    <a:pt x="90000" y="66666"/>
                    <a:pt x="120000" y="53333"/>
                  </a:cubicBezTo>
                  <a:cubicBezTo>
                    <a:pt x="120000" y="40000"/>
                    <a:pt x="120000" y="40000"/>
                    <a:pt x="120000" y="26666"/>
                  </a:cubicBezTo>
                  <a:cubicBezTo>
                    <a:pt x="120000" y="13333"/>
                    <a:pt x="90000" y="13333"/>
                    <a:pt x="9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5" name="Shape 1195"/>
            <p:cNvSpPr/>
            <p:nvPr/>
          </p:nvSpPr>
          <p:spPr>
            <a:xfrm>
              <a:off x="5464630" y="2093008"/>
              <a:ext cx="17463" cy="28575"/>
            </a:xfrm>
            <a:custGeom>
              <a:pathLst>
                <a:path extrusionOk="0" h="120000" w="120000">
                  <a:moveTo>
                    <a:pt x="24000" y="90000"/>
                  </a:move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0" y="90000"/>
                    <a:pt x="0" y="90000"/>
                  </a:cubicBezTo>
                  <a:cubicBezTo>
                    <a:pt x="0" y="90000"/>
                    <a:pt x="0" y="105000"/>
                    <a:pt x="0" y="105000"/>
                  </a:cubicBezTo>
                  <a:cubicBezTo>
                    <a:pt x="0" y="105000"/>
                    <a:pt x="0" y="105000"/>
                    <a:pt x="0" y="105000"/>
                  </a:cubicBezTo>
                  <a:cubicBezTo>
                    <a:pt x="24000" y="120000"/>
                    <a:pt x="48000" y="105000"/>
                    <a:pt x="48000" y="120000"/>
                  </a:cubicBezTo>
                  <a:cubicBezTo>
                    <a:pt x="48000" y="120000"/>
                    <a:pt x="72000" y="120000"/>
                    <a:pt x="72000" y="120000"/>
                  </a:cubicBezTo>
                  <a:cubicBezTo>
                    <a:pt x="72000" y="120000"/>
                    <a:pt x="72000" y="120000"/>
                    <a:pt x="72000" y="120000"/>
                  </a:cubicBezTo>
                  <a:cubicBezTo>
                    <a:pt x="96000" y="105000"/>
                    <a:pt x="96000" y="90000"/>
                    <a:pt x="120000" y="90000"/>
                  </a:cubicBezTo>
                  <a:cubicBezTo>
                    <a:pt x="120000" y="90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60000"/>
                    <a:pt x="72000" y="60000"/>
                  </a:cubicBezTo>
                  <a:cubicBezTo>
                    <a:pt x="72000" y="60000"/>
                    <a:pt x="72000" y="60000"/>
                    <a:pt x="72000" y="60000"/>
                  </a:cubicBezTo>
                  <a:cubicBezTo>
                    <a:pt x="72000" y="45000"/>
                    <a:pt x="48000" y="30000"/>
                    <a:pt x="72000" y="15000"/>
                  </a:cubicBezTo>
                  <a:cubicBezTo>
                    <a:pt x="72000" y="15000"/>
                    <a:pt x="72000" y="15000"/>
                    <a:pt x="72000" y="15000"/>
                  </a:cubicBezTo>
                  <a:cubicBezTo>
                    <a:pt x="48000" y="0"/>
                    <a:pt x="24000" y="0"/>
                    <a:pt x="24000" y="15000"/>
                  </a:cubicBezTo>
                  <a:cubicBezTo>
                    <a:pt x="24000" y="30000"/>
                    <a:pt x="24000" y="45000"/>
                    <a:pt x="24000" y="60000"/>
                  </a:cubicBezTo>
                  <a:cubicBezTo>
                    <a:pt x="0" y="60000"/>
                    <a:pt x="24000" y="60000"/>
                    <a:pt x="24000" y="60000"/>
                  </a:cubicBezTo>
                  <a:cubicBezTo>
                    <a:pt x="24000" y="60000"/>
                    <a:pt x="24000" y="60000"/>
                    <a:pt x="24000" y="60000"/>
                  </a:cubicBezTo>
                  <a:cubicBezTo>
                    <a:pt x="24000" y="60000"/>
                    <a:pt x="24000" y="75000"/>
                    <a:pt x="24000" y="75000"/>
                  </a:cubicBezTo>
                  <a:cubicBezTo>
                    <a:pt x="0" y="75000"/>
                    <a:pt x="0" y="75000"/>
                    <a:pt x="0" y="75000"/>
                  </a:cubicBezTo>
                  <a:cubicBezTo>
                    <a:pt x="0" y="90000"/>
                    <a:pt x="0" y="90000"/>
                    <a:pt x="24000" y="90000"/>
                  </a:cubicBezTo>
                  <a:close/>
                  <a:moveTo>
                    <a:pt x="72000" y="75000"/>
                  </a:moveTo>
                  <a:cubicBezTo>
                    <a:pt x="72000" y="75000"/>
                    <a:pt x="72000" y="75000"/>
                    <a:pt x="72000" y="75000"/>
                  </a:cubicBezTo>
                  <a:cubicBezTo>
                    <a:pt x="48000" y="75000"/>
                    <a:pt x="48000" y="75000"/>
                    <a:pt x="48000" y="75000"/>
                  </a:cubicBezTo>
                  <a:cubicBezTo>
                    <a:pt x="48000" y="75000"/>
                    <a:pt x="48000" y="75000"/>
                    <a:pt x="48000" y="75000"/>
                  </a:cubicBezTo>
                  <a:lnTo>
                    <a:pt x="72000" y="75000"/>
                  </a:ln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6" name="Shape 1196"/>
            <p:cNvSpPr/>
            <p:nvPr/>
          </p:nvSpPr>
          <p:spPr>
            <a:xfrm>
              <a:off x="4701043" y="2178733"/>
              <a:ext cx="17463" cy="19050"/>
            </a:xfrm>
            <a:custGeom>
              <a:pathLst>
                <a:path extrusionOk="0" h="120000" w="120000">
                  <a:moveTo>
                    <a:pt x="24000" y="48000"/>
                  </a:moveTo>
                  <a:cubicBezTo>
                    <a:pt x="0" y="48000"/>
                    <a:pt x="0" y="72000"/>
                    <a:pt x="24000" y="72000"/>
                  </a:cubicBezTo>
                  <a:cubicBezTo>
                    <a:pt x="24000" y="96000"/>
                    <a:pt x="48000" y="96000"/>
                    <a:pt x="48000" y="120000"/>
                  </a:cubicBezTo>
                  <a:cubicBezTo>
                    <a:pt x="72000" y="120000"/>
                    <a:pt x="72000" y="120000"/>
                    <a:pt x="72000" y="120000"/>
                  </a:cubicBezTo>
                  <a:cubicBezTo>
                    <a:pt x="72000" y="120000"/>
                    <a:pt x="96000" y="120000"/>
                    <a:pt x="96000" y="96000"/>
                  </a:cubicBezTo>
                  <a:cubicBezTo>
                    <a:pt x="96000" y="96000"/>
                    <a:pt x="120000" y="72000"/>
                    <a:pt x="120000" y="72000"/>
                  </a:cubicBezTo>
                  <a:cubicBezTo>
                    <a:pt x="120000" y="48000"/>
                    <a:pt x="120000" y="48000"/>
                    <a:pt x="120000" y="48000"/>
                  </a:cubicBezTo>
                  <a:cubicBezTo>
                    <a:pt x="120000" y="24000"/>
                    <a:pt x="120000" y="0"/>
                    <a:pt x="96000" y="0"/>
                  </a:cubicBezTo>
                  <a:cubicBezTo>
                    <a:pt x="96000" y="0"/>
                    <a:pt x="72000" y="0"/>
                    <a:pt x="72000" y="0"/>
                  </a:cubicBezTo>
                  <a:cubicBezTo>
                    <a:pt x="72000" y="0"/>
                    <a:pt x="72000" y="0"/>
                    <a:pt x="48000" y="0"/>
                  </a:cubicBezTo>
                  <a:cubicBezTo>
                    <a:pt x="48000" y="0"/>
                    <a:pt x="24000" y="24000"/>
                    <a:pt x="24000" y="48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7" name="Shape 1197"/>
            <p:cNvSpPr/>
            <p:nvPr/>
          </p:nvSpPr>
          <p:spPr>
            <a:xfrm>
              <a:off x="4708980" y="217873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8" name="Shape 1198"/>
            <p:cNvSpPr/>
            <p:nvPr/>
          </p:nvSpPr>
          <p:spPr>
            <a:xfrm>
              <a:off x="5988505" y="2088245"/>
              <a:ext cx="25400" cy="11113"/>
            </a:xfrm>
            <a:custGeom>
              <a:pathLst>
                <a:path extrusionOk="0" h="120000" w="120000">
                  <a:moveTo>
                    <a:pt x="17142" y="80000"/>
                  </a:moveTo>
                  <a:cubicBezTo>
                    <a:pt x="34285" y="120000"/>
                    <a:pt x="51428" y="120000"/>
                    <a:pt x="85714" y="120000"/>
                  </a:cubicBezTo>
                  <a:cubicBezTo>
                    <a:pt x="85714" y="120000"/>
                    <a:pt x="85714" y="120000"/>
                    <a:pt x="102857" y="120000"/>
                  </a:cubicBezTo>
                  <a:cubicBezTo>
                    <a:pt x="102857" y="120000"/>
                    <a:pt x="119999" y="80000"/>
                    <a:pt x="119999" y="80000"/>
                  </a:cubicBezTo>
                  <a:cubicBezTo>
                    <a:pt x="119999" y="40000"/>
                    <a:pt x="119999" y="40000"/>
                    <a:pt x="119999" y="40000"/>
                  </a:cubicBezTo>
                  <a:cubicBezTo>
                    <a:pt x="119999" y="0"/>
                    <a:pt x="102857" y="0"/>
                    <a:pt x="85714" y="0"/>
                  </a:cubicBezTo>
                  <a:cubicBezTo>
                    <a:pt x="85714" y="0"/>
                    <a:pt x="68571" y="0"/>
                    <a:pt x="68571" y="0"/>
                  </a:cubicBezTo>
                  <a:cubicBezTo>
                    <a:pt x="51428" y="0"/>
                    <a:pt x="34285" y="0"/>
                    <a:pt x="34285" y="0"/>
                  </a:cubicBezTo>
                  <a:cubicBezTo>
                    <a:pt x="17142" y="0"/>
                    <a:pt x="17142" y="0"/>
                    <a:pt x="17142" y="0"/>
                  </a:cubicBezTo>
                  <a:cubicBezTo>
                    <a:pt x="17142" y="0"/>
                    <a:pt x="0" y="0"/>
                    <a:pt x="0" y="0"/>
                  </a:cubicBezTo>
                  <a:cubicBezTo>
                    <a:pt x="0" y="0"/>
                    <a:pt x="0" y="40000"/>
                    <a:pt x="0" y="40000"/>
                  </a:cubicBezTo>
                  <a:cubicBezTo>
                    <a:pt x="0" y="40000"/>
                    <a:pt x="0" y="80000"/>
                    <a:pt x="17142" y="8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9" name="Shape 1199"/>
            <p:cNvSpPr/>
            <p:nvPr/>
          </p:nvSpPr>
          <p:spPr>
            <a:xfrm>
              <a:off x="6329818" y="3008995"/>
              <a:ext cx="31750" cy="17463"/>
            </a:xfrm>
            <a:custGeom>
              <a:pathLst>
                <a:path extrusionOk="0" h="120000" w="120000">
                  <a:moveTo>
                    <a:pt x="106666" y="0"/>
                  </a:moveTo>
                  <a:cubicBezTo>
                    <a:pt x="106666" y="0"/>
                    <a:pt x="93333" y="0"/>
                    <a:pt x="93333" y="24000"/>
                  </a:cubicBezTo>
                  <a:cubicBezTo>
                    <a:pt x="93333" y="48000"/>
                    <a:pt x="80000" y="72000"/>
                    <a:pt x="66666" y="72000"/>
                  </a:cubicBezTo>
                  <a:cubicBezTo>
                    <a:pt x="66666" y="72000"/>
                    <a:pt x="53333" y="72000"/>
                    <a:pt x="53333" y="72000"/>
                  </a:cubicBezTo>
                  <a:cubicBezTo>
                    <a:pt x="53333" y="48000"/>
                    <a:pt x="53333" y="48000"/>
                    <a:pt x="53333" y="48000"/>
                  </a:cubicBezTo>
                  <a:cubicBezTo>
                    <a:pt x="53333" y="48000"/>
                    <a:pt x="53333" y="48000"/>
                    <a:pt x="53333" y="48000"/>
                  </a:cubicBezTo>
                  <a:cubicBezTo>
                    <a:pt x="53333" y="72000"/>
                    <a:pt x="53333" y="72000"/>
                    <a:pt x="53333" y="72000"/>
                  </a:cubicBezTo>
                  <a:cubicBezTo>
                    <a:pt x="40000" y="72000"/>
                    <a:pt x="26666" y="72000"/>
                    <a:pt x="26666" y="72000"/>
                  </a:cubicBezTo>
                  <a:cubicBezTo>
                    <a:pt x="13333" y="72000"/>
                    <a:pt x="13333" y="72000"/>
                    <a:pt x="13333" y="72000"/>
                  </a:cubicBezTo>
                  <a:cubicBezTo>
                    <a:pt x="13333" y="72000"/>
                    <a:pt x="13333" y="72000"/>
                    <a:pt x="13333" y="72000"/>
                  </a:cubicBezTo>
                  <a:cubicBezTo>
                    <a:pt x="0" y="72000"/>
                    <a:pt x="0" y="72000"/>
                    <a:pt x="0" y="72000"/>
                  </a:cubicBezTo>
                  <a:cubicBezTo>
                    <a:pt x="0" y="72000"/>
                    <a:pt x="0" y="96000"/>
                    <a:pt x="0" y="96000"/>
                  </a:cubicBezTo>
                  <a:cubicBezTo>
                    <a:pt x="26666" y="120000"/>
                    <a:pt x="53333" y="120000"/>
                    <a:pt x="66666" y="120000"/>
                  </a:cubicBezTo>
                  <a:cubicBezTo>
                    <a:pt x="80000" y="120000"/>
                    <a:pt x="80000" y="120000"/>
                    <a:pt x="80000" y="120000"/>
                  </a:cubicBezTo>
                  <a:cubicBezTo>
                    <a:pt x="93333" y="96000"/>
                    <a:pt x="93333" y="72000"/>
                    <a:pt x="106666" y="72000"/>
                  </a:cubicBezTo>
                  <a:cubicBezTo>
                    <a:pt x="106666" y="72000"/>
                    <a:pt x="106666" y="72000"/>
                    <a:pt x="106666" y="72000"/>
                  </a:cubicBezTo>
                  <a:cubicBezTo>
                    <a:pt x="106666" y="48000"/>
                    <a:pt x="120000" y="48000"/>
                    <a:pt x="120000" y="48000"/>
                  </a:cubicBezTo>
                  <a:cubicBezTo>
                    <a:pt x="120000" y="24000"/>
                    <a:pt x="120000" y="24000"/>
                    <a:pt x="106666"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0" name="Shape 1200"/>
            <p:cNvSpPr/>
            <p:nvPr/>
          </p:nvSpPr>
          <p:spPr>
            <a:xfrm>
              <a:off x="4661355" y="2088245"/>
              <a:ext cx="22225" cy="15875"/>
            </a:xfrm>
            <a:custGeom>
              <a:pathLst>
                <a:path extrusionOk="0" h="120000" w="120000">
                  <a:moveTo>
                    <a:pt x="0" y="30000"/>
                  </a:moveTo>
                  <a:cubicBezTo>
                    <a:pt x="20000" y="60000"/>
                    <a:pt x="20000" y="60000"/>
                    <a:pt x="20000" y="60000"/>
                  </a:cubicBezTo>
                  <a:cubicBezTo>
                    <a:pt x="40000" y="60000"/>
                    <a:pt x="40000" y="90000"/>
                    <a:pt x="60000" y="90000"/>
                  </a:cubicBezTo>
                  <a:cubicBezTo>
                    <a:pt x="80000" y="120000"/>
                    <a:pt x="100000" y="90000"/>
                    <a:pt x="100000" y="60000"/>
                  </a:cubicBezTo>
                  <a:cubicBezTo>
                    <a:pt x="100000" y="60000"/>
                    <a:pt x="100000" y="60000"/>
                    <a:pt x="100000" y="30000"/>
                  </a:cubicBezTo>
                  <a:cubicBezTo>
                    <a:pt x="100000" y="30000"/>
                    <a:pt x="100000" y="30000"/>
                    <a:pt x="120000" y="30000"/>
                  </a:cubicBezTo>
                  <a:cubicBezTo>
                    <a:pt x="120000" y="0"/>
                    <a:pt x="100000" y="0"/>
                    <a:pt x="80000" y="0"/>
                  </a:cubicBezTo>
                  <a:cubicBezTo>
                    <a:pt x="80000" y="0"/>
                    <a:pt x="60000" y="0"/>
                    <a:pt x="40000" y="0"/>
                  </a:cubicBezTo>
                  <a:cubicBezTo>
                    <a:pt x="40000" y="0"/>
                    <a:pt x="20000" y="0"/>
                    <a:pt x="0" y="0"/>
                  </a:cubicBezTo>
                  <a:cubicBezTo>
                    <a:pt x="0" y="0"/>
                    <a:pt x="0" y="0"/>
                    <a:pt x="0" y="30000"/>
                  </a:cubicBezTo>
                  <a:cubicBezTo>
                    <a:pt x="0" y="30000"/>
                    <a:pt x="0" y="30000"/>
                    <a:pt x="0" y="30000"/>
                  </a:cubicBezTo>
                  <a:cubicBezTo>
                    <a:pt x="0" y="30000"/>
                    <a:pt x="0" y="30000"/>
                    <a:pt x="0" y="3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1" name="Shape 1201"/>
            <p:cNvSpPr/>
            <p:nvPr/>
          </p:nvSpPr>
          <p:spPr>
            <a:xfrm>
              <a:off x="5982155" y="2132695"/>
              <a:ext cx="20638" cy="14288"/>
            </a:xfrm>
            <a:custGeom>
              <a:pathLst>
                <a:path extrusionOk="0" h="120000" w="120000">
                  <a:moveTo>
                    <a:pt x="0" y="120000"/>
                  </a:moveTo>
                  <a:cubicBezTo>
                    <a:pt x="0" y="120000"/>
                    <a:pt x="0" y="120000"/>
                    <a:pt x="0" y="120000"/>
                  </a:cubicBezTo>
                  <a:cubicBezTo>
                    <a:pt x="20000" y="90000"/>
                    <a:pt x="40000" y="90000"/>
                    <a:pt x="60000" y="90000"/>
                  </a:cubicBezTo>
                  <a:cubicBezTo>
                    <a:pt x="60000" y="90000"/>
                    <a:pt x="80000" y="90000"/>
                    <a:pt x="100000" y="90000"/>
                  </a:cubicBezTo>
                  <a:cubicBezTo>
                    <a:pt x="120000" y="90000"/>
                    <a:pt x="120000" y="60000"/>
                    <a:pt x="120000" y="60000"/>
                  </a:cubicBezTo>
                  <a:cubicBezTo>
                    <a:pt x="100000" y="30000"/>
                    <a:pt x="100000" y="30000"/>
                    <a:pt x="80000" y="0"/>
                  </a:cubicBezTo>
                  <a:cubicBezTo>
                    <a:pt x="60000" y="0"/>
                    <a:pt x="60000" y="0"/>
                    <a:pt x="60000" y="0"/>
                  </a:cubicBezTo>
                  <a:cubicBezTo>
                    <a:pt x="40000" y="0"/>
                    <a:pt x="40000" y="0"/>
                    <a:pt x="20000" y="0"/>
                  </a:cubicBezTo>
                  <a:cubicBezTo>
                    <a:pt x="20000" y="0"/>
                    <a:pt x="0" y="0"/>
                    <a:pt x="0" y="30000"/>
                  </a:cubicBezTo>
                  <a:cubicBezTo>
                    <a:pt x="0" y="30000"/>
                    <a:pt x="0" y="60000"/>
                    <a:pt x="0" y="90000"/>
                  </a:cubicBezTo>
                  <a:cubicBezTo>
                    <a:pt x="0" y="90000"/>
                    <a:pt x="0" y="90000"/>
                    <a:pt x="0" y="120000"/>
                  </a:cubicBezTo>
                  <a:cubicBezTo>
                    <a:pt x="0" y="120000"/>
                    <a:pt x="0" y="120000"/>
                    <a:pt x="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2" name="Shape 1202"/>
            <p:cNvSpPr/>
            <p:nvPr/>
          </p:nvSpPr>
          <p:spPr>
            <a:xfrm>
              <a:off x="6025018" y="2816908"/>
              <a:ext cx="17463" cy="19050"/>
            </a:xfrm>
            <a:custGeom>
              <a:pathLst>
                <a:path extrusionOk="0" h="120000" w="120000">
                  <a:moveTo>
                    <a:pt x="120000" y="24000"/>
                  </a:moveTo>
                  <a:cubicBezTo>
                    <a:pt x="120000" y="24000"/>
                    <a:pt x="120000" y="24000"/>
                    <a:pt x="96000" y="24000"/>
                  </a:cubicBezTo>
                  <a:cubicBezTo>
                    <a:pt x="96000" y="0"/>
                    <a:pt x="96000" y="0"/>
                    <a:pt x="96000" y="0"/>
                  </a:cubicBezTo>
                  <a:cubicBezTo>
                    <a:pt x="72000" y="0"/>
                    <a:pt x="72000" y="0"/>
                    <a:pt x="72000" y="0"/>
                  </a:cubicBezTo>
                  <a:cubicBezTo>
                    <a:pt x="48000" y="0"/>
                    <a:pt x="24000" y="24000"/>
                    <a:pt x="0" y="48000"/>
                  </a:cubicBezTo>
                  <a:cubicBezTo>
                    <a:pt x="0" y="48000"/>
                    <a:pt x="0" y="48000"/>
                    <a:pt x="0" y="48000"/>
                  </a:cubicBezTo>
                  <a:cubicBezTo>
                    <a:pt x="0" y="72000"/>
                    <a:pt x="0" y="96000"/>
                    <a:pt x="24000" y="96000"/>
                  </a:cubicBezTo>
                  <a:cubicBezTo>
                    <a:pt x="48000" y="120000"/>
                    <a:pt x="72000" y="96000"/>
                    <a:pt x="96000" y="96000"/>
                  </a:cubicBezTo>
                  <a:cubicBezTo>
                    <a:pt x="96000" y="72000"/>
                    <a:pt x="120000" y="48000"/>
                    <a:pt x="120000" y="24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3" name="Shape 1203"/>
            <p:cNvSpPr/>
            <p:nvPr/>
          </p:nvSpPr>
          <p:spPr>
            <a:xfrm>
              <a:off x="5275718" y="2648633"/>
              <a:ext cx="11113" cy="23813"/>
            </a:xfrm>
            <a:custGeom>
              <a:pathLst>
                <a:path extrusionOk="0" h="120000" w="120000">
                  <a:moveTo>
                    <a:pt x="0" y="34285"/>
                  </a:moveTo>
                  <a:cubicBezTo>
                    <a:pt x="0" y="51428"/>
                    <a:pt x="0" y="68571"/>
                    <a:pt x="0" y="85714"/>
                  </a:cubicBezTo>
                  <a:cubicBezTo>
                    <a:pt x="0" y="102857"/>
                    <a:pt x="40000" y="119999"/>
                    <a:pt x="80000" y="102857"/>
                  </a:cubicBezTo>
                  <a:cubicBezTo>
                    <a:pt x="80000" y="102857"/>
                    <a:pt x="120000" y="85714"/>
                    <a:pt x="120000" y="85714"/>
                  </a:cubicBezTo>
                  <a:cubicBezTo>
                    <a:pt x="120000" y="85714"/>
                    <a:pt x="120000" y="68571"/>
                    <a:pt x="120000" y="68571"/>
                  </a:cubicBezTo>
                  <a:cubicBezTo>
                    <a:pt x="120000" y="68571"/>
                    <a:pt x="120000" y="68571"/>
                    <a:pt x="120000" y="68571"/>
                  </a:cubicBezTo>
                  <a:cubicBezTo>
                    <a:pt x="120000" y="51428"/>
                    <a:pt x="120000" y="51428"/>
                    <a:pt x="120000" y="51428"/>
                  </a:cubicBezTo>
                  <a:cubicBezTo>
                    <a:pt x="120000" y="34285"/>
                    <a:pt x="120000" y="34285"/>
                    <a:pt x="120000" y="34285"/>
                  </a:cubicBezTo>
                  <a:cubicBezTo>
                    <a:pt x="120000" y="17142"/>
                    <a:pt x="80000" y="0"/>
                    <a:pt x="40000" y="17142"/>
                  </a:cubicBezTo>
                  <a:cubicBezTo>
                    <a:pt x="0" y="17142"/>
                    <a:pt x="0" y="17142"/>
                    <a:pt x="0" y="17142"/>
                  </a:cubicBezTo>
                  <a:cubicBezTo>
                    <a:pt x="0" y="17142"/>
                    <a:pt x="0" y="34285"/>
                    <a:pt x="0" y="34285"/>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4" name="Shape 1204"/>
            <p:cNvSpPr/>
            <p:nvPr/>
          </p:nvSpPr>
          <p:spPr>
            <a:xfrm>
              <a:off x="4755018" y="2323195"/>
              <a:ext cx="19050" cy="14288"/>
            </a:xfrm>
            <a:custGeom>
              <a:pathLst>
                <a:path extrusionOk="0" h="120000" w="120000">
                  <a:moveTo>
                    <a:pt x="0" y="90000"/>
                  </a:moveTo>
                  <a:cubicBezTo>
                    <a:pt x="0" y="120000"/>
                    <a:pt x="24000" y="120000"/>
                    <a:pt x="24000" y="120000"/>
                  </a:cubicBezTo>
                  <a:cubicBezTo>
                    <a:pt x="72000" y="120000"/>
                    <a:pt x="96000" y="120000"/>
                    <a:pt x="96000" y="60000"/>
                  </a:cubicBezTo>
                  <a:cubicBezTo>
                    <a:pt x="96000" y="60000"/>
                    <a:pt x="120000" y="60000"/>
                    <a:pt x="120000" y="30000"/>
                  </a:cubicBezTo>
                  <a:cubicBezTo>
                    <a:pt x="120000" y="30000"/>
                    <a:pt x="120000" y="0"/>
                    <a:pt x="96000" y="0"/>
                  </a:cubicBezTo>
                  <a:cubicBezTo>
                    <a:pt x="96000" y="0"/>
                    <a:pt x="72000" y="0"/>
                    <a:pt x="48000" y="0"/>
                  </a:cubicBezTo>
                  <a:cubicBezTo>
                    <a:pt x="24000" y="30000"/>
                    <a:pt x="24000" y="60000"/>
                    <a:pt x="0" y="90000"/>
                  </a:cubicBezTo>
                  <a:cubicBezTo>
                    <a:pt x="0" y="90000"/>
                    <a:pt x="0" y="90000"/>
                    <a:pt x="0" y="9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5" name="Shape 1205"/>
            <p:cNvSpPr/>
            <p:nvPr/>
          </p:nvSpPr>
          <p:spPr>
            <a:xfrm>
              <a:off x="4321630" y="2459720"/>
              <a:ext cx="11113" cy="25400"/>
            </a:xfrm>
            <a:custGeom>
              <a:pathLst>
                <a:path extrusionOk="0" h="120000" w="120000">
                  <a:moveTo>
                    <a:pt x="80000" y="0"/>
                  </a:moveTo>
                  <a:cubicBezTo>
                    <a:pt x="40000" y="0"/>
                    <a:pt x="40000" y="0"/>
                    <a:pt x="40000" y="0"/>
                  </a:cubicBezTo>
                  <a:cubicBezTo>
                    <a:pt x="40000" y="17142"/>
                    <a:pt x="0" y="17142"/>
                    <a:pt x="0" y="34285"/>
                  </a:cubicBezTo>
                  <a:cubicBezTo>
                    <a:pt x="0" y="34285"/>
                    <a:pt x="0" y="51428"/>
                    <a:pt x="40000" y="51428"/>
                  </a:cubicBezTo>
                  <a:cubicBezTo>
                    <a:pt x="40000" y="51428"/>
                    <a:pt x="0" y="51428"/>
                    <a:pt x="0" y="51428"/>
                  </a:cubicBezTo>
                  <a:cubicBezTo>
                    <a:pt x="40000" y="51428"/>
                    <a:pt x="40000" y="68571"/>
                    <a:pt x="40000" y="68571"/>
                  </a:cubicBezTo>
                  <a:cubicBezTo>
                    <a:pt x="40000" y="85714"/>
                    <a:pt x="40000" y="102857"/>
                    <a:pt x="40000" y="119999"/>
                  </a:cubicBezTo>
                  <a:cubicBezTo>
                    <a:pt x="40000" y="119999"/>
                    <a:pt x="80000" y="119999"/>
                    <a:pt x="80000" y="119999"/>
                  </a:cubicBezTo>
                  <a:cubicBezTo>
                    <a:pt x="80000" y="119999"/>
                    <a:pt x="80000" y="119999"/>
                    <a:pt x="80000" y="119999"/>
                  </a:cubicBezTo>
                  <a:cubicBezTo>
                    <a:pt x="80000" y="119999"/>
                    <a:pt x="80000" y="119999"/>
                    <a:pt x="80000" y="119999"/>
                  </a:cubicBezTo>
                  <a:cubicBezTo>
                    <a:pt x="80000" y="102857"/>
                    <a:pt x="80000" y="85714"/>
                    <a:pt x="80000" y="51428"/>
                  </a:cubicBezTo>
                  <a:cubicBezTo>
                    <a:pt x="120000" y="51428"/>
                    <a:pt x="120000" y="34285"/>
                    <a:pt x="120000" y="17142"/>
                  </a:cubicBezTo>
                  <a:cubicBezTo>
                    <a:pt x="120000" y="17142"/>
                    <a:pt x="120000" y="17142"/>
                    <a:pt x="120000" y="17142"/>
                  </a:cubicBezTo>
                  <a:cubicBezTo>
                    <a:pt x="120000" y="17142"/>
                    <a:pt x="80000" y="0"/>
                    <a:pt x="8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6" name="Shape 1206"/>
            <p:cNvSpPr/>
            <p:nvPr/>
          </p:nvSpPr>
          <p:spPr>
            <a:xfrm>
              <a:off x="6140905" y="3043920"/>
              <a:ext cx="28575" cy="14288"/>
            </a:xfrm>
            <a:custGeom>
              <a:pathLst>
                <a:path extrusionOk="0" h="120000" w="120000">
                  <a:moveTo>
                    <a:pt x="15000" y="120000"/>
                  </a:moveTo>
                  <a:cubicBezTo>
                    <a:pt x="30000" y="120000"/>
                    <a:pt x="30000" y="90000"/>
                    <a:pt x="45000" y="90000"/>
                  </a:cubicBezTo>
                  <a:cubicBezTo>
                    <a:pt x="60000" y="60000"/>
                    <a:pt x="75000" y="30000"/>
                    <a:pt x="90000" y="30000"/>
                  </a:cubicBezTo>
                  <a:cubicBezTo>
                    <a:pt x="90000" y="30000"/>
                    <a:pt x="90000" y="30000"/>
                    <a:pt x="105000" y="30000"/>
                  </a:cubicBezTo>
                  <a:cubicBezTo>
                    <a:pt x="105000" y="30000"/>
                    <a:pt x="105000" y="30000"/>
                    <a:pt x="120000" y="0"/>
                  </a:cubicBezTo>
                  <a:cubicBezTo>
                    <a:pt x="120000" y="0"/>
                    <a:pt x="105000" y="0"/>
                    <a:pt x="105000" y="0"/>
                  </a:cubicBezTo>
                  <a:cubicBezTo>
                    <a:pt x="75000" y="0"/>
                    <a:pt x="60000" y="0"/>
                    <a:pt x="45000" y="30000"/>
                  </a:cubicBezTo>
                  <a:cubicBezTo>
                    <a:pt x="45000" y="30000"/>
                    <a:pt x="30000" y="30000"/>
                    <a:pt x="30000" y="30000"/>
                  </a:cubicBezTo>
                  <a:cubicBezTo>
                    <a:pt x="15000" y="30000"/>
                    <a:pt x="15000" y="60000"/>
                    <a:pt x="15000" y="60000"/>
                  </a:cubicBezTo>
                  <a:cubicBezTo>
                    <a:pt x="0" y="60000"/>
                    <a:pt x="0" y="90000"/>
                    <a:pt x="0" y="120000"/>
                  </a:cubicBezTo>
                  <a:cubicBezTo>
                    <a:pt x="0" y="120000"/>
                    <a:pt x="15000" y="120000"/>
                    <a:pt x="15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7" name="Shape 1207"/>
            <p:cNvSpPr/>
            <p:nvPr/>
          </p:nvSpPr>
          <p:spPr>
            <a:xfrm>
              <a:off x="4135893" y="2258108"/>
              <a:ext cx="19050" cy="19050"/>
            </a:xfrm>
            <a:custGeom>
              <a:pathLst>
                <a:path extrusionOk="0" h="120000" w="120000">
                  <a:moveTo>
                    <a:pt x="24000" y="48000"/>
                  </a:moveTo>
                  <a:cubicBezTo>
                    <a:pt x="24000" y="48000"/>
                    <a:pt x="24000" y="48000"/>
                    <a:pt x="24000" y="48000"/>
                  </a:cubicBezTo>
                  <a:cubicBezTo>
                    <a:pt x="48000" y="48000"/>
                    <a:pt x="48000" y="48000"/>
                    <a:pt x="72000" y="72000"/>
                  </a:cubicBezTo>
                  <a:cubicBezTo>
                    <a:pt x="72000" y="72000"/>
                    <a:pt x="72000" y="96000"/>
                    <a:pt x="72000" y="96000"/>
                  </a:cubicBezTo>
                  <a:cubicBezTo>
                    <a:pt x="72000" y="96000"/>
                    <a:pt x="72000" y="120000"/>
                    <a:pt x="96000" y="96000"/>
                  </a:cubicBezTo>
                  <a:cubicBezTo>
                    <a:pt x="96000" y="96000"/>
                    <a:pt x="120000" y="96000"/>
                    <a:pt x="120000" y="96000"/>
                  </a:cubicBezTo>
                  <a:cubicBezTo>
                    <a:pt x="120000" y="96000"/>
                    <a:pt x="120000" y="96000"/>
                    <a:pt x="120000" y="96000"/>
                  </a:cubicBezTo>
                  <a:cubicBezTo>
                    <a:pt x="120000" y="96000"/>
                    <a:pt x="120000" y="96000"/>
                    <a:pt x="120000" y="96000"/>
                  </a:cubicBezTo>
                  <a:cubicBezTo>
                    <a:pt x="120000" y="72000"/>
                    <a:pt x="120000" y="72000"/>
                    <a:pt x="96000" y="48000"/>
                  </a:cubicBezTo>
                  <a:cubicBezTo>
                    <a:pt x="96000" y="24000"/>
                    <a:pt x="96000" y="24000"/>
                    <a:pt x="72000" y="24000"/>
                  </a:cubicBezTo>
                  <a:cubicBezTo>
                    <a:pt x="48000" y="24000"/>
                    <a:pt x="48000" y="0"/>
                    <a:pt x="48000" y="0"/>
                  </a:cubicBezTo>
                  <a:cubicBezTo>
                    <a:pt x="48000" y="0"/>
                    <a:pt x="24000" y="0"/>
                    <a:pt x="24000" y="0"/>
                  </a:cubicBezTo>
                  <a:cubicBezTo>
                    <a:pt x="24000" y="0"/>
                    <a:pt x="24000" y="24000"/>
                    <a:pt x="0" y="24000"/>
                  </a:cubicBezTo>
                  <a:cubicBezTo>
                    <a:pt x="0" y="24000"/>
                    <a:pt x="24000" y="48000"/>
                    <a:pt x="24000" y="48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8" name="Shape 1208"/>
            <p:cNvSpPr/>
            <p:nvPr/>
          </p:nvSpPr>
          <p:spPr>
            <a:xfrm>
              <a:off x="4729618" y="2135870"/>
              <a:ext cx="19050" cy="11113"/>
            </a:xfrm>
            <a:custGeom>
              <a:pathLst>
                <a:path extrusionOk="0" h="120000" w="120000">
                  <a:moveTo>
                    <a:pt x="96000" y="120000"/>
                  </a:moveTo>
                  <a:cubicBezTo>
                    <a:pt x="96000" y="120000"/>
                    <a:pt x="120000" y="80000"/>
                    <a:pt x="120000" y="80000"/>
                  </a:cubicBezTo>
                  <a:cubicBezTo>
                    <a:pt x="120000" y="80000"/>
                    <a:pt x="120000" y="80000"/>
                    <a:pt x="120000" y="40000"/>
                  </a:cubicBezTo>
                  <a:cubicBezTo>
                    <a:pt x="96000" y="40000"/>
                    <a:pt x="72000" y="0"/>
                    <a:pt x="48000" y="0"/>
                  </a:cubicBezTo>
                  <a:cubicBezTo>
                    <a:pt x="24000" y="0"/>
                    <a:pt x="24000" y="0"/>
                    <a:pt x="0" y="40000"/>
                  </a:cubicBezTo>
                  <a:cubicBezTo>
                    <a:pt x="0" y="40000"/>
                    <a:pt x="0" y="40000"/>
                    <a:pt x="24000" y="40000"/>
                  </a:cubicBezTo>
                  <a:cubicBezTo>
                    <a:pt x="48000" y="80000"/>
                    <a:pt x="72000" y="80000"/>
                    <a:pt x="96000" y="120000"/>
                  </a:cubicBezTo>
                  <a:cubicBezTo>
                    <a:pt x="96000" y="120000"/>
                    <a:pt x="96000" y="120000"/>
                    <a:pt x="96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9" name="Shape 1209"/>
            <p:cNvSpPr/>
            <p:nvPr/>
          </p:nvSpPr>
          <p:spPr>
            <a:xfrm>
              <a:off x="6148843" y="2878820"/>
              <a:ext cx="9525" cy="17463"/>
            </a:xfrm>
            <a:custGeom>
              <a:pathLst>
                <a:path extrusionOk="0" h="120000" w="120000">
                  <a:moveTo>
                    <a:pt x="0" y="0"/>
                  </a:moveTo>
                  <a:cubicBezTo>
                    <a:pt x="0" y="0"/>
                    <a:pt x="0" y="24000"/>
                    <a:pt x="0" y="24000"/>
                  </a:cubicBezTo>
                  <a:cubicBezTo>
                    <a:pt x="0" y="24000"/>
                    <a:pt x="0" y="48000"/>
                    <a:pt x="0" y="48000"/>
                  </a:cubicBezTo>
                  <a:cubicBezTo>
                    <a:pt x="0" y="48000"/>
                    <a:pt x="0" y="48000"/>
                    <a:pt x="0" y="48000"/>
                  </a:cubicBezTo>
                  <a:cubicBezTo>
                    <a:pt x="0" y="48000"/>
                    <a:pt x="0" y="48000"/>
                    <a:pt x="40000" y="48000"/>
                  </a:cubicBezTo>
                  <a:cubicBezTo>
                    <a:pt x="40000" y="48000"/>
                    <a:pt x="40000" y="48000"/>
                    <a:pt x="40000" y="48000"/>
                  </a:cubicBezTo>
                  <a:cubicBezTo>
                    <a:pt x="40000" y="48000"/>
                    <a:pt x="40000" y="48000"/>
                    <a:pt x="40000" y="48000"/>
                  </a:cubicBezTo>
                  <a:cubicBezTo>
                    <a:pt x="40000" y="48000"/>
                    <a:pt x="40000" y="48000"/>
                    <a:pt x="40000" y="48000"/>
                  </a:cubicBezTo>
                  <a:cubicBezTo>
                    <a:pt x="40000" y="72000"/>
                    <a:pt x="40000" y="72000"/>
                    <a:pt x="40000" y="48000"/>
                  </a:cubicBezTo>
                  <a:cubicBezTo>
                    <a:pt x="0" y="48000"/>
                    <a:pt x="0" y="48000"/>
                    <a:pt x="40000" y="48000"/>
                  </a:cubicBezTo>
                  <a:cubicBezTo>
                    <a:pt x="0" y="48000"/>
                    <a:pt x="0" y="48000"/>
                    <a:pt x="0" y="48000"/>
                  </a:cubicBezTo>
                  <a:cubicBezTo>
                    <a:pt x="0" y="48000"/>
                    <a:pt x="0" y="48000"/>
                    <a:pt x="0" y="48000"/>
                  </a:cubicBezTo>
                  <a:cubicBezTo>
                    <a:pt x="0" y="72000"/>
                    <a:pt x="0" y="72000"/>
                    <a:pt x="0" y="96000"/>
                  </a:cubicBezTo>
                  <a:cubicBezTo>
                    <a:pt x="40000" y="96000"/>
                    <a:pt x="40000" y="120000"/>
                    <a:pt x="40000" y="120000"/>
                  </a:cubicBezTo>
                  <a:cubicBezTo>
                    <a:pt x="40000" y="120000"/>
                    <a:pt x="40000" y="120000"/>
                    <a:pt x="80000" y="120000"/>
                  </a:cubicBezTo>
                  <a:cubicBezTo>
                    <a:pt x="80000" y="120000"/>
                    <a:pt x="80000" y="120000"/>
                    <a:pt x="80000" y="120000"/>
                  </a:cubicBezTo>
                  <a:cubicBezTo>
                    <a:pt x="80000" y="120000"/>
                    <a:pt x="80000" y="96000"/>
                    <a:pt x="80000" y="96000"/>
                  </a:cubicBezTo>
                  <a:cubicBezTo>
                    <a:pt x="80000" y="96000"/>
                    <a:pt x="80000" y="96000"/>
                    <a:pt x="80000" y="96000"/>
                  </a:cubicBezTo>
                  <a:cubicBezTo>
                    <a:pt x="120000" y="72000"/>
                    <a:pt x="120000" y="72000"/>
                    <a:pt x="120000" y="48000"/>
                  </a:cubicBezTo>
                  <a:cubicBezTo>
                    <a:pt x="80000" y="48000"/>
                    <a:pt x="80000" y="24000"/>
                    <a:pt x="80000" y="24000"/>
                  </a:cubicBezTo>
                  <a:cubicBezTo>
                    <a:pt x="80000" y="0"/>
                    <a:pt x="4000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0" name="Shape 1210"/>
            <p:cNvSpPr/>
            <p:nvPr/>
          </p:nvSpPr>
          <p:spPr>
            <a:xfrm>
              <a:off x="5490030" y="2107295"/>
              <a:ext cx="11113" cy="14288"/>
            </a:xfrm>
            <a:custGeom>
              <a:pathLst>
                <a:path extrusionOk="0" h="120000" w="120000">
                  <a:moveTo>
                    <a:pt x="0" y="30000"/>
                  </a:moveTo>
                  <a:cubicBezTo>
                    <a:pt x="0" y="30000"/>
                    <a:pt x="0" y="30000"/>
                    <a:pt x="0" y="30000"/>
                  </a:cubicBezTo>
                  <a:cubicBezTo>
                    <a:pt x="0" y="60000"/>
                    <a:pt x="0" y="90000"/>
                    <a:pt x="0" y="120000"/>
                  </a:cubicBezTo>
                  <a:cubicBezTo>
                    <a:pt x="0" y="120000"/>
                    <a:pt x="40000" y="120000"/>
                    <a:pt x="40000" y="120000"/>
                  </a:cubicBezTo>
                  <a:cubicBezTo>
                    <a:pt x="80000" y="120000"/>
                    <a:pt x="80000" y="120000"/>
                    <a:pt x="120000" y="120000"/>
                  </a:cubicBezTo>
                  <a:cubicBezTo>
                    <a:pt x="120000" y="120000"/>
                    <a:pt x="120000" y="90000"/>
                    <a:pt x="120000" y="90000"/>
                  </a:cubicBezTo>
                  <a:cubicBezTo>
                    <a:pt x="120000" y="90000"/>
                    <a:pt x="120000" y="90000"/>
                    <a:pt x="120000" y="90000"/>
                  </a:cubicBezTo>
                  <a:cubicBezTo>
                    <a:pt x="120000" y="90000"/>
                    <a:pt x="120000" y="90000"/>
                    <a:pt x="120000" y="60000"/>
                  </a:cubicBezTo>
                  <a:cubicBezTo>
                    <a:pt x="80000" y="60000"/>
                    <a:pt x="80000" y="60000"/>
                    <a:pt x="120000" y="60000"/>
                  </a:cubicBezTo>
                  <a:cubicBezTo>
                    <a:pt x="120000" y="30000"/>
                    <a:pt x="120000" y="30000"/>
                    <a:pt x="120000" y="30000"/>
                  </a:cubicBezTo>
                  <a:cubicBezTo>
                    <a:pt x="120000" y="0"/>
                    <a:pt x="80000" y="0"/>
                    <a:pt x="80000" y="0"/>
                  </a:cubicBezTo>
                  <a:cubicBezTo>
                    <a:pt x="80000" y="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0" y="3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1" name="Shape 1211"/>
            <p:cNvSpPr/>
            <p:nvPr/>
          </p:nvSpPr>
          <p:spPr>
            <a:xfrm>
              <a:off x="5421768" y="2121583"/>
              <a:ext cx="17463" cy="11113"/>
            </a:xfrm>
            <a:custGeom>
              <a:pathLst>
                <a:path extrusionOk="0" h="120000" w="120000">
                  <a:moveTo>
                    <a:pt x="24000" y="120000"/>
                  </a:moveTo>
                  <a:cubicBezTo>
                    <a:pt x="24000" y="120000"/>
                    <a:pt x="48000" y="120000"/>
                    <a:pt x="72000" y="120000"/>
                  </a:cubicBezTo>
                  <a:cubicBezTo>
                    <a:pt x="72000" y="120000"/>
                    <a:pt x="72000" y="120000"/>
                    <a:pt x="72000" y="120000"/>
                  </a:cubicBezTo>
                  <a:cubicBezTo>
                    <a:pt x="72000" y="120000"/>
                    <a:pt x="72000" y="80000"/>
                    <a:pt x="72000" y="80000"/>
                  </a:cubicBezTo>
                  <a:cubicBezTo>
                    <a:pt x="72000" y="80000"/>
                    <a:pt x="72000" y="40000"/>
                    <a:pt x="72000" y="40000"/>
                  </a:cubicBezTo>
                  <a:cubicBezTo>
                    <a:pt x="72000" y="40000"/>
                    <a:pt x="96000" y="40000"/>
                    <a:pt x="96000" y="40000"/>
                  </a:cubicBezTo>
                  <a:cubicBezTo>
                    <a:pt x="96000" y="40000"/>
                    <a:pt x="120000" y="40000"/>
                    <a:pt x="120000" y="40000"/>
                  </a:cubicBezTo>
                  <a:cubicBezTo>
                    <a:pt x="120000" y="40000"/>
                    <a:pt x="120000" y="40000"/>
                    <a:pt x="120000" y="40000"/>
                  </a:cubicBezTo>
                  <a:cubicBezTo>
                    <a:pt x="96000" y="0"/>
                    <a:pt x="96000" y="0"/>
                    <a:pt x="72000" y="0"/>
                  </a:cubicBezTo>
                  <a:cubicBezTo>
                    <a:pt x="72000" y="0"/>
                    <a:pt x="48000" y="0"/>
                    <a:pt x="48000" y="0"/>
                  </a:cubicBezTo>
                  <a:cubicBezTo>
                    <a:pt x="24000" y="0"/>
                    <a:pt x="24000" y="40000"/>
                    <a:pt x="0" y="80000"/>
                  </a:cubicBezTo>
                  <a:cubicBezTo>
                    <a:pt x="0" y="80000"/>
                    <a:pt x="0" y="120000"/>
                    <a:pt x="24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2" name="Shape 1212"/>
            <p:cNvSpPr/>
            <p:nvPr/>
          </p:nvSpPr>
          <p:spPr>
            <a:xfrm>
              <a:off x="5431293" y="2132695"/>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3" name="Shape 1213"/>
            <p:cNvSpPr/>
            <p:nvPr/>
          </p:nvSpPr>
          <p:spPr>
            <a:xfrm>
              <a:off x="5475743" y="2121583"/>
              <a:ext cx="14288" cy="14288"/>
            </a:xfrm>
            <a:custGeom>
              <a:pathLst>
                <a:path extrusionOk="0" h="120000" w="120000">
                  <a:moveTo>
                    <a:pt x="0" y="30000"/>
                  </a:moveTo>
                  <a:cubicBezTo>
                    <a:pt x="0" y="30000"/>
                    <a:pt x="0" y="60000"/>
                    <a:pt x="0" y="60000"/>
                  </a:cubicBezTo>
                  <a:cubicBezTo>
                    <a:pt x="0" y="60000"/>
                    <a:pt x="0" y="90000"/>
                    <a:pt x="30000" y="90000"/>
                  </a:cubicBezTo>
                  <a:cubicBezTo>
                    <a:pt x="30000" y="90000"/>
                    <a:pt x="30000" y="120000"/>
                    <a:pt x="60000" y="90000"/>
                  </a:cubicBezTo>
                  <a:cubicBezTo>
                    <a:pt x="60000" y="90000"/>
                    <a:pt x="60000" y="90000"/>
                    <a:pt x="60000" y="90000"/>
                  </a:cubicBezTo>
                  <a:cubicBezTo>
                    <a:pt x="90000" y="90000"/>
                    <a:pt x="90000" y="90000"/>
                    <a:pt x="90000" y="60000"/>
                  </a:cubicBezTo>
                  <a:cubicBezTo>
                    <a:pt x="90000" y="60000"/>
                    <a:pt x="120000" y="60000"/>
                    <a:pt x="120000" y="60000"/>
                  </a:cubicBezTo>
                  <a:cubicBezTo>
                    <a:pt x="120000" y="30000"/>
                    <a:pt x="120000" y="30000"/>
                    <a:pt x="90000" y="30000"/>
                  </a:cubicBezTo>
                  <a:cubicBezTo>
                    <a:pt x="90000" y="0"/>
                    <a:pt x="90000" y="0"/>
                    <a:pt x="90000" y="0"/>
                  </a:cubicBezTo>
                  <a:cubicBezTo>
                    <a:pt x="60000" y="0"/>
                    <a:pt x="60000" y="0"/>
                    <a:pt x="60000" y="0"/>
                  </a:cubicBezTo>
                  <a:cubicBezTo>
                    <a:pt x="60000" y="30000"/>
                    <a:pt x="30000" y="30000"/>
                    <a:pt x="0" y="3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4" name="Shape 1214"/>
            <p:cNvSpPr/>
            <p:nvPr/>
          </p:nvSpPr>
          <p:spPr>
            <a:xfrm>
              <a:off x="5501143" y="2093008"/>
              <a:ext cx="9525" cy="14288"/>
            </a:xfrm>
            <a:custGeom>
              <a:pathLst>
                <a:path extrusionOk="0" h="120000" w="120000">
                  <a:moveTo>
                    <a:pt x="40000" y="120000"/>
                  </a:moveTo>
                  <a:cubicBezTo>
                    <a:pt x="40000" y="120000"/>
                    <a:pt x="40000" y="120000"/>
                    <a:pt x="40000" y="120000"/>
                  </a:cubicBezTo>
                  <a:cubicBezTo>
                    <a:pt x="80000" y="120000"/>
                    <a:pt x="80000" y="90000"/>
                    <a:pt x="80000" y="90000"/>
                  </a:cubicBezTo>
                  <a:cubicBezTo>
                    <a:pt x="120000" y="90000"/>
                    <a:pt x="120000" y="60000"/>
                    <a:pt x="120000" y="60000"/>
                  </a:cubicBezTo>
                  <a:cubicBezTo>
                    <a:pt x="80000" y="30000"/>
                    <a:pt x="80000" y="30000"/>
                    <a:pt x="40000" y="0"/>
                  </a:cubicBezTo>
                  <a:cubicBezTo>
                    <a:pt x="40000" y="0"/>
                    <a:pt x="40000" y="0"/>
                    <a:pt x="40000" y="0"/>
                  </a:cubicBezTo>
                  <a:cubicBezTo>
                    <a:pt x="0" y="0"/>
                    <a:pt x="0" y="30000"/>
                    <a:pt x="0" y="30000"/>
                  </a:cubicBezTo>
                  <a:cubicBezTo>
                    <a:pt x="0" y="30000"/>
                    <a:pt x="0" y="60000"/>
                    <a:pt x="0" y="60000"/>
                  </a:cubicBezTo>
                  <a:cubicBezTo>
                    <a:pt x="0" y="90000"/>
                    <a:pt x="0" y="120000"/>
                    <a:pt x="4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5" name="Shape 1215"/>
            <p:cNvSpPr/>
            <p:nvPr/>
          </p:nvSpPr>
          <p:spPr>
            <a:xfrm>
              <a:off x="6177418" y="2997883"/>
              <a:ext cx="20638" cy="11113"/>
            </a:xfrm>
            <a:custGeom>
              <a:pathLst>
                <a:path extrusionOk="0" h="120000" w="120000">
                  <a:moveTo>
                    <a:pt x="20000" y="80000"/>
                  </a:moveTo>
                  <a:cubicBezTo>
                    <a:pt x="40000" y="80000"/>
                    <a:pt x="80000" y="80000"/>
                    <a:pt x="100000" y="120000"/>
                  </a:cubicBezTo>
                  <a:cubicBezTo>
                    <a:pt x="100000" y="120000"/>
                    <a:pt x="100000" y="120000"/>
                    <a:pt x="100000" y="120000"/>
                  </a:cubicBezTo>
                  <a:cubicBezTo>
                    <a:pt x="120000" y="120000"/>
                    <a:pt x="120000" y="120000"/>
                    <a:pt x="120000" y="80000"/>
                  </a:cubicBezTo>
                  <a:cubicBezTo>
                    <a:pt x="120000" y="80000"/>
                    <a:pt x="120000" y="80000"/>
                    <a:pt x="120000" y="80000"/>
                  </a:cubicBezTo>
                  <a:cubicBezTo>
                    <a:pt x="120000" y="40000"/>
                    <a:pt x="100000" y="40000"/>
                    <a:pt x="100000" y="40000"/>
                  </a:cubicBezTo>
                  <a:cubicBezTo>
                    <a:pt x="80000" y="0"/>
                    <a:pt x="40000" y="0"/>
                    <a:pt x="20000" y="40000"/>
                  </a:cubicBezTo>
                  <a:cubicBezTo>
                    <a:pt x="0" y="40000"/>
                    <a:pt x="0" y="40000"/>
                    <a:pt x="0" y="40000"/>
                  </a:cubicBezTo>
                  <a:cubicBezTo>
                    <a:pt x="0" y="80000"/>
                    <a:pt x="0" y="80000"/>
                    <a:pt x="20000" y="8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6" name="Shape 1216"/>
            <p:cNvSpPr/>
            <p:nvPr/>
          </p:nvSpPr>
          <p:spPr>
            <a:xfrm>
              <a:off x="6437768" y="3145520"/>
              <a:ext cx="17463" cy="17463"/>
            </a:xfrm>
            <a:custGeom>
              <a:pathLst>
                <a:path extrusionOk="0" h="120000" w="120000">
                  <a:moveTo>
                    <a:pt x="96000" y="120000"/>
                  </a:moveTo>
                  <a:cubicBezTo>
                    <a:pt x="120000" y="120000"/>
                    <a:pt x="120000" y="120000"/>
                    <a:pt x="120000" y="120000"/>
                  </a:cubicBezTo>
                  <a:cubicBezTo>
                    <a:pt x="120000" y="120000"/>
                    <a:pt x="120000" y="120000"/>
                    <a:pt x="120000" y="120000"/>
                  </a:cubicBezTo>
                  <a:cubicBezTo>
                    <a:pt x="120000" y="96000"/>
                    <a:pt x="120000" y="96000"/>
                    <a:pt x="120000" y="96000"/>
                  </a:cubicBezTo>
                  <a:cubicBezTo>
                    <a:pt x="96000" y="72000"/>
                    <a:pt x="72000" y="48000"/>
                    <a:pt x="48000" y="24000"/>
                  </a:cubicBezTo>
                  <a:cubicBezTo>
                    <a:pt x="48000" y="24000"/>
                    <a:pt x="24000" y="0"/>
                    <a:pt x="24000" y="0"/>
                  </a:cubicBezTo>
                  <a:cubicBezTo>
                    <a:pt x="24000" y="0"/>
                    <a:pt x="24000" y="0"/>
                    <a:pt x="24000" y="0"/>
                  </a:cubicBezTo>
                  <a:cubicBezTo>
                    <a:pt x="24000" y="0"/>
                    <a:pt x="0" y="0"/>
                    <a:pt x="0" y="0"/>
                  </a:cubicBezTo>
                  <a:cubicBezTo>
                    <a:pt x="0" y="0"/>
                    <a:pt x="0" y="0"/>
                    <a:pt x="0" y="0"/>
                  </a:cubicBezTo>
                  <a:cubicBezTo>
                    <a:pt x="0" y="24000"/>
                    <a:pt x="24000" y="48000"/>
                    <a:pt x="48000" y="72000"/>
                  </a:cubicBezTo>
                  <a:cubicBezTo>
                    <a:pt x="72000" y="72000"/>
                    <a:pt x="72000" y="96000"/>
                    <a:pt x="96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7" name="Shape 1217"/>
            <p:cNvSpPr/>
            <p:nvPr/>
          </p:nvSpPr>
          <p:spPr>
            <a:xfrm>
              <a:off x="6086930" y="3040745"/>
              <a:ext cx="22225" cy="7938"/>
            </a:xfrm>
            <a:custGeom>
              <a:pathLst>
                <a:path extrusionOk="0" h="120000" w="120000">
                  <a:moveTo>
                    <a:pt x="0" y="60000"/>
                  </a:moveTo>
                  <a:cubicBezTo>
                    <a:pt x="0" y="120000"/>
                    <a:pt x="20000" y="120000"/>
                    <a:pt x="20000" y="120000"/>
                  </a:cubicBezTo>
                  <a:cubicBezTo>
                    <a:pt x="40000" y="120000"/>
                    <a:pt x="40000" y="120000"/>
                    <a:pt x="40000" y="120000"/>
                  </a:cubicBezTo>
                  <a:cubicBezTo>
                    <a:pt x="80000" y="120000"/>
                    <a:pt x="100000" y="120000"/>
                    <a:pt x="120000" y="60000"/>
                  </a:cubicBezTo>
                  <a:cubicBezTo>
                    <a:pt x="120000" y="60000"/>
                    <a:pt x="120000" y="60000"/>
                    <a:pt x="120000" y="60000"/>
                  </a:cubicBezTo>
                  <a:cubicBezTo>
                    <a:pt x="120000" y="0"/>
                    <a:pt x="100000" y="0"/>
                    <a:pt x="80000" y="0"/>
                  </a:cubicBezTo>
                  <a:cubicBezTo>
                    <a:pt x="80000" y="0"/>
                    <a:pt x="80000" y="0"/>
                    <a:pt x="80000" y="0"/>
                  </a:cubicBezTo>
                  <a:cubicBezTo>
                    <a:pt x="60000" y="0"/>
                    <a:pt x="60000" y="60000"/>
                    <a:pt x="60000" y="60000"/>
                  </a:cubicBezTo>
                  <a:cubicBezTo>
                    <a:pt x="40000" y="0"/>
                    <a:pt x="40000" y="60000"/>
                    <a:pt x="20000" y="0"/>
                  </a:cubicBezTo>
                  <a:cubicBezTo>
                    <a:pt x="0" y="0"/>
                    <a:pt x="0" y="0"/>
                    <a:pt x="0" y="60000"/>
                  </a:cubicBezTo>
                  <a:cubicBezTo>
                    <a:pt x="0" y="60000"/>
                    <a:pt x="0" y="60000"/>
                    <a:pt x="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8" name="Shape 1218"/>
            <p:cNvSpPr/>
            <p:nvPr/>
          </p:nvSpPr>
          <p:spPr>
            <a:xfrm>
              <a:off x="6115505" y="3040745"/>
              <a:ext cx="22225" cy="7938"/>
            </a:xfrm>
            <a:custGeom>
              <a:pathLst>
                <a:path extrusionOk="0" h="120000" w="120000">
                  <a:moveTo>
                    <a:pt x="100000" y="60000"/>
                  </a:moveTo>
                  <a:cubicBezTo>
                    <a:pt x="120000" y="60000"/>
                    <a:pt x="120000" y="60000"/>
                    <a:pt x="120000" y="60000"/>
                  </a:cubicBezTo>
                  <a:cubicBezTo>
                    <a:pt x="120000" y="60000"/>
                    <a:pt x="120000" y="60000"/>
                    <a:pt x="120000" y="60000"/>
                  </a:cubicBezTo>
                  <a:cubicBezTo>
                    <a:pt x="120000" y="0"/>
                    <a:pt x="120000" y="0"/>
                    <a:pt x="120000" y="0"/>
                  </a:cubicBezTo>
                  <a:cubicBezTo>
                    <a:pt x="120000" y="0"/>
                    <a:pt x="120000" y="0"/>
                    <a:pt x="120000" y="0"/>
                  </a:cubicBezTo>
                  <a:cubicBezTo>
                    <a:pt x="100000" y="0"/>
                    <a:pt x="100000" y="60000"/>
                    <a:pt x="80000" y="0"/>
                  </a:cubicBezTo>
                  <a:cubicBezTo>
                    <a:pt x="60000" y="0"/>
                    <a:pt x="40000" y="0"/>
                    <a:pt x="40000" y="0"/>
                  </a:cubicBezTo>
                  <a:cubicBezTo>
                    <a:pt x="40000" y="0"/>
                    <a:pt x="20000" y="0"/>
                    <a:pt x="20000" y="0"/>
                  </a:cubicBezTo>
                  <a:cubicBezTo>
                    <a:pt x="20000" y="0"/>
                    <a:pt x="0" y="0"/>
                    <a:pt x="0" y="60000"/>
                  </a:cubicBezTo>
                  <a:cubicBezTo>
                    <a:pt x="0" y="60000"/>
                    <a:pt x="0" y="60000"/>
                    <a:pt x="0" y="60000"/>
                  </a:cubicBezTo>
                  <a:cubicBezTo>
                    <a:pt x="0" y="60000"/>
                    <a:pt x="0" y="60000"/>
                    <a:pt x="0" y="60000"/>
                  </a:cubicBezTo>
                  <a:cubicBezTo>
                    <a:pt x="20000" y="120000"/>
                    <a:pt x="20000" y="120000"/>
                    <a:pt x="40000" y="120000"/>
                  </a:cubicBezTo>
                  <a:cubicBezTo>
                    <a:pt x="60000" y="120000"/>
                    <a:pt x="80000" y="60000"/>
                    <a:pt x="10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9" name="Shape 1219"/>
            <p:cNvSpPr/>
            <p:nvPr/>
          </p:nvSpPr>
          <p:spPr>
            <a:xfrm>
              <a:off x="5496380" y="2326370"/>
              <a:ext cx="14288" cy="14288"/>
            </a:xfrm>
            <a:custGeom>
              <a:pathLst>
                <a:path extrusionOk="0" h="120000" w="120000">
                  <a:moveTo>
                    <a:pt x="30000" y="30000"/>
                  </a:moveTo>
                  <a:cubicBezTo>
                    <a:pt x="30000" y="30000"/>
                    <a:pt x="0" y="60000"/>
                    <a:pt x="0" y="60000"/>
                  </a:cubicBezTo>
                  <a:cubicBezTo>
                    <a:pt x="30000" y="60000"/>
                    <a:pt x="30000" y="90000"/>
                    <a:pt x="30000" y="90000"/>
                  </a:cubicBezTo>
                  <a:cubicBezTo>
                    <a:pt x="30000" y="120000"/>
                    <a:pt x="30000" y="120000"/>
                    <a:pt x="60000" y="120000"/>
                  </a:cubicBezTo>
                  <a:cubicBezTo>
                    <a:pt x="90000" y="90000"/>
                    <a:pt x="90000" y="90000"/>
                    <a:pt x="120000" y="60000"/>
                  </a:cubicBezTo>
                  <a:cubicBezTo>
                    <a:pt x="120000" y="60000"/>
                    <a:pt x="120000" y="30000"/>
                    <a:pt x="90000" y="30000"/>
                  </a:cubicBezTo>
                  <a:cubicBezTo>
                    <a:pt x="90000" y="30000"/>
                    <a:pt x="60000" y="0"/>
                    <a:pt x="30000" y="0"/>
                  </a:cubicBezTo>
                  <a:cubicBezTo>
                    <a:pt x="30000" y="30000"/>
                    <a:pt x="30000" y="30000"/>
                    <a:pt x="30000" y="3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0" name="Shape 1220"/>
            <p:cNvSpPr/>
            <p:nvPr/>
          </p:nvSpPr>
          <p:spPr>
            <a:xfrm>
              <a:off x="4689930" y="2396220"/>
              <a:ext cx="14288" cy="6350"/>
            </a:xfrm>
            <a:custGeom>
              <a:pathLst>
                <a:path extrusionOk="0" h="120000" w="120000">
                  <a:moveTo>
                    <a:pt x="120000" y="0"/>
                  </a:moveTo>
                  <a:cubicBezTo>
                    <a:pt x="120000" y="0"/>
                    <a:pt x="120000" y="0"/>
                    <a:pt x="120000" y="0"/>
                  </a:cubicBezTo>
                  <a:cubicBezTo>
                    <a:pt x="120000" y="0"/>
                    <a:pt x="120000" y="0"/>
                    <a:pt x="120000" y="0"/>
                  </a:cubicBezTo>
                  <a:cubicBezTo>
                    <a:pt x="90000" y="0"/>
                    <a:pt x="90000" y="0"/>
                    <a:pt x="90000" y="0"/>
                  </a:cubicBezTo>
                  <a:cubicBezTo>
                    <a:pt x="90000" y="0"/>
                    <a:pt x="60000" y="0"/>
                    <a:pt x="60000" y="0"/>
                  </a:cubicBezTo>
                  <a:cubicBezTo>
                    <a:pt x="60000" y="0"/>
                    <a:pt x="30000" y="0"/>
                    <a:pt x="30000" y="0"/>
                  </a:cubicBezTo>
                  <a:cubicBezTo>
                    <a:pt x="30000" y="0"/>
                    <a:pt x="0" y="60000"/>
                    <a:pt x="0" y="60000"/>
                  </a:cubicBezTo>
                  <a:cubicBezTo>
                    <a:pt x="0" y="60000"/>
                    <a:pt x="0" y="60000"/>
                    <a:pt x="0" y="120000"/>
                  </a:cubicBezTo>
                  <a:cubicBezTo>
                    <a:pt x="0" y="120000"/>
                    <a:pt x="0" y="120000"/>
                    <a:pt x="30000" y="120000"/>
                  </a:cubicBezTo>
                  <a:cubicBezTo>
                    <a:pt x="30000" y="120000"/>
                    <a:pt x="30000" y="120000"/>
                    <a:pt x="30000" y="120000"/>
                  </a:cubicBezTo>
                  <a:cubicBezTo>
                    <a:pt x="60000" y="120000"/>
                    <a:pt x="90000" y="60000"/>
                    <a:pt x="12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1" name="Shape 1221"/>
            <p:cNvSpPr/>
            <p:nvPr/>
          </p:nvSpPr>
          <p:spPr>
            <a:xfrm>
              <a:off x="5818643" y="2172383"/>
              <a:ext cx="11113" cy="9525"/>
            </a:xfrm>
            <a:custGeom>
              <a:pathLst>
                <a:path extrusionOk="0" h="120000" w="120000">
                  <a:moveTo>
                    <a:pt x="0" y="40000"/>
                  </a:moveTo>
                  <a:cubicBezTo>
                    <a:pt x="0" y="80000"/>
                    <a:pt x="40000" y="80000"/>
                    <a:pt x="40000" y="120000"/>
                  </a:cubicBezTo>
                  <a:cubicBezTo>
                    <a:pt x="40000" y="120000"/>
                    <a:pt x="80000" y="120000"/>
                    <a:pt x="80000" y="120000"/>
                  </a:cubicBezTo>
                  <a:cubicBezTo>
                    <a:pt x="80000" y="120000"/>
                    <a:pt x="80000" y="120000"/>
                    <a:pt x="80000" y="120000"/>
                  </a:cubicBezTo>
                  <a:cubicBezTo>
                    <a:pt x="120000" y="120000"/>
                    <a:pt x="120000" y="80000"/>
                    <a:pt x="120000" y="80000"/>
                  </a:cubicBezTo>
                  <a:cubicBezTo>
                    <a:pt x="120000" y="40000"/>
                    <a:pt x="120000" y="40000"/>
                    <a:pt x="120000" y="0"/>
                  </a:cubicBezTo>
                  <a:cubicBezTo>
                    <a:pt x="80000" y="0"/>
                    <a:pt x="80000" y="0"/>
                    <a:pt x="80000" y="0"/>
                  </a:cubicBezTo>
                  <a:cubicBezTo>
                    <a:pt x="40000" y="0"/>
                    <a:pt x="40000" y="0"/>
                    <a:pt x="40000" y="0"/>
                  </a:cubicBezTo>
                  <a:cubicBezTo>
                    <a:pt x="0" y="40000"/>
                    <a:pt x="0" y="40000"/>
                    <a:pt x="0" y="40000"/>
                  </a:cubicBezTo>
                  <a:cubicBezTo>
                    <a:pt x="0" y="40000"/>
                    <a:pt x="0" y="40000"/>
                    <a:pt x="0" y="4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2" name="Shape 1222"/>
            <p:cNvSpPr/>
            <p:nvPr/>
          </p:nvSpPr>
          <p:spPr>
            <a:xfrm>
              <a:off x="4780418" y="2558145"/>
              <a:ext cx="19050" cy="11113"/>
            </a:xfrm>
            <a:custGeom>
              <a:pathLst>
                <a:path extrusionOk="0" h="120000" w="120000">
                  <a:moveTo>
                    <a:pt x="24000" y="0"/>
                  </a:moveTo>
                  <a:cubicBezTo>
                    <a:pt x="24000" y="0"/>
                    <a:pt x="24000" y="0"/>
                    <a:pt x="24000" y="0"/>
                  </a:cubicBezTo>
                  <a:cubicBezTo>
                    <a:pt x="0" y="0"/>
                    <a:pt x="0" y="0"/>
                    <a:pt x="24000" y="0"/>
                  </a:cubicBezTo>
                  <a:cubicBezTo>
                    <a:pt x="24000" y="40000"/>
                    <a:pt x="24000" y="40000"/>
                    <a:pt x="24000" y="40000"/>
                  </a:cubicBezTo>
                  <a:cubicBezTo>
                    <a:pt x="24000" y="40000"/>
                    <a:pt x="48000" y="80000"/>
                    <a:pt x="72000" y="80000"/>
                  </a:cubicBezTo>
                  <a:cubicBezTo>
                    <a:pt x="72000" y="80000"/>
                    <a:pt x="96000" y="80000"/>
                    <a:pt x="96000" y="120000"/>
                  </a:cubicBezTo>
                  <a:cubicBezTo>
                    <a:pt x="96000" y="120000"/>
                    <a:pt x="120000" y="120000"/>
                    <a:pt x="120000" y="120000"/>
                  </a:cubicBezTo>
                  <a:cubicBezTo>
                    <a:pt x="120000" y="80000"/>
                    <a:pt x="120000" y="80000"/>
                    <a:pt x="120000" y="80000"/>
                  </a:cubicBezTo>
                  <a:cubicBezTo>
                    <a:pt x="120000" y="80000"/>
                    <a:pt x="120000" y="80000"/>
                    <a:pt x="120000" y="80000"/>
                  </a:cubicBezTo>
                  <a:cubicBezTo>
                    <a:pt x="96000" y="40000"/>
                    <a:pt x="72000" y="0"/>
                    <a:pt x="24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3" name="Shape 1223"/>
            <p:cNvSpPr/>
            <p:nvPr/>
          </p:nvSpPr>
          <p:spPr>
            <a:xfrm>
              <a:off x="5450343" y="2697845"/>
              <a:ext cx="14288" cy="11113"/>
            </a:xfrm>
            <a:custGeom>
              <a:pathLst>
                <a:path extrusionOk="0" h="120000" w="120000">
                  <a:moveTo>
                    <a:pt x="60000" y="120000"/>
                  </a:moveTo>
                  <a:cubicBezTo>
                    <a:pt x="60000" y="80000"/>
                    <a:pt x="90000" y="80000"/>
                    <a:pt x="90000" y="80000"/>
                  </a:cubicBezTo>
                  <a:cubicBezTo>
                    <a:pt x="120000" y="80000"/>
                    <a:pt x="120000" y="40000"/>
                    <a:pt x="120000" y="0"/>
                  </a:cubicBezTo>
                  <a:cubicBezTo>
                    <a:pt x="120000" y="0"/>
                    <a:pt x="120000" y="0"/>
                    <a:pt x="120000" y="0"/>
                  </a:cubicBezTo>
                  <a:cubicBezTo>
                    <a:pt x="90000" y="0"/>
                    <a:pt x="90000" y="0"/>
                    <a:pt x="60000" y="0"/>
                  </a:cubicBezTo>
                  <a:cubicBezTo>
                    <a:pt x="30000" y="40000"/>
                    <a:pt x="30000" y="40000"/>
                    <a:pt x="0" y="40000"/>
                  </a:cubicBezTo>
                  <a:cubicBezTo>
                    <a:pt x="0" y="40000"/>
                    <a:pt x="0" y="80000"/>
                    <a:pt x="0" y="80000"/>
                  </a:cubicBezTo>
                  <a:cubicBezTo>
                    <a:pt x="30000" y="80000"/>
                    <a:pt x="3000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4" name="Shape 1224"/>
            <p:cNvSpPr/>
            <p:nvPr/>
          </p:nvSpPr>
          <p:spPr>
            <a:xfrm>
              <a:off x="4588330" y="2132695"/>
              <a:ext cx="14288" cy="11113"/>
            </a:xfrm>
            <a:custGeom>
              <a:pathLst>
                <a:path extrusionOk="0" h="120000" w="120000">
                  <a:moveTo>
                    <a:pt x="120000" y="0"/>
                  </a:moveTo>
                  <a:cubicBezTo>
                    <a:pt x="120000" y="0"/>
                    <a:pt x="120000" y="0"/>
                    <a:pt x="120000" y="0"/>
                  </a:cubicBezTo>
                  <a:cubicBezTo>
                    <a:pt x="120000" y="0"/>
                    <a:pt x="120000" y="0"/>
                    <a:pt x="90000" y="0"/>
                  </a:cubicBezTo>
                  <a:cubicBezTo>
                    <a:pt x="60000" y="0"/>
                    <a:pt x="30000" y="40000"/>
                    <a:pt x="0" y="80000"/>
                  </a:cubicBezTo>
                  <a:cubicBezTo>
                    <a:pt x="0" y="80000"/>
                    <a:pt x="0" y="120000"/>
                    <a:pt x="0" y="120000"/>
                  </a:cubicBezTo>
                  <a:cubicBezTo>
                    <a:pt x="0" y="120000"/>
                    <a:pt x="30000" y="120000"/>
                    <a:pt x="30000" y="120000"/>
                  </a:cubicBezTo>
                  <a:cubicBezTo>
                    <a:pt x="60000" y="80000"/>
                    <a:pt x="90000" y="40000"/>
                    <a:pt x="120000" y="40000"/>
                  </a:cubicBezTo>
                  <a:cubicBezTo>
                    <a:pt x="120000" y="40000"/>
                    <a:pt x="120000" y="40000"/>
                    <a:pt x="12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5" name="Shape 1225"/>
            <p:cNvSpPr/>
            <p:nvPr/>
          </p:nvSpPr>
          <p:spPr>
            <a:xfrm>
              <a:off x="5275718" y="2632758"/>
              <a:ext cx="7938" cy="15875"/>
            </a:xfrm>
            <a:custGeom>
              <a:pathLst>
                <a:path extrusionOk="0" h="120000" w="120000">
                  <a:moveTo>
                    <a:pt x="120000" y="120000"/>
                  </a:moveTo>
                  <a:cubicBezTo>
                    <a:pt x="120000" y="120000"/>
                    <a:pt x="120000" y="90000"/>
                    <a:pt x="120000" y="90000"/>
                  </a:cubicBezTo>
                  <a:cubicBezTo>
                    <a:pt x="120000" y="90000"/>
                    <a:pt x="120000" y="60000"/>
                    <a:pt x="120000" y="60000"/>
                  </a:cubicBezTo>
                  <a:cubicBezTo>
                    <a:pt x="120000" y="30000"/>
                    <a:pt x="120000" y="30000"/>
                    <a:pt x="120000" y="30000"/>
                  </a:cubicBezTo>
                  <a:cubicBezTo>
                    <a:pt x="120000" y="30000"/>
                    <a:pt x="120000" y="30000"/>
                    <a:pt x="120000" y="30000"/>
                  </a:cubicBezTo>
                  <a:cubicBezTo>
                    <a:pt x="120000" y="30000"/>
                    <a:pt x="120000" y="0"/>
                    <a:pt x="60000" y="0"/>
                  </a:cubicBezTo>
                  <a:cubicBezTo>
                    <a:pt x="60000" y="30000"/>
                    <a:pt x="60000" y="30000"/>
                    <a:pt x="60000" y="30000"/>
                  </a:cubicBezTo>
                  <a:cubicBezTo>
                    <a:pt x="0" y="30000"/>
                    <a:pt x="0" y="60000"/>
                    <a:pt x="0" y="60000"/>
                  </a:cubicBezTo>
                  <a:cubicBezTo>
                    <a:pt x="0" y="90000"/>
                    <a:pt x="0" y="90000"/>
                    <a:pt x="60000" y="120000"/>
                  </a:cubicBezTo>
                  <a:cubicBezTo>
                    <a:pt x="60000" y="120000"/>
                    <a:pt x="120000" y="120000"/>
                    <a:pt x="12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6" name="Shape 1226"/>
            <p:cNvSpPr/>
            <p:nvPr/>
          </p:nvSpPr>
          <p:spPr>
            <a:xfrm>
              <a:off x="6098043" y="2893108"/>
              <a:ext cx="17463" cy="17463"/>
            </a:xfrm>
            <a:custGeom>
              <a:pathLst>
                <a:path extrusionOk="0" h="120000" w="120000">
                  <a:moveTo>
                    <a:pt x="0" y="96000"/>
                  </a:moveTo>
                  <a:cubicBezTo>
                    <a:pt x="0" y="120000"/>
                    <a:pt x="0" y="120000"/>
                    <a:pt x="0" y="120000"/>
                  </a:cubicBezTo>
                  <a:cubicBezTo>
                    <a:pt x="0" y="120000"/>
                    <a:pt x="0" y="120000"/>
                    <a:pt x="0" y="120000"/>
                  </a:cubicBezTo>
                  <a:cubicBezTo>
                    <a:pt x="0" y="120000"/>
                    <a:pt x="0" y="120000"/>
                    <a:pt x="0" y="120000"/>
                  </a:cubicBezTo>
                  <a:cubicBezTo>
                    <a:pt x="24000" y="96000"/>
                    <a:pt x="48000" y="96000"/>
                    <a:pt x="48000" y="72000"/>
                  </a:cubicBezTo>
                  <a:cubicBezTo>
                    <a:pt x="72000" y="48000"/>
                    <a:pt x="72000" y="24000"/>
                    <a:pt x="96000" y="24000"/>
                  </a:cubicBezTo>
                  <a:cubicBezTo>
                    <a:pt x="120000" y="24000"/>
                    <a:pt x="120000" y="24000"/>
                    <a:pt x="96000" y="0"/>
                  </a:cubicBezTo>
                  <a:cubicBezTo>
                    <a:pt x="96000" y="0"/>
                    <a:pt x="72000" y="0"/>
                    <a:pt x="72000" y="0"/>
                  </a:cubicBezTo>
                  <a:cubicBezTo>
                    <a:pt x="48000" y="48000"/>
                    <a:pt x="24000" y="72000"/>
                    <a:pt x="0" y="96000"/>
                  </a:cubicBezTo>
                  <a:cubicBezTo>
                    <a:pt x="0" y="96000"/>
                    <a:pt x="0" y="96000"/>
                    <a:pt x="0" y="96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7" name="Shape 1227"/>
            <p:cNvSpPr/>
            <p:nvPr/>
          </p:nvSpPr>
          <p:spPr>
            <a:xfrm>
              <a:off x="6132968" y="2889933"/>
              <a:ext cx="7938" cy="17463"/>
            </a:xfrm>
            <a:custGeom>
              <a:pathLst>
                <a:path extrusionOk="0" h="120000" w="120000">
                  <a:moveTo>
                    <a:pt x="120000" y="24000"/>
                  </a:moveTo>
                  <a:cubicBezTo>
                    <a:pt x="120000" y="24000"/>
                    <a:pt x="120000" y="24000"/>
                    <a:pt x="60000" y="0"/>
                  </a:cubicBezTo>
                  <a:cubicBezTo>
                    <a:pt x="120000" y="0"/>
                    <a:pt x="120000" y="0"/>
                    <a:pt x="120000" y="0"/>
                  </a:cubicBezTo>
                  <a:cubicBezTo>
                    <a:pt x="60000" y="0"/>
                    <a:pt x="60000" y="0"/>
                    <a:pt x="60000" y="0"/>
                  </a:cubicBezTo>
                  <a:cubicBezTo>
                    <a:pt x="60000" y="0"/>
                    <a:pt x="60000" y="0"/>
                    <a:pt x="60000" y="0"/>
                  </a:cubicBezTo>
                  <a:cubicBezTo>
                    <a:pt x="60000" y="24000"/>
                    <a:pt x="60000" y="24000"/>
                    <a:pt x="60000" y="24000"/>
                  </a:cubicBezTo>
                  <a:cubicBezTo>
                    <a:pt x="60000" y="48000"/>
                    <a:pt x="60000" y="48000"/>
                    <a:pt x="0" y="72000"/>
                  </a:cubicBezTo>
                  <a:cubicBezTo>
                    <a:pt x="0" y="72000"/>
                    <a:pt x="0" y="96000"/>
                    <a:pt x="60000" y="96000"/>
                  </a:cubicBezTo>
                  <a:cubicBezTo>
                    <a:pt x="60000" y="96000"/>
                    <a:pt x="60000" y="96000"/>
                    <a:pt x="60000" y="120000"/>
                  </a:cubicBezTo>
                  <a:cubicBezTo>
                    <a:pt x="120000" y="120000"/>
                    <a:pt x="120000" y="120000"/>
                    <a:pt x="120000" y="96000"/>
                  </a:cubicBezTo>
                  <a:cubicBezTo>
                    <a:pt x="120000" y="96000"/>
                    <a:pt x="120000" y="72000"/>
                    <a:pt x="120000" y="72000"/>
                  </a:cubicBezTo>
                  <a:cubicBezTo>
                    <a:pt x="120000" y="72000"/>
                    <a:pt x="120000" y="72000"/>
                    <a:pt x="120000" y="72000"/>
                  </a:cubicBezTo>
                  <a:cubicBezTo>
                    <a:pt x="120000" y="72000"/>
                    <a:pt x="120000" y="72000"/>
                    <a:pt x="120000" y="72000"/>
                  </a:cubicBezTo>
                  <a:cubicBezTo>
                    <a:pt x="120000" y="72000"/>
                    <a:pt x="120000" y="72000"/>
                    <a:pt x="120000" y="72000"/>
                  </a:cubicBezTo>
                  <a:cubicBezTo>
                    <a:pt x="120000" y="48000"/>
                    <a:pt x="120000" y="48000"/>
                    <a:pt x="120000" y="24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8" name="Shape 1228"/>
            <p:cNvSpPr/>
            <p:nvPr/>
          </p:nvSpPr>
          <p:spPr>
            <a:xfrm>
              <a:off x="4647068" y="2835958"/>
              <a:ext cx="14288" cy="6350"/>
            </a:xfrm>
            <a:custGeom>
              <a:pathLst>
                <a:path extrusionOk="0" h="120000" w="120000">
                  <a:moveTo>
                    <a:pt x="30000" y="0"/>
                  </a:moveTo>
                  <a:cubicBezTo>
                    <a:pt x="30000" y="0"/>
                    <a:pt x="0" y="0"/>
                    <a:pt x="0" y="0"/>
                  </a:cubicBezTo>
                  <a:cubicBezTo>
                    <a:pt x="0" y="0"/>
                    <a:pt x="0" y="0"/>
                    <a:pt x="0" y="0"/>
                  </a:cubicBezTo>
                  <a:cubicBezTo>
                    <a:pt x="0" y="60000"/>
                    <a:pt x="30000" y="120000"/>
                    <a:pt x="90000" y="60000"/>
                  </a:cubicBezTo>
                  <a:cubicBezTo>
                    <a:pt x="90000" y="60000"/>
                    <a:pt x="90000" y="60000"/>
                    <a:pt x="90000" y="60000"/>
                  </a:cubicBezTo>
                  <a:cubicBezTo>
                    <a:pt x="120000" y="60000"/>
                    <a:pt x="120000" y="60000"/>
                    <a:pt x="120000" y="60000"/>
                  </a:cubicBezTo>
                  <a:cubicBezTo>
                    <a:pt x="90000" y="0"/>
                    <a:pt x="60000" y="0"/>
                    <a:pt x="3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9" name="Shape 1229"/>
            <p:cNvSpPr/>
            <p:nvPr/>
          </p:nvSpPr>
          <p:spPr>
            <a:xfrm>
              <a:off x="6129793" y="2885170"/>
              <a:ext cx="7938" cy="11113"/>
            </a:xfrm>
            <a:custGeom>
              <a:pathLst>
                <a:path extrusionOk="0" h="120000" w="120000">
                  <a:moveTo>
                    <a:pt x="120000" y="40000"/>
                  </a:moveTo>
                  <a:cubicBezTo>
                    <a:pt x="120000" y="40000"/>
                    <a:pt x="120000" y="40000"/>
                    <a:pt x="120000" y="40000"/>
                  </a:cubicBezTo>
                  <a:cubicBezTo>
                    <a:pt x="120000" y="40000"/>
                    <a:pt x="120000" y="40000"/>
                    <a:pt x="120000" y="40000"/>
                  </a:cubicBezTo>
                  <a:cubicBezTo>
                    <a:pt x="120000" y="0"/>
                    <a:pt x="60000" y="0"/>
                    <a:pt x="0" y="0"/>
                  </a:cubicBezTo>
                  <a:cubicBezTo>
                    <a:pt x="0" y="0"/>
                    <a:pt x="0" y="0"/>
                    <a:pt x="0" y="0"/>
                  </a:cubicBezTo>
                  <a:cubicBezTo>
                    <a:pt x="0" y="40000"/>
                    <a:pt x="0" y="40000"/>
                    <a:pt x="0" y="80000"/>
                  </a:cubicBezTo>
                  <a:cubicBezTo>
                    <a:pt x="0" y="80000"/>
                    <a:pt x="0" y="80000"/>
                    <a:pt x="60000" y="120000"/>
                  </a:cubicBezTo>
                  <a:cubicBezTo>
                    <a:pt x="60000" y="120000"/>
                    <a:pt x="60000" y="120000"/>
                    <a:pt x="6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4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0" name="Shape 1230"/>
            <p:cNvSpPr/>
            <p:nvPr/>
          </p:nvSpPr>
          <p:spPr>
            <a:xfrm>
              <a:off x="4135893" y="2323195"/>
              <a:ext cx="11113" cy="7938"/>
            </a:xfrm>
            <a:custGeom>
              <a:pathLst>
                <a:path extrusionOk="0" h="120000" w="120000">
                  <a:moveTo>
                    <a:pt x="80000" y="120000"/>
                  </a:moveTo>
                  <a:cubicBezTo>
                    <a:pt x="120000" y="120000"/>
                    <a:pt x="120000" y="60000"/>
                    <a:pt x="120000" y="60000"/>
                  </a:cubicBezTo>
                  <a:cubicBezTo>
                    <a:pt x="120000" y="60000"/>
                    <a:pt x="120000" y="0"/>
                    <a:pt x="80000" y="0"/>
                  </a:cubicBezTo>
                  <a:cubicBezTo>
                    <a:pt x="80000" y="0"/>
                    <a:pt x="40000" y="60000"/>
                    <a:pt x="0" y="60000"/>
                  </a:cubicBezTo>
                  <a:cubicBezTo>
                    <a:pt x="0" y="60000"/>
                    <a:pt x="0" y="60000"/>
                    <a:pt x="0" y="60000"/>
                  </a:cubicBezTo>
                  <a:cubicBezTo>
                    <a:pt x="0" y="60000"/>
                    <a:pt x="0" y="120000"/>
                    <a:pt x="40000" y="120000"/>
                  </a:cubicBezTo>
                  <a:cubicBezTo>
                    <a:pt x="40000" y="120000"/>
                    <a:pt x="80000" y="120000"/>
                    <a:pt x="8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1" name="Shape 1231"/>
            <p:cNvSpPr/>
            <p:nvPr/>
          </p:nvSpPr>
          <p:spPr>
            <a:xfrm>
              <a:off x="5601155" y="2246995"/>
              <a:ext cx="7938" cy="7938"/>
            </a:xfrm>
            <a:custGeom>
              <a:pathLst>
                <a:path extrusionOk="0" h="120000" w="120000">
                  <a:moveTo>
                    <a:pt x="0" y="120000"/>
                  </a:moveTo>
                  <a:cubicBezTo>
                    <a:pt x="60000" y="120000"/>
                    <a:pt x="120000" y="120000"/>
                    <a:pt x="120000" y="60000"/>
                  </a:cubicBezTo>
                  <a:cubicBezTo>
                    <a:pt x="120000" y="60000"/>
                    <a:pt x="120000" y="60000"/>
                    <a:pt x="120000" y="60000"/>
                  </a:cubicBezTo>
                  <a:cubicBezTo>
                    <a:pt x="120000" y="0"/>
                    <a:pt x="120000" y="0"/>
                    <a:pt x="60000" y="0"/>
                  </a:cubicBezTo>
                  <a:cubicBezTo>
                    <a:pt x="60000" y="0"/>
                    <a:pt x="60000" y="0"/>
                    <a:pt x="60000" y="0"/>
                  </a:cubicBezTo>
                  <a:cubicBezTo>
                    <a:pt x="0" y="0"/>
                    <a:pt x="0" y="60000"/>
                    <a:pt x="0" y="60000"/>
                  </a:cubicBezTo>
                  <a:cubicBezTo>
                    <a:pt x="0" y="120000"/>
                    <a:pt x="0" y="120000"/>
                    <a:pt x="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2" name="Shape 1232"/>
            <p:cNvSpPr/>
            <p:nvPr/>
          </p:nvSpPr>
          <p:spPr>
            <a:xfrm>
              <a:off x="5388430" y="2697845"/>
              <a:ext cx="17463" cy="7938"/>
            </a:xfrm>
            <a:custGeom>
              <a:pathLst>
                <a:path extrusionOk="0" h="120000" w="120000">
                  <a:moveTo>
                    <a:pt x="0" y="0"/>
                  </a:moveTo>
                  <a:cubicBezTo>
                    <a:pt x="0" y="0"/>
                    <a:pt x="0" y="0"/>
                    <a:pt x="0" y="0"/>
                  </a:cubicBezTo>
                  <a:cubicBezTo>
                    <a:pt x="0" y="60000"/>
                    <a:pt x="0" y="60000"/>
                    <a:pt x="0" y="60000"/>
                  </a:cubicBezTo>
                  <a:cubicBezTo>
                    <a:pt x="0" y="60000"/>
                    <a:pt x="0" y="60000"/>
                    <a:pt x="0" y="60000"/>
                  </a:cubicBezTo>
                  <a:cubicBezTo>
                    <a:pt x="24000" y="60000"/>
                    <a:pt x="48000" y="120000"/>
                    <a:pt x="48000" y="120000"/>
                  </a:cubicBezTo>
                  <a:cubicBezTo>
                    <a:pt x="48000" y="120000"/>
                    <a:pt x="48000" y="120000"/>
                    <a:pt x="48000" y="120000"/>
                  </a:cubicBezTo>
                  <a:cubicBezTo>
                    <a:pt x="72000" y="120000"/>
                    <a:pt x="96000" y="120000"/>
                    <a:pt x="96000" y="120000"/>
                  </a:cubicBezTo>
                  <a:cubicBezTo>
                    <a:pt x="120000" y="120000"/>
                    <a:pt x="120000" y="60000"/>
                    <a:pt x="120000" y="60000"/>
                  </a:cubicBezTo>
                  <a:cubicBezTo>
                    <a:pt x="120000" y="60000"/>
                    <a:pt x="120000" y="60000"/>
                    <a:pt x="120000" y="60000"/>
                  </a:cubicBezTo>
                  <a:cubicBezTo>
                    <a:pt x="96000" y="60000"/>
                    <a:pt x="72000" y="0"/>
                    <a:pt x="72000" y="0"/>
                  </a:cubicBezTo>
                  <a:cubicBezTo>
                    <a:pt x="48000" y="0"/>
                    <a:pt x="2400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3" name="Shape 1233"/>
            <p:cNvSpPr/>
            <p:nvPr/>
          </p:nvSpPr>
          <p:spPr>
            <a:xfrm>
              <a:off x="4726443" y="2835958"/>
              <a:ext cx="14288" cy="6350"/>
            </a:xfrm>
            <a:custGeom>
              <a:pathLst>
                <a:path extrusionOk="0" h="120000" w="120000">
                  <a:moveTo>
                    <a:pt x="90000" y="0"/>
                  </a:moveTo>
                  <a:cubicBezTo>
                    <a:pt x="90000" y="0"/>
                    <a:pt x="90000" y="0"/>
                    <a:pt x="60000" y="0"/>
                  </a:cubicBezTo>
                  <a:cubicBezTo>
                    <a:pt x="60000" y="0"/>
                    <a:pt x="30000" y="0"/>
                    <a:pt x="30000" y="0"/>
                  </a:cubicBezTo>
                  <a:cubicBezTo>
                    <a:pt x="30000" y="0"/>
                    <a:pt x="0" y="0"/>
                    <a:pt x="0" y="60000"/>
                  </a:cubicBezTo>
                  <a:cubicBezTo>
                    <a:pt x="0" y="60000"/>
                    <a:pt x="0" y="60000"/>
                    <a:pt x="30000" y="60000"/>
                  </a:cubicBezTo>
                  <a:cubicBezTo>
                    <a:pt x="30000" y="60000"/>
                    <a:pt x="30000" y="60000"/>
                    <a:pt x="30000" y="60000"/>
                  </a:cubicBezTo>
                  <a:cubicBezTo>
                    <a:pt x="60000" y="120000"/>
                    <a:pt x="90000" y="60000"/>
                    <a:pt x="120000" y="60000"/>
                  </a:cubicBezTo>
                  <a:cubicBezTo>
                    <a:pt x="120000" y="60000"/>
                    <a:pt x="120000" y="60000"/>
                    <a:pt x="120000" y="0"/>
                  </a:cubicBezTo>
                  <a:cubicBezTo>
                    <a:pt x="120000" y="0"/>
                    <a:pt x="90000" y="0"/>
                    <a:pt x="9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4" name="Shape 1234"/>
            <p:cNvSpPr/>
            <p:nvPr/>
          </p:nvSpPr>
          <p:spPr>
            <a:xfrm>
              <a:off x="6118680" y="2870883"/>
              <a:ext cx="7938" cy="11113"/>
            </a:xfrm>
            <a:custGeom>
              <a:pathLst>
                <a:path extrusionOk="0" h="120000" w="120000">
                  <a:moveTo>
                    <a:pt x="0" y="0"/>
                  </a:moveTo>
                  <a:cubicBezTo>
                    <a:pt x="0" y="0"/>
                    <a:pt x="0" y="0"/>
                    <a:pt x="0" y="0"/>
                  </a:cubicBezTo>
                  <a:cubicBezTo>
                    <a:pt x="0" y="40000"/>
                    <a:pt x="0" y="80000"/>
                    <a:pt x="60000" y="120000"/>
                  </a:cubicBezTo>
                  <a:cubicBezTo>
                    <a:pt x="60000" y="120000"/>
                    <a:pt x="60000" y="120000"/>
                    <a:pt x="120000" y="120000"/>
                  </a:cubicBezTo>
                  <a:cubicBezTo>
                    <a:pt x="120000" y="80000"/>
                    <a:pt x="120000" y="40000"/>
                    <a:pt x="120000" y="40000"/>
                  </a:cubicBezTo>
                  <a:cubicBezTo>
                    <a:pt x="60000" y="40000"/>
                    <a:pt x="60000" y="0"/>
                    <a:pt x="60000" y="0"/>
                  </a:cubicBezTo>
                  <a:cubicBezTo>
                    <a:pt x="60000" y="0"/>
                    <a:pt x="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5" name="Shape 1235"/>
            <p:cNvSpPr/>
            <p:nvPr/>
          </p:nvSpPr>
          <p:spPr>
            <a:xfrm>
              <a:off x="6109155" y="3048683"/>
              <a:ext cx="14288" cy="9525"/>
            </a:xfrm>
            <a:custGeom>
              <a:pathLst>
                <a:path extrusionOk="0" h="120000" w="120000">
                  <a:moveTo>
                    <a:pt x="0" y="40000"/>
                  </a:moveTo>
                  <a:cubicBezTo>
                    <a:pt x="30000" y="80000"/>
                    <a:pt x="60000" y="80000"/>
                    <a:pt x="60000" y="80000"/>
                  </a:cubicBezTo>
                  <a:cubicBezTo>
                    <a:pt x="60000" y="120000"/>
                    <a:pt x="90000" y="120000"/>
                    <a:pt x="90000" y="80000"/>
                  </a:cubicBezTo>
                  <a:cubicBezTo>
                    <a:pt x="90000" y="80000"/>
                    <a:pt x="120000" y="80000"/>
                    <a:pt x="90000" y="80000"/>
                  </a:cubicBezTo>
                  <a:cubicBezTo>
                    <a:pt x="90000" y="80000"/>
                    <a:pt x="90000" y="40000"/>
                    <a:pt x="90000" y="40000"/>
                  </a:cubicBezTo>
                  <a:cubicBezTo>
                    <a:pt x="90000" y="40000"/>
                    <a:pt x="60000" y="0"/>
                    <a:pt x="30000" y="0"/>
                  </a:cubicBezTo>
                  <a:cubicBezTo>
                    <a:pt x="30000" y="0"/>
                    <a:pt x="0" y="0"/>
                    <a:pt x="0" y="40000"/>
                  </a:cubicBezTo>
                  <a:cubicBezTo>
                    <a:pt x="0" y="40000"/>
                    <a:pt x="0" y="40000"/>
                    <a:pt x="0" y="40000"/>
                  </a:cubicBezTo>
                  <a:cubicBezTo>
                    <a:pt x="0" y="40000"/>
                    <a:pt x="0" y="40000"/>
                    <a:pt x="0" y="4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6" name="Shape 1236"/>
            <p:cNvSpPr/>
            <p:nvPr/>
          </p:nvSpPr>
          <p:spPr>
            <a:xfrm>
              <a:off x="4683580" y="2118408"/>
              <a:ext cx="6350" cy="14288"/>
            </a:xfrm>
            <a:custGeom>
              <a:pathLst>
                <a:path extrusionOk="0" h="120000" w="120000">
                  <a:moveTo>
                    <a:pt x="60000" y="120000"/>
                  </a:moveTo>
                  <a:cubicBezTo>
                    <a:pt x="60000" y="120000"/>
                    <a:pt x="60000" y="120000"/>
                    <a:pt x="60000" y="120000"/>
                  </a:cubicBezTo>
                  <a:cubicBezTo>
                    <a:pt x="120000" y="90000"/>
                    <a:pt x="120000" y="60000"/>
                    <a:pt x="120000" y="30000"/>
                  </a:cubicBezTo>
                  <a:cubicBezTo>
                    <a:pt x="120000" y="30000"/>
                    <a:pt x="120000" y="30000"/>
                    <a:pt x="120000" y="30000"/>
                  </a:cubicBezTo>
                  <a:cubicBezTo>
                    <a:pt x="120000" y="30000"/>
                    <a:pt x="120000" y="0"/>
                    <a:pt x="120000" y="0"/>
                  </a:cubicBezTo>
                  <a:cubicBezTo>
                    <a:pt x="60000" y="0"/>
                    <a:pt x="60000" y="30000"/>
                    <a:pt x="60000" y="30000"/>
                  </a:cubicBezTo>
                  <a:cubicBezTo>
                    <a:pt x="60000" y="30000"/>
                    <a:pt x="60000" y="60000"/>
                    <a:pt x="0" y="90000"/>
                  </a:cubicBezTo>
                  <a:cubicBezTo>
                    <a:pt x="0" y="90000"/>
                    <a:pt x="0" y="90000"/>
                    <a:pt x="0" y="120000"/>
                  </a:cubicBezTo>
                  <a:cubicBezTo>
                    <a:pt x="0" y="120000"/>
                    <a:pt x="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7" name="Shape 1237"/>
            <p:cNvSpPr/>
            <p:nvPr/>
          </p:nvSpPr>
          <p:spPr>
            <a:xfrm>
              <a:off x="6375855" y="3018520"/>
              <a:ext cx="11113" cy="11113"/>
            </a:xfrm>
            <a:custGeom>
              <a:pathLst>
                <a:path extrusionOk="0" h="120000" w="120000">
                  <a:moveTo>
                    <a:pt x="40000" y="0"/>
                  </a:moveTo>
                  <a:cubicBezTo>
                    <a:pt x="40000" y="0"/>
                    <a:pt x="40000" y="0"/>
                    <a:pt x="40000" y="0"/>
                  </a:cubicBezTo>
                  <a:cubicBezTo>
                    <a:pt x="40000" y="0"/>
                    <a:pt x="0" y="40000"/>
                    <a:pt x="0" y="40000"/>
                  </a:cubicBezTo>
                  <a:cubicBezTo>
                    <a:pt x="0" y="80000"/>
                    <a:pt x="40000" y="80000"/>
                    <a:pt x="40000" y="120000"/>
                  </a:cubicBezTo>
                  <a:cubicBezTo>
                    <a:pt x="80000" y="120000"/>
                    <a:pt x="80000" y="120000"/>
                    <a:pt x="120000" y="120000"/>
                  </a:cubicBezTo>
                  <a:cubicBezTo>
                    <a:pt x="120000" y="120000"/>
                    <a:pt x="120000" y="80000"/>
                    <a:pt x="120000" y="80000"/>
                  </a:cubicBezTo>
                  <a:cubicBezTo>
                    <a:pt x="80000" y="40000"/>
                    <a:pt x="40000" y="40000"/>
                    <a:pt x="4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8" name="Shape 1238"/>
            <p:cNvSpPr/>
            <p:nvPr/>
          </p:nvSpPr>
          <p:spPr>
            <a:xfrm>
              <a:off x="4712155" y="2402570"/>
              <a:ext cx="6350" cy="11113"/>
            </a:xfrm>
            <a:custGeom>
              <a:pathLst>
                <a:path extrusionOk="0" h="120000" w="120000">
                  <a:moveTo>
                    <a:pt x="60000" y="0"/>
                  </a:moveTo>
                  <a:cubicBezTo>
                    <a:pt x="0" y="0"/>
                    <a:pt x="0" y="40000"/>
                    <a:pt x="0" y="80000"/>
                  </a:cubicBezTo>
                  <a:cubicBezTo>
                    <a:pt x="0" y="80000"/>
                    <a:pt x="0" y="120000"/>
                    <a:pt x="0" y="120000"/>
                  </a:cubicBezTo>
                  <a:cubicBezTo>
                    <a:pt x="0" y="120000"/>
                    <a:pt x="60000" y="120000"/>
                    <a:pt x="60000" y="120000"/>
                  </a:cubicBezTo>
                  <a:cubicBezTo>
                    <a:pt x="60000" y="80000"/>
                    <a:pt x="60000" y="80000"/>
                    <a:pt x="120000" y="40000"/>
                  </a:cubicBezTo>
                  <a:cubicBezTo>
                    <a:pt x="120000" y="40000"/>
                    <a:pt x="120000" y="40000"/>
                    <a:pt x="120000" y="40000"/>
                  </a:cubicBezTo>
                  <a:cubicBezTo>
                    <a:pt x="120000" y="40000"/>
                    <a:pt x="120000" y="0"/>
                    <a:pt x="120000" y="0"/>
                  </a:cubicBezTo>
                  <a:cubicBezTo>
                    <a:pt x="60000" y="0"/>
                    <a:pt x="60000" y="0"/>
                    <a:pt x="6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39" name="Shape 1239"/>
            <p:cNvSpPr/>
            <p:nvPr/>
          </p:nvSpPr>
          <p:spPr>
            <a:xfrm>
              <a:off x="6285368" y="2345420"/>
              <a:ext cx="11113" cy="14288"/>
            </a:xfrm>
            <a:custGeom>
              <a:pathLst>
                <a:path extrusionOk="0" h="120000" w="120000">
                  <a:moveTo>
                    <a:pt x="40000" y="0"/>
                  </a:moveTo>
                  <a:cubicBezTo>
                    <a:pt x="40000" y="0"/>
                    <a:pt x="40000" y="30000"/>
                    <a:pt x="40000" y="30000"/>
                  </a:cubicBezTo>
                  <a:cubicBezTo>
                    <a:pt x="40000" y="30000"/>
                    <a:pt x="0" y="30000"/>
                    <a:pt x="40000" y="60000"/>
                  </a:cubicBezTo>
                  <a:cubicBezTo>
                    <a:pt x="40000" y="60000"/>
                    <a:pt x="40000" y="90000"/>
                    <a:pt x="40000" y="90000"/>
                  </a:cubicBezTo>
                  <a:cubicBezTo>
                    <a:pt x="40000" y="120000"/>
                    <a:pt x="40000" y="120000"/>
                    <a:pt x="40000" y="120000"/>
                  </a:cubicBezTo>
                  <a:cubicBezTo>
                    <a:pt x="40000" y="120000"/>
                    <a:pt x="40000" y="90000"/>
                    <a:pt x="40000" y="90000"/>
                  </a:cubicBezTo>
                  <a:cubicBezTo>
                    <a:pt x="80000" y="90000"/>
                    <a:pt x="80000" y="60000"/>
                    <a:pt x="80000" y="60000"/>
                  </a:cubicBezTo>
                  <a:cubicBezTo>
                    <a:pt x="120000" y="30000"/>
                    <a:pt x="120000" y="30000"/>
                    <a:pt x="80000" y="0"/>
                  </a:cubicBezTo>
                  <a:cubicBezTo>
                    <a:pt x="80000" y="0"/>
                    <a:pt x="80000" y="0"/>
                    <a:pt x="4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0" name="Shape 1240"/>
            <p:cNvSpPr/>
            <p:nvPr/>
          </p:nvSpPr>
          <p:spPr>
            <a:xfrm>
              <a:off x="4780418" y="2593070"/>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1" name="Shape 1241"/>
            <p:cNvSpPr/>
            <p:nvPr/>
          </p:nvSpPr>
          <p:spPr>
            <a:xfrm>
              <a:off x="4777243" y="2586720"/>
              <a:ext cx="11113" cy="11113"/>
            </a:xfrm>
            <a:custGeom>
              <a:pathLst>
                <a:path extrusionOk="0" h="120000" w="120000">
                  <a:moveTo>
                    <a:pt x="80000" y="120000"/>
                  </a:moveTo>
                  <a:cubicBezTo>
                    <a:pt x="120000" y="120000"/>
                    <a:pt x="120000" y="120000"/>
                    <a:pt x="120000" y="120000"/>
                  </a:cubicBezTo>
                  <a:cubicBezTo>
                    <a:pt x="120000" y="40000"/>
                    <a:pt x="120000" y="80000"/>
                    <a:pt x="80000" y="40000"/>
                  </a:cubicBezTo>
                  <a:cubicBezTo>
                    <a:pt x="80000" y="40000"/>
                    <a:pt x="40000" y="40000"/>
                    <a:pt x="0" y="0"/>
                  </a:cubicBezTo>
                  <a:cubicBezTo>
                    <a:pt x="0" y="0"/>
                    <a:pt x="0" y="0"/>
                    <a:pt x="0" y="0"/>
                  </a:cubicBezTo>
                  <a:cubicBezTo>
                    <a:pt x="0" y="0"/>
                    <a:pt x="0" y="40000"/>
                    <a:pt x="0" y="40000"/>
                  </a:cubicBezTo>
                  <a:cubicBezTo>
                    <a:pt x="0" y="40000"/>
                    <a:pt x="40000" y="80000"/>
                    <a:pt x="40000" y="80000"/>
                  </a:cubicBezTo>
                  <a:cubicBezTo>
                    <a:pt x="40000" y="80000"/>
                    <a:pt x="40000" y="80000"/>
                    <a:pt x="80000" y="80000"/>
                  </a:cubicBezTo>
                  <a:cubicBezTo>
                    <a:pt x="80000" y="80000"/>
                    <a:pt x="80000" y="120000"/>
                    <a:pt x="8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2" name="Shape 1242"/>
            <p:cNvSpPr/>
            <p:nvPr/>
          </p:nvSpPr>
          <p:spPr>
            <a:xfrm>
              <a:off x="4783593" y="259783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3" name="Shape 1243"/>
            <p:cNvSpPr/>
            <p:nvPr/>
          </p:nvSpPr>
          <p:spPr>
            <a:xfrm>
              <a:off x="6253618" y="2550208"/>
              <a:ext cx="9525" cy="14288"/>
            </a:xfrm>
            <a:custGeom>
              <a:pathLst>
                <a:path extrusionOk="0" h="120000" w="120000">
                  <a:moveTo>
                    <a:pt x="40000" y="120000"/>
                  </a:moveTo>
                  <a:cubicBezTo>
                    <a:pt x="40000" y="90000"/>
                    <a:pt x="80000" y="60000"/>
                    <a:pt x="120000" y="30000"/>
                  </a:cubicBezTo>
                  <a:cubicBezTo>
                    <a:pt x="120000" y="30000"/>
                    <a:pt x="120000" y="30000"/>
                    <a:pt x="120000" y="0"/>
                  </a:cubicBezTo>
                  <a:cubicBezTo>
                    <a:pt x="120000" y="0"/>
                    <a:pt x="120000" y="0"/>
                    <a:pt x="120000" y="0"/>
                  </a:cubicBezTo>
                  <a:cubicBezTo>
                    <a:pt x="80000" y="0"/>
                    <a:pt x="80000" y="30000"/>
                    <a:pt x="80000" y="30000"/>
                  </a:cubicBezTo>
                  <a:cubicBezTo>
                    <a:pt x="40000" y="30000"/>
                    <a:pt x="40000" y="30000"/>
                    <a:pt x="40000" y="60000"/>
                  </a:cubicBezTo>
                  <a:cubicBezTo>
                    <a:pt x="40000" y="60000"/>
                    <a:pt x="0" y="60000"/>
                    <a:pt x="0" y="90000"/>
                  </a:cubicBezTo>
                  <a:cubicBezTo>
                    <a:pt x="0" y="90000"/>
                    <a:pt x="0" y="90000"/>
                    <a:pt x="0" y="90000"/>
                  </a:cubicBezTo>
                  <a:cubicBezTo>
                    <a:pt x="0" y="90000"/>
                    <a:pt x="0" y="120000"/>
                    <a:pt x="0" y="120000"/>
                  </a:cubicBezTo>
                  <a:cubicBezTo>
                    <a:pt x="0" y="120000"/>
                    <a:pt x="0" y="120000"/>
                    <a:pt x="4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4" name="Shape 1244"/>
            <p:cNvSpPr/>
            <p:nvPr/>
          </p:nvSpPr>
          <p:spPr>
            <a:xfrm>
              <a:off x="6163130" y="3001058"/>
              <a:ext cx="6350" cy="7938"/>
            </a:xfrm>
            <a:custGeom>
              <a:pathLst>
                <a:path extrusionOk="0" h="120000" w="120000">
                  <a:moveTo>
                    <a:pt x="120000" y="60000"/>
                  </a:moveTo>
                  <a:cubicBezTo>
                    <a:pt x="120000" y="60000"/>
                    <a:pt x="120000" y="60000"/>
                    <a:pt x="120000" y="60000"/>
                  </a:cubicBezTo>
                  <a:cubicBezTo>
                    <a:pt x="120000" y="60000"/>
                    <a:pt x="120000" y="60000"/>
                    <a:pt x="120000" y="60000"/>
                  </a:cubicBezTo>
                  <a:cubicBezTo>
                    <a:pt x="120000" y="0"/>
                    <a:pt x="60000" y="0"/>
                    <a:pt x="0" y="60000"/>
                  </a:cubicBezTo>
                  <a:cubicBezTo>
                    <a:pt x="0" y="60000"/>
                    <a:pt x="0" y="60000"/>
                    <a:pt x="0" y="60000"/>
                  </a:cubicBezTo>
                  <a:cubicBezTo>
                    <a:pt x="0" y="120000"/>
                    <a:pt x="60000" y="120000"/>
                    <a:pt x="120000" y="120000"/>
                  </a:cubicBezTo>
                  <a:cubicBezTo>
                    <a:pt x="120000" y="120000"/>
                    <a:pt x="120000" y="120000"/>
                    <a:pt x="12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5" name="Shape 1245"/>
            <p:cNvSpPr/>
            <p:nvPr/>
          </p:nvSpPr>
          <p:spPr>
            <a:xfrm>
              <a:off x="5116968" y="2243820"/>
              <a:ext cx="7938" cy="11113"/>
            </a:xfrm>
            <a:custGeom>
              <a:pathLst>
                <a:path extrusionOk="0" h="120000" w="120000">
                  <a:moveTo>
                    <a:pt x="0" y="40000"/>
                  </a:moveTo>
                  <a:cubicBezTo>
                    <a:pt x="0" y="40000"/>
                    <a:pt x="0" y="40000"/>
                    <a:pt x="0" y="40000"/>
                  </a:cubicBezTo>
                  <a:cubicBezTo>
                    <a:pt x="0" y="80000"/>
                    <a:pt x="0" y="80000"/>
                    <a:pt x="60000" y="80000"/>
                  </a:cubicBezTo>
                  <a:cubicBezTo>
                    <a:pt x="60000" y="120000"/>
                    <a:pt x="60000" y="120000"/>
                    <a:pt x="120000" y="80000"/>
                  </a:cubicBezTo>
                  <a:cubicBezTo>
                    <a:pt x="120000" y="80000"/>
                    <a:pt x="120000" y="80000"/>
                    <a:pt x="120000" y="80000"/>
                  </a:cubicBezTo>
                  <a:cubicBezTo>
                    <a:pt x="120000" y="80000"/>
                    <a:pt x="120000" y="80000"/>
                    <a:pt x="120000" y="80000"/>
                  </a:cubicBezTo>
                  <a:cubicBezTo>
                    <a:pt x="120000" y="40000"/>
                    <a:pt x="120000" y="40000"/>
                    <a:pt x="120000" y="40000"/>
                  </a:cubicBezTo>
                  <a:cubicBezTo>
                    <a:pt x="60000" y="0"/>
                    <a:pt x="60000" y="0"/>
                    <a:pt x="0" y="4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6" name="Shape 1246"/>
            <p:cNvSpPr/>
            <p:nvPr/>
          </p:nvSpPr>
          <p:spPr>
            <a:xfrm>
              <a:off x="4086680" y="2420033"/>
              <a:ext cx="9525" cy="11113"/>
            </a:xfrm>
            <a:custGeom>
              <a:pathLst>
                <a:path extrusionOk="0" h="120000" w="120000">
                  <a:moveTo>
                    <a:pt x="120000" y="0"/>
                  </a:moveTo>
                  <a:cubicBezTo>
                    <a:pt x="80000" y="0"/>
                    <a:pt x="80000" y="0"/>
                    <a:pt x="80000" y="0"/>
                  </a:cubicBezTo>
                  <a:cubicBezTo>
                    <a:pt x="40000" y="40000"/>
                    <a:pt x="40000" y="80000"/>
                    <a:pt x="0" y="80000"/>
                  </a:cubicBezTo>
                  <a:cubicBezTo>
                    <a:pt x="0" y="80000"/>
                    <a:pt x="0" y="80000"/>
                    <a:pt x="0" y="80000"/>
                  </a:cubicBezTo>
                  <a:cubicBezTo>
                    <a:pt x="0" y="80000"/>
                    <a:pt x="0" y="120000"/>
                    <a:pt x="40000" y="120000"/>
                  </a:cubicBezTo>
                  <a:cubicBezTo>
                    <a:pt x="40000" y="120000"/>
                    <a:pt x="80000" y="80000"/>
                    <a:pt x="120000" y="80000"/>
                  </a:cubicBezTo>
                  <a:cubicBezTo>
                    <a:pt x="120000" y="40000"/>
                    <a:pt x="120000" y="40000"/>
                    <a:pt x="120000" y="40000"/>
                  </a:cubicBezTo>
                  <a:cubicBezTo>
                    <a:pt x="120000" y="40000"/>
                    <a:pt x="120000" y="0"/>
                    <a:pt x="12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7" name="Shape 1247"/>
            <p:cNvSpPr/>
            <p:nvPr/>
          </p:nvSpPr>
          <p:spPr>
            <a:xfrm>
              <a:off x="4748668" y="2078720"/>
              <a:ext cx="9525" cy="6350"/>
            </a:xfrm>
            <a:custGeom>
              <a:pathLst>
                <a:path extrusionOk="0" h="120000" w="120000">
                  <a:moveTo>
                    <a:pt x="40000" y="120000"/>
                  </a:moveTo>
                  <a:cubicBezTo>
                    <a:pt x="40000" y="120000"/>
                    <a:pt x="40000" y="120000"/>
                    <a:pt x="80000" y="120000"/>
                  </a:cubicBezTo>
                  <a:cubicBezTo>
                    <a:pt x="80000" y="60000"/>
                    <a:pt x="80000" y="60000"/>
                    <a:pt x="80000" y="0"/>
                  </a:cubicBezTo>
                  <a:cubicBezTo>
                    <a:pt x="120000" y="0"/>
                    <a:pt x="80000" y="0"/>
                    <a:pt x="80000" y="0"/>
                  </a:cubicBezTo>
                  <a:cubicBezTo>
                    <a:pt x="80000" y="0"/>
                    <a:pt x="80000" y="0"/>
                    <a:pt x="80000" y="0"/>
                  </a:cubicBezTo>
                  <a:cubicBezTo>
                    <a:pt x="40000" y="0"/>
                    <a:pt x="0" y="0"/>
                    <a:pt x="40000" y="60000"/>
                  </a:cubicBezTo>
                  <a:cubicBezTo>
                    <a:pt x="40000" y="60000"/>
                    <a:pt x="40000" y="120000"/>
                    <a:pt x="4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8" name="Shape 1248"/>
            <p:cNvSpPr/>
            <p:nvPr/>
          </p:nvSpPr>
          <p:spPr>
            <a:xfrm>
              <a:off x="4755018" y="2146983"/>
              <a:ext cx="7938" cy="6350"/>
            </a:xfrm>
            <a:custGeom>
              <a:pathLst>
                <a:path extrusionOk="0" h="120000" w="120000">
                  <a:moveTo>
                    <a:pt x="0" y="120000"/>
                  </a:moveTo>
                  <a:cubicBezTo>
                    <a:pt x="0" y="120000"/>
                    <a:pt x="0" y="120000"/>
                    <a:pt x="0" y="120000"/>
                  </a:cubicBezTo>
                  <a:cubicBezTo>
                    <a:pt x="0" y="120000"/>
                    <a:pt x="60000" y="120000"/>
                    <a:pt x="60000" y="120000"/>
                  </a:cubicBezTo>
                  <a:cubicBezTo>
                    <a:pt x="60000" y="120000"/>
                    <a:pt x="120000" y="60000"/>
                    <a:pt x="120000" y="60000"/>
                  </a:cubicBezTo>
                  <a:cubicBezTo>
                    <a:pt x="120000" y="0"/>
                    <a:pt x="60000" y="0"/>
                    <a:pt x="60000" y="0"/>
                  </a:cubicBezTo>
                  <a:cubicBezTo>
                    <a:pt x="60000" y="0"/>
                    <a:pt x="0" y="0"/>
                    <a:pt x="0" y="0"/>
                  </a:cubicBezTo>
                  <a:cubicBezTo>
                    <a:pt x="0" y="60000"/>
                    <a:pt x="0" y="60000"/>
                    <a:pt x="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9" name="Shape 1249"/>
            <p:cNvSpPr/>
            <p:nvPr/>
          </p:nvSpPr>
          <p:spPr>
            <a:xfrm>
              <a:off x="4070805" y="2427970"/>
              <a:ext cx="11113" cy="6350"/>
            </a:xfrm>
            <a:custGeom>
              <a:pathLst>
                <a:path extrusionOk="0" h="120000" w="120000">
                  <a:moveTo>
                    <a:pt x="120000" y="0"/>
                  </a:moveTo>
                  <a:cubicBezTo>
                    <a:pt x="120000" y="0"/>
                    <a:pt x="80000" y="0"/>
                    <a:pt x="80000" y="0"/>
                  </a:cubicBezTo>
                  <a:cubicBezTo>
                    <a:pt x="80000" y="0"/>
                    <a:pt x="40000" y="60000"/>
                    <a:pt x="0" y="60000"/>
                  </a:cubicBezTo>
                  <a:cubicBezTo>
                    <a:pt x="0" y="120000"/>
                    <a:pt x="0" y="120000"/>
                    <a:pt x="40000" y="120000"/>
                  </a:cubicBezTo>
                  <a:cubicBezTo>
                    <a:pt x="40000" y="120000"/>
                    <a:pt x="40000" y="120000"/>
                    <a:pt x="40000" y="120000"/>
                  </a:cubicBezTo>
                  <a:cubicBezTo>
                    <a:pt x="80000" y="120000"/>
                    <a:pt x="120000" y="60000"/>
                    <a:pt x="120000" y="0"/>
                  </a:cubicBezTo>
                  <a:cubicBezTo>
                    <a:pt x="120000" y="0"/>
                    <a:pt x="120000" y="0"/>
                    <a:pt x="120000" y="0"/>
                  </a:cubicBezTo>
                  <a:cubicBezTo>
                    <a:pt x="120000" y="0"/>
                    <a:pt x="120000" y="0"/>
                    <a:pt x="12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0" name="Shape 1250"/>
            <p:cNvSpPr/>
            <p:nvPr/>
          </p:nvSpPr>
          <p:spPr>
            <a:xfrm>
              <a:off x="5971043" y="2127933"/>
              <a:ext cx="6350" cy="7938"/>
            </a:xfrm>
            <a:custGeom>
              <a:pathLst>
                <a:path extrusionOk="0" h="120000" w="120000">
                  <a:moveTo>
                    <a:pt x="60000" y="0"/>
                  </a:moveTo>
                  <a:cubicBezTo>
                    <a:pt x="60000" y="0"/>
                    <a:pt x="60000" y="0"/>
                    <a:pt x="60000" y="0"/>
                  </a:cubicBezTo>
                  <a:cubicBezTo>
                    <a:pt x="0" y="0"/>
                    <a:pt x="0" y="0"/>
                    <a:pt x="0" y="0"/>
                  </a:cubicBezTo>
                  <a:cubicBezTo>
                    <a:pt x="0" y="60000"/>
                    <a:pt x="60000" y="120000"/>
                    <a:pt x="60000" y="120000"/>
                  </a:cubicBezTo>
                  <a:cubicBezTo>
                    <a:pt x="120000" y="120000"/>
                    <a:pt x="120000" y="120000"/>
                    <a:pt x="120000" y="120000"/>
                  </a:cubicBezTo>
                  <a:cubicBezTo>
                    <a:pt x="120000" y="60000"/>
                    <a:pt x="120000" y="60000"/>
                    <a:pt x="120000" y="60000"/>
                  </a:cubicBezTo>
                  <a:cubicBezTo>
                    <a:pt x="120000" y="0"/>
                    <a:pt x="120000" y="0"/>
                    <a:pt x="6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1" name="Shape 1251"/>
            <p:cNvSpPr/>
            <p:nvPr/>
          </p:nvSpPr>
          <p:spPr>
            <a:xfrm>
              <a:off x="4704218" y="2121583"/>
              <a:ext cx="7938" cy="6350"/>
            </a:xfrm>
            <a:custGeom>
              <a:pathLst>
                <a:path extrusionOk="0" h="120000" w="120000">
                  <a:moveTo>
                    <a:pt x="0" y="60000"/>
                  </a:moveTo>
                  <a:cubicBezTo>
                    <a:pt x="0" y="60000"/>
                    <a:pt x="0" y="120000"/>
                    <a:pt x="60000" y="120000"/>
                  </a:cubicBezTo>
                  <a:cubicBezTo>
                    <a:pt x="120000" y="120000"/>
                    <a:pt x="120000" y="60000"/>
                    <a:pt x="120000" y="60000"/>
                  </a:cubicBezTo>
                  <a:cubicBezTo>
                    <a:pt x="120000" y="0"/>
                    <a:pt x="60000" y="0"/>
                    <a:pt x="60000" y="0"/>
                  </a:cubicBezTo>
                  <a:cubicBezTo>
                    <a:pt x="0" y="0"/>
                    <a:pt x="0" y="0"/>
                    <a:pt x="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2" name="Shape 1252"/>
            <p:cNvSpPr/>
            <p:nvPr/>
          </p:nvSpPr>
          <p:spPr>
            <a:xfrm>
              <a:off x="4643893" y="2096183"/>
              <a:ext cx="28575" cy="22225"/>
            </a:xfrm>
            <a:custGeom>
              <a:pathLst>
                <a:path extrusionOk="0" h="120000" w="120000">
                  <a:moveTo>
                    <a:pt x="15000" y="60000"/>
                  </a:moveTo>
                  <a:cubicBezTo>
                    <a:pt x="15000" y="60000"/>
                    <a:pt x="15000" y="60000"/>
                    <a:pt x="15000" y="60000"/>
                  </a:cubicBezTo>
                  <a:cubicBezTo>
                    <a:pt x="15000" y="60000"/>
                    <a:pt x="15000" y="60000"/>
                    <a:pt x="15000" y="60000"/>
                  </a:cubicBezTo>
                  <a:cubicBezTo>
                    <a:pt x="15000" y="60000"/>
                    <a:pt x="15000" y="60000"/>
                    <a:pt x="15000" y="80000"/>
                  </a:cubicBezTo>
                  <a:cubicBezTo>
                    <a:pt x="15000" y="80000"/>
                    <a:pt x="15000" y="80000"/>
                    <a:pt x="15000" y="100000"/>
                  </a:cubicBezTo>
                  <a:cubicBezTo>
                    <a:pt x="15000" y="100000"/>
                    <a:pt x="30000" y="100000"/>
                    <a:pt x="30000" y="120000"/>
                  </a:cubicBezTo>
                  <a:cubicBezTo>
                    <a:pt x="30000" y="120000"/>
                    <a:pt x="30000" y="120000"/>
                    <a:pt x="45000" y="120000"/>
                  </a:cubicBezTo>
                  <a:cubicBezTo>
                    <a:pt x="45000" y="120000"/>
                    <a:pt x="45000" y="120000"/>
                    <a:pt x="60000" y="120000"/>
                  </a:cubicBezTo>
                  <a:cubicBezTo>
                    <a:pt x="60000" y="120000"/>
                    <a:pt x="75000" y="120000"/>
                    <a:pt x="75000" y="120000"/>
                  </a:cubicBezTo>
                  <a:cubicBezTo>
                    <a:pt x="90000" y="100000"/>
                    <a:pt x="90000" y="100000"/>
                    <a:pt x="90000" y="80000"/>
                  </a:cubicBezTo>
                  <a:cubicBezTo>
                    <a:pt x="90000" y="80000"/>
                    <a:pt x="90000" y="80000"/>
                    <a:pt x="105000" y="80000"/>
                  </a:cubicBezTo>
                  <a:cubicBezTo>
                    <a:pt x="105000" y="60000"/>
                    <a:pt x="105000" y="60000"/>
                    <a:pt x="120000" y="60000"/>
                  </a:cubicBezTo>
                  <a:cubicBezTo>
                    <a:pt x="120000" y="60000"/>
                    <a:pt x="120000" y="60000"/>
                    <a:pt x="120000" y="60000"/>
                  </a:cubicBezTo>
                  <a:cubicBezTo>
                    <a:pt x="120000" y="40000"/>
                    <a:pt x="105000" y="40000"/>
                    <a:pt x="105000" y="40000"/>
                  </a:cubicBezTo>
                  <a:cubicBezTo>
                    <a:pt x="90000" y="40000"/>
                    <a:pt x="75000" y="40000"/>
                    <a:pt x="60000" y="40000"/>
                  </a:cubicBezTo>
                  <a:cubicBezTo>
                    <a:pt x="45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20000"/>
                    <a:pt x="30000" y="20000"/>
                  </a:cubicBezTo>
                  <a:cubicBezTo>
                    <a:pt x="30000" y="0"/>
                    <a:pt x="15000" y="0"/>
                    <a:pt x="15000" y="0"/>
                  </a:cubicBezTo>
                  <a:cubicBezTo>
                    <a:pt x="15000" y="0"/>
                    <a:pt x="0" y="20000"/>
                    <a:pt x="0" y="20000"/>
                  </a:cubicBezTo>
                  <a:cubicBezTo>
                    <a:pt x="0" y="20000"/>
                    <a:pt x="0" y="40000"/>
                    <a:pt x="0" y="40000"/>
                  </a:cubicBezTo>
                  <a:cubicBezTo>
                    <a:pt x="15000" y="60000"/>
                    <a:pt x="15000" y="60000"/>
                    <a:pt x="15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3" name="Shape 1253"/>
            <p:cNvSpPr/>
            <p:nvPr/>
          </p:nvSpPr>
          <p:spPr>
            <a:xfrm>
              <a:off x="6285368" y="2478770"/>
              <a:ext cx="7938" cy="11113"/>
            </a:xfrm>
            <a:custGeom>
              <a:pathLst>
                <a:path extrusionOk="0" h="120000" w="120000">
                  <a:moveTo>
                    <a:pt x="60000" y="120000"/>
                  </a:moveTo>
                  <a:cubicBezTo>
                    <a:pt x="120000" y="80000"/>
                    <a:pt x="120000" y="40000"/>
                    <a:pt x="120000" y="0"/>
                  </a:cubicBezTo>
                  <a:cubicBezTo>
                    <a:pt x="120000" y="0"/>
                    <a:pt x="120000" y="0"/>
                    <a:pt x="120000" y="0"/>
                  </a:cubicBezTo>
                  <a:cubicBezTo>
                    <a:pt x="120000" y="0"/>
                    <a:pt x="60000" y="0"/>
                    <a:pt x="60000" y="0"/>
                  </a:cubicBezTo>
                  <a:cubicBezTo>
                    <a:pt x="60000" y="0"/>
                    <a:pt x="60000" y="0"/>
                    <a:pt x="60000" y="0"/>
                  </a:cubicBezTo>
                  <a:cubicBezTo>
                    <a:pt x="60000" y="40000"/>
                    <a:pt x="0" y="80000"/>
                    <a:pt x="0" y="80000"/>
                  </a:cubicBezTo>
                  <a:cubicBezTo>
                    <a:pt x="0" y="80000"/>
                    <a:pt x="0" y="120000"/>
                    <a:pt x="0" y="120000"/>
                  </a:cubicBezTo>
                  <a:cubicBezTo>
                    <a:pt x="60000" y="120000"/>
                    <a:pt x="60000" y="120000"/>
                    <a:pt x="60000" y="120000"/>
                  </a:cubicBezTo>
                  <a:cubicBezTo>
                    <a:pt x="60000" y="120000"/>
                    <a:pt x="6000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4" name="Shape 1254"/>
            <p:cNvSpPr/>
            <p:nvPr/>
          </p:nvSpPr>
          <p:spPr>
            <a:xfrm>
              <a:off x="4689930" y="2478770"/>
              <a:ext cx="11113" cy="6350"/>
            </a:xfrm>
            <a:custGeom>
              <a:pathLst>
                <a:path extrusionOk="0" h="120000" w="120000">
                  <a:moveTo>
                    <a:pt x="40000" y="120000"/>
                  </a:moveTo>
                  <a:cubicBezTo>
                    <a:pt x="80000" y="60000"/>
                    <a:pt x="80000" y="60000"/>
                    <a:pt x="120000" y="60000"/>
                  </a:cubicBezTo>
                  <a:cubicBezTo>
                    <a:pt x="120000" y="60000"/>
                    <a:pt x="120000" y="0"/>
                    <a:pt x="120000" y="0"/>
                  </a:cubicBezTo>
                  <a:cubicBezTo>
                    <a:pt x="80000" y="0"/>
                    <a:pt x="80000" y="0"/>
                    <a:pt x="80000" y="0"/>
                  </a:cubicBezTo>
                  <a:cubicBezTo>
                    <a:pt x="40000" y="0"/>
                    <a:pt x="40000" y="0"/>
                    <a:pt x="40000" y="0"/>
                  </a:cubicBezTo>
                  <a:cubicBezTo>
                    <a:pt x="0" y="0"/>
                    <a:pt x="0" y="0"/>
                    <a:pt x="0" y="60000"/>
                  </a:cubicBezTo>
                  <a:cubicBezTo>
                    <a:pt x="0" y="60000"/>
                    <a:pt x="0" y="60000"/>
                    <a:pt x="0" y="60000"/>
                  </a:cubicBezTo>
                  <a:cubicBezTo>
                    <a:pt x="40000" y="60000"/>
                    <a:pt x="40000" y="120000"/>
                    <a:pt x="4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5" name="Shape 1255"/>
            <p:cNvSpPr/>
            <p:nvPr/>
          </p:nvSpPr>
          <p:spPr>
            <a:xfrm>
              <a:off x="5920243" y="2107295"/>
              <a:ext cx="11113" cy="6350"/>
            </a:xfrm>
            <a:custGeom>
              <a:pathLst>
                <a:path extrusionOk="0" h="120000" w="120000">
                  <a:moveTo>
                    <a:pt x="80000" y="120000"/>
                  </a:moveTo>
                  <a:cubicBezTo>
                    <a:pt x="80000" y="120000"/>
                    <a:pt x="80000" y="120000"/>
                    <a:pt x="80000" y="120000"/>
                  </a:cubicBezTo>
                  <a:cubicBezTo>
                    <a:pt x="80000" y="120000"/>
                    <a:pt x="80000" y="120000"/>
                    <a:pt x="120000" y="120000"/>
                  </a:cubicBezTo>
                  <a:cubicBezTo>
                    <a:pt x="80000" y="120000"/>
                    <a:pt x="80000" y="120000"/>
                    <a:pt x="80000" y="60000"/>
                  </a:cubicBezTo>
                  <a:cubicBezTo>
                    <a:pt x="80000" y="60000"/>
                    <a:pt x="80000" y="0"/>
                    <a:pt x="40000" y="0"/>
                  </a:cubicBezTo>
                  <a:cubicBezTo>
                    <a:pt x="40000" y="0"/>
                    <a:pt x="40000" y="0"/>
                    <a:pt x="40000" y="0"/>
                  </a:cubicBezTo>
                  <a:cubicBezTo>
                    <a:pt x="0" y="0"/>
                    <a:pt x="0" y="0"/>
                    <a:pt x="0" y="0"/>
                  </a:cubicBezTo>
                  <a:cubicBezTo>
                    <a:pt x="0" y="0"/>
                    <a:pt x="0" y="0"/>
                    <a:pt x="0" y="0"/>
                  </a:cubicBezTo>
                  <a:cubicBezTo>
                    <a:pt x="40000" y="60000"/>
                    <a:pt x="40000" y="120000"/>
                    <a:pt x="8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6" name="Shape 1256"/>
            <p:cNvSpPr/>
            <p:nvPr/>
          </p:nvSpPr>
          <p:spPr>
            <a:xfrm>
              <a:off x="4675643" y="2200958"/>
              <a:ext cx="11113" cy="3175"/>
            </a:xfrm>
            <a:custGeom>
              <a:pathLst>
                <a:path extrusionOk="0" h="120000" w="120000">
                  <a:moveTo>
                    <a:pt x="80000" y="120000"/>
                  </a:moveTo>
                  <a:cubicBezTo>
                    <a:pt x="80000" y="120000"/>
                    <a:pt x="80000" y="120000"/>
                    <a:pt x="120000" y="120000"/>
                  </a:cubicBezTo>
                  <a:cubicBezTo>
                    <a:pt x="120000" y="120000"/>
                    <a:pt x="120000" y="120000"/>
                    <a:pt x="120000" y="0"/>
                  </a:cubicBezTo>
                  <a:cubicBezTo>
                    <a:pt x="120000" y="0"/>
                    <a:pt x="120000" y="0"/>
                    <a:pt x="120000" y="0"/>
                  </a:cubicBezTo>
                  <a:cubicBezTo>
                    <a:pt x="80000" y="0"/>
                    <a:pt x="40000" y="0"/>
                    <a:pt x="40000" y="0"/>
                  </a:cubicBezTo>
                  <a:cubicBezTo>
                    <a:pt x="0" y="0"/>
                    <a:pt x="0" y="120000"/>
                    <a:pt x="0" y="120000"/>
                  </a:cubicBezTo>
                  <a:cubicBezTo>
                    <a:pt x="0" y="120000"/>
                    <a:pt x="40000" y="120000"/>
                    <a:pt x="8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7" name="Shape 1257"/>
            <p:cNvSpPr/>
            <p:nvPr/>
          </p:nvSpPr>
          <p:spPr>
            <a:xfrm>
              <a:off x="4661355" y="2167620"/>
              <a:ext cx="3175" cy="7938"/>
            </a:xfrm>
            <a:custGeom>
              <a:pathLst>
                <a:path extrusionOk="0" h="120000" w="120000">
                  <a:moveTo>
                    <a:pt x="0" y="120000"/>
                  </a:moveTo>
                  <a:cubicBezTo>
                    <a:pt x="120000" y="120000"/>
                    <a:pt x="120000" y="60000"/>
                    <a:pt x="120000" y="60000"/>
                  </a:cubicBezTo>
                  <a:cubicBezTo>
                    <a:pt x="120000" y="60000"/>
                    <a:pt x="120000" y="0"/>
                    <a:pt x="120000" y="0"/>
                  </a:cubicBezTo>
                  <a:cubicBezTo>
                    <a:pt x="120000" y="0"/>
                    <a:pt x="120000" y="0"/>
                    <a:pt x="120000" y="0"/>
                  </a:cubicBezTo>
                  <a:cubicBezTo>
                    <a:pt x="0" y="0"/>
                    <a:pt x="0" y="0"/>
                    <a:pt x="0" y="60000"/>
                  </a:cubicBezTo>
                  <a:cubicBezTo>
                    <a:pt x="0" y="60000"/>
                    <a:pt x="0" y="120000"/>
                    <a:pt x="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8" name="Shape 1258"/>
            <p:cNvSpPr/>
            <p:nvPr/>
          </p:nvSpPr>
          <p:spPr>
            <a:xfrm>
              <a:off x="5269368" y="2181908"/>
              <a:ext cx="6350" cy="11113"/>
            </a:xfrm>
            <a:custGeom>
              <a:pathLst>
                <a:path extrusionOk="0" h="120000" w="120000">
                  <a:moveTo>
                    <a:pt x="0" y="0"/>
                  </a:moveTo>
                  <a:cubicBezTo>
                    <a:pt x="0" y="0"/>
                    <a:pt x="0" y="0"/>
                    <a:pt x="0" y="0"/>
                  </a:cubicBezTo>
                  <a:cubicBezTo>
                    <a:pt x="0" y="40000"/>
                    <a:pt x="0" y="80000"/>
                    <a:pt x="60000" y="120000"/>
                  </a:cubicBezTo>
                  <a:cubicBezTo>
                    <a:pt x="60000" y="120000"/>
                    <a:pt x="120000" y="120000"/>
                    <a:pt x="120000" y="120000"/>
                  </a:cubicBezTo>
                  <a:cubicBezTo>
                    <a:pt x="120000" y="120000"/>
                    <a:pt x="120000" y="80000"/>
                    <a:pt x="120000" y="80000"/>
                  </a:cubicBezTo>
                  <a:cubicBezTo>
                    <a:pt x="60000" y="40000"/>
                    <a:pt x="60000" y="40000"/>
                    <a:pt x="0" y="0"/>
                  </a:cubicBezTo>
                  <a:cubicBezTo>
                    <a:pt x="0" y="0"/>
                    <a:pt x="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9" name="Shape 1259"/>
            <p:cNvSpPr/>
            <p:nvPr/>
          </p:nvSpPr>
          <p:spPr>
            <a:xfrm>
              <a:off x="4726443" y="2388283"/>
              <a:ext cx="7938" cy="7938"/>
            </a:xfrm>
            <a:custGeom>
              <a:pathLst>
                <a:path extrusionOk="0" h="120000" w="120000">
                  <a:moveTo>
                    <a:pt x="60000" y="60000"/>
                  </a:moveTo>
                  <a:cubicBezTo>
                    <a:pt x="0" y="60000"/>
                    <a:pt x="0" y="60000"/>
                    <a:pt x="60000" y="120000"/>
                  </a:cubicBezTo>
                  <a:cubicBezTo>
                    <a:pt x="60000" y="120000"/>
                    <a:pt x="60000" y="120000"/>
                    <a:pt x="60000" y="120000"/>
                  </a:cubicBezTo>
                  <a:cubicBezTo>
                    <a:pt x="60000" y="120000"/>
                    <a:pt x="120000" y="120000"/>
                    <a:pt x="120000" y="120000"/>
                  </a:cubicBezTo>
                  <a:cubicBezTo>
                    <a:pt x="120000" y="120000"/>
                    <a:pt x="120000" y="120000"/>
                    <a:pt x="120000" y="120000"/>
                  </a:cubicBezTo>
                  <a:cubicBezTo>
                    <a:pt x="120000" y="60000"/>
                    <a:pt x="120000" y="60000"/>
                    <a:pt x="120000" y="60000"/>
                  </a:cubicBezTo>
                  <a:cubicBezTo>
                    <a:pt x="60000" y="0"/>
                    <a:pt x="60000" y="0"/>
                    <a:pt x="6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0" name="Shape 1260"/>
            <p:cNvSpPr/>
            <p:nvPr/>
          </p:nvSpPr>
          <p:spPr>
            <a:xfrm>
              <a:off x="4667705" y="2513695"/>
              <a:ext cx="7938" cy="4763"/>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6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1" name="Shape 1261"/>
            <p:cNvSpPr/>
            <p:nvPr/>
          </p:nvSpPr>
          <p:spPr>
            <a:xfrm>
              <a:off x="6137730" y="2442258"/>
              <a:ext cx="6350" cy="3175"/>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60000" y="120000"/>
                    <a:pt x="120000" y="120000"/>
                    <a:pt x="120000" y="120000"/>
                  </a:cubicBezTo>
                  <a:cubicBezTo>
                    <a:pt x="120000" y="120000"/>
                    <a:pt x="120000" y="0"/>
                    <a:pt x="6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2" name="Shape 1262"/>
            <p:cNvSpPr/>
            <p:nvPr/>
          </p:nvSpPr>
          <p:spPr>
            <a:xfrm>
              <a:off x="6209168" y="3282045"/>
              <a:ext cx="7938" cy="4763"/>
            </a:xfrm>
            <a:custGeom>
              <a:pathLst>
                <a:path extrusionOk="0" h="120000" w="120000">
                  <a:moveTo>
                    <a:pt x="0" y="120000"/>
                  </a:moveTo>
                  <a:cubicBezTo>
                    <a:pt x="0" y="120000"/>
                    <a:pt x="0" y="120000"/>
                    <a:pt x="0" y="120000"/>
                  </a:cubicBezTo>
                  <a:cubicBezTo>
                    <a:pt x="0" y="120000"/>
                    <a:pt x="0" y="120000"/>
                    <a:pt x="0" y="120000"/>
                  </a:cubicBezTo>
                  <a:cubicBezTo>
                    <a:pt x="0" y="120000"/>
                    <a:pt x="0" y="120000"/>
                    <a:pt x="60000" y="120000"/>
                  </a:cubicBezTo>
                  <a:cubicBezTo>
                    <a:pt x="60000" y="120000"/>
                    <a:pt x="60000" y="120000"/>
                    <a:pt x="60000" y="120000"/>
                  </a:cubicBezTo>
                  <a:cubicBezTo>
                    <a:pt x="60000" y="120000"/>
                    <a:pt x="60000" y="120000"/>
                    <a:pt x="120000" y="120000"/>
                  </a:cubicBezTo>
                  <a:cubicBezTo>
                    <a:pt x="120000" y="120000"/>
                    <a:pt x="120000" y="120000"/>
                    <a:pt x="120000" y="120000"/>
                  </a:cubicBezTo>
                  <a:cubicBezTo>
                    <a:pt x="120000" y="120000"/>
                    <a:pt x="120000" y="120000"/>
                    <a:pt x="120000" y="120000"/>
                  </a:cubicBezTo>
                  <a:cubicBezTo>
                    <a:pt x="60000" y="0"/>
                    <a:pt x="0" y="0"/>
                    <a:pt x="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3" name="Shape 1263"/>
            <p:cNvSpPr/>
            <p:nvPr/>
          </p:nvSpPr>
          <p:spPr>
            <a:xfrm>
              <a:off x="5651955" y="2243820"/>
              <a:ext cx="4763" cy="7938"/>
            </a:xfrm>
            <a:custGeom>
              <a:pathLst>
                <a:path extrusionOk="0" h="120000" w="120000">
                  <a:moveTo>
                    <a:pt x="120000" y="0"/>
                  </a:moveTo>
                  <a:cubicBezTo>
                    <a:pt x="120000" y="0"/>
                    <a:pt x="0" y="0"/>
                    <a:pt x="0" y="0"/>
                  </a:cubicBezTo>
                  <a:cubicBezTo>
                    <a:pt x="0" y="0"/>
                    <a:pt x="0" y="60000"/>
                    <a:pt x="0" y="120000"/>
                  </a:cubicBezTo>
                  <a:cubicBezTo>
                    <a:pt x="0" y="120000"/>
                    <a:pt x="120000" y="120000"/>
                    <a:pt x="120000" y="120000"/>
                  </a:cubicBezTo>
                  <a:cubicBezTo>
                    <a:pt x="120000" y="120000"/>
                    <a:pt x="120000" y="120000"/>
                    <a:pt x="120000" y="120000"/>
                  </a:cubicBezTo>
                  <a:cubicBezTo>
                    <a:pt x="120000" y="60000"/>
                    <a:pt x="120000" y="60000"/>
                    <a:pt x="12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4" name="Shape 1264"/>
            <p:cNvSpPr/>
            <p:nvPr/>
          </p:nvSpPr>
          <p:spPr>
            <a:xfrm>
              <a:off x="6223455" y="3018520"/>
              <a:ext cx="4763" cy="11113"/>
            </a:xfrm>
            <a:custGeom>
              <a:pathLst>
                <a:path extrusionOk="0" h="120000" w="120000">
                  <a:moveTo>
                    <a:pt x="0" y="40000"/>
                  </a:moveTo>
                  <a:cubicBezTo>
                    <a:pt x="0" y="40000"/>
                    <a:pt x="0" y="40000"/>
                    <a:pt x="0" y="40000"/>
                  </a:cubicBezTo>
                  <a:cubicBezTo>
                    <a:pt x="0" y="40000"/>
                    <a:pt x="0" y="80000"/>
                    <a:pt x="0" y="80000"/>
                  </a:cubicBezTo>
                  <a:cubicBezTo>
                    <a:pt x="0" y="120000"/>
                    <a:pt x="0" y="120000"/>
                    <a:pt x="0" y="120000"/>
                  </a:cubicBezTo>
                  <a:cubicBezTo>
                    <a:pt x="0" y="120000"/>
                    <a:pt x="0" y="120000"/>
                    <a:pt x="0" y="120000"/>
                  </a:cubicBezTo>
                  <a:cubicBezTo>
                    <a:pt x="120000" y="80000"/>
                    <a:pt x="120000" y="80000"/>
                    <a:pt x="120000" y="40000"/>
                  </a:cubicBezTo>
                  <a:cubicBezTo>
                    <a:pt x="120000" y="40000"/>
                    <a:pt x="120000" y="0"/>
                    <a:pt x="0" y="4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5" name="Shape 1265"/>
            <p:cNvSpPr/>
            <p:nvPr/>
          </p:nvSpPr>
          <p:spPr>
            <a:xfrm>
              <a:off x="6191705" y="3066145"/>
              <a:ext cx="6350" cy="3175"/>
            </a:xfrm>
            <a:custGeom>
              <a:pathLst>
                <a:path extrusionOk="0" h="120000" w="120000">
                  <a:moveTo>
                    <a:pt x="60000" y="120000"/>
                  </a:moveTo>
                  <a:cubicBezTo>
                    <a:pt x="120000" y="120000"/>
                    <a:pt x="120000" y="120000"/>
                    <a:pt x="120000" y="120000"/>
                  </a:cubicBezTo>
                  <a:cubicBezTo>
                    <a:pt x="120000" y="0"/>
                    <a:pt x="120000" y="0"/>
                    <a:pt x="120000" y="0"/>
                  </a:cubicBezTo>
                  <a:cubicBezTo>
                    <a:pt x="120000" y="0"/>
                    <a:pt x="120000" y="0"/>
                    <a:pt x="60000" y="0"/>
                  </a:cubicBezTo>
                  <a:cubicBezTo>
                    <a:pt x="60000" y="0"/>
                    <a:pt x="60000" y="0"/>
                    <a:pt x="0" y="0"/>
                  </a:cubicBezTo>
                  <a:cubicBezTo>
                    <a:pt x="0" y="0"/>
                    <a:pt x="0" y="0"/>
                    <a:pt x="0" y="0"/>
                  </a:cubicBezTo>
                  <a:cubicBezTo>
                    <a:pt x="0" y="0"/>
                    <a:pt x="0" y="120000"/>
                    <a:pt x="0" y="120000"/>
                  </a:cubicBezTo>
                  <a:cubicBezTo>
                    <a:pt x="60000" y="120000"/>
                    <a:pt x="6000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6" name="Shape 1266"/>
            <p:cNvSpPr/>
            <p:nvPr/>
          </p:nvSpPr>
          <p:spPr>
            <a:xfrm>
              <a:off x="4212093" y="2373995"/>
              <a:ext cx="11113" cy="6350"/>
            </a:xfrm>
            <a:custGeom>
              <a:pathLst>
                <a:path extrusionOk="0" h="120000" w="120000">
                  <a:moveTo>
                    <a:pt x="40000" y="0"/>
                  </a:moveTo>
                  <a:cubicBezTo>
                    <a:pt x="40000" y="60000"/>
                    <a:pt x="40000" y="60000"/>
                    <a:pt x="0" y="120000"/>
                  </a:cubicBezTo>
                  <a:cubicBezTo>
                    <a:pt x="40000" y="120000"/>
                    <a:pt x="40000" y="120000"/>
                    <a:pt x="80000" y="120000"/>
                  </a:cubicBezTo>
                  <a:cubicBezTo>
                    <a:pt x="80000" y="120000"/>
                    <a:pt x="80000" y="60000"/>
                    <a:pt x="80000" y="60000"/>
                  </a:cubicBezTo>
                  <a:cubicBezTo>
                    <a:pt x="120000" y="60000"/>
                    <a:pt x="120000" y="60000"/>
                    <a:pt x="80000" y="0"/>
                  </a:cubicBezTo>
                  <a:cubicBezTo>
                    <a:pt x="80000" y="0"/>
                    <a:pt x="80000" y="0"/>
                    <a:pt x="4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7" name="Shape 1267"/>
            <p:cNvSpPr/>
            <p:nvPr/>
          </p:nvSpPr>
          <p:spPr>
            <a:xfrm>
              <a:off x="4197805" y="2380345"/>
              <a:ext cx="19050" cy="15875"/>
            </a:xfrm>
            <a:custGeom>
              <a:pathLst>
                <a:path extrusionOk="0" h="120000" w="120000">
                  <a:moveTo>
                    <a:pt x="96000" y="0"/>
                  </a:moveTo>
                  <a:cubicBezTo>
                    <a:pt x="96000" y="0"/>
                    <a:pt x="96000" y="0"/>
                    <a:pt x="72000" y="0"/>
                  </a:cubicBezTo>
                  <a:cubicBezTo>
                    <a:pt x="72000" y="0"/>
                    <a:pt x="48000" y="0"/>
                    <a:pt x="48000" y="0"/>
                  </a:cubicBezTo>
                  <a:cubicBezTo>
                    <a:pt x="48000" y="30000"/>
                    <a:pt x="48000" y="30000"/>
                    <a:pt x="48000" y="30000"/>
                  </a:cubicBezTo>
                  <a:cubicBezTo>
                    <a:pt x="48000" y="30000"/>
                    <a:pt x="48000" y="30000"/>
                    <a:pt x="48000" y="30000"/>
                  </a:cubicBezTo>
                  <a:cubicBezTo>
                    <a:pt x="0" y="30000"/>
                    <a:pt x="0" y="30000"/>
                    <a:pt x="0" y="90000"/>
                  </a:cubicBezTo>
                  <a:cubicBezTo>
                    <a:pt x="0" y="90000"/>
                    <a:pt x="0" y="120000"/>
                    <a:pt x="0" y="120000"/>
                  </a:cubicBezTo>
                  <a:cubicBezTo>
                    <a:pt x="0" y="120000"/>
                    <a:pt x="0" y="120000"/>
                    <a:pt x="0" y="120000"/>
                  </a:cubicBezTo>
                  <a:cubicBezTo>
                    <a:pt x="0" y="120000"/>
                    <a:pt x="24000" y="120000"/>
                    <a:pt x="24000" y="120000"/>
                  </a:cubicBezTo>
                  <a:cubicBezTo>
                    <a:pt x="48000" y="120000"/>
                    <a:pt x="48000" y="90000"/>
                    <a:pt x="96000" y="90000"/>
                  </a:cubicBezTo>
                  <a:cubicBezTo>
                    <a:pt x="96000" y="60000"/>
                    <a:pt x="96000" y="60000"/>
                    <a:pt x="120000" y="60000"/>
                  </a:cubicBezTo>
                  <a:cubicBezTo>
                    <a:pt x="120000" y="30000"/>
                    <a:pt x="120000" y="30000"/>
                    <a:pt x="120000" y="30000"/>
                  </a:cubicBezTo>
                  <a:cubicBezTo>
                    <a:pt x="120000" y="0"/>
                    <a:pt x="120000" y="0"/>
                    <a:pt x="120000" y="0"/>
                  </a:cubicBezTo>
                  <a:cubicBezTo>
                    <a:pt x="120000" y="0"/>
                    <a:pt x="120000" y="0"/>
                    <a:pt x="96000" y="0"/>
                  </a:cubicBezTo>
                  <a:cubicBezTo>
                    <a:pt x="96000" y="0"/>
                    <a:pt x="96000" y="0"/>
                    <a:pt x="96000" y="0"/>
                  </a:cubicBezTo>
                  <a:cubicBezTo>
                    <a:pt x="96000" y="0"/>
                    <a:pt x="96000" y="0"/>
                    <a:pt x="96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8" name="Shape 1268"/>
            <p:cNvSpPr/>
            <p:nvPr/>
          </p:nvSpPr>
          <p:spPr>
            <a:xfrm>
              <a:off x="6390143" y="3434445"/>
              <a:ext cx="7938" cy="6350"/>
            </a:xfrm>
            <a:custGeom>
              <a:pathLst>
                <a:path extrusionOk="0" h="120000" w="120000">
                  <a:moveTo>
                    <a:pt x="60000" y="60000"/>
                  </a:moveTo>
                  <a:cubicBezTo>
                    <a:pt x="0" y="60000"/>
                    <a:pt x="0" y="60000"/>
                    <a:pt x="0" y="120000"/>
                  </a:cubicBezTo>
                  <a:cubicBezTo>
                    <a:pt x="0" y="120000"/>
                    <a:pt x="0" y="120000"/>
                    <a:pt x="0" y="120000"/>
                  </a:cubicBezTo>
                  <a:cubicBezTo>
                    <a:pt x="0" y="120000"/>
                    <a:pt x="60000" y="120000"/>
                    <a:pt x="60000" y="120000"/>
                  </a:cubicBezTo>
                  <a:cubicBezTo>
                    <a:pt x="60000" y="120000"/>
                    <a:pt x="120000" y="60000"/>
                    <a:pt x="60000" y="60000"/>
                  </a:cubicBezTo>
                  <a:cubicBezTo>
                    <a:pt x="60000" y="0"/>
                    <a:pt x="60000" y="0"/>
                    <a:pt x="6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9" name="Shape 1269"/>
            <p:cNvSpPr/>
            <p:nvPr/>
          </p:nvSpPr>
          <p:spPr>
            <a:xfrm>
              <a:off x="4766130" y="2893108"/>
              <a:ext cx="7938" cy="7938"/>
            </a:xfrm>
            <a:custGeom>
              <a:pathLst>
                <a:path extrusionOk="0" h="120000" w="120000">
                  <a:moveTo>
                    <a:pt x="0" y="60000"/>
                  </a:moveTo>
                  <a:cubicBezTo>
                    <a:pt x="0" y="120000"/>
                    <a:pt x="0" y="120000"/>
                    <a:pt x="60000" y="120000"/>
                  </a:cubicBezTo>
                  <a:cubicBezTo>
                    <a:pt x="60000" y="120000"/>
                    <a:pt x="120000" y="120000"/>
                    <a:pt x="120000" y="60000"/>
                  </a:cubicBezTo>
                  <a:cubicBezTo>
                    <a:pt x="120000" y="60000"/>
                    <a:pt x="60000" y="0"/>
                    <a:pt x="60000" y="0"/>
                  </a:cubicBezTo>
                  <a:cubicBezTo>
                    <a:pt x="60000" y="0"/>
                    <a:pt x="0" y="60000"/>
                    <a:pt x="0" y="60000"/>
                  </a:cubicBezTo>
                  <a:cubicBezTo>
                    <a:pt x="0" y="60000"/>
                    <a:pt x="0" y="60000"/>
                    <a:pt x="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0" name="Shape 1270"/>
            <p:cNvSpPr/>
            <p:nvPr/>
          </p:nvSpPr>
          <p:spPr>
            <a:xfrm>
              <a:off x="5490030" y="2104120"/>
              <a:ext cx="6350" cy="6350"/>
            </a:xfrm>
            <a:custGeom>
              <a:pathLst>
                <a:path extrusionOk="0" h="120000" w="120000">
                  <a:moveTo>
                    <a:pt x="60000" y="120000"/>
                  </a:moveTo>
                  <a:cubicBezTo>
                    <a:pt x="60000" y="60000"/>
                    <a:pt x="60000" y="60000"/>
                    <a:pt x="120000" y="60000"/>
                  </a:cubicBezTo>
                  <a:cubicBezTo>
                    <a:pt x="120000" y="60000"/>
                    <a:pt x="60000" y="0"/>
                    <a:pt x="60000" y="0"/>
                  </a:cubicBezTo>
                  <a:cubicBezTo>
                    <a:pt x="60000" y="0"/>
                    <a:pt x="0" y="0"/>
                    <a:pt x="0" y="0"/>
                  </a:cubicBezTo>
                  <a:cubicBezTo>
                    <a:pt x="0" y="60000"/>
                    <a:pt x="0" y="60000"/>
                    <a:pt x="0" y="60000"/>
                  </a:cubicBezTo>
                  <a:cubicBezTo>
                    <a:pt x="0" y="120000"/>
                    <a:pt x="6000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1" name="Shape 1271"/>
            <p:cNvSpPr/>
            <p:nvPr/>
          </p:nvSpPr>
          <p:spPr>
            <a:xfrm>
              <a:off x="5617030" y="2878820"/>
              <a:ext cx="6350" cy="6350"/>
            </a:xfrm>
            <a:custGeom>
              <a:pathLst>
                <a:path extrusionOk="0" h="120000" w="120000">
                  <a:moveTo>
                    <a:pt x="60000" y="0"/>
                  </a:moveTo>
                  <a:cubicBezTo>
                    <a:pt x="60000" y="0"/>
                    <a:pt x="60000" y="0"/>
                    <a:pt x="60000" y="0"/>
                  </a:cubicBezTo>
                  <a:cubicBezTo>
                    <a:pt x="60000" y="60000"/>
                    <a:pt x="60000" y="60000"/>
                    <a:pt x="0" y="60000"/>
                  </a:cubicBezTo>
                  <a:cubicBezTo>
                    <a:pt x="0" y="60000"/>
                    <a:pt x="60000" y="60000"/>
                    <a:pt x="60000" y="60000"/>
                  </a:cubicBezTo>
                  <a:cubicBezTo>
                    <a:pt x="60000" y="120000"/>
                    <a:pt x="120000" y="60000"/>
                    <a:pt x="120000" y="60000"/>
                  </a:cubicBezTo>
                  <a:cubicBezTo>
                    <a:pt x="120000" y="60000"/>
                    <a:pt x="120000" y="60000"/>
                    <a:pt x="120000" y="60000"/>
                  </a:cubicBezTo>
                  <a:cubicBezTo>
                    <a:pt x="120000" y="0"/>
                    <a:pt x="60000" y="0"/>
                    <a:pt x="6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2" name="Shape 1272"/>
            <p:cNvSpPr/>
            <p:nvPr/>
          </p:nvSpPr>
          <p:spPr>
            <a:xfrm>
              <a:off x="4751843" y="2305733"/>
              <a:ext cx="6350" cy="6350"/>
            </a:xfrm>
            <a:custGeom>
              <a:pathLst>
                <a:path extrusionOk="0" h="120000" w="120000">
                  <a:moveTo>
                    <a:pt x="120000" y="0"/>
                  </a:moveTo>
                  <a:cubicBezTo>
                    <a:pt x="120000" y="60000"/>
                    <a:pt x="60000" y="60000"/>
                    <a:pt x="60000" y="60000"/>
                  </a:cubicBezTo>
                  <a:cubicBezTo>
                    <a:pt x="60000" y="60000"/>
                    <a:pt x="0" y="60000"/>
                    <a:pt x="0" y="60000"/>
                  </a:cubicBezTo>
                  <a:cubicBezTo>
                    <a:pt x="0" y="120000"/>
                    <a:pt x="0" y="120000"/>
                    <a:pt x="0" y="120000"/>
                  </a:cubicBezTo>
                  <a:cubicBezTo>
                    <a:pt x="0" y="120000"/>
                    <a:pt x="0" y="120000"/>
                    <a:pt x="0" y="120000"/>
                  </a:cubicBezTo>
                  <a:cubicBezTo>
                    <a:pt x="0" y="120000"/>
                    <a:pt x="60000" y="120000"/>
                    <a:pt x="60000" y="120000"/>
                  </a:cubicBezTo>
                  <a:cubicBezTo>
                    <a:pt x="60000" y="120000"/>
                    <a:pt x="120000" y="60000"/>
                    <a:pt x="120000" y="60000"/>
                  </a:cubicBezTo>
                  <a:cubicBezTo>
                    <a:pt x="120000" y="60000"/>
                    <a:pt x="120000" y="60000"/>
                    <a:pt x="120000" y="60000"/>
                  </a:cubicBezTo>
                  <a:cubicBezTo>
                    <a:pt x="120000" y="0"/>
                    <a:pt x="120000" y="0"/>
                    <a:pt x="12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3" name="Shape 1273"/>
            <p:cNvSpPr/>
            <p:nvPr/>
          </p:nvSpPr>
          <p:spPr>
            <a:xfrm>
              <a:off x="6459993" y="3094720"/>
              <a:ext cx="6350" cy="7938"/>
            </a:xfrm>
            <a:custGeom>
              <a:pathLst>
                <a:path extrusionOk="0" h="120000" w="120000">
                  <a:moveTo>
                    <a:pt x="120000" y="60000"/>
                  </a:moveTo>
                  <a:cubicBezTo>
                    <a:pt x="60000" y="60000"/>
                    <a:pt x="60000" y="0"/>
                    <a:pt x="60000" y="0"/>
                  </a:cubicBezTo>
                  <a:cubicBezTo>
                    <a:pt x="0" y="0"/>
                    <a:pt x="0" y="0"/>
                    <a:pt x="0" y="60000"/>
                  </a:cubicBezTo>
                  <a:cubicBezTo>
                    <a:pt x="0" y="60000"/>
                    <a:pt x="0" y="60000"/>
                    <a:pt x="0" y="120000"/>
                  </a:cubicBezTo>
                  <a:cubicBezTo>
                    <a:pt x="0" y="120000"/>
                    <a:pt x="60000" y="120000"/>
                    <a:pt x="60000" y="120000"/>
                  </a:cubicBezTo>
                  <a:cubicBezTo>
                    <a:pt x="120000" y="120000"/>
                    <a:pt x="120000" y="120000"/>
                    <a:pt x="12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4" name="Shape 1274"/>
            <p:cNvSpPr/>
            <p:nvPr/>
          </p:nvSpPr>
          <p:spPr>
            <a:xfrm>
              <a:off x="4774068" y="2331133"/>
              <a:ext cx="6350" cy="3175"/>
            </a:xfrm>
            <a:custGeom>
              <a:pathLst>
                <a:path extrusionOk="0" h="120000" w="120000">
                  <a:moveTo>
                    <a:pt x="120000" y="120000"/>
                  </a:moveTo>
                  <a:cubicBezTo>
                    <a:pt x="120000" y="120000"/>
                    <a:pt x="120000" y="120000"/>
                    <a:pt x="120000" y="0"/>
                  </a:cubicBezTo>
                  <a:cubicBezTo>
                    <a:pt x="120000" y="0"/>
                    <a:pt x="120000" y="0"/>
                    <a:pt x="120000" y="0"/>
                  </a:cubicBezTo>
                  <a:cubicBezTo>
                    <a:pt x="120000" y="0"/>
                    <a:pt x="60000" y="0"/>
                    <a:pt x="60000" y="0"/>
                  </a:cubicBezTo>
                  <a:cubicBezTo>
                    <a:pt x="60000" y="0"/>
                    <a:pt x="0" y="0"/>
                    <a:pt x="0" y="0"/>
                  </a:cubicBezTo>
                  <a:cubicBezTo>
                    <a:pt x="0" y="0"/>
                    <a:pt x="0" y="0"/>
                    <a:pt x="0" y="120000"/>
                  </a:cubicBezTo>
                  <a:cubicBezTo>
                    <a:pt x="60000" y="120000"/>
                    <a:pt x="60000" y="120000"/>
                    <a:pt x="12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5" name="Shape 1275"/>
            <p:cNvSpPr/>
            <p:nvPr/>
          </p:nvSpPr>
          <p:spPr>
            <a:xfrm>
              <a:off x="6418718" y="3043920"/>
              <a:ext cx="7938" cy="7938"/>
            </a:xfrm>
            <a:custGeom>
              <a:pathLst>
                <a:path extrusionOk="0" h="120000" w="120000">
                  <a:moveTo>
                    <a:pt x="120000" y="120000"/>
                  </a:moveTo>
                  <a:cubicBezTo>
                    <a:pt x="120000" y="120000"/>
                    <a:pt x="120000" y="120000"/>
                    <a:pt x="120000" y="120000"/>
                  </a:cubicBezTo>
                  <a:cubicBezTo>
                    <a:pt x="120000" y="120000"/>
                    <a:pt x="120000" y="120000"/>
                    <a:pt x="120000" y="120000"/>
                  </a:cubicBezTo>
                  <a:cubicBezTo>
                    <a:pt x="120000" y="60000"/>
                    <a:pt x="120000" y="60000"/>
                    <a:pt x="120000" y="60000"/>
                  </a:cubicBezTo>
                  <a:cubicBezTo>
                    <a:pt x="120000" y="60000"/>
                    <a:pt x="120000" y="60000"/>
                    <a:pt x="120000" y="60000"/>
                  </a:cubicBezTo>
                  <a:cubicBezTo>
                    <a:pt x="60000" y="60000"/>
                    <a:pt x="60000" y="0"/>
                    <a:pt x="60000" y="0"/>
                  </a:cubicBezTo>
                  <a:cubicBezTo>
                    <a:pt x="60000" y="0"/>
                    <a:pt x="60000" y="0"/>
                    <a:pt x="60000" y="0"/>
                  </a:cubicBezTo>
                  <a:cubicBezTo>
                    <a:pt x="0" y="0"/>
                    <a:pt x="0" y="0"/>
                    <a:pt x="0" y="0"/>
                  </a:cubicBezTo>
                  <a:cubicBezTo>
                    <a:pt x="60000" y="60000"/>
                    <a:pt x="60000" y="120000"/>
                    <a:pt x="12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6" name="Shape 1276"/>
            <p:cNvSpPr/>
            <p:nvPr/>
          </p:nvSpPr>
          <p:spPr>
            <a:xfrm>
              <a:off x="5464630" y="2124758"/>
              <a:ext cx="6350" cy="3175"/>
            </a:xfrm>
            <a:custGeom>
              <a:pathLst>
                <a:path extrusionOk="0" h="120000" w="120000">
                  <a:moveTo>
                    <a:pt x="60000" y="0"/>
                  </a:moveTo>
                  <a:cubicBezTo>
                    <a:pt x="60000" y="0"/>
                    <a:pt x="60000" y="0"/>
                    <a:pt x="0" y="0"/>
                  </a:cubicBezTo>
                  <a:cubicBezTo>
                    <a:pt x="0" y="0"/>
                    <a:pt x="0" y="0"/>
                    <a:pt x="0" y="0"/>
                  </a:cubicBezTo>
                  <a:cubicBezTo>
                    <a:pt x="0" y="0"/>
                    <a:pt x="0" y="0"/>
                    <a:pt x="0" y="0"/>
                  </a:cubicBezTo>
                  <a:cubicBezTo>
                    <a:pt x="0" y="0"/>
                    <a:pt x="0" y="120000"/>
                    <a:pt x="0" y="120000"/>
                  </a:cubicBezTo>
                  <a:cubicBezTo>
                    <a:pt x="0" y="120000"/>
                    <a:pt x="60000" y="120000"/>
                    <a:pt x="120000" y="120000"/>
                  </a:cubicBezTo>
                  <a:cubicBezTo>
                    <a:pt x="120000" y="120000"/>
                    <a:pt x="120000" y="120000"/>
                    <a:pt x="120000" y="0"/>
                  </a:cubicBezTo>
                  <a:cubicBezTo>
                    <a:pt x="120000" y="0"/>
                    <a:pt x="120000" y="0"/>
                    <a:pt x="6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7" name="Shape 1277"/>
            <p:cNvSpPr/>
            <p:nvPr/>
          </p:nvSpPr>
          <p:spPr>
            <a:xfrm>
              <a:off x="5470980" y="212793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8" name="Shape 1278"/>
            <p:cNvSpPr/>
            <p:nvPr/>
          </p:nvSpPr>
          <p:spPr>
            <a:xfrm>
              <a:off x="5699580" y="2146983"/>
              <a:ext cx="7938" cy="6350"/>
            </a:xfrm>
            <a:custGeom>
              <a:pathLst>
                <a:path extrusionOk="0" h="120000" w="120000">
                  <a:moveTo>
                    <a:pt x="60000" y="120000"/>
                  </a:move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ubicBezTo>
                    <a:pt x="60000" y="60000"/>
                    <a:pt x="0" y="60000"/>
                    <a:pt x="0" y="60000"/>
                  </a:cubicBezTo>
                  <a:cubicBezTo>
                    <a:pt x="60000" y="60000"/>
                    <a:pt x="6000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9" name="Shape 1279"/>
            <p:cNvSpPr/>
            <p:nvPr/>
          </p:nvSpPr>
          <p:spPr>
            <a:xfrm>
              <a:off x="5739268" y="2107295"/>
              <a:ext cx="7938" cy="6350"/>
            </a:xfrm>
            <a:custGeom>
              <a:pathLst>
                <a:path extrusionOk="0" h="120000" w="120000">
                  <a:moveTo>
                    <a:pt x="120000" y="60000"/>
                  </a:moveTo>
                  <a:cubicBezTo>
                    <a:pt x="120000" y="60000"/>
                    <a:pt x="120000" y="60000"/>
                    <a:pt x="120000" y="60000"/>
                  </a:cubicBezTo>
                  <a:cubicBezTo>
                    <a:pt x="120000" y="60000"/>
                    <a:pt x="120000" y="0"/>
                    <a:pt x="120000" y="0"/>
                  </a:cubicBezTo>
                  <a:cubicBezTo>
                    <a:pt x="120000" y="0"/>
                    <a:pt x="60000" y="60000"/>
                    <a:pt x="0" y="0"/>
                  </a:cubicBezTo>
                  <a:cubicBezTo>
                    <a:pt x="0" y="0"/>
                    <a:pt x="0" y="0"/>
                    <a:pt x="0" y="60000"/>
                  </a:cubicBezTo>
                  <a:cubicBezTo>
                    <a:pt x="0" y="60000"/>
                    <a:pt x="0" y="60000"/>
                    <a:pt x="0" y="60000"/>
                  </a:cubicBezTo>
                  <a:cubicBezTo>
                    <a:pt x="60000" y="60000"/>
                    <a:pt x="120000" y="120000"/>
                    <a:pt x="12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0" name="Shape 1280"/>
            <p:cNvSpPr/>
            <p:nvPr/>
          </p:nvSpPr>
          <p:spPr>
            <a:xfrm>
              <a:off x="4856618" y="3216958"/>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1" name="Shape 1281"/>
            <p:cNvSpPr/>
            <p:nvPr/>
          </p:nvSpPr>
          <p:spPr>
            <a:xfrm>
              <a:off x="4848680" y="3216958"/>
              <a:ext cx="7938" cy="7938"/>
            </a:xfrm>
            <a:custGeom>
              <a:pathLst>
                <a:path extrusionOk="0" h="120000" w="120000">
                  <a:moveTo>
                    <a:pt x="60000" y="60000"/>
                  </a:moveTo>
                  <a:cubicBezTo>
                    <a:pt x="0" y="60000"/>
                    <a:pt x="0" y="60000"/>
                    <a:pt x="0" y="120000"/>
                  </a:cubicBezTo>
                  <a:cubicBezTo>
                    <a:pt x="0" y="120000"/>
                    <a:pt x="0" y="120000"/>
                    <a:pt x="0" y="120000"/>
                  </a:cubicBez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2" name="Shape 1282"/>
            <p:cNvSpPr/>
            <p:nvPr/>
          </p:nvSpPr>
          <p:spPr>
            <a:xfrm>
              <a:off x="4853443" y="3221720"/>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3" name="Shape 1283"/>
            <p:cNvSpPr/>
            <p:nvPr/>
          </p:nvSpPr>
          <p:spPr>
            <a:xfrm>
              <a:off x="5023305" y="2067608"/>
              <a:ext cx="3175" cy="3175"/>
            </a:xfrm>
            <a:custGeom>
              <a:pathLst>
                <a:path extrusionOk="0" h="120000" w="120000">
                  <a:moveTo>
                    <a:pt x="0" y="120000"/>
                  </a:moveTo>
                  <a:cubicBezTo>
                    <a:pt x="0" y="120000"/>
                    <a:pt x="120000" y="120000"/>
                    <a:pt x="120000" y="120000"/>
                  </a:cubicBezTo>
                  <a:cubicBezTo>
                    <a:pt x="120000" y="120000"/>
                    <a:pt x="120000" y="120000"/>
                    <a:pt x="120000" y="120000"/>
                  </a:cubicBezTo>
                  <a:cubicBezTo>
                    <a:pt x="120000" y="0"/>
                    <a:pt x="120000" y="0"/>
                    <a:pt x="120000" y="0"/>
                  </a:cubicBezTo>
                  <a:cubicBezTo>
                    <a:pt x="0" y="0"/>
                    <a:pt x="0" y="0"/>
                    <a:pt x="0" y="0"/>
                  </a:cubicBezTo>
                  <a:cubicBezTo>
                    <a:pt x="0" y="120000"/>
                    <a:pt x="0" y="120000"/>
                    <a:pt x="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4" name="Shape 1284"/>
            <p:cNvSpPr/>
            <p:nvPr/>
          </p:nvSpPr>
          <p:spPr>
            <a:xfrm>
              <a:off x="6152018" y="2989945"/>
              <a:ext cx="6350" cy="4763"/>
            </a:xfrm>
            <a:custGeom>
              <a:pathLst>
                <a:path extrusionOk="0" h="120000" w="120000">
                  <a:moveTo>
                    <a:pt x="60000" y="120000"/>
                  </a:move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0" y="0"/>
                  </a:cubicBezTo>
                  <a:cubicBezTo>
                    <a:pt x="0" y="0"/>
                    <a:pt x="0" y="0"/>
                    <a:pt x="0" y="120000"/>
                  </a:cubicBezTo>
                  <a:cubicBezTo>
                    <a:pt x="0" y="120000"/>
                    <a:pt x="0" y="120000"/>
                    <a:pt x="0" y="120000"/>
                  </a:cubicBezTo>
                  <a:cubicBezTo>
                    <a:pt x="0" y="120000"/>
                    <a:pt x="60000" y="120000"/>
                    <a:pt x="60000" y="120000"/>
                  </a:cubicBezTo>
                  <a:cubicBezTo>
                    <a:pt x="60000" y="120000"/>
                    <a:pt x="6000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5" name="Shape 1285"/>
            <p:cNvSpPr/>
            <p:nvPr/>
          </p:nvSpPr>
          <p:spPr>
            <a:xfrm>
              <a:off x="6412368" y="3048683"/>
              <a:ext cx="6350" cy="6350"/>
            </a:xfrm>
            <a:custGeom>
              <a:pathLst>
                <a:path extrusionOk="0" h="120000" w="120000">
                  <a:moveTo>
                    <a:pt x="120000" y="120000"/>
                  </a:moveTo>
                  <a:cubicBezTo>
                    <a:pt x="120000" y="120000"/>
                    <a:pt x="120000" y="120000"/>
                    <a:pt x="120000" y="60000"/>
                  </a:cubicBezTo>
                  <a:cubicBezTo>
                    <a:pt x="120000" y="60000"/>
                    <a:pt x="120000" y="60000"/>
                    <a:pt x="120000" y="60000"/>
                  </a:cubicBezTo>
                  <a:cubicBezTo>
                    <a:pt x="120000" y="60000"/>
                    <a:pt x="60000" y="0"/>
                    <a:pt x="60000" y="0"/>
                  </a:cubicBezTo>
                  <a:cubicBezTo>
                    <a:pt x="60000" y="60000"/>
                    <a:pt x="60000" y="60000"/>
                    <a:pt x="60000" y="60000"/>
                  </a:cubicBezTo>
                  <a:cubicBezTo>
                    <a:pt x="0" y="60000"/>
                    <a:pt x="60000" y="60000"/>
                    <a:pt x="60000" y="60000"/>
                  </a:cubicBezTo>
                  <a:cubicBezTo>
                    <a:pt x="60000" y="120000"/>
                    <a:pt x="120000" y="120000"/>
                    <a:pt x="12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6" name="Shape 1286"/>
            <p:cNvSpPr/>
            <p:nvPr/>
          </p:nvSpPr>
          <p:spPr>
            <a:xfrm>
              <a:off x="6245680" y="2572433"/>
              <a:ext cx="0" cy="3175"/>
            </a:xfrm>
            <a:custGeom>
              <a:pathLst>
                <a:path extrusionOk="0" h="120000" w="120000">
                  <a:moveTo>
                    <a:pt x="0" y="0"/>
                  </a:moveTo>
                  <a:cubicBezTo>
                    <a:pt x="0" y="0"/>
                    <a:pt x="0" y="120000"/>
                    <a:pt x="0" y="120000"/>
                  </a:cubicBezTo>
                  <a:cubicBezTo>
                    <a:pt x="0" y="120000"/>
                    <a:pt x="0" y="120000"/>
                    <a:pt x="0" y="120000"/>
                  </a:cubicBezTo>
                  <a:cubicBezTo>
                    <a:pt x="0" y="120000"/>
                    <a:pt x="0" y="120000"/>
                    <a:pt x="0" y="120000"/>
                  </a:cubicBezTo>
                  <a:cubicBezTo>
                    <a:pt x="0" y="120000"/>
                    <a:pt x="0" y="12000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7" name="Shape 1287"/>
            <p:cNvSpPr/>
            <p:nvPr/>
          </p:nvSpPr>
          <p:spPr>
            <a:xfrm>
              <a:off x="6245680" y="2564495"/>
              <a:ext cx="3175" cy="7938"/>
            </a:xfrm>
            <a:custGeom>
              <a:pathLst>
                <a:path extrusionOk="0" h="120000" w="120000">
                  <a:moveTo>
                    <a:pt x="120000" y="0"/>
                  </a:moveTo>
                  <a:cubicBezTo>
                    <a:pt x="120000" y="0"/>
                    <a:pt x="120000" y="0"/>
                    <a:pt x="120000" y="0"/>
                  </a:cubicBezTo>
                  <a:cubicBezTo>
                    <a:pt x="120000" y="0"/>
                    <a:pt x="0" y="60000"/>
                    <a:pt x="0" y="60000"/>
                  </a:cubicBezTo>
                  <a:cubicBezTo>
                    <a:pt x="0" y="60000"/>
                    <a:pt x="0" y="120000"/>
                    <a:pt x="0" y="120000"/>
                  </a:cubicBezTo>
                  <a:cubicBezTo>
                    <a:pt x="120000" y="120000"/>
                    <a:pt x="120000" y="60000"/>
                    <a:pt x="120000" y="60000"/>
                  </a:cubicBezTo>
                  <a:cubicBezTo>
                    <a:pt x="120000" y="60000"/>
                    <a:pt x="120000" y="0"/>
                    <a:pt x="12000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8" name="Shape 1288"/>
            <p:cNvSpPr/>
            <p:nvPr/>
          </p:nvSpPr>
          <p:spPr>
            <a:xfrm>
              <a:off x="5450343" y="2135870"/>
              <a:ext cx="6350" cy="7938"/>
            </a:xfrm>
            <a:custGeom>
              <a:pathLst>
                <a:path extrusionOk="0" h="120000" w="120000">
                  <a:moveTo>
                    <a:pt x="0" y="60000"/>
                  </a:moveTo>
                  <a:cubicBezTo>
                    <a:pt x="0" y="60000"/>
                    <a:pt x="60000" y="120000"/>
                    <a:pt x="60000" y="120000"/>
                  </a:cubicBezTo>
                  <a:cubicBezTo>
                    <a:pt x="60000" y="120000"/>
                    <a:pt x="120000" y="120000"/>
                    <a:pt x="120000" y="60000"/>
                  </a:cubicBezTo>
                  <a:cubicBezTo>
                    <a:pt x="120000" y="60000"/>
                    <a:pt x="120000" y="60000"/>
                    <a:pt x="120000" y="60000"/>
                  </a:cubicBezTo>
                  <a:cubicBezTo>
                    <a:pt x="120000" y="60000"/>
                    <a:pt x="120000" y="60000"/>
                    <a:pt x="60000" y="60000"/>
                  </a:cubicBezTo>
                  <a:cubicBezTo>
                    <a:pt x="60000" y="0"/>
                    <a:pt x="60000" y="60000"/>
                    <a:pt x="60000" y="60000"/>
                  </a:cubicBezTo>
                  <a:cubicBezTo>
                    <a:pt x="60000" y="60000"/>
                    <a:pt x="0" y="60000"/>
                    <a:pt x="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9" name="Shape 1289"/>
            <p:cNvSpPr/>
            <p:nvPr/>
          </p:nvSpPr>
          <p:spPr>
            <a:xfrm>
              <a:off x="5493205" y="2132695"/>
              <a:ext cx="3175" cy="3175"/>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0" name="Shape 1290"/>
            <p:cNvSpPr/>
            <p:nvPr/>
          </p:nvSpPr>
          <p:spPr>
            <a:xfrm>
              <a:off x="5948818" y="2969308"/>
              <a:ext cx="4763" cy="3175"/>
            </a:xfrm>
            <a:custGeom>
              <a:pathLst>
                <a:path extrusionOk="0" h="120000" w="120000">
                  <a:moveTo>
                    <a:pt x="0" y="0"/>
                  </a:moveTo>
                  <a:cubicBezTo>
                    <a:pt x="0" y="0"/>
                    <a:pt x="0" y="0"/>
                    <a:pt x="0" y="0"/>
                  </a:cubicBezTo>
                  <a:cubicBezTo>
                    <a:pt x="0" y="0"/>
                    <a:pt x="0" y="0"/>
                    <a:pt x="0" y="0"/>
                  </a:cubicBezTo>
                  <a:cubicBezTo>
                    <a:pt x="0" y="0"/>
                    <a:pt x="0" y="120000"/>
                    <a:pt x="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1" name="Shape 1291"/>
            <p:cNvSpPr/>
            <p:nvPr/>
          </p:nvSpPr>
          <p:spPr>
            <a:xfrm>
              <a:off x="5461455" y="2132695"/>
              <a:ext cx="6350" cy="3175"/>
            </a:xfrm>
            <a:custGeom>
              <a:pathLst>
                <a:path extrusionOk="0" h="120000" w="120000">
                  <a:moveTo>
                    <a:pt x="60000" y="120000"/>
                  </a:moveTo>
                  <a:cubicBezTo>
                    <a:pt x="120000" y="120000"/>
                    <a:pt x="120000" y="0"/>
                    <a:pt x="120000" y="0"/>
                  </a:cubicBezTo>
                  <a:cubicBezTo>
                    <a:pt x="120000" y="0"/>
                    <a:pt x="60000" y="0"/>
                    <a:pt x="60000" y="0"/>
                  </a:cubicBezTo>
                  <a:cubicBezTo>
                    <a:pt x="60000" y="0"/>
                    <a:pt x="0" y="0"/>
                    <a:pt x="0" y="0"/>
                  </a:cubicBezTo>
                  <a:cubicBezTo>
                    <a:pt x="0" y="0"/>
                    <a:pt x="60000" y="120000"/>
                    <a:pt x="60000" y="120000"/>
                  </a:cubicBezTo>
                  <a:cubicBezTo>
                    <a:pt x="60000" y="120000"/>
                    <a:pt x="60000" y="120000"/>
                    <a:pt x="6000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2" name="Shape 1292"/>
            <p:cNvSpPr/>
            <p:nvPr/>
          </p:nvSpPr>
          <p:spPr>
            <a:xfrm>
              <a:off x="4267655" y="235653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3" name="Shape 1293"/>
            <p:cNvSpPr/>
            <p:nvPr/>
          </p:nvSpPr>
          <p:spPr>
            <a:xfrm>
              <a:off x="6267905" y="2543858"/>
              <a:ext cx="3175" cy="3175"/>
            </a:xfrm>
            <a:custGeom>
              <a:pathLst>
                <a:path extrusionOk="0" h="120000" w="120000">
                  <a:moveTo>
                    <a:pt x="0" y="120000"/>
                  </a:moveTo>
                  <a:cubicBezTo>
                    <a:pt x="120000" y="120000"/>
                    <a:pt x="120000" y="0"/>
                    <a:pt x="120000" y="0"/>
                  </a:cubicBezTo>
                  <a:cubicBezTo>
                    <a:pt x="120000" y="0"/>
                    <a:pt x="120000" y="0"/>
                    <a:pt x="120000" y="0"/>
                  </a:cubicBezTo>
                  <a:cubicBezTo>
                    <a:pt x="120000" y="0"/>
                    <a:pt x="120000" y="0"/>
                    <a:pt x="120000" y="0"/>
                  </a:cubicBezTo>
                  <a:cubicBezTo>
                    <a:pt x="120000" y="0"/>
                    <a:pt x="0" y="0"/>
                    <a:pt x="0" y="120000"/>
                  </a:cubicBezTo>
                  <a:cubicBezTo>
                    <a:pt x="0" y="120000"/>
                    <a:pt x="0" y="120000"/>
                    <a:pt x="0" y="120000"/>
                  </a:cubicBezTo>
                  <a:cubicBezTo>
                    <a:pt x="0" y="120000"/>
                    <a:pt x="0" y="120000"/>
                    <a:pt x="0" y="12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4" name="Shape 1294"/>
            <p:cNvSpPr/>
            <p:nvPr/>
          </p:nvSpPr>
          <p:spPr>
            <a:xfrm>
              <a:off x="5175705" y="2489883"/>
              <a:ext cx="1588" cy="1588"/>
            </a:xfrm>
            <a:prstGeom prst="ellipse">
              <a:avLst/>
            </a:pr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5" name="Shape 1295"/>
            <p:cNvSpPr/>
            <p:nvPr/>
          </p:nvSpPr>
          <p:spPr>
            <a:xfrm>
              <a:off x="5175705" y="2481945"/>
              <a:ext cx="3175" cy="7938"/>
            </a:xfrm>
            <a:custGeom>
              <a:pathLst>
                <a:path extrusionOk="0" h="120000" w="120000">
                  <a:moveTo>
                    <a:pt x="120000" y="60000"/>
                  </a:moveTo>
                  <a:cubicBezTo>
                    <a:pt x="120000" y="0"/>
                    <a:pt x="120000" y="0"/>
                    <a:pt x="120000" y="0"/>
                  </a:cubicBezTo>
                  <a:cubicBezTo>
                    <a:pt x="120000" y="0"/>
                    <a:pt x="120000" y="0"/>
                    <a:pt x="120000" y="0"/>
                  </a:cubicBezTo>
                  <a:cubicBezTo>
                    <a:pt x="0" y="0"/>
                    <a:pt x="0" y="60000"/>
                    <a:pt x="0" y="60000"/>
                  </a:cubicBezTo>
                  <a:cubicBezTo>
                    <a:pt x="0" y="60000"/>
                    <a:pt x="0" y="120000"/>
                    <a:pt x="0" y="120000"/>
                  </a:cubicBezTo>
                  <a:cubicBezTo>
                    <a:pt x="0" y="120000"/>
                    <a:pt x="0" y="120000"/>
                    <a:pt x="0" y="120000"/>
                  </a:cubicBezTo>
                  <a:cubicBezTo>
                    <a:pt x="120000" y="120000"/>
                    <a:pt x="120000" y="60000"/>
                    <a:pt x="120000" y="6000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6" name="Shape 1296"/>
            <p:cNvSpPr/>
            <p:nvPr/>
          </p:nvSpPr>
          <p:spPr>
            <a:xfrm>
              <a:off x="6025018" y="2997883"/>
              <a:ext cx="3175" cy="3175"/>
            </a:xfrm>
            <a:custGeom>
              <a:pathLst>
                <a:path extrusionOk="0" h="120000" w="120000">
                  <a:moveTo>
                    <a:pt x="0" y="0"/>
                  </a:moveTo>
                  <a:cubicBezTo>
                    <a:pt x="0" y="0"/>
                    <a:pt x="0" y="0"/>
                    <a:pt x="0" y="0"/>
                  </a:cubicBezTo>
                  <a:cubicBezTo>
                    <a:pt x="0" y="120000"/>
                    <a:pt x="0" y="120000"/>
                    <a:pt x="0" y="120000"/>
                  </a:cubicBezTo>
                  <a:cubicBezTo>
                    <a:pt x="0" y="120000"/>
                    <a:pt x="120000" y="120000"/>
                    <a:pt x="12000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pic>
        <p:nvPicPr>
          <p:cNvPr id="1297" name="Shape 1297"/>
          <p:cNvPicPr preferRelativeResize="0"/>
          <p:nvPr/>
        </p:nvPicPr>
        <p:blipFill rotWithShape="1">
          <a:blip r:embed="rId3">
            <a:alphaModFix/>
          </a:blip>
          <a:srcRect b="0" l="0" r="0" t="0"/>
          <a:stretch/>
        </p:blipFill>
        <p:spPr>
          <a:xfrm>
            <a:off x="5639520" y="1428472"/>
            <a:ext cx="2743945" cy="1735836"/>
          </a:xfrm>
          <a:prstGeom prst="rect">
            <a:avLst/>
          </a:prstGeom>
          <a:noFill/>
          <a:ln>
            <a:noFill/>
          </a:ln>
        </p:spPr>
      </p:pic>
      <p:cxnSp>
        <p:nvCxnSpPr>
          <p:cNvPr id="1298" name="Shape 1298"/>
          <p:cNvCxnSpPr/>
          <p:nvPr/>
        </p:nvCxnSpPr>
        <p:spPr>
          <a:xfrm>
            <a:off x="5724630" y="3398794"/>
            <a:ext cx="2525485" cy="0"/>
          </a:xfrm>
          <a:prstGeom prst="straightConnector1">
            <a:avLst/>
          </a:prstGeom>
          <a:noFill/>
          <a:ln cap="flat" cmpd="sng" w="9525">
            <a:solidFill>
              <a:srgbClr val="7F7F7F"/>
            </a:solidFill>
            <a:prstDash val="solid"/>
            <a:miter lim="800000"/>
            <a:headEnd len="med" w="med" type="none"/>
            <a:tailEnd len="med" w="med" type="none"/>
          </a:ln>
        </p:spPr>
      </p:cxnSp>
      <p:sp>
        <p:nvSpPr>
          <p:cNvPr id="1299" name="Shape 1299"/>
          <p:cNvSpPr/>
          <p:nvPr/>
        </p:nvSpPr>
        <p:spPr>
          <a:xfrm>
            <a:off x="5724630" y="3676116"/>
            <a:ext cx="2525485" cy="527225"/>
          </a:xfrm>
          <a:prstGeom prst="rect">
            <a:avLst/>
          </a:prstGeom>
          <a:noFill/>
          <a:ln>
            <a:noFill/>
          </a:ln>
        </p:spPr>
        <p:txBody>
          <a:bodyPr anchorCtr="0" anchor="ctr" bIns="0" lIns="0" rIns="0" wrap="square" tIns="0">
            <a:noAutofit/>
          </a:bodyPr>
          <a:lstStyle/>
          <a:p>
            <a:pPr indent="0" lvl="0" marL="0" marR="0" rtl="0" algn="l">
              <a:lnSpc>
                <a:spcPct val="160000"/>
              </a:lnSpc>
              <a:spcBef>
                <a:spcPts val="0"/>
              </a:spcBef>
              <a:spcAft>
                <a:spcPts val="0"/>
              </a:spcAft>
              <a:buNone/>
            </a:pPr>
            <a:r>
              <a:rPr lang="en" sz="800">
                <a:solidFill>
                  <a:srgbClr val="A5A5A5"/>
                </a:solidFill>
                <a:latin typeface="Montserrat"/>
                <a:ea typeface="Montserrat"/>
                <a:cs typeface="Montserrat"/>
                <a:sym typeface="Montserrat"/>
              </a:rPr>
              <a:t>This letterhead design is meant to project an image of professionalism and reliability. By using simple alignments have to connect.</a:t>
            </a:r>
            <a:endParaRPr sz="1100"/>
          </a:p>
        </p:txBody>
      </p:sp>
    </p:spTree>
  </p:cSld>
  <p:clrMapOvr>
    <a:masterClrMapping/>
  </p:clrMapOvr>
  <p:transition spd="slow">
    <p:fade thruBlk="1"/>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4" name="Shape 1304"/>
        <p:cNvGrpSpPr/>
        <p:nvPr/>
      </p:nvGrpSpPr>
      <p:grpSpPr>
        <a:xfrm>
          <a:off x="0" y="0"/>
          <a:ext cx="0" cy="0"/>
          <a:chOff x="0" y="0"/>
          <a:chExt cx="0" cy="0"/>
        </a:xfrm>
      </p:grpSpPr>
      <p:sp>
        <p:nvSpPr>
          <p:cNvPr id="1305" name="Shape 1305"/>
          <p:cNvSpPr txBox="1"/>
          <p:nvPr/>
        </p:nvSpPr>
        <p:spPr>
          <a:xfrm>
            <a:off x="1736012" y="4736554"/>
            <a:ext cx="1562359" cy="273844"/>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100"/>
              <a:buFont typeface="Open Sans"/>
              <a:buNone/>
            </a:pPr>
            <a:r>
              <a:rPr lang="en" sz="1100">
                <a:solidFill>
                  <a:schemeClr val="dk1"/>
                </a:solidFill>
                <a:latin typeface="Open Sans"/>
                <a:ea typeface="Open Sans"/>
                <a:cs typeface="Open Sans"/>
                <a:sym typeface="Open Sans"/>
              </a:rPr>
              <a:t>www.yourdomain.com</a:t>
            </a:r>
            <a:endParaRPr sz="1100"/>
          </a:p>
        </p:txBody>
      </p:sp>
      <p:sp>
        <p:nvSpPr>
          <p:cNvPr id="1306" name="Shape 1306"/>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07" name="Shape 1307"/>
          <p:cNvSpPr txBox="1"/>
          <p:nvPr/>
        </p:nvSpPr>
        <p:spPr>
          <a:xfrm>
            <a:off x="1510150" y="4101320"/>
            <a:ext cx="2067503" cy="380873"/>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595959"/>
                </a:solidFill>
                <a:latin typeface="Open Sans"/>
                <a:ea typeface="Open Sans"/>
                <a:cs typeface="Open Sans"/>
                <a:sym typeface="Open Sans"/>
              </a:rPr>
              <a:t>Also he his male air bring is signs first. Creepiest fish land darkness.</a:t>
            </a:r>
            <a:endParaRPr b="1" sz="700">
              <a:solidFill>
                <a:srgbClr val="595959"/>
              </a:solidFill>
              <a:latin typeface="Open Sans"/>
              <a:ea typeface="Open Sans"/>
              <a:cs typeface="Open Sans"/>
              <a:sym typeface="Open Sans"/>
            </a:endParaRPr>
          </a:p>
        </p:txBody>
      </p:sp>
      <p:sp>
        <p:nvSpPr>
          <p:cNvPr id="1308" name="Shape 1308"/>
          <p:cNvSpPr txBox="1"/>
          <p:nvPr/>
        </p:nvSpPr>
        <p:spPr>
          <a:xfrm>
            <a:off x="1510150" y="2763213"/>
            <a:ext cx="2067503" cy="380873"/>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595959"/>
                </a:solidFill>
                <a:latin typeface="Open Sans"/>
                <a:ea typeface="Open Sans"/>
                <a:cs typeface="Open Sans"/>
                <a:sym typeface="Open Sans"/>
              </a:rPr>
              <a:t>Also he his male air bring is signs first. Creepiest fish land darkness.[</a:t>
            </a:r>
            <a:endParaRPr b="1" sz="700">
              <a:solidFill>
                <a:srgbClr val="595959"/>
              </a:solidFill>
              <a:latin typeface="Open Sans"/>
              <a:ea typeface="Open Sans"/>
              <a:cs typeface="Open Sans"/>
              <a:sym typeface="Open Sans"/>
            </a:endParaRPr>
          </a:p>
        </p:txBody>
      </p:sp>
      <p:sp>
        <p:nvSpPr>
          <p:cNvPr id="1309" name="Shape 1309"/>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1310" name="Shape 1310"/>
          <p:cNvSpPr txBox="1"/>
          <p:nvPr/>
        </p:nvSpPr>
        <p:spPr>
          <a:xfrm>
            <a:off x="602932" y="1637141"/>
            <a:ext cx="2877000" cy="363600"/>
          </a:xfrm>
          <a:prstGeom prst="rect">
            <a:avLst/>
          </a:prstGeom>
          <a:noFill/>
          <a:ln>
            <a:noFill/>
          </a:ln>
        </p:spPr>
        <p:txBody>
          <a:bodyPr anchorCtr="0" anchor="t" bIns="34275" lIns="68575" rIns="68575" wrap="square" tIns="34275">
            <a:noAutofit/>
          </a:bodyPr>
          <a:lstStyle/>
          <a:p>
            <a:pPr indent="0" lvl="0" marL="0" marR="0" rtl="0" algn="l">
              <a:lnSpc>
                <a:spcPct val="133333"/>
              </a:lnSpc>
              <a:spcBef>
                <a:spcPts val="0"/>
              </a:spcBef>
              <a:spcAft>
                <a:spcPts val="0"/>
              </a:spcAft>
              <a:buNone/>
            </a:pPr>
            <a:r>
              <a:rPr b="1" lang="en" sz="1800">
                <a:solidFill>
                  <a:schemeClr val="dk1"/>
                </a:solidFill>
                <a:latin typeface="Open Sans ExtraBold"/>
                <a:ea typeface="Open Sans ExtraBold"/>
                <a:cs typeface="Open Sans ExtraBold"/>
                <a:sym typeface="Open Sans ExtraBold"/>
              </a:rPr>
              <a:t>PORTFOLIO</a:t>
            </a:r>
            <a:endParaRPr sz="1100"/>
          </a:p>
        </p:txBody>
      </p:sp>
      <p:sp>
        <p:nvSpPr>
          <p:cNvPr id="1311" name="Shape 1311"/>
          <p:cNvSpPr txBox="1"/>
          <p:nvPr/>
        </p:nvSpPr>
        <p:spPr>
          <a:xfrm>
            <a:off x="602932" y="2011261"/>
            <a:ext cx="2425592" cy="380873"/>
          </a:xfrm>
          <a:prstGeom prst="rect">
            <a:avLst/>
          </a:prstGeom>
          <a:noFill/>
          <a:ln>
            <a:noFill/>
          </a:ln>
        </p:spPr>
        <p:txBody>
          <a:bodyPr anchorCtr="0" anchor="ctr" bIns="34275" lIns="68575" rIns="68575" wrap="square" tIns="34275">
            <a:noAutofit/>
          </a:bodyPr>
          <a:lstStyle/>
          <a:p>
            <a:pPr indent="0" lvl="0" marL="0" marR="0" rtl="0" algn="l">
              <a:lnSpc>
                <a:spcPct val="150000"/>
              </a:lnSpc>
              <a:spcBef>
                <a:spcPts val="0"/>
              </a:spcBef>
              <a:spcAft>
                <a:spcPts val="0"/>
              </a:spcAft>
              <a:buNone/>
            </a:pPr>
            <a:r>
              <a:rPr b="1" lang="en" sz="700">
                <a:solidFill>
                  <a:srgbClr val="595959"/>
                </a:solidFill>
                <a:latin typeface="Open Sans"/>
                <a:ea typeface="Open Sans"/>
                <a:cs typeface="Open Sans"/>
                <a:sym typeface="Open Sans"/>
              </a:rPr>
              <a:t>The example text goes here with your own detai summery. o  amen example</a:t>
            </a:r>
            <a:endParaRPr sz="1100"/>
          </a:p>
        </p:txBody>
      </p:sp>
      <p:sp>
        <p:nvSpPr>
          <p:cNvPr id="1312" name="Shape 1312"/>
          <p:cNvSpPr txBox="1"/>
          <p:nvPr/>
        </p:nvSpPr>
        <p:spPr>
          <a:xfrm>
            <a:off x="645145" y="2701484"/>
            <a:ext cx="902122"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600">
                <a:solidFill>
                  <a:srgbClr val="7F7F7F"/>
                </a:solidFill>
                <a:latin typeface="Open Sans ExtraBold"/>
                <a:ea typeface="Open Sans ExtraBold"/>
                <a:cs typeface="Open Sans ExtraBold"/>
                <a:sym typeface="Open Sans ExtraBold"/>
              </a:rPr>
              <a:t>12%</a:t>
            </a:r>
            <a:endParaRPr sz="1100"/>
          </a:p>
        </p:txBody>
      </p:sp>
      <p:sp>
        <p:nvSpPr>
          <p:cNvPr id="1313" name="Shape 1313"/>
          <p:cNvSpPr txBox="1"/>
          <p:nvPr/>
        </p:nvSpPr>
        <p:spPr>
          <a:xfrm>
            <a:off x="645145" y="3373144"/>
            <a:ext cx="902122"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600">
                <a:solidFill>
                  <a:srgbClr val="3F3F3F"/>
                </a:solidFill>
                <a:latin typeface="Open Sans ExtraBold"/>
                <a:ea typeface="Open Sans ExtraBold"/>
                <a:cs typeface="Open Sans ExtraBold"/>
                <a:sym typeface="Open Sans ExtraBold"/>
              </a:rPr>
              <a:t>18%</a:t>
            </a:r>
            <a:endParaRPr sz="1100"/>
          </a:p>
        </p:txBody>
      </p:sp>
      <p:sp>
        <p:nvSpPr>
          <p:cNvPr id="1314" name="Shape 1314"/>
          <p:cNvSpPr txBox="1"/>
          <p:nvPr/>
        </p:nvSpPr>
        <p:spPr>
          <a:xfrm>
            <a:off x="1510150" y="3426027"/>
            <a:ext cx="2067503" cy="380873"/>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595959"/>
                </a:solidFill>
                <a:latin typeface="Open Sans"/>
                <a:ea typeface="Open Sans"/>
                <a:cs typeface="Open Sans"/>
                <a:sym typeface="Open Sans"/>
              </a:rPr>
              <a:t>Also he his male air bring is signs first. Creepiest fish land darkness.</a:t>
            </a:r>
            <a:endParaRPr b="1" sz="700">
              <a:solidFill>
                <a:srgbClr val="595959"/>
              </a:solidFill>
              <a:latin typeface="Open Sans"/>
              <a:ea typeface="Open Sans"/>
              <a:cs typeface="Open Sans"/>
              <a:sym typeface="Open Sans"/>
            </a:endParaRPr>
          </a:p>
        </p:txBody>
      </p:sp>
      <p:sp>
        <p:nvSpPr>
          <p:cNvPr id="1315" name="Shape 1315"/>
          <p:cNvSpPr txBox="1"/>
          <p:nvPr/>
        </p:nvSpPr>
        <p:spPr>
          <a:xfrm>
            <a:off x="645145" y="4058237"/>
            <a:ext cx="902122"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600">
                <a:solidFill>
                  <a:schemeClr val="accent3"/>
                </a:solidFill>
                <a:latin typeface="Open Sans ExtraBold"/>
                <a:ea typeface="Open Sans ExtraBold"/>
                <a:cs typeface="Open Sans ExtraBold"/>
                <a:sym typeface="Open Sans ExtraBold"/>
              </a:rPr>
              <a:t>21%</a:t>
            </a:r>
            <a:endParaRPr sz="1100"/>
          </a:p>
        </p:txBody>
      </p:sp>
      <p:grpSp>
        <p:nvGrpSpPr>
          <p:cNvPr id="1316" name="Shape 1316"/>
          <p:cNvGrpSpPr/>
          <p:nvPr/>
        </p:nvGrpSpPr>
        <p:grpSpPr>
          <a:xfrm>
            <a:off x="3593420" y="1713341"/>
            <a:ext cx="4729610" cy="2774871"/>
            <a:chOff x="4847499" y="1820219"/>
            <a:chExt cx="6306146" cy="3699828"/>
          </a:xfrm>
        </p:grpSpPr>
        <p:grpSp>
          <p:nvGrpSpPr>
            <p:cNvPr id="1317" name="Shape 1317"/>
            <p:cNvGrpSpPr/>
            <p:nvPr/>
          </p:nvGrpSpPr>
          <p:grpSpPr>
            <a:xfrm>
              <a:off x="4847499" y="1820219"/>
              <a:ext cx="6306146" cy="3699828"/>
              <a:chOff x="4070721" y="2031054"/>
              <a:chExt cx="2435176" cy="1428722"/>
            </a:xfrm>
          </p:grpSpPr>
          <p:sp>
            <p:nvSpPr>
              <p:cNvPr id="1318" name="Shape 1318"/>
              <p:cNvSpPr/>
              <p:nvPr/>
            </p:nvSpPr>
            <p:spPr>
              <a:xfrm>
                <a:off x="5091464" y="2121541"/>
                <a:ext cx="1273149" cy="1125515"/>
              </a:xfrm>
              <a:custGeom>
                <a:pathLst>
                  <a:path extrusionOk="0" h="120000" w="120000">
                    <a:moveTo>
                      <a:pt x="79772" y="77307"/>
                    </a:moveTo>
                    <a:cubicBezTo>
                      <a:pt x="79772" y="77307"/>
                      <a:pt x="80113" y="77307"/>
                      <a:pt x="80113" y="77307"/>
                    </a:cubicBezTo>
                    <a:cubicBezTo>
                      <a:pt x="80113" y="77692"/>
                      <a:pt x="80454" y="77692"/>
                      <a:pt x="80454" y="78076"/>
                    </a:cubicBezTo>
                    <a:cubicBezTo>
                      <a:pt x="80454" y="78076"/>
                      <a:pt x="80454" y="78461"/>
                      <a:pt x="80454" y="78461"/>
                    </a:cubicBezTo>
                    <a:cubicBezTo>
                      <a:pt x="80795" y="79230"/>
                      <a:pt x="80795" y="79615"/>
                      <a:pt x="81136" y="80384"/>
                    </a:cubicBezTo>
                    <a:cubicBezTo>
                      <a:pt x="81136" y="80384"/>
                      <a:pt x="81136" y="80384"/>
                      <a:pt x="81136" y="80769"/>
                    </a:cubicBezTo>
                    <a:cubicBezTo>
                      <a:pt x="81136" y="80769"/>
                      <a:pt x="81136" y="80769"/>
                      <a:pt x="81136" y="81153"/>
                    </a:cubicBezTo>
                    <a:cubicBezTo>
                      <a:pt x="81477" y="81538"/>
                      <a:pt x="81477" y="81923"/>
                      <a:pt x="81477" y="82307"/>
                    </a:cubicBezTo>
                    <a:cubicBezTo>
                      <a:pt x="81136" y="82692"/>
                      <a:pt x="81136" y="82692"/>
                      <a:pt x="81136" y="82692"/>
                    </a:cubicBezTo>
                    <a:cubicBezTo>
                      <a:pt x="81477" y="83076"/>
                      <a:pt x="81477" y="83461"/>
                      <a:pt x="81136" y="83846"/>
                    </a:cubicBezTo>
                    <a:cubicBezTo>
                      <a:pt x="81136" y="84230"/>
                      <a:pt x="81136" y="84615"/>
                      <a:pt x="81477" y="84615"/>
                    </a:cubicBezTo>
                    <a:cubicBezTo>
                      <a:pt x="81477" y="84615"/>
                      <a:pt x="81477" y="84615"/>
                      <a:pt x="81477" y="84615"/>
                    </a:cubicBezTo>
                    <a:cubicBezTo>
                      <a:pt x="81818" y="85000"/>
                      <a:pt x="82159" y="85769"/>
                      <a:pt x="82500" y="86153"/>
                    </a:cubicBezTo>
                    <a:cubicBezTo>
                      <a:pt x="82840" y="86538"/>
                      <a:pt x="82840" y="86538"/>
                      <a:pt x="82840" y="86923"/>
                    </a:cubicBezTo>
                    <a:cubicBezTo>
                      <a:pt x="82840" y="86923"/>
                      <a:pt x="82840" y="86923"/>
                      <a:pt x="82840" y="87307"/>
                    </a:cubicBezTo>
                    <a:cubicBezTo>
                      <a:pt x="82840" y="87307"/>
                      <a:pt x="82840" y="87307"/>
                      <a:pt x="82840" y="87692"/>
                    </a:cubicBezTo>
                    <a:cubicBezTo>
                      <a:pt x="82840" y="87692"/>
                      <a:pt x="82840" y="88076"/>
                      <a:pt x="83181" y="88076"/>
                    </a:cubicBezTo>
                    <a:cubicBezTo>
                      <a:pt x="83181" y="88461"/>
                      <a:pt x="83522" y="88461"/>
                      <a:pt x="83522" y="88846"/>
                    </a:cubicBezTo>
                    <a:cubicBezTo>
                      <a:pt x="83522" y="88846"/>
                      <a:pt x="83522" y="89230"/>
                      <a:pt x="83863" y="89230"/>
                    </a:cubicBezTo>
                    <a:cubicBezTo>
                      <a:pt x="83863" y="89230"/>
                      <a:pt x="83863" y="89230"/>
                      <a:pt x="83863" y="89230"/>
                    </a:cubicBezTo>
                    <a:cubicBezTo>
                      <a:pt x="84204" y="89615"/>
                      <a:pt x="84204" y="89615"/>
                      <a:pt x="84545" y="90000"/>
                    </a:cubicBezTo>
                    <a:cubicBezTo>
                      <a:pt x="84886" y="90000"/>
                      <a:pt x="85227" y="90384"/>
                      <a:pt x="85227" y="90384"/>
                    </a:cubicBezTo>
                    <a:cubicBezTo>
                      <a:pt x="85227" y="90384"/>
                      <a:pt x="85227" y="90384"/>
                      <a:pt x="85227" y="90384"/>
                    </a:cubicBezTo>
                    <a:cubicBezTo>
                      <a:pt x="85227" y="90384"/>
                      <a:pt x="85227" y="90384"/>
                      <a:pt x="85568" y="90384"/>
                    </a:cubicBezTo>
                    <a:cubicBezTo>
                      <a:pt x="85568" y="90384"/>
                      <a:pt x="85227" y="90384"/>
                      <a:pt x="85227" y="90384"/>
                    </a:cubicBezTo>
                    <a:cubicBezTo>
                      <a:pt x="85568" y="90384"/>
                      <a:pt x="85568" y="90384"/>
                      <a:pt x="85568" y="90384"/>
                    </a:cubicBezTo>
                    <a:cubicBezTo>
                      <a:pt x="85568" y="90000"/>
                      <a:pt x="85568" y="90000"/>
                      <a:pt x="85568" y="90000"/>
                    </a:cubicBezTo>
                    <a:cubicBezTo>
                      <a:pt x="85568" y="89615"/>
                      <a:pt x="85568" y="89230"/>
                      <a:pt x="85227" y="89230"/>
                    </a:cubicBezTo>
                    <a:cubicBezTo>
                      <a:pt x="85227" y="88846"/>
                      <a:pt x="85227" y="88461"/>
                      <a:pt x="84886" y="88076"/>
                    </a:cubicBezTo>
                    <a:cubicBezTo>
                      <a:pt x="84886" y="88076"/>
                      <a:pt x="84886" y="87692"/>
                      <a:pt x="84886" y="87692"/>
                    </a:cubicBezTo>
                    <a:cubicBezTo>
                      <a:pt x="84886" y="87307"/>
                      <a:pt x="84886" y="87307"/>
                      <a:pt x="84886" y="86923"/>
                    </a:cubicBezTo>
                    <a:cubicBezTo>
                      <a:pt x="84545" y="86923"/>
                      <a:pt x="84545" y="86538"/>
                      <a:pt x="84204" y="86153"/>
                    </a:cubicBezTo>
                    <a:cubicBezTo>
                      <a:pt x="83863" y="86153"/>
                      <a:pt x="83522" y="85769"/>
                      <a:pt x="83181" y="85384"/>
                    </a:cubicBezTo>
                    <a:cubicBezTo>
                      <a:pt x="83181" y="85384"/>
                      <a:pt x="82840" y="85384"/>
                      <a:pt x="82840" y="85000"/>
                    </a:cubicBezTo>
                    <a:cubicBezTo>
                      <a:pt x="82840" y="84615"/>
                      <a:pt x="82840" y="84615"/>
                      <a:pt x="82840" y="84230"/>
                    </a:cubicBezTo>
                    <a:cubicBezTo>
                      <a:pt x="82500" y="84230"/>
                      <a:pt x="82500" y="83846"/>
                      <a:pt x="82159" y="83461"/>
                    </a:cubicBezTo>
                    <a:cubicBezTo>
                      <a:pt x="82159" y="83461"/>
                      <a:pt x="81818" y="83461"/>
                      <a:pt x="81818" y="83076"/>
                    </a:cubicBezTo>
                    <a:cubicBezTo>
                      <a:pt x="81818" y="83076"/>
                      <a:pt x="81818" y="82692"/>
                      <a:pt x="81818" y="82692"/>
                    </a:cubicBezTo>
                    <a:cubicBezTo>
                      <a:pt x="82159" y="81923"/>
                      <a:pt x="82500" y="81153"/>
                      <a:pt x="82500" y="80384"/>
                    </a:cubicBezTo>
                    <a:cubicBezTo>
                      <a:pt x="82500" y="80384"/>
                      <a:pt x="82500" y="80384"/>
                      <a:pt x="82500" y="80384"/>
                    </a:cubicBezTo>
                    <a:cubicBezTo>
                      <a:pt x="82500" y="80384"/>
                      <a:pt x="82500" y="80384"/>
                      <a:pt x="82500" y="80384"/>
                    </a:cubicBezTo>
                    <a:cubicBezTo>
                      <a:pt x="82500" y="80384"/>
                      <a:pt x="82840" y="80384"/>
                      <a:pt x="82840" y="80384"/>
                    </a:cubicBezTo>
                    <a:cubicBezTo>
                      <a:pt x="82840" y="80384"/>
                      <a:pt x="82840" y="80384"/>
                      <a:pt x="82840" y="80384"/>
                    </a:cubicBezTo>
                    <a:cubicBezTo>
                      <a:pt x="82840" y="80769"/>
                      <a:pt x="83181" y="81153"/>
                      <a:pt x="83181" y="81153"/>
                    </a:cubicBezTo>
                    <a:cubicBezTo>
                      <a:pt x="83522" y="81153"/>
                      <a:pt x="83522" y="81153"/>
                      <a:pt x="83522" y="81153"/>
                    </a:cubicBezTo>
                    <a:cubicBezTo>
                      <a:pt x="83863" y="81153"/>
                      <a:pt x="84204" y="81538"/>
                      <a:pt x="84545" y="81923"/>
                    </a:cubicBezTo>
                    <a:cubicBezTo>
                      <a:pt x="84545" y="82307"/>
                      <a:pt x="84886" y="82692"/>
                      <a:pt x="85227" y="83076"/>
                    </a:cubicBezTo>
                    <a:cubicBezTo>
                      <a:pt x="85227" y="82692"/>
                      <a:pt x="85568" y="82692"/>
                      <a:pt x="85568" y="82692"/>
                    </a:cubicBezTo>
                    <a:cubicBezTo>
                      <a:pt x="85568" y="83076"/>
                      <a:pt x="85909" y="83076"/>
                      <a:pt x="85909" y="83461"/>
                    </a:cubicBezTo>
                    <a:cubicBezTo>
                      <a:pt x="85909" y="83461"/>
                      <a:pt x="85909" y="83846"/>
                      <a:pt x="85909" y="84230"/>
                    </a:cubicBezTo>
                    <a:cubicBezTo>
                      <a:pt x="85909" y="84230"/>
                      <a:pt x="85909" y="84230"/>
                      <a:pt x="86250" y="84230"/>
                    </a:cubicBezTo>
                    <a:cubicBezTo>
                      <a:pt x="86250" y="84230"/>
                      <a:pt x="86250" y="84230"/>
                      <a:pt x="86250" y="84230"/>
                    </a:cubicBezTo>
                    <a:cubicBezTo>
                      <a:pt x="86590" y="83846"/>
                      <a:pt x="86931" y="83461"/>
                      <a:pt x="87272" y="83076"/>
                    </a:cubicBezTo>
                    <a:cubicBezTo>
                      <a:pt x="87272" y="83076"/>
                      <a:pt x="87272" y="82692"/>
                      <a:pt x="87272" y="82692"/>
                    </a:cubicBezTo>
                    <a:cubicBezTo>
                      <a:pt x="87954" y="82692"/>
                      <a:pt x="88295" y="82307"/>
                      <a:pt x="88636" y="81923"/>
                    </a:cubicBezTo>
                    <a:cubicBezTo>
                      <a:pt x="88636" y="81923"/>
                      <a:pt x="88636" y="81538"/>
                      <a:pt x="88977" y="81538"/>
                    </a:cubicBezTo>
                    <a:cubicBezTo>
                      <a:pt x="88977" y="80769"/>
                      <a:pt x="88977" y="80384"/>
                      <a:pt x="88977" y="80000"/>
                    </a:cubicBezTo>
                    <a:cubicBezTo>
                      <a:pt x="88977" y="80000"/>
                      <a:pt x="88977" y="80000"/>
                      <a:pt x="88977" y="80000"/>
                    </a:cubicBezTo>
                    <a:cubicBezTo>
                      <a:pt x="88636" y="79230"/>
                      <a:pt x="88636" y="78846"/>
                      <a:pt x="88295" y="78461"/>
                    </a:cubicBezTo>
                    <a:cubicBezTo>
                      <a:pt x="88295" y="78076"/>
                      <a:pt x="87954" y="78076"/>
                      <a:pt x="87954" y="77692"/>
                    </a:cubicBezTo>
                    <a:cubicBezTo>
                      <a:pt x="87613" y="77307"/>
                      <a:pt x="87272" y="77307"/>
                      <a:pt x="86931" y="76923"/>
                    </a:cubicBezTo>
                    <a:cubicBezTo>
                      <a:pt x="86931" y="76923"/>
                      <a:pt x="86590" y="76538"/>
                      <a:pt x="86590" y="76153"/>
                    </a:cubicBezTo>
                    <a:cubicBezTo>
                      <a:pt x="86590" y="76153"/>
                      <a:pt x="86590" y="76153"/>
                      <a:pt x="86250" y="75769"/>
                    </a:cubicBezTo>
                    <a:cubicBezTo>
                      <a:pt x="86250" y="75769"/>
                      <a:pt x="86250" y="75769"/>
                      <a:pt x="85909" y="75769"/>
                    </a:cubicBezTo>
                    <a:cubicBezTo>
                      <a:pt x="85909" y="75769"/>
                      <a:pt x="85909" y="75769"/>
                      <a:pt x="85909" y="75384"/>
                    </a:cubicBezTo>
                    <a:cubicBezTo>
                      <a:pt x="85909" y="75384"/>
                      <a:pt x="85909" y="75000"/>
                      <a:pt x="86250" y="74615"/>
                    </a:cubicBezTo>
                    <a:cubicBezTo>
                      <a:pt x="86250" y="74615"/>
                      <a:pt x="86250" y="74230"/>
                      <a:pt x="86590" y="74230"/>
                    </a:cubicBezTo>
                    <a:cubicBezTo>
                      <a:pt x="86590" y="73846"/>
                      <a:pt x="86590" y="73846"/>
                      <a:pt x="86590" y="73846"/>
                    </a:cubicBezTo>
                    <a:cubicBezTo>
                      <a:pt x="86931" y="73461"/>
                      <a:pt x="87272" y="73461"/>
                      <a:pt x="87613" y="73076"/>
                    </a:cubicBezTo>
                    <a:cubicBezTo>
                      <a:pt x="87613" y="73076"/>
                      <a:pt x="87613" y="73076"/>
                      <a:pt x="87954" y="73076"/>
                    </a:cubicBezTo>
                    <a:cubicBezTo>
                      <a:pt x="87954" y="73076"/>
                      <a:pt x="87954" y="73076"/>
                      <a:pt x="87954" y="73076"/>
                    </a:cubicBezTo>
                    <a:cubicBezTo>
                      <a:pt x="88295" y="73461"/>
                      <a:pt x="88295" y="73461"/>
                      <a:pt x="88295" y="73461"/>
                    </a:cubicBezTo>
                    <a:cubicBezTo>
                      <a:pt x="88636" y="73846"/>
                      <a:pt x="88636" y="73846"/>
                      <a:pt x="88636" y="74230"/>
                    </a:cubicBezTo>
                    <a:cubicBezTo>
                      <a:pt x="88977" y="74230"/>
                      <a:pt x="88977" y="74230"/>
                      <a:pt x="88977" y="73846"/>
                    </a:cubicBezTo>
                    <a:cubicBezTo>
                      <a:pt x="89318" y="73846"/>
                      <a:pt x="88977" y="73846"/>
                      <a:pt x="88977" y="73846"/>
                    </a:cubicBezTo>
                    <a:cubicBezTo>
                      <a:pt x="89318" y="73846"/>
                      <a:pt x="89318" y="73846"/>
                      <a:pt x="89318" y="73846"/>
                    </a:cubicBezTo>
                    <a:cubicBezTo>
                      <a:pt x="89318" y="73461"/>
                      <a:pt x="89318" y="73461"/>
                      <a:pt x="89318" y="73461"/>
                    </a:cubicBezTo>
                    <a:cubicBezTo>
                      <a:pt x="88977" y="73461"/>
                      <a:pt x="88977" y="73461"/>
                      <a:pt x="88977" y="73461"/>
                    </a:cubicBezTo>
                    <a:cubicBezTo>
                      <a:pt x="88977" y="73461"/>
                      <a:pt x="88977" y="73461"/>
                      <a:pt x="88977" y="73461"/>
                    </a:cubicBezTo>
                    <a:cubicBezTo>
                      <a:pt x="88977" y="73461"/>
                      <a:pt x="88977" y="73461"/>
                      <a:pt x="89318" y="73461"/>
                    </a:cubicBezTo>
                    <a:cubicBezTo>
                      <a:pt x="89659" y="73461"/>
                      <a:pt x="90000" y="73076"/>
                      <a:pt x="90340" y="73076"/>
                    </a:cubicBezTo>
                    <a:cubicBezTo>
                      <a:pt x="90681" y="72692"/>
                      <a:pt x="91022" y="72692"/>
                      <a:pt x="91022" y="72307"/>
                    </a:cubicBezTo>
                    <a:cubicBezTo>
                      <a:pt x="91022" y="72307"/>
                      <a:pt x="91022" y="72307"/>
                      <a:pt x="91363" y="72307"/>
                    </a:cubicBezTo>
                    <a:cubicBezTo>
                      <a:pt x="91363" y="72307"/>
                      <a:pt x="91363" y="72307"/>
                      <a:pt x="91704" y="72307"/>
                    </a:cubicBezTo>
                    <a:cubicBezTo>
                      <a:pt x="91704" y="72307"/>
                      <a:pt x="92045" y="71923"/>
                      <a:pt x="92386" y="71923"/>
                    </a:cubicBezTo>
                    <a:cubicBezTo>
                      <a:pt x="92386" y="71923"/>
                      <a:pt x="92727" y="71923"/>
                      <a:pt x="92727" y="71923"/>
                    </a:cubicBezTo>
                    <a:cubicBezTo>
                      <a:pt x="93068" y="71923"/>
                      <a:pt x="93068" y="71538"/>
                      <a:pt x="93409" y="71538"/>
                    </a:cubicBezTo>
                    <a:cubicBezTo>
                      <a:pt x="93409" y="71153"/>
                      <a:pt x="93409" y="71153"/>
                      <a:pt x="93409" y="71153"/>
                    </a:cubicBezTo>
                    <a:cubicBezTo>
                      <a:pt x="93750" y="71153"/>
                      <a:pt x="94090" y="70769"/>
                      <a:pt x="94090" y="70384"/>
                    </a:cubicBezTo>
                    <a:cubicBezTo>
                      <a:pt x="94090" y="70384"/>
                      <a:pt x="94090" y="70384"/>
                      <a:pt x="94090" y="70384"/>
                    </a:cubicBezTo>
                    <a:cubicBezTo>
                      <a:pt x="94431" y="70384"/>
                      <a:pt x="94431" y="70000"/>
                      <a:pt x="94772" y="69615"/>
                    </a:cubicBezTo>
                    <a:cubicBezTo>
                      <a:pt x="94772" y="69615"/>
                      <a:pt x="94772" y="69615"/>
                      <a:pt x="94772" y="69615"/>
                    </a:cubicBezTo>
                    <a:cubicBezTo>
                      <a:pt x="95113" y="69615"/>
                      <a:pt x="95113" y="69230"/>
                      <a:pt x="95113" y="69230"/>
                    </a:cubicBezTo>
                    <a:cubicBezTo>
                      <a:pt x="94772" y="68846"/>
                      <a:pt x="94772" y="68846"/>
                      <a:pt x="94772" y="68461"/>
                    </a:cubicBezTo>
                    <a:cubicBezTo>
                      <a:pt x="94772" y="68461"/>
                      <a:pt x="94772" y="68076"/>
                      <a:pt x="95113" y="68076"/>
                    </a:cubicBezTo>
                    <a:cubicBezTo>
                      <a:pt x="95454" y="68076"/>
                      <a:pt x="95454" y="67692"/>
                      <a:pt x="95454" y="67307"/>
                    </a:cubicBezTo>
                    <a:cubicBezTo>
                      <a:pt x="95454" y="67307"/>
                      <a:pt x="95454" y="66923"/>
                      <a:pt x="95795" y="66923"/>
                    </a:cubicBezTo>
                    <a:cubicBezTo>
                      <a:pt x="95795" y="66538"/>
                      <a:pt x="95795" y="66538"/>
                      <a:pt x="95795" y="66153"/>
                    </a:cubicBezTo>
                    <a:cubicBezTo>
                      <a:pt x="95795" y="66153"/>
                      <a:pt x="95795" y="65769"/>
                      <a:pt x="96136" y="65769"/>
                    </a:cubicBezTo>
                    <a:cubicBezTo>
                      <a:pt x="96136" y="65384"/>
                      <a:pt x="96136" y="65384"/>
                      <a:pt x="95795" y="65000"/>
                    </a:cubicBezTo>
                    <a:cubicBezTo>
                      <a:pt x="95795" y="65000"/>
                      <a:pt x="95795" y="64615"/>
                      <a:pt x="95454" y="64615"/>
                    </a:cubicBezTo>
                    <a:cubicBezTo>
                      <a:pt x="95454" y="64615"/>
                      <a:pt x="95454" y="64615"/>
                      <a:pt x="95454" y="64615"/>
                    </a:cubicBezTo>
                    <a:cubicBezTo>
                      <a:pt x="95454" y="64615"/>
                      <a:pt x="95454" y="64615"/>
                      <a:pt x="95454" y="64615"/>
                    </a:cubicBezTo>
                    <a:cubicBezTo>
                      <a:pt x="95113" y="64615"/>
                      <a:pt x="95113" y="64615"/>
                      <a:pt x="95113" y="64615"/>
                    </a:cubicBezTo>
                    <a:cubicBezTo>
                      <a:pt x="95454" y="64615"/>
                      <a:pt x="95454" y="64615"/>
                      <a:pt x="95454" y="64615"/>
                    </a:cubicBezTo>
                    <a:cubicBezTo>
                      <a:pt x="95454" y="64615"/>
                      <a:pt x="95454" y="64615"/>
                      <a:pt x="95454" y="64615"/>
                    </a:cubicBezTo>
                    <a:cubicBezTo>
                      <a:pt x="95454" y="64615"/>
                      <a:pt x="95454" y="64615"/>
                      <a:pt x="95454" y="64230"/>
                    </a:cubicBezTo>
                    <a:cubicBezTo>
                      <a:pt x="95454" y="64230"/>
                      <a:pt x="95454" y="64230"/>
                      <a:pt x="95795" y="64230"/>
                    </a:cubicBezTo>
                    <a:cubicBezTo>
                      <a:pt x="95795" y="63846"/>
                      <a:pt x="95795" y="63846"/>
                      <a:pt x="95795" y="63846"/>
                    </a:cubicBezTo>
                    <a:cubicBezTo>
                      <a:pt x="95454" y="63461"/>
                      <a:pt x="95454" y="63461"/>
                      <a:pt x="95454" y="63461"/>
                    </a:cubicBezTo>
                    <a:cubicBezTo>
                      <a:pt x="95454" y="63461"/>
                      <a:pt x="95454" y="63461"/>
                      <a:pt x="95454" y="63461"/>
                    </a:cubicBezTo>
                    <a:cubicBezTo>
                      <a:pt x="95113" y="63076"/>
                      <a:pt x="95113" y="63076"/>
                      <a:pt x="95113" y="63076"/>
                    </a:cubicBezTo>
                    <a:cubicBezTo>
                      <a:pt x="95454" y="63461"/>
                      <a:pt x="95454" y="63461"/>
                      <a:pt x="95454" y="63461"/>
                    </a:cubicBezTo>
                    <a:cubicBezTo>
                      <a:pt x="95454" y="63461"/>
                      <a:pt x="95454" y="63461"/>
                      <a:pt x="95454" y="63461"/>
                    </a:cubicBezTo>
                    <a:cubicBezTo>
                      <a:pt x="95454" y="63076"/>
                      <a:pt x="95454" y="63076"/>
                      <a:pt x="95454" y="63076"/>
                    </a:cubicBezTo>
                    <a:cubicBezTo>
                      <a:pt x="95795" y="63076"/>
                      <a:pt x="95795" y="63076"/>
                      <a:pt x="95454" y="62692"/>
                    </a:cubicBezTo>
                    <a:cubicBezTo>
                      <a:pt x="95454" y="62692"/>
                      <a:pt x="95454" y="62692"/>
                      <a:pt x="95113" y="62307"/>
                    </a:cubicBezTo>
                    <a:cubicBezTo>
                      <a:pt x="95113" y="62307"/>
                      <a:pt x="94772" y="62307"/>
                      <a:pt x="94772" y="61923"/>
                    </a:cubicBezTo>
                    <a:cubicBezTo>
                      <a:pt x="94772" y="61538"/>
                      <a:pt x="94431" y="61153"/>
                      <a:pt x="94431" y="60769"/>
                    </a:cubicBezTo>
                    <a:cubicBezTo>
                      <a:pt x="94431" y="60769"/>
                      <a:pt x="94090" y="60769"/>
                      <a:pt x="94090" y="60384"/>
                    </a:cubicBezTo>
                    <a:cubicBezTo>
                      <a:pt x="93750" y="60384"/>
                      <a:pt x="93750" y="60384"/>
                      <a:pt x="93750" y="60384"/>
                    </a:cubicBezTo>
                    <a:cubicBezTo>
                      <a:pt x="93409" y="60000"/>
                      <a:pt x="93409" y="60000"/>
                      <a:pt x="93409" y="59615"/>
                    </a:cubicBezTo>
                    <a:cubicBezTo>
                      <a:pt x="93409" y="59615"/>
                      <a:pt x="93409" y="59230"/>
                      <a:pt x="93409" y="59230"/>
                    </a:cubicBezTo>
                    <a:cubicBezTo>
                      <a:pt x="93750" y="58846"/>
                      <a:pt x="93750" y="58846"/>
                      <a:pt x="93750" y="58846"/>
                    </a:cubicBezTo>
                    <a:cubicBezTo>
                      <a:pt x="93750" y="58461"/>
                      <a:pt x="94090" y="58076"/>
                      <a:pt x="94431" y="58076"/>
                    </a:cubicBezTo>
                    <a:cubicBezTo>
                      <a:pt x="94431" y="58076"/>
                      <a:pt x="94772" y="57692"/>
                      <a:pt x="95113" y="57692"/>
                    </a:cubicBezTo>
                    <a:cubicBezTo>
                      <a:pt x="95113" y="57692"/>
                      <a:pt x="95113" y="57692"/>
                      <a:pt x="95113" y="57692"/>
                    </a:cubicBezTo>
                    <a:cubicBezTo>
                      <a:pt x="95113" y="57692"/>
                      <a:pt x="95113" y="57307"/>
                      <a:pt x="95113" y="57307"/>
                    </a:cubicBezTo>
                    <a:cubicBezTo>
                      <a:pt x="95113" y="57307"/>
                      <a:pt x="95113" y="56923"/>
                      <a:pt x="94772" y="56923"/>
                    </a:cubicBezTo>
                    <a:cubicBezTo>
                      <a:pt x="94772" y="56923"/>
                      <a:pt x="94772" y="56923"/>
                      <a:pt x="94431" y="56923"/>
                    </a:cubicBezTo>
                    <a:cubicBezTo>
                      <a:pt x="94431" y="56923"/>
                      <a:pt x="94431" y="56923"/>
                      <a:pt x="94090" y="56923"/>
                    </a:cubicBezTo>
                    <a:cubicBezTo>
                      <a:pt x="94090" y="56923"/>
                      <a:pt x="94090" y="56923"/>
                      <a:pt x="93750" y="56923"/>
                    </a:cubicBezTo>
                    <a:cubicBezTo>
                      <a:pt x="93750" y="56538"/>
                      <a:pt x="93750" y="56923"/>
                      <a:pt x="93409" y="56923"/>
                    </a:cubicBezTo>
                    <a:cubicBezTo>
                      <a:pt x="93409" y="56923"/>
                      <a:pt x="93068" y="57307"/>
                      <a:pt x="93068" y="57307"/>
                    </a:cubicBezTo>
                    <a:cubicBezTo>
                      <a:pt x="93068" y="57307"/>
                      <a:pt x="93068" y="57307"/>
                      <a:pt x="92727" y="57307"/>
                    </a:cubicBezTo>
                    <a:cubicBezTo>
                      <a:pt x="92727" y="57692"/>
                      <a:pt x="92727" y="57307"/>
                      <a:pt x="92386" y="57307"/>
                    </a:cubicBezTo>
                    <a:cubicBezTo>
                      <a:pt x="92386" y="56923"/>
                      <a:pt x="92386" y="56923"/>
                      <a:pt x="92045" y="56923"/>
                    </a:cubicBezTo>
                    <a:cubicBezTo>
                      <a:pt x="91704" y="56538"/>
                      <a:pt x="91704" y="56538"/>
                      <a:pt x="91363" y="56153"/>
                    </a:cubicBezTo>
                    <a:cubicBezTo>
                      <a:pt x="91363" y="56153"/>
                      <a:pt x="91363" y="55769"/>
                      <a:pt x="91704" y="55769"/>
                    </a:cubicBezTo>
                    <a:cubicBezTo>
                      <a:pt x="91704" y="55769"/>
                      <a:pt x="91704" y="55769"/>
                      <a:pt x="92045" y="55769"/>
                    </a:cubicBezTo>
                    <a:cubicBezTo>
                      <a:pt x="92045" y="55384"/>
                      <a:pt x="92386" y="55384"/>
                      <a:pt x="92386" y="55384"/>
                    </a:cubicBezTo>
                    <a:cubicBezTo>
                      <a:pt x="92386" y="55000"/>
                      <a:pt x="92386" y="54615"/>
                      <a:pt x="92727" y="54230"/>
                    </a:cubicBezTo>
                    <a:cubicBezTo>
                      <a:pt x="92727" y="54230"/>
                      <a:pt x="93068" y="54230"/>
                      <a:pt x="93068" y="53846"/>
                    </a:cubicBezTo>
                    <a:cubicBezTo>
                      <a:pt x="93068" y="53846"/>
                      <a:pt x="93068" y="53846"/>
                      <a:pt x="93068" y="53461"/>
                    </a:cubicBezTo>
                    <a:cubicBezTo>
                      <a:pt x="93409" y="53461"/>
                      <a:pt x="93409" y="53461"/>
                      <a:pt x="93409" y="53461"/>
                    </a:cubicBezTo>
                    <a:cubicBezTo>
                      <a:pt x="93750" y="53461"/>
                      <a:pt x="93750" y="53461"/>
                      <a:pt x="94090" y="53461"/>
                    </a:cubicBezTo>
                    <a:cubicBezTo>
                      <a:pt x="94090" y="53846"/>
                      <a:pt x="94090" y="53846"/>
                      <a:pt x="94090" y="54230"/>
                    </a:cubicBezTo>
                    <a:cubicBezTo>
                      <a:pt x="94090" y="54230"/>
                      <a:pt x="93750" y="54230"/>
                      <a:pt x="93750" y="54230"/>
                    </a:cubicBezTo>
                    <a:cubicBezTo>
                      <a:pt x="93750" y="54615"/>
                      <a:pt x="93750" y="54615"/>
                      <a:pt x="93750" y="55000"/>
                    </a:cubicBezTo>
                    <a:cubicBezTo>
                      <a:pt x="93750" y="55000"/>
                      <a:pt x="93750" y="55000"/>
                      <a:pt x="94090" y="55000"/>
                    </a:cubicBezTo>
                    <a:cubicBezTo>
                      <a:pt x="94090" y="55384"/>
                      <a:pt x="93750" y="55384"/>
                      <a:pt x="93750" y="55384"/>
                    </a:cubicBezTo>
                    <a:cubicBezTo>
                      <a:pt x="93750" y="55384"/>
                      <a:pt x="93750" y="55384"/>
                      <a:pt x="93750" y="55384"/>
                    </a:cubicBezTo>
                    <a:cubicBezTo>
                      <a:pt x="93750" y="55769"/>
                      <a:pt x="93750" y="55769"/>
                      <a:pt x="93750" y="55769"/>
                    </a:cubicBezTo>
                    <a:cubicBezTo>
                      <a:pt x="93750" y="55769"/>
                      <a:pt x="94090" y="55769"/>
                      <a:pt x="94090" y="55769"/>
                    </a:cubicBezTo>
                    <a:cubicBezTo>
                      <a:pt x="94090" y="55769"/>
                      <a:pt x="94431" y="55384"/>
                      <a:pt x="94431" y="55384"/>
                    </a:cubicBezTo>
                    <a:cubicBezTo>
                      <a:pt x="94772" y="54615"/>
                      <a:pt x="95113" y="54615"/>
                      <a:pt x="95795" y="54615"/>
                    </a:cubicBezTo>
                    <a:cubicBezTo>
                      <a:pt x="95795" y="54615"/>
                      <a:pt x="95795" y="54615"/>
                      <a:pt x="95795" y="54615"/>
                    </a:cubicBezTo>
                    <a:cubicBezTo>
                      <a:pt x="95795" y="54615"/>
                      <a:pt x="96136" y="54615"/>
                      <a:pt x="96136" y="54615"/>
                    </a:cubicBezTo>
                    <a:cubicBezTo>
                      <a:pt x="96477" y="54615"/>
                      <a:pt x="96477" y="54615"/>
                      <a:pt x="96477" y="55000"/>
                    </a:cubicBezTo>
                    <a:cubicBezTo>
                      <a:pt x="96477" y="55384"/>
                      <a:pt x="96477" y="55769"/>
                      <a:pt x="96477" y="56153"/>
                    </a:cubicBezTo>
                    <a:cubicBezTo>
                      <a:pt x="96477" y="56153"/>
                      <a:pt x="96477" y="56538"/>
                      <a:pt x="96477" y="56538"/>
                    </a:cubicBezTo>
                    <a:cubicBezTo>
                      <a:pt x="96818" y="56538"/>
                      <a:pt x="96818" y="56923"/>
                      <a:pt x="96818" y="56538"/>
                    </a:cubicBezTo>
                    <a:cubicBezTo>
                      <a:pt x="97159" y="56538"/>
                      <a:pt x="97159" y="56538"/>
                      <a:pt x="97159" y="56538"/>
                    </a:cubicBezTo>
                    <a:cubicBezTo>
                      <a:pt x="97159" y="56538"/>
                      <a:pt x="97500" y="56538"/>
                      <a:pt x="97500" y="56923"/>
                    </a:cubicBezTo>
                    <a:cubicBezTo>
                      <a:pt x="97500" y="56923"/>
                      <a:pt x="97840" y="56923"/>
                      <a:pt x="97840" y="56923"/>
                    </a:cubicBezTo>
                    <a:cubicBezTo>
                      <a:pt x="97840" y="57307"/>
                      <a:pt x="97840" y="57307"/>
                      <a:pt x="97840" y="57307"/>
                    </a:cubicBezTo>
                    <a:cubicBezTo>
                      <a:pt x="97840" y="57692"/>
                      <a:pt x="97500" y="57692"/>
                      <a:pt x="97840" y="57692"/>
                    </a:cubicBezTo>
                    <a:cubicBezTo>
                      <a:pt x="98181" y="58076"/>
                      <a:pt x="98181" y="58461"/>
                      <a:pt x="98181" y="58846"/>
                    </a:cubicBezTo>
                    <a:cubicBezTo>
                      <a:pt x="98181" y="59230"/>
                      <a:pt x="98181" y="59230"/>
                      <a:pt x="98181" y="59230"/>
                    </a:cubicBezTo>
                    <a:cubicBezTo>
                      <a:pt x="98181" y="59615"/>
                      <a:pt x="98181" y="60000"/>
                      <a:pt x="98181" y="60000"/>
                    </a:cubicBezTo>
                    <a:cubicBezTo>
                      <a:pt x="98181" y="60000"/>
                      <a:pt x="98522" y="60000"/>
                      <a:pt x="98522" y="60000"/>
                    </a:cubicBezTo>
                    <a:cubicBezTo>
                      <a:pt x="98522" y="60000"/>
                      <a:pt x="98522" y="60000"/>
                      <a:pt x="98863" y="60000"/>
                    </a:cubicBezTo>
                    <a:cubicBezTo>
                      <a:pt x="98863" y="59615"/>
                      <a:pt x="99204" y="59615"/>
                      <a:pt x="99204" y="59615"/>
                    </a:cubicBezTo>
                    <a:cubicBezTo>
                      <a:pt x="99545" y="59615"/>
                      <a:pt x="99545" y="59615"/>
                      <a:pt x="99545" y="59615"/>
                    </a:cubicBezTo>
                    <a:cubicBezTo>
                      <a:pt x="99886" y="59615"/>
                      <a:pt x="99886" y="59615"/>
                      <a:pt x="99886" y="59230"/>
                    </a:cubicBezTo>
                    <a:cubicBezTo>
                      <a:pt x="100227" y="59230"/>
                      <a:pt x="100227" y="58846"/>
                      <a:pt x="100227" y="58461"/>
                    </a:cubicBezTo>
                    <a:cubicBezTo>
                      <a:pt x="100227" y="58076"/>
                      <a:pt x="100227" y="58076"/>
                      <a:pt x="99886" y="57692"/>
                    </a:cubicBezTo>
                    <a:cubicBezTo>
                      <a:pt x="99886" y="56923"/>
                      <a:pt x="99886" y="56923"/>
                      <a:pt x="99204" y="56538"/>
                    </a:cubicBezTo>
                    <a:cubicBezTo>
                      <a:pt x="99204" y="56153"/>
                      <a:pt x="98863" y="56153"/>
                      <a:pt x="98863" y="55769"/>
                    </a:cubicBezTo>
                    <a:cubicBezTo>
                      <a:pt x="98863" y="55384"/>
                      <a:pt x="98522" y="55384"/>
                      <a:pt x="98522" y="55384"/>
                    </a:cubicBezTo>
                    <a:cubicBezTo>
                      <a:pt x="98181" y="55000"/>
                      <a:pt x="98181" y="55000"/>
                      <a:pt x="98181" y="55000"/>
                    </a:cubicBezTo>
                    <a:cubicBezTo>
                      <a:pt x="97840" y="54615"/>
                      <a:pt x="97840" y="54615"/>
                      <a:pt x="97840" y="54230"/>
                    </a:cubicBezTo>
                    <a:cubicBezTo>
                      <a:pt x="98181" y="54230"/>
                      <a:pt x="98181" y="54230"/>
                      <a:pt x="98181" y="53846"/>
                    </a:cubicBezTo>
                    <a:cubicBezTo>
                      <a:pt x="98181" y="53846"/>
                      <a:pt x="98522" y="53846"/>
                      <a:pt x="98522" y="53461"/>
                    </a:cubicBezTo>
                    <a:cubicBezTo>
                      <a:pt x="98863" y="53076"/>
                      <a:pt x="99204" y="52692"/>
                      <a:pt x="98863" y="51923"/>
                    </a:cubicBezTo>
                    <a:cubicBezTo>
                      <a:pt x="98863" y="51538"/>
                      <a:pt x="98863" y="51538"/>
                      <a:pt x="99204" y="51153"/>
                    </a:cubicBezTo>
                    <a:cubicBezTo>
                      <a:pt x="99204" y="51153"/>
                      <a:pt x="99204" y="50769"/>
                      <a:pt x="99545" y="50769"/>
                    </a:cubicBezTo>
                    <a:cubicBezTo>
                      <a:pt x="99545" y="50769"/>
                      <a:pt x="99545" y="50769"/>
                      <a:pt x="99545" y="50384"/>
                    </a:cubicBezTo>
                    <a:cubicBezTo>
                      <a:pt x="99886" y="50384"/>
                      <a:pt x="99886" y="50000"/>
                      <a:pt x="99886" y="50000"/>
                    </a:cubicBezTo>
                    <a:cubicBezTo>
                      <a:pt x="100227" y="50000"/>
                      <a:pt x="100227" y="50384"/>
                      <a:pt x="100568" y="50384"/>
                    </a:cubicBezTo>
                    <a:cubicBezTo>
                      <a:pt x="100568" y="50384"/>
                      <a:pt x="100909" y="50384"/>
                      <a:pt x="100909" y="50384"/>
                    </a:cubicBezTo>
                    <a:cubicBezTo>
                      <a:pt x="101250" y="50384"/>
                      <a:pt x="101250" y="50000"/>
                      <a:pt x="101590" y="50000"/>
                    </a:cubicBezTo>
                    <a:cubicBezTo>
                      <a:pt x="101590" y="49615"/>
                      <a:pt x="101931" y="49230"/>
                      <a:pt x="101931" y="48846"/>
                    </a:cubicBezTo>
                    <a:cubicBezTo>
                      <a:pt x="102272" y="48461"/>
                      <a:pt x="102613" y="47692"/>
                      <a:pt x="102613" y="47307"/>
                    </a:cubicBezTo>
                    <a:cubicBezTo>
                      <a:pt x="102613" y="47307"/>
                      <a:pt x="102613" y="46923"/>
                      <a:pt x="102613" y="46923"/>
                    </a:cubicBezTo>
                    <a:cubicBezTo>
                      <a:pt x="102954" y="46538"/>
                      <a:pt x="102954" y="45769"/>
                      <a:pt x="102954" y="45000"/>
                    </a:cubicBezTo>
                    <a:cubicBezTo>
                      <a:pt x="103295" y="44615"/>
                      <a:pt x="103295" y="44230"/>
                      <a:pt x="103295" y="43846"/>
                    </a:cubicBezTo>
                    <a:cubicBezTo>
                      <a:pt x="103295" y="43461"/>
                      <a:pt x="103295" y="43461"/>
                      <a:pt x="103295" y="43461"/>
                    </a:cubicBezTo>
                    <a:cubicBezTo>
                      <a:pt x="103636" y="43076"/>
                      <a:pt x="103636" y="42692"/>
                      <a:pt x="103636" y="42307"/>
                    </a:cubicBezTo>
                    <a:cubicBezTo>
                      <a:pt x="103295" y="41923"/>
                      <a:pt x="103295" y="41153"/>
                      <a:pt x="102954" y="40384"/>
                    </a:cubicBezTo>
                    <a:cubicBezTo>
                      <a:pt x="102954" y="40384"/>
                      <a:pt x="102954" y="40000"/>
                      <a:pt x="102954" y="40000"/>
                    </a:cubicBezTo>
                    <a:cubicBezTo>
                      <a:pt x="102954" y="39230"/>
                      <a:pt x="102613" y="38846"/>
                      <a:pt x="102613" y="38076"/>
                    </a:cubicBezTo>
                    <a:cubicBezTo>
                      <a:pt x="102613" y="38076"/>
                      <a:pt x="102954" y="38076"/>
                      <a:pt x="102954" y="38076"/>
                    </a:cubicBezTo>
                    <a:cubicBezTo>
                      <a:pt x="102954" y="38076"/>
                      <a:pt x="102954" y="38076"/>
                      <a:pt x="102954" y="38076"/>
                    </a:cubicBezTo>
                    <a:cubicBezTo>
                      <a:pt x="102954" y="38461"/>
                      <a:pt x="103295" y="38846"/>
                      <a:pt x="103636" y="38846"/>
                    </a:cubicBezTo>
                    <a:cubicBezTo>
                      <a:pt x="103636" y="39230"/>
                      <a:pt x="103636" y="39615"/>
                      <a:pt x="103977" y="40000"/>
                    </a:cubicBezTo>
                    <a:cubicBezTo>
                      <a:pt x="103977" y="40000"/>
                      <a:pt x="103977" y="40000"/>
                      <a:pt x="103977" y="40384"/>
                    </a:cubicBezTo>
                    <a:cubicBezTo>
                      <a:pt x="104318" y="40769"/>
                      <a:pt x="104318" y="41153"/>
                      <a:pt x="104318" y="41538"/>
                    </a:cubicBezTo>
                    <a:cubicBezTo>
                      <a:pt x="104318" y="41538"/>
                      <a:pt x="104318" y="41538"/>
                      <a:pt x="104318" y="41538"/>
                    </a:cubicBezTo>
                    <a:cubicBezTo>
                      <a:pt x="104318" y="41923"/>
                      <a:pt x="104318" y="42307"/>
                      <a:pt x="104659" y="42692"/>
                    </a:cubicBezTo>
                    <a:cubicBezTo>
                      <a:pt x="105000" y="43076"/>
                      <a:pt x="105000" y="43076"/>
                      <a:pt x="105000" y="43461"/>
                    </a:cubicBezTo>
                    <a:cubicBezTo>
                      <a:pt x="105000" y="43846"/>
                      <a:pt x="105000" y="44230"/>
                      <a:pt x="105000" y="44230"/>
                    </a:cubicBezTo>
                    <a:cubicBezTo>
                      <a:pt x="105340" y="44615"/>
                      <a:pt x="105340" y="44615"/>
                      <a:pt x="105340" y="45000"/>
                    </a:cubicBezTo>
                    <a:cubicBezTo>
                      <a:pt x="105340" y="45000"/>
                      <a:pt x="105340" y="45384"/>
                      <a:pt x="105340" y="45384"/>
                    </a:cubicBezTo>
                    <a:cubicBezTo>
                      <a:pt x="105340" y="45384"/>
                      <a:pt x="105340" y="45769"/>
                      <a:pt x="105681" y="45769"/>
                    </a:cubicBezTo>
                    <a:cubicBezTo>
                      <a:pt x="105681" y="45769"/>
                      <a:pt x="105681" y="45769"/>
                      <a:pt x="105681" y="45769"/>
                    </a:cubicBezTo>
                    <a:cubicBezTo>
                      <a:pt x="105681" y="45769"/>
                      <a:pt x="105681" y="45384"/>
                      <a:pt x="105681" y="45384"/>
                    </a:cubicBezTo>
                    <a:cubicBezTo>
                      <a:pt x="105681" y="45000"/>
                      <a:pt x="106022" y="45000"/>
                      <a:pt x="106022" y="45000"/>
                    </a:cubicBezTo>
                    <a:cubicBezTo>
                      <a:pt x="106363" y="45000"/>
                      <a:pt x="106363" y="45384"/>
                      <a:pt x="106363" y="45384"/>
                    </a:cubicBezTo>
                    <a:cubicBezTo>
                      <a:pt x="106363" y="45384"/>
                      <a:pt x="106704" y="45384"/>
                      <a:pt x="106704" y="45384"/>
                    </a:cubicBezTo>
                    <a:cubicBezTo>
                      <a:pt x="106704" y="45384"/>
                      <a:pt x="106704" y="45384"/>
                      <a:pt x="106704" y="45384"/>
                    </a:cubicBezTo>
                    <a:cubicBezTo>
                      <a:pt x="106704" y="45000"/>
                      <a:pt x="106704" y="44615"/>
                      <a:pt x="106363" y="44615"/>
                    </a:cubicBezTo>
                    <a:cubicBezTo>
                      <a:pt x="106022" y="44615"/>
                      <a:pt x="106022" y="43846"/>
                      <a:pt x="105681" y="43846"/>
                    </a:cubicBezTo>
                    <a:cubicBezTo>
                      <a:pt x="105681" y="43461"/>
                      <a:pt x="105340" y="43461"/>
                      <a:pt x="105340" y="43076"/>
                    </a:cubicBezTo>
                    <a:cubicBezTo>
                      <a:pt x="105340" y="42692"/>
                      <a:pt x="105340" y="42307"/>
                      <a:pt x="105340" y="42307"/>
                    </a:cubicBezTo>
                    <a:cubicBezTo>
                      <a:pt x="105340" y="41923"/>
                      <a:pt x="105340" y="41923"/>
                      <a:pt x="105340" y="41923"/>
                    </a:cubicBezTo>
                    <a:cubicBezTo>
                      <a:pt x="105340" y="41923"/>
                      <a:pt x="105340" y="41538"/>
                      <a:pt x="105340" y="41538"/>
                    </a:cubicBezTo>
                    <a:cubicBezTo>
                      <a:pt x="105681" y="41538"/>
                      <a:pt x="105681" y="41538"/>
                      <a:pt x="105681" y="41538"/>
                    </a:cubicBezTo>
                    <a:cubicBezTo>
                      <a:pt x="106022" y="41538"/>
                      <a:pt x="105681" y="41153"/>
                      <a:pt x="105681" y="41153"/>
                    </a:cubicBezTo>
                    <a:cubicBezTo>
                      <a:pt x="105340" y="40000"/>
                      <a:pt x="104659" y="39230"/>
                      <a:pt x="103977" y="38076"/>
                    </a:cubicBezTo>
                    <a:cubicBezTo>
                      <a:pt x="103977" y="38076"/>
                      <a:pt x="103636" y="37692"/>
                      <a:pt x="103636" y="37307"/>
                    </a:cubicBezTo>
                    <a:cubicBezTo>
                      <a:pt x="103636" y="36923"/>
                      <a:pt x="103636" y="36923"/>
                      <a:pt x="103636" y="36923"/>
                    </a:cubicBezTo>
                    <a:cubicBezTo>
                      <a:pt x="103636" y="36153"/>
                      <a:pt x="103295" y="35769"/>
                      <a:pt x="102954" y="35384"/>
                    </a:cubicBezTo>
                    <a:cubicBezTo>
                      <a:pt x="102954" y="35384"/>
                      <a:pt x="102954" y="35000"/>
                      <a:pt x="102613" y="35000"/>
                    </a:cubicBezTo>
                    <a:cubicBezTo>
                      <a:pt x="102613" y="35000"/>
                      <a:pt x="102613" y="34615"/>
                      <a:pt x="102272" y="34615"/>
                    </a:cubicBezTo>
                    <a:cubicBezTo>
                      <a:pt x="102272" y="34615"/>
                      <a:pt x="102272" y="34615"/>
                      <a:pt x="102272" y="34615"/>
                    </a:cubicBezTo>
                    <a:cubicBezTo>
                      <a:pt x="102272" y="35000"/>
                      <a:pt x="102272" y="35000"/>
                      <a:pt x="102272" y="35000"/>
                    </a:cubicBezTo>
                    <a:cubicBezTo>
                      <a:pt x="102272" y="35000"/>
                      <a:pt x="102272" y="35000"/>
                      <a:pt x="102272" y="35000"/>
                    </a:cubicBezTo>
                    <a:cubicBezTo>
                      <a:pt x="102613" y="35384"/>
                      <a:pt x="102613" y="35384"/>
                      <a:pt x="102272" y="35769"/>
                    </a:cubicBezTo>
                    <a:cubicBezTo>
                      <a:pt x="102272" y="36153"/>
                      <a:pt x="102272" y="36153"/>
                      <a:pt x="102272" y="36153"/>
                    </a:cubicBezTo>
                    <a:cubicBezTo>
                      <a:pt x="102272" y="36153"/>
                      <a:pt x="102272" y="36538"/>
                      <a:pt x="102272" y="36538"/>
                    </a:cubicBezTo>
                    <a:cubicBezTo>
                      <a:pt x="102613" y="36923"/>
                      <a:pt x="102613" y="36923"/>
                      <a:pt x="102613" y="37307"/>
                    </a:cubicBezTo>
                    <a:cubicBezTo>
                      <a:pt x="102613" y="37307"/>
                      <a:pt x="102613" y="37692"/>
                      <a:pt x="102613" y="37692"/>
                    </a:cubicBezTo>
                    <a:cubicBezTo>
                      <a:pt x="102613" y="37692"/>
                      <a:pt x="102613" y="37692"/>
                      <a:pt x="102613" y="37307"/>
                    </a:cubicBezTo>
                    <a:cubicBezTo>
                      <a:pt x="102272" y="37307"/>
                      <a:pt x="102272" y="36923"/>
                      <a:pt x="102272" y="36923"/>
                    </a:cubicBezTo>
                    <a:cubicBezTo>
                      <a:pt x="102272" y="36923"/>
                      <a:pt x="102272" y="36923"/>
                      <a:pt x="102272" y="36538"/>
                    </a:cubicBezTo>
                    <a:cubicBezTo>
                      <a:pt x="102272" y="36153"/>
                      <a:pt x="101931" y="36153"/>
                      <a:pt x="101931" y="36153"/>
                    </a:cubicBezTo>
                    <a:cubicBezTo>
                      <a:pt x="101590" y="35769"/>
                      <a:pt x="101250" y="35384"/>
                      <a:pt x="100909" y="35384"/>
                    </a:cubicBezTo>
                    <a:cubicBezTo>
                      <a:pt x="100909" y="35384"/>
                      <a:pt x="100568" y="35000"/>
                      <a:pt x="100568" y="35000"/>
                    </a:cubicBezTo>
                    <a:cubicBezTo>
                      <a:pt x="100568" y="35000"/>
                      <a:pt x="100227" y="35384"/>
                      <a:pt x="100227" y="35384"/>
                    </a:cubicBezTo>
                    <a:cubicBezTo>
                      <a:pt x="99886" y="35384"/>
                      <a:pt x="99886" y="35384"/>
                      <a:pt x="99886" y="35384"/>
                    </a:cubicBezTo>
                    <a:cubicBezTo>
                      <a:pt x="99886" y="35769"/>
                      <a:pt x="99886" y="35769"/>
                      <a:pt x="99545" y="36153"/>
                    </a:cubicBezTo>
                    <a:cubicBezTo>
                      <a:pt x="99545" y="36153"/>
                      <a:pt x="99545" y="36153"/>
                      <a:pt x="99545" y="36153"/>
                    </a:cubicBezTo>
                    <a:cubicBezTo>
                      <a:pt x="99545" y="35769"/>
                      <a:pt x="99204" y="35384"/>
                      <a:pt x="99204" y="35384"/>
                    </a:cubicBezTo>
                    <a:cubicBezTo>
                      <a:pt x="99204" y="35384"/>
                      <a:pt x="99204" y="35384"/>
                      <a:pt x="99204" y="35384"/>
                    </a:cubicBezTo>
                    <a:cubicBezTo>
                      <a:pt x="99204" y="35384"/>
                      <a:pt x="98863" y="35384"/>
                      <a:pt x="98863" y="35384"/>
                    </a:cubicBezTo>
                    <a:cubicBezTo>
                      <a:pt x="98863" y="35384"/>
                      <a:pt x="98863" y="35384"/>
                      <a:pt x="98863" y="35769"/>
                    </a:cubicBezTo>
                    <a:cubicBezTo>
                      <a:pt x="98863" y="35769"/>
                      <a:pt x="98863" y="35769"/>
                      <a:pt x="98863" y="35769"/>
                    </a:cubicBezTo>
                    <a:cubicBezTo>
                      <a:pt x="98863" y="35769"/>
                      <a:pt x="98863" y="35769"/>
                      <a:pt x="98863" y="35769"/>
                    </a:cubicBezTo>
                    <a:cubicBezTo>
                      <a:pt x="98522" y="35384"/>
                      <a:pt x="98522" y="35384"/>
                      <a:pt x="98522" y="35000"/>
                    </a:cubicBezTo>
                    <a:cubicBezTo>
                      <a:pt x="98522" y="35000"/>
                      <a:pt x="98181" y="35000"/>
                      <a:pt x="98181" y="35000"/>
                    </a:cubicBezTo>
                    <a:cubicBezTo>
                      <a:pt x="98181" y="35000"/>
                      <a:pt x="97840" y="35000"/>
                      <a:pt x="97840" y="35000"/>
                    </a:cubicBezTo>
                    <a:cubicBezTo>
                      <a:pt x="97840" y="35000"/>
                      <a:pt x="97840" y="35000"/>
                      <a:pt x="97500" y="35000"/>
                    </a:cubicBezTo>
                    <a:cubicBezTo>
                      <a:pt x="97500" y="35000"/>
                      <a:pt x="97500" y="34615"/>
                      <a:pt x="97500" y="34615"/>
                    </a:cubicBezTo>
                    <a:cubicBezTo>
                      <a:pt x="97500" y="34615"/>
                      <a:pt x="97500" y="34615"/>
                      <a:pt x="97500" y="34230"/>
                    </a:cubicBezTo>
                    <a:cubicBezTo>
                      <a:pt x="97500" y="34230"/>
                      <a:pt x="97840" y="33846"/>
                      <a:pt x="97840" y="33461"/>
                    </a:cubicBezTo>
                    <a:cubicBezTo>
                      <a:pt x="98181" y="33076"/>
                      <a:pt x="98181" y="33076"/>
                      <a:pt x="98181" y="32692"/>
                    </a:cubicBezTo>
                    <a:cubicBezTo>
                      <a:pt x="98181" y="31923"/>
                      <a:pt x="98522" y="31153"/>
                      <a:pt x="98863" y="30769"/>
                    </a:cubicBezTo>
                    <a:cubicBezTo>
                      <a:pt x="98863" y="30384"/>
                      <a:pt x="98863" y="30000"/>
                      <a:pt x="98863" y="29615"/>
                    </a:cubicBezTo>
                    <a:cubicBezTo>
                      <a:pt x="98863" y="29230"/>
                      <a:pt x="98863" y="29230"/>
                      <a:pt x="99204" y="28846"/>
                    </a:cubicBezTo>
                    <a:cubicBezTo>
                      <a:pt x="99204" y="28461"/>
                      <a:pt x="99204" y="28461"/>
                      <a:pt x="99204" y="28076"/>
                    </a:cubicBezTo>
                    <a:cubicBezTo>
                      <a:pt x="99204" y="28076"/>
                      <a:pt x="99204" y="27692"/>
                      <a:pt x="99204" y="27692"/>
                    </a:cubicBezTo>
                    <a:cubicBezTo>
                      <a:pt x="99204" y="27307"/>
                      <a:pt x="99545" y="27307"/>
                      <a:pt x="99886" y="27307"/>
                    </a:cubicBezTo>
                    <a:cubicBezTo>
                      <a:pt x="100227" y="27307"/>
                      <a:pt x="100568" y="26923"/>
                      <a:pt x="100909" y="26923"/>
                    </a:cubicBezTo>
                    <a:cubicBezTo>
                      <a:pt x="100909" y="26923"/>
                      <a:pt x="100909" y="26923"/>
                      <a:pt x="101250" y="26923"/>
                    </a:cubicBezTo>
                    <a:cubicBezTo>
                      <a:pt x="101250" y="26923"/>
                      <a:pt x="101590" y="26923"/>
                      <a:pt x="101590" y="26923"/>
                    </a:cubicBezTo>
                    <a:cubicBezTo>
                      <a:pt x="101590" y="26538"/>
                      <a:pt x="101931" y="26538"/>
                      <a:pt x="101931" y="26538"/>
                    </a:cubicBezTo>
                    <a:cubicBezTo>
                      <a:pt x="102272" y="26538"/>
                      <a:pt x="102613" y="26538"/>
                      <a:pt x="102954" y="26153"/>
                    </a:cubicBezTo>
                    <a:cubicBezTo>
                      <a:pt x="102954" y="26153"/>
                      <a:pt x="102954" y="26153"/>
                      <a:pt x="102954" y="26153"/>
                    </a:cubicBezTo>
                    <a:cubicBezTo>
                      <a:pt x="102954" y="26153"/>
                      <a:pt x="103295" y="25769"/>
                      <a:pt x="103295" y="25769"/>
                    </a:cubicBezTo>
                    <a:cubicBezTo>
                      <a:pt x="103295" y="25769"/>
                      <a:pt x="103295" y="25384"/>
                      <a:pt x="103636" y="25384"/>
                    </a:cubicBezTo>
                    <a:cubicBezTo>
                      <a:pt x="103977" y="25384"/>
                      <a:pt x="104318" y="25769"/>
                      <a:pt x="104659" y="25769"/>
                    </a:cubicBezTo>
                    <a:cubicBezTo>
                      <a:pt x="104659" y="25769"/>
                      <a:pt x="104659" y="25769"/>
                      <a:pt x="105000" y="25769"/>
                    </a:cubicBezTo>
                    <a:cubicBezTo>
                      <a:pt x="105000" y="25769"/>
                      <a:pt x="105000" y="25769"/>
                      <a:pt x="105000" y="25769"/>
                    </a:cubicBezTo>
                    <a:cubicBezTo>
                      <a:pt x="105000" y="26153"/>
                      <a:pt x="105000" y="26153"/>
                      <a:pt x="105000" y="26153"/>
                    </a:cubicBezTo>
                    <a:cubicBezTo>
                      <a:pt x="104659" y="26153"/>
                      <a:pt x="104659" y="26153"/>
                      <a:pt x="105000" y="26538"/>
                    </a:cubicBezTo>
                    <a:cubicBezTo>
                      <a:pt x="105000" y="26538"/>
                      <a:pt x="105000" y="26538"/>
                      <a:pt x="105340" y="26538"/>
                    </a:cubicBezTo>
                    <a:cubicBezTo>
                      <a:pt x="105340" y="26153"/>
                      <a:pt x="105681" y="26153"/>
                      <a:pt x="106022" y="25769"/>
                    </a:cubicBezTo>
                    <a:cubicBezTo>
                      <a:pt x="106022" y="25769"/>
                      <a:pt x="106363" y="25769"/>
                      <a:pt x="106363" y="25769"/>
                    </a:cubicBezTo>
                    <a:cubicBezTo>
                      <a:pt x="106363" y="25769"/>
                      <a:pt x="106704" y="25769"/>
                      <a:pt x="106704" y="25769"/>
                    </a:cubicBezTo>
                    <a:cubicBezTo>
                      <a:pt x="106704" y="25384"/>
                      <a:pt x="107045" y="25384"/>
                      <a:pt x="107045" y="25384"/>
                    </a:cubicBezTo>
                    <a:cubicBezTo>
                      <a:pt x="106704" y="25000"/>
                      <a:pt x="106704" y="25000"/>
                      <a:pt x="106363" y="25000"/>
                    </a:cubicBezTo>
                    <a:cubicBezTo>
                      <a:pt x="106363" y="25000"/>
                      <a:pt x="106363" y="25000"/>
                      <a:pt x="106363" y="25000"/>
                    </a:cubicBezTo>
                    <a:cubicBezTo>
                      <a:pt x="106363" y="25000"/>
                      <a:pt x="106363" y="25000"/>
                      <a:pt x="106363" y="24615"/>
                    </a:cubicBezTo>
                    <a:cubicBezTo>
                      <a:pt x="106022" y="24615"/>
                      <a:pt x="106022" y="24230"/>
                      <a:pt x="106363" y="23846"/>
                    </a:cubicBezTo>
                    <a:cubicBezTo>
                      <a:pt x="106363" y="23846"/>
                      <a:pt x="106363" y="23461"/>
                      <a:pt x="106363" y="23461"/>
                    </a:cubicBezTo>
                    <a:cubicBezTo>
                      <a:pt x="106363" y="23461"/>
                      <a:pt x="106363" y="23076"/>
                      <a:pt x="106363" y="22692"/>
                    </a:cubicBezTo>
                    <a:cubicBezTo>
                      <a:pt x="106363" y="22307"/>
                      <a:pt x="106363" y="21923"/>
                      <a:pt x="106363" y="21538"/>
                    </a:cubicBezTo>
                    <a:cubicBezTo>
                      <a:pt x="106363" y="21153"/>
                      <a:pt x="106363" y="21153"/>
                      <a:pt x="106704" y="21153"/>
                    </a:cubicBezTo>
                    <a:cubicBezTo>
                      <a:pt x="107045" y="20769"/>
                      <a:pt x="107045" y="20769"/>
                      <a:pt x="107386" y="20769"/>
                    </a:cubicBezTo>
                    <a:cubicBezTo>
                      <a:pt x="107386" y="20769"/>
                      <a:pt x="107727" y="20769"/>
                      <a:pt x="107727" y="20769"/>
                    </a:cubicBezTo>
                    <a:cubicBezTo>
                      <a:pt x="108068" y="20769"/>
                      <a:pt x="108068" y="20769"/>
                      <a:pt x="108068" y="20384"/>
                    </a:cubicBezTo>
                    <a:cubicBezTo>
                      <a:pt x="108068" y="20384"/>
                      <a:pt x="108409" y="20384"/>
                      <a:pt x="108409" y="20769"/>
                    </a:cubicBezTo>
                    <a:cubicBezTo>
                      <a:pt x="108409" y="20769"/>
                      <a:pt x="108409" y="21153"/>
                      <a:pt x="108409" y="21153"/>
                    </a:cubicBezTo>
                    <a:cubicBezTo>
                      <a:pt x="108409" y="21538"/>
                      <a:pt x="108409" y="21538"/>
                      <a:pt x="108750" y="21923"/>
                    </a:cubicBezTo>
                    <a:cubicBezTo>
                      <a:pt x="108750" y="21923"/>
                      <a:pt x="109090" y="21923"/>
                      <a:pt x="109090" y="21923"/>
                    </a:cubicBezTo>
                    <a:cubicBezTo>
                      <a:pt x="109090" y="21923"/>
                      <a:pt x="109431" y="21923"/>
                      <a:pt x="109431" y="21923"/>
                    </a:cubicBezTo>
                    <a:cubicBezTo>
                      <a:pt x="109431" y="21923"/>
                      <a:pt x="109431" y="21923"/>
                      <a:pt x="109431" y="21923"/>
                    </a:cubicBezTo>
                    <a:cubicBezTo>
                      <a:pt x="109431" y="21538"/>
                      <a:pt x="109431" y="21153"/>
                      <a:pt x="109431" y="20769"/>
                    </a:cubicBezTo>
                    <a:cubicBezTo>
                      <a:pt x="109772" y="20384"/>
                      <a:pt x="109772" y="20384"/>
                      <a:pt x="110113" y="20000"/>
                    </a:cubicBezTo>
                    <a:cubicBezTo>
                      <a:pt x="110113" y="20000"/>
                      <a:pt x="110113" y="20000"/>
                      <a:pt x="110113" y="20000"/>
                    </a:cubicBezTo>
                    <a:cubicBezTo>
                      <a:pt x="110113" y="20000"/>
                      <a:pt x="110113" y="20000"/>
                      <a:pt x="110113" y="20000"/>
                    </a:cubicBezTo>
                    <a:cubicBezTo>
                      <a:pt x="109772" y="19615"/>
                      <a:pt x="109431" y="18846"/>
                      <a:pt x="109431" y="18461"/>
                    </a:cubicBezTo>
                    <a:cubicBezTo>
                      <a:pt x="109431" y="18461"/>
                      <a:pt x="109431" y="18461"/>
                      <a:pt x="109431" y="18461"/>
                    </a:cubicBezTo>
                    <a:cubicBezTo>
                      <a:pt x="109431" y="18076"/>
                      <a:pt x="109772" y="18076"/>
                      <a:pt x="110113" y="18076"/>
                    </a:cubicBezTo>
                    <a:cubicBezTo>
                      <a:pt x="110113" y="18076"/>
                      <a:pt x="110113" y="18461"/>
                      <a:pt x="110113" y="18461"/>
                    </a:cubicBezTo>
                    <a:cubicBezTo>
                      <a:pt x="110113" y="18846"/>
                      <a:pt x="110113" y="18846"/>
                      <a:pt x="110113" y="19230"/>
                    </a:cubicBezTo>
                    <a:cubicBezTo>
                      <a:pt x="110454" y="19615"/>
                      <a:pt x="110454" y="20000"/>
                      <a:pt x="110454" y="20384"/>
                    </a:cubicBezTo>
                    <a:cubicBezTo>
                      <a:pt x="110454" y="20384"/>
                      <a:pt x="110454" y="20384"/>
                      <a:pt x="110454" y="20384"/>
                    </a:cubicBezTo>
                    <a:cubicBezTo>
                      <a:pt x="110795" y="20769"/>
                      <a:pt x="110795" y="21153"/>
                      <a:pt x="110795" y="21538"/>
                    </a:cubicBezTo>
                    <a:cubicBezTo>
                      <a:pt x="110795" y="21538"/>
                      <a:pt x="110454" y="21923"/>
                      <a:pt x="110454" y="21923"/>
                    </a:cubicBezTo>
                    <a:cubicBezTo>
                      <a:pt x="110454" y="21923"/>
                      <a:pt x="110454" y="21923"/>
                      <a:pt x="110454" y="21923"/>
                    </a:cubicBezTo>
                    <a:cubicBezTo>
                      <a:pt x="110454" y="22307"/>
                      <a:pt x="110113" y="22307"/>
                      <a:pt x="110113" y="22692"/>
                    </a:cubicBezTo>
                    <a:cubicBezTo>
                      <a:pt x="110454" y="23076"/>
                      <a:pt x="110454" y="23461"/>
                      <a:pt x="110113" y="24230"/>
                    </a:cubicBezTo>
                    <a:cubicBezTo>
                      <a:pt x="110113" y="24230"/>
                      <a:pt x="110113" y="24230"/>
                      <a:pt x="110113" y="24230"/>
                    </a:cubicBezTo>
                    <a:cubicBezTo>
                      <a:pt x="110113" y="25000"/>
                      <a:pt x="110113" y="25384"/>
                      <a:pt x="110113" y="25769"/>
                    </a:cubicBezTo>
                    <a:cubicBezTo>
                      <a:pt x="110113" y="26153"/>
                      <a:pt x="110113" y="26538"/>
                      <a:pt x="109772" y="26923"/>
                    </a:cubicBezTo>
                    <a:cubicBezTo>
                      <a:pt x="109772" y="26923"/>
                      <a:pt x="109772" y="26923"/>
                      <a:pt x="109772" y="27307"/>
                    </a:cubicBezTo>
                    <a:cubicBezTo>
                      <a:pt x="109772" y="27307"/>
                      <a:pt x="109431" y="27307"/>
                      <a:pt x="109431" y="27307"/>
                    </a:cubicBezTo>
                    <a:cubicBezTo>
                      <a:pt x="109431" y="27692"/>
                      <a:pt x="109431" y="27692"/>
                      <a:pt x="109431" y="27692"/>
                    </a:cubicBezTo>
                    <a:cubicBezTo>
                      <a:pt x="109431" y="28076"/>
                      <a:pt x="109772" y="28461"/>
                      <a:pt x="109431" y="28461"/>
                    </a:cubicBezTo>
                    <a:cubicBezTo>
                      <a:pt x="109431" y="28846"/>
                      <a:pt x="109431" y="28846"/>
                      <a:pt x="109431" y="29230"/>
                    </a:cubicBezTo>
                    <a:cubicBezTo>
                      <a:pt x="109431" y="29230"/>
                      <a:pt x="109431" y="29615"/>
                      <a:pt x="109431" y="29615"/>
                    </a:cubicBezTo>
                    <a:cubicBezTo>
                      <a:pt x="109431" y="30000"/>
                      <a:pt x="109431" y="30384"/>
                      <a:pt x="109772" y="30769"/>
                    </a:cubicBezTo>
                    <a:cubicBezTo>
                      <a:pt x="110113" y="31923"/>
                      <a:pt x="110454" y="33076"/>
                      <a:pt x="111136" y="34230"/>
                    </a:cubicBezTo>
                    <a:cubicBezTo>
                      <a:pt x="111477" y="34230"/>
                      <a:pt x="111477" y="34615"/>
                      <a:pt x="111818" y="35000"/>
                    </a:cubicBezTo>
                    <a:cubicBezTo>
                      <a:pt x="111818" y="35000"/>
                      <a:pt x="111818" y="35384"/>
                      <a:pt x="112159" y="35384"/>
                    </a:cubicBezTo>
                    <a:cubicBezTo>
                      <a:pt x="112159" y="35769"/>
                      <a:pt x="112500" y="36153"/>
                      <a:pt x="112500" y="36153"/>
                    </a:cubicBezTo>
                    <a:cubicBezTo>
                      <a:pt x="112500" y="36538"/>
                      <a:pt x="112500" y="36923"/>
                      <a:pt x="112840" y="36923"/>
                    </a:cubicBezTo>
                    <a:cubicBezTo>
                      <a:pt x="112840" y="37307"/>
                      <a:pt x="113181" y="37307"/>
                      <a:pt x="113181" y="37692"/>
                    </a:cubicBezTo>
                    <a:cubicBezTo>
                      <a:pt x="113181" y="37692"/>
                      <a:pt x="113181" y="37692"/>
                      <a:pt x="113522" y="37692"/>
                    </a:cubicBezTo>
                    <a:cubicBezTo>
                      <a:pt x="113522" y="37307"/>
                      <a:pt x="113522" y="37307"/>
                      <a:pt x="113522" y="36923"/>
                    </a:cubicBezTo>
                    <a:cubicBezTo>
                      <a:pt x="113863" y="36538"/>
                      <a:pt x="113863" y="35769"/>
                      <a:pt x="113863" y="35384"/>
                    </a:cubicBezTo>
                    <a:cubicBezTo>
                      <a:pt x="113522" y="35000"/>
                      <a:pt x="113522" y="34615"/>
                      <a:pt x="114204" y="34230"/>
                    </a:cubicBezTo>
                    <a:cubicBezTo>
                      <a:pt x="114204" y="34230"/>
                      <a:pt x="114204" y="34230"/>
                      <a:pt x="114204" y="34230"/>
                    </a:cubicBezTo>
                    <a:cubicBezTo>
                      <a:pt x="114204" y="34230"/>
                      <a:pt x="114204" y="34230"/>
                      <a:pt x="114204" y="33846"/>
                    </a:cubicBezTo>
                    <a:cubicBezTo>
                      <a:pt x="114204" y="33846"/>
                      <a:pt x="113863" y="33846"/>
                      <a:pt x="113863" y="33461"/>
                    </a:cubicBezTo>
                    <a:cubicBezTo>
                      <a:pt x="113863" y="33461"/>
                      <a:pt x="113863" y="33461"/>
                      <a:pt x="113863" y="33461"/>
                    </a:cubicBezTo>
                    <a:cubicBezTo>
                      <a:pt x="113863" y="33076"/>
                      <a:pt x="113863" y="32692"/>
                      <a:pt x="113863" y="32307"/>
                    </a:cubicBezTo>
                    <a:cubicBezTo>
                      <a:pt x="113863" y="32307"/>
                      <a:pt x="113863" y="31923"/>
                      <a:pt x="114204" y="31923"/>
                    </a:cubicBezTo>
                    <a:cubicBezTo>
                      <a:pt x="114204" y="31923"/>
                      <a:pt x="114545" y="31923"/>
                      <a:pt x="114545" y="31923"/>
                    </a:cubicBezTo>
                    <a:cubicBezTo>
                      <a:pt x="114545" y="31538"/>
                      <a:pt x="114545" y="31538"/>
                      <a:pt x="114545" y="31538"/>
                    </a:cubicBezTo>
                    <a:cubicBezTo>
                      <a:pt x="114545" y="31153"/>
                      <a:pt x="114545" y="31153"/>
                      <a:pt x="114204" y="30769"/>
                    </a:cubicBezTo>
                    <a:cubicBezTo>
                      <a:pt x="113863" y="30384"/>
                      <a:pt x="113863" y="30000"/>
                      <a:pt x="113863" y="29230"/>
                    </a:cubicBezTo>
                    <a:cubicBezTo>
                      <a:pt x="113863" y="29230"/>
                      <a:pt x="113863" y="29230"/>
                      <a:pt x="113863" y="29230"/>
                    </a:cubicBezTo>
                    <a:cubicBezTo>
                      <a:pt x="114204" y="29230"/>
                      <a:pt x="114204" y="29230"/>
                      <a:pt x="114204" y="29230"/>
                    </a:cubicBezTo>
                    <a:cubicBezTo>
                      <a:pt x="114204" y="29230"/>
                      <a:pt x="114545" y="28846"/>
                      <a:pt x="114545" y="28846"/>
                    </a:cubicBezTo>
                    <a:cubicBezTo>
                      <a:pt x="114204" y="28461"/>
                      <a:pt x="114204" y="28461"/>
                      <a:pt x="114204" y="28076"/>
                    </a:cubicBezTo>
                    <a:cubicBezTo>
                      <a:pt x="113863" y="28076"/>
                      <a:pt x="113863" y="28076"/>
                      <a:pt x="113863" y="28076"/>
                    </a:cubicBezTo>
                    <a:cubicBezTo>
                      <a:pt x="113522" y="28076"/>
                      <a:pt x="113522" y="28076"/>
                      <a:pt x="113522" y="27692"/>
                    </a:cubicBezTo>
                    <a:cubicBezTo>
                      <a:pt x="113522" y="27692"/>
                      <a:pt x="113181" y="27307"/>
                      <a:pt x="113522" y="26923"/>
                    </a:cubicBezTo>
                    <a:cubicBezTo>
                      <a:pt x="113522" y="26923"/>
                      <a:pt x="113522" y="26923"/>
                      <a:pt x="113522" y="26923"/>
                    </a:cubicBezTo>
                    <a:cubicBezTo>
                      <a:pt x="113522" y="26538"/>
                      <a:pt x="113522" y="26538"/>
                      <a:pt x="113522" y="26538"/>
                    </a:cubicBezTo>
                    <a:cubicBezTo>
                      <a:pt x="113181" y="26538"/>
                      <a:pt x="113181" y="26153"/>
                      <a:pt x="112840" y="26153"/>
                    </a:cubicBezTo>
                    <a:cubicBezTo>
                      <a:pt x="112840" y="26153"/>
                      <a:pt x="112840" y="26153"/>
                      <a:pt x="112840" y="26153"/>
                    </a:cubicBezTo>
                    <a:cubicBezTo>
                      <a:pt x="112840" y="26538"/>
                      <a:pt x="112840" y="26538"/>
                      <a:pt x="112500" y="26538"/>
                    </a:cubicBezTo>
                    <a:cubicBezTo>
                      <a:pt x="112500" y="26538"/>
                      <a:pt x="112500" y="26538"/>
                      <a:pt x="112500" y="26538"/>
                    </a:cubicBezTo>
                    <a:cubicBezTo>
                      <a:pt x="112500" y="26538"/>
                      <a:pt x="112500" y="26538"/>
                      <a:pt x="112500" y="26538"/>
                    </a:cubicBezTo>
                    <a:cubicBezTo>
                      <a:pt x="112840" y="26538"/>
                      <a:pt x="112840" y="26538"/>
                      <a:pt x="112840" y="26538"/>
                    </a:cubicBezTo>
                    <a:cubicBezTo>
                      <a:pt x="112840" y="26538"/>
                      <a:pt x="112840" y="26538"/>
                      <a:pt x="112500" y="26538"/>
                    </a:cubicBezTo>
                    <a:cubicBezTo>
                      <a:pt x="112500" y="26538"/>
                      <a:pt x="112500" y="26538"/>
                      <a:pt x="112500" y="26538"/>
                    </a:cubicBezTo>
                    <a:cubicBezTo>
                      <a:pt x="112500" y="26538"/>
                      <a:pt x="112500" y="26538"/>
                      <a:pt x="112500" y="26538"/>
                    </a:cubicBezTo>
                    <a:cubicBezTo>
                      <a:pt x="112500" y="26538"/>
                      <a:pt x="112500" y="26153"/>
                      <a:pt x="112159" y="26153"/>
                    </a:cubicBezTo>
                    <a:cubicBezTo>
                      <a:pt x="112159" y="25769"/>
                      <a:pt x="112159" y="25384"/>
                      <a:pt x="112159" y="25000"/>
                    </a:cubicBezTo>
                    <a:cubicBezTo>
                      <a:pt x="112159" y="24615"/>
                      <a:pt x="112159" y="23846"/>
                      <a:pt x="111818" y="23461"/>
                    </a:cubicBezTo>
                    <a:cubicBezTo>
                      <a:pt x="111818" y="23461"/>
                      <a:pt x="111818" y="23461"/>
                      <a:pt x="111818" y="23461"/>
                    </a:cubicBezTo>
                    <a:cubicBezTo>
                      <a:pt x="111818" y="23076"/>
                      <a:pt x="111818" y="22692"/>
                      <a:pt x="112159" y="22692"/>
                    </a:cubicBezTo>
                    <a:cubicBezTo>
                      <a:pt x="112159" y="22692"/>
                      <a:pt x="112500" y="22692"/>
                      <a:pt x="112500" y="22692"/>
                    </a:cubicBezTo>
                    <a:cubicBezTo>
                      <a:pt x="112500" y="22692"/>
                      <a:pt x="112500" y="22692"/>
                      <a:pt x="112500" y="22307"/>
                    </a:cubicBezTo>
                    <a:cubicBezTo>
                      <a:pt x="112500" y="22307"/>
                      <a:pt x="112500" y="22307"/>
                      <a:pt x="112840" y="21923"/>
                    </a:cubicBezTo>
                    <a:cubicBezTo>
                      <a:pt x="112840" y="21923"/>
                      <a:pt x="112840" y="21923"/>
                      <a:pt x="112840" y="21923"/>
                    </a:cubicBezTo>
                    <a:cubicBezTo>
                      <a:pt x="113181" y="22307"/>
                      <a:pt x="113181" y="22307"/>
                      <a:pt x="113181" y="22307"/>
                    </a:cubicBezTo>
                    <a:cubicBezTo>
                      <a:pt x="113181" y="22307"/>
                      <a:pt x="113181" y="22307"/>
                      <a:pt x="113181" y="22307"/>
                    </a:cubicBezTo>
                    <a:cubicBezTo>
                      <a:pt x="113522" y="22307"/>
                      <a:pt x="113522" y="22307"/>
                      <a:pt x="113522" y="22307"/>
                    </a:cubicBezTo>
                    <a:cubicBezTo>
                      <a:pt x="113522" y="22307"/>
                      <a:pt x="113522" y="21923"/>
                      <a:pt x="113522" y="21923"/>
                    </a:cubicBezTo>
                    <a:cubicBezTo>
                      <a:pt x="113522" y="21538"/>
                      <a:pt x="113522" y="21538"/>
                      <a:pt x="113863" y="21153"/>
                    </a:cubicBezTo>
                    <a:cubicBezTo>
                      <a:pt x="113863" y="21153"/>
                      <a:pt x="114204" y="21153"/>
                      <a:pt x="114545" y="20769"/>
                    </a:cubicBezTo>
                    <a:cubicBezTo>
                      <a:pt x="114545" y="20769"/>
                      <a:pt x="114886" y="21153"/>
                      <a:pt x="114886" y="21153"/>
                    </a:cubicBezTo>
                    <a:cubicBezTo>
                      <a:pt x="115227" y="21153"/>
                      <a:pt x="115227" y="21538"/>
                      <a:pt x="115227" y="21538"/>
                    </a:cubicBezTo>
                    <a:cubicBezTo>
                      <a:pt x="115568" y="21538"/>
                      <a:pt x="115568" y="21538"/>
                      <a:pt x="115568" y="21538"/>
                    </a:cubicBezTo>
                    <a:cubicBezTo>
                      <a:pt x="115568" y="21538"/>
                      <a:pt x="115568" y="21538"/>
                      <a:pt x="115909" y="21538"/>
                    </a:cubicBezTo>
                    <a:cubicBezTo>
                      <a:pt x="115909" y="21538"/>
                      <a:pt x="115909" y="21538"/>
                      <a:pt x="115909" y="21538"/>
                    </a:cubicBezTo>
                    <a:cubicBezTo>
                      <a:pt x="115909" y="21153"/>
                      <a:pt x="115909" y="21153"/>
                      <a:pt x="115909" y="20769"/>
                    </a:cubicBezTo>
                    <a:cubicBezTo>
                      <a:pt x="115909" y="20384"/>
                      <a:pt x="115909" y="20384"/>
                      <a:pt x="115909" y="20000"/>
                    </a:cubicBezTo>
                    <a:cubicBezTo>
                      <a:pt x="115909" y="20000"/>
                      <a:pt x="115909" y="19615"/>
                      <a:pt x="116250" y="19230"/>
                    </a:cubicBezTo>
                    <a:cubicBezTo>
                      <a:pt x="116250" y="18846"/>
                      <a:pt x="116250" y="18076"/>
                      <a:pt x="116590" y="17692"/>
                    </a:cubicBezTo>
                    <a:cubicBezTo>
                      <a:pt x="116590" y="17692"/>
                      <a:pt x="116590" y="17307"/>
                      <a:pt x="116931" y="16923"/>
                    </a:cubicBezTo>
                    <a:cubicBezTo>
                      <a:pt x="116931" y="16538"/>
                      <a:pt x="117272" y="16153"/>
                      <a:pt x="117613" y="16153"/>
                    </a:cubicBezTo>
                    <a:cubicBezTo>
                      <a:pt x="117613" y="15769"/>
                      <a:pt x="117613" y="15769"/>
                      <a:pt x="117954" y="15769"/>
                    </a:cubicBezTo>
                    <a:cubicBezTo>
                      <a:pt x="117954" y="15769"/>
                      <a:pt x="118295" y="15769"/>
                      <a:pt x="118295" y="15769"/>
                    </a:cubicBezTo>
                    <a:cubicBezTo>
                      <a:pt x="118636" y="15769"/>
                      <a:pt x="118636" y="15769"/>
                      <a:pt x="118636" y="15769"/>
                    </a:cubicBezTo>
                    <a:cubicBezTo>
                      <a:pt x="118636" y="15769"/>
                      <a:pt x="118977" y="15769"/>
                      <a:pt x="118977" y="15769"/>
                    </a:cubicBezTo>
                    <a:cubicBezTo>
                      <a:pt x="118977" y="15384"/>
                      <a:pt x="118977" y="15000"/>
                      <a:pt x="118636" y="14615"/>
                    </a:cubicBezTo>
                    <a:cubicBezTo>
                      <a:pt x="118295" y="14615"/>
                      <a:pt x="118295" y="14230"/>
                      <a:pt x="118295" y="14230"/>
                    </a:cubicBezTo>
                    <a:cubicBezTo>
                      <a:pt x="118295" y="14230"/>
                      <a:pt x="118295" y="14230"/>
                      <a:pt x="118295" y="13846"/>
                    </a:cubicBezTo>
                    <a:cubicBezTo>
                      <a:pt x="117954" y="13846"/>
                      <a:pt x="117613"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076"/>
                      <a:pt x="117272" y="13076"/>
                    </a:cubicBezTo>
                    <a:cubicBezTo>
                      <a:pt x="117272" y="13076"/>
                      <a:pt x="116931" y="12692"/>
                      <a:pt x="116590" y="12692"/>
                    </a:cubicBezTo>
                    <a:cubicBezTo>
                      <a:pt x="116590" y="12692"/>
                      <a:pt x="116590" y="12692"/>
                      <a:pt x="116590" y="12692"/>
                    </a:cubicBezTo>
                    <a:cubicBezTo>
                      <a:pt x="116590" y="12692"/>
                      <a:pt x="116590" y="12692"/>
                      <a:pt x="116590" y="12692"/>
                    </a:cubicBezTo>
                    <a:cubicBezTo>
                      <a:pt x="116590" y="12307"/>
                      <a:pt x="116250" y="12307"/>
                      <a:pt x="116250" y="12307"/>
                    </a:cubicBezTo>
                    <a:cubicBezTo>
                      <a:pt x="115909" y="12307"/>
                      <a:pt x="115568" y="12307"/>
                      <a:pt x="115568" y="11923"/>
                    </a:cubicBezTo>
                    <a:cubicBezTo>
                      <a:pt x="115568" y="11923"/>
                      <a:pt x="115568" y="11538"/>
                      <a:pt x="115568" y="11538"/>
                    </a:cubicBezTo>
                    <a:cubicBezTo>
                      <a:pt x="115568" y="11538"/>
                      <a:pt x="115909" y="11538"/>
                      <a:pt x="115909" y="11538"/>
                    </a:cubicBezTo>
                    <a:cubicBezTo>
                      <a:pt x="116250" y="11538"/>
                      <a:pt x="116250" y="11153"/>
                      <a:pt x="116250" y="10769"/>
                    </a:cubicBezTo>
                    <a:cubicBezTo>
                      <a:pt x="116250" y="10384"/>
                      <a:pt x="116250" y="10000"/>
                      <a:pt x="116250" y="9615"/>
                    </a:cubicBezTo>
                    <a:cubicBezTo>
                      <a:pt x="116250" y="9615"/>
                      <a:pt x="116250" y="9615"/>
                      <a:pt x="116250" y="9230"/>
                    </a:cubicBezTo>
                    <a:cubicBezTo>
                      <a:pt x="116250" y="9230"/>
                      <a:pt x="116250" y="9230"/>
                      <a:pt x="116250" y="8846"/>
                    </a:cubicBezTo>
                    <a:cubicBezTo>
                      <a:pt x="115909" y="8846"/>
                      <a:pt x="115909" y="8461"/>
                      <a:pt x="115568" y="8461"/>
                    </a:cubicBezTo>
                    <a:cubicBezTo>
                      <a:pt x="115568" y="8461"/>
                      <a:pt x="115227" y="8461"/>
                      <a:pt x="115227" y="8076"/>
                    </a:cubicBezTo>
                    <a:cubicBezTo>
                      <a:pt x="115227" y="8076"/>
                      <a:pt x="115227" y="8076"/>
                      <a:pt x="115227" y="8076"/>
                    </a:cubicBezTo>
                    <a:cubicBezTo>
                      <a:pt x="115227" y="7692"/>
                      <a:pt x="115227" y="7692"/>
                      <a:pt x="115227" y="7692"/>
                    </a:cubicBezTo>
                    <a:cubicBezTo>
                      <a:pt x="115227" y="7307"/>
                      <a:pt x="115568" y="7307"/>
                      <a:pt x="115568" y="7692"/>
                    </a:cubicBezTo>
                    <a:cubicBezTo>
                      <a:pt x="115568" y="7692"/>
                      <a:pt x="115568" y="8076"/>
                      <a:pt x="115909" y="8076"/>
                    </a:cubicBezTo>
                    <a:cubicBezTo>
                      <a:pt x="116590" y="8461"/>
                      <a:pt x="116590" y="8461"/>
                      <a:pt x="116590" y="7692"/>
                    </a:cubicBezTo>
                    <a:cubicBezTo>
                      <a:pt x="116590" y="7692"/>
                      <a:pt x="116931" y="7692"/>
                      <a:pt x="116931" y="7692"/>
                    </a:cubicBezTo>
                    <a:cubicBezTo>
                      <a:pt x="116931" y="7307"/>
                      <a:pt x="116931" y="7307"/>
                      <a:pt x="117272" y="7307"/>
                    </a:cubicBezTo>
                    <a:cubicBezTo>
                      <a:pt x="117272" y="7307"/>
                      <a:pt x="117272" y="7307"/>
                      <a:pt x="117613" y="7307"/>
                    </a:cubicBezTo>
                    <a:cubicBezTo>
                      <a:pt x="117613" y="7692"/>
                      <a:pt x="117613" y="7692"/>
                      <a:pt x="117954" y="7692"/>
                    </a:cubicBezTo>
                    <a:cubicBezTo>
                      <a:pt x="117954" y="8076"/>
                      <a:pt x="118295" y="8076"/>
                      <a:pt x="118295" y="8076"/>
                    </a:cubicBezTo>
                    <a:cubicBezTo>
                      <a:pt x="118636" y="7692"/>
                      <a:pt x="118636" y="7692"/>
                      <a:pt x="118977" y="7692"/>
                    </a:cubicBezTo>
                    <a:cubicBezTo>
                      <a:pt x="118977" y="7692"/>
                      <a:pt x="119318" y="7692"/>
                      <a:pt x="119318" y="7692"/>
                    </a:cubicBezTo>
                    <a:cubicBezTo>
                      <a:pt x="119318" y="7692"/>
                      <a:pt x="119659" y="7692"/>
                      <a:pt x="119659" y="7692"/>
                    </a:cubicBezTo>
                    <a:cubicBezTo>
                      <a:pt x="119659" y="7692"/>
                      <a:pt x="119659" y="7692"/>
                      <a:pt x="119659" y="7692"/>
                    </a:cubicBezTo>
                    <a:cubicBezTo>
                      <a:pt x="119659" y="7692"/>
                      <a:pt x="120000" y="7307"/>
                      <a:pt x="120000" y="7307"/>
                    </a:cubicBezTo>
                    <a:cubicBezTo>
                      <a:pt x="119659" y="7307"/>
                      <a:pt x="120000" y="6923"/>
                      <a:pt x="119318" y="6538"/>
                    </a:cubicBezTo>
                    <a:cubicBezTo>
                      <a:pt x="119318" y="6538"/>
                      <a:pt x="119318" y="6538"/>
                      <a:pt x="119318" y="6538"/>
                    </a:cubicBezTo>
                    <a:cubicBezTo>
                      <a:pt x="119318" y="6538"/>
                      <a:pt x="119318" y="6153"/>
                      <a:pt x="119318" y="6153"/>
                    </a:cubicBezTo>
                    <a:cubicBezTo>
                      <a:pt x="119318" y="5769"/>
                      <a:pt x="119318" y="5769"/>
                      <a:pt x="118977" y="5384"/>
                    </a:cubicBezTo>
                    <a:cubicBezTo>
                      <a:pt x="118977" y="5384"/>
                      <a:pt x="118636" y="5384"/>
                      <a:pt x="118636" y="5000"/>
                    </a:cubicBezTo>
                    <a:cubicBezTo>
                      <a:pt x="118636" y="5000"/>
                      <a:pt x="118636" y="5000"/>
                      <a:pt x="118636" y="5000"/>
                    </a:cubicBezTo>
                    <a:cubicBezTo>
                      <a:pt x="118977" y="4615"/>
                      <a:pt x="118977" y="4230"/>
                      <a:pt x="118977" y="4230"/>
                    </a:cubicBezTo>
                    <a:cubicBezTo>
                      <a:pt x="118977" y="3846"/>
                      <a:pt x="118977" y="3846"/>
                      <a:pt x="118977" y="3846"/>
                    </a:cubicBezTo>
                    <a:cubicBezTo>
                      <a:pt x="118636" y="3461"/>
                      <a:pt x="118636" y="3076"/>
                      <a:pt x="118636" y="2692"/>
                    </a:cubicBezTo>
                    <a:cubicBezTo>
                      <a:pt x="118636" y="2692"/>
                      <a:pt x="118636" y="2692"/>
                      <a:pt x="118636" y="2692"/>
                    </a:cubicBezTo>
                    <a:cubicBezTo>
                      <a:pt x="118295" y="2692"/>
                      <a:pt x="118295" y="2692"/>
                      <a:pt x="118295" y="2692"/>
                    </a:cubicBezTo>
                    <a:cubicBezTo>
                      <a:pt x="117954" y="2692"/>
                      <a:pt x="117613" y="2307"/>
                      <a:pt x="117613" y="2307"/>
                    </a:cubicBezTo>
                    <a:cubicBezTo>
                      <a:pt x="117272" y="2307"/>
                      <a:pt x="117272" y="2307"/>
                      <a:pt x="117272" y="2307"/>
                    </a:cubicBezTo>
                    <a:cubicBezTo>
                      <a:pt x="116931" y="2307"/>
                      <a:pt x="116931" y="2307"/>
                      <a:pt x="116590" y="2307"/>
                    </a:cubicBezTo>
                    <a:cubicBezTo>
                      <a:pt x="116590" y="2692"/>
                      <a:pt x="116250" y="2692"/>
                      <a:pt x="115909" y="2692"/>
                    </a:cubicBezTo>
                    <a:cubicBezTo>
                      <a:pt x="115909" y="2692"/>
                      <a:pt x="115909" y="3076"/>
                      <a:pt x="115909" y="3076"/>
                    </a:cubicBezTo>
                    <a:cubicBezTo>
                      <a:pt x="115909" y="3076"/>
                      <a:pt x="115909" y="3076"/>
                      <a:pt x="115909" y="3461"/>
                    </a:cubicBezTo>
                    <a:cubicBezTo>
                      <a:pt x="115909" y="3461"/>
                      <a:pt x="116250" y="3461"/>
                      <a:pt x="116250" y="3846"/>
                    </a:cubicBezTo>
                    <a:cubicBezTo>
                      <a:pt x="116250" y="3846"/>
                      <a:pt x="116250" y="4230"/>
                      <a:pt x="116250" y="4230"/>
                    </a:cubicBezTo>
                    <a:cubicBezTo>
                      <a:pt x="116250" y="4230"/>
                      <a:pt x="116250" y="4230"/>
                      <a:pt x="116250" y="4230"/>
                    </a:cubicBezTo>
                    <a:cubicBezTo>
                      <a:pt x="116250" y="4230"/>
                      <a:pt x="116250" y="4230"/>
                      <a:pt x="116250" y="4230"/>
                    </a:cubicBezTo>
                    <a:cubicBezTo>
                      <a:pt x="115909" y="3846"/>
                      <a:pt x="115568" y="3461"/>
                      <a:pt x="115227" y="3076"/>
                    </a:cubicBezTo>
                    <a:cubicBezTo>
                      <a:pt x="114886" y="2692"/>
                      <a:pt x="114886" y="2692"/>
                      <a:pt x="114204" y="2692"/>
                    </a:cubicBezTo>
                    <a:cubicBezTo>
                      <a:pt x="114204" y="2692"/>
                      <a:pt x="113863" y="2692"/>
                      <a:pt x="113863" y="2692"/>
                    </a:cubicBezTo>
                    <a:cubicBezTo>
                      <a:pt x="113522" y="2692"/>
                      <a:pt x="113181" y="2692"/>
                      <a:pt x="113181" y="2692"/>
                    </a:cubicBezTo>
                    <a:cubicBezTo>
                      <a:pt x="112840" y="2307"/>
                      <a:pt x="112500" y="2307"/>
                      <a:pt x="112159" y="2307"/>
                    </a:cubicBezTo>
                    <a:cubicBezTo>
                      <a:pt x="111818" y="2307"/>
                      <a:pt x="111477" y="2307"/>
                      <a:pt x="111136" y="2307"/>
                    </a:cubicBezTo>
                    <a:cubicBezTo>
                      <a:pt x="111136" y="2307"/>
                      <a:pt x="110795" y="2307"/>
                      <a:pt x="110795" y="2307"/>
                    </a:cubicBezTo>
                    <a:cubicBezTo>
                      <a:pt x="110454" y="1923"/>
                      <a:pt x="110454" y="1923"/>
                      <a:pt x="110113" y="1923"/>
                    </a:cubicBezTo>
                    <a:cubicBezTo>
                      <a:pt x="109431" y="1923"/>
                      <a:pt x="109090" y="1538"/>
                      <a:pt x="108409" y="1923"/>
                    </a:cubicBezTo>
                    <a:cubicBezTo>
                      <a:pt x="108409" y="1923"/>
                      <a:pt x="108068" y="1923"/>
                      <a:pt x="108068" y="1538"/>
                    </a:cubicBezTo>
                    <a:cubicBezTo>
                      <a:pt x="107727" y="1538"/>
                      <a:pt x="107386" y="1538"/>
                      <a:pt x="107045" y="1923"/>
                    </a:cubicBezTo>
                    <a:cubicBezTo>
                      <a:pt x="106704" y="1923"/>
                      <a:pt x="106363" y="2307"/>
                      <a:pt x="106022" y="2307"/>
                    </a:cubicBezTo>
                    <a:cubicBezTo>
                      <a:pt x="105681" y="2307"/>
                      <a:pt x="105681" y="2307"/>
                      <a:pt x="105340" y="2307"/>
                    </a:cubicBezTo>
                    <a:cubicBezTo>
                      <a:pt x="105000" y="2307"/>
                      <a:pt x="105000" y="2307"/>
                      <a:pt x="104659" y="2307"/>
                    </a:cubicBezTo>
                    <a:cubicBezTo>
                      <a:pt x="104659" y="2307"/>
                      <a:pt x="104659" y="2307"/>
                      <a:pt x="104659" y="2692"/>
                    </a:cubicBezTo>
                    <a:cubicBezTo>
                      <a:pt x="104659" y="2692"/>
                      <a:pt x="105000" y="3076"/>
                      <a:pt x="105000" y="3461"/>
                    </a:cubicBezTo>
                    <a:cubicBezTo>
                      <a:pt x="105000" y="3461"/>
                      <a:pt x="105000" y="3461"/>
                      <a:pt x="105000" y="3461"/>
                    </a:cubicBezTo>
                    <a:cubicBezTo>
                      <a:pt x="105340" y="3846"/>
                      <a:pt x="105681" y="3846"/>
                      <a:pt x="105681" y="3846"/>
                    </a:cubicBezTo>
                    <a:cubicBezTo>
                      <a:pt x="106022" y="4230"/>
                      <a:pt x="106022" y="4230"/>
                      <a:pt x="106022" y="4615"/>
                    </a:cubicBezTo>
                    <a:cubicBezTo>
                      <a:pt x="106363" y="4615"/>
                      <a:pt x="106363" y="5000"/>
                      <a:pt x="106022" y="5000"/>
                    </a:cubicBezTo>
                    <a:cubicBezTo>
                      <a:pt x="106022" y="5000"/>
                      <a:pt x="106022" y="5000"/>
                      <a:pt x="106022" y="5384"/>
                    </a:cubicBezTo>
                    <a:cubicBezTo>
                      <a:pt x="105681" y="5384"/>
                      <a:pt x="105681" y="5384"/>
                      <a:pt x="105681" y="5384"/>
                    </a:cubicBezTo>
                    <a:cubicBezTo>
                      <a:pt x="105340" y="5000"/>
                      <a:pt x="105000" y="4615"/>
                      <a:pt x="104659" y="4615"/>
                    </a:cubicBezTo>
                    <a:cubicBezTo>
                      <a:pt x="104659" y="4615"/>
                      <a:pt x="104659" y="4615"/>
                      <a:pt x="104659" y="4615"/>
                    </a:cubicBezTo>
                    <a:cubicBezTo>
                      <a:pt x="104318" y="4615"/>
                      <a:pt x="104318" y="4615"/>
                      <a:pt x="104318" y="4615"/>
                    </a:cubicBezTo>
                    <a:cubicBezTo>
                      <a:pt x="104318" y="4230"/>
                      <a:pt x="104318" y="4230"/>
                      <a:pt x="104318" y="4230"/>
                    </a:cubicBezTo>
                    <a:cubicBezTo>
                      <a:pt x="103977" y="4230"/>
                      <a:pt x="104318" y="3846"/>
                      <a:pt x="104318" y="3846"/>
                    </a:cubicBezTo>
                    <a:cubicBezTo>
                      <a:pt x="104318" y="3846"/>
                      <a:pt x="104318" y="3461"/>
                      <a:pt x="104318" y="3461"/>
                    </a:cubicBezTo>
                    <a:cubicBezTo>
                      <a:pt x="103977" y="3076"/>
                      <a:pt x="103977" y="3076"/>
                      <a:pt x="103636" y="3076"/>
                    </a:cubicBezTo>
                    <a:cubicBezTo>
                      <a:pt x="103636" y="3076"/>
                      <a:pt x="103295" y="3461"/>
                      <a:pt x="103295" y="3461"/>
                    </a:cubicBezTo>
                    <a:cubicBezTo>
                      <a:pt x="103295" y="3846"/>
                      <a:pt x="103295" y="3846"/>
                      <a:pt x="103295" y="4230"/>
                    </a:cubicBezTo>
                    <a:cubicBezTo>
                      <a:pt x="103295" y="4230"/>
                      <a:pt x="103295" y="4615"/>
                      <a:pt x="103295" y="4615"/>
                    </a:cubicBezTo>
                    <a:cubicBezTo>
                      <a:pt x="102954" y="4615"/>
                      <a:pt x="102613" y="4615"/>
                      <a:pt x="102272" y="4615"/>
                    </a:cubicBezTo>
                    <a:cubicBezTo>
                      <a:pt x="102272" y="4615"/>
                      <a:pt x="101931" y="5000"/>
                      <a:pt x="101590" y="4615"/>
                    </a:cubicBezTo>
                    <a:cubicBezTo>
                      <a:pt x="101590" y="4615"/>
                      <a:pt x="101590" y="4615"/>
                      <a:pt x="101590" y="4615"/>
                    </a:cubicBezTo>
                    <a:cubicBezTo>
                      <a:pt x="101250" y="5000"/>
                      <a:pt x="100909" y="5000"/>
                      <a:pt x="100568" y="5384"/>
                    </a:cubicBezTo>
                    <a:cubicBezTo>
                      <a:pt x="100227" y="5769"/>
                      <a:pt x="99545" y="5769"/>
                      <a:pt x="99204" y="5769"/>
                    </a:cubicBezTo>
                    <a:cubicBezTo>
                      <a:pt x="99204" y="5769"/>
                      <a:pt x="98863" y="5769"/>
                      <a:pt x="98863" y="5384"/>
                    </a:cubicBezTo>
                    <a:cubicBezTo>
                      <a:pt x="98863" y="5384"/>
                      <a:pt x="98863" y="5384"/>
                      <a:pt x="98863" y="5384"/>
                    </a:cubicBezTo>
                    <a:cubicBezTo>
                      <a:pt x="98863" y="5000"/>
                      <a:pt x="98522" y="4230"/>
                      <a:pt x="97840" y="4230"/>
                    </a:cubicBezTo>
                    <a:cubicBezTo>
                      <a:pt x="97840" y="4230"/>
                      <a:pt x="97840" y="3846"/>
                      <a:pt x="97840" y="3846"/>
                    </a:cubicBezTo>
                    <a:cubicBezTo>
                      <a:pt x="97500" y="3461"/>
                      <a:pt x="96818" y="3461"/>
                      <a:pt x="96136" y="3846"/>
                    </a:cubicBezTo>
                    <a:cubicBezTo>
                      <a:pt x="96136" y="3846"/>
                      <a:pt x="96136" y="3846"/>
                      <a:pt x="96136" y="3846"/>
                    </a:cubicBezTo>
                    <a:cubicBezTo>
                      <a:pt x="95454" y="4230"/>
                      <a:pt x="95113" y="4230"/>
                      <a:pt x="94772" y="4615"/>
                    </a:cubicBezTo>
                    <a:cubicBezTo>
                      <a:pt x="94431" y="5000"/>
                      <a:pt x="94431" y="5000"/>
                      <a:pt x="94090" y="5000"/>
                    </a:cubicBezTo>
                    <a:cubicBezTo>
                      <a:pt x="93750" y="5384"/>
                      <a:pt x="93750" y="5000"/>
                      <a:pt x="93750" y="5000"/>
                    </a:cubicBezTo>
                    <a:cubicBezTo>
                      <a:pt x="93409" y="4615"/>
                      <a:pt x="93409" y="4615"/>
                      <a:pt x="93068" y="4615"/>
                    </a:cubicBezTo>
                    <a:cubicBezTo>
                      <a:pt x="93068" y="4615"/>
                      <a:pt x="93068" y="4230"/>
                      <a:pt x="92727" y="4230"/>
                    </a:cubicBezTo>
                    <a:cubicBezTo>
                      <a:pt x="92727" y="4230"/>
                      <a:pt x="92727" y="4230"/>
                      <a:pt x="92386" y="4230"/>
                    </a:cubicBezTo>
                    <a:cubicBezTo>
                      <a:pt x="92386" y="4615"/>
                      <a:pt x="92386" y="4615"/>
                      <a:pt x="92045" y="4615"/>
                    </a:cubicBezTo>
                    <a:cubicBezTo>
                      <a:pt x="92045" y="4230"/>
                      <a:pt x="92045" y="4230"/>
                      <a:pt x="92045" y="4230"/>
                    </a:cubicBezTo>
                    <a:cubicBezTo>
                      <a:pt x="91704" y="4230"/>
                      <a:pt x="91704" y="4230"/>
                      <a:pt x="91704" y="4230"/>
                    </a:cubicBezTo>
                    <a:cubicBezTo>
                      <a:pt x="91363" y="4230"/>
                      <a:pt x="91363" y="4230"/>
                      <a:pt x="91022" y="4230"/>
                    </a:cubicBezTo>
                    <a:cubicBezTo>
                      <a:pt x="91022" y="3846"/>
                      <a:pt x="91022" y="3846"/>
                      <a:pt x="91022" y="3846"/>
                    </a:cubicBezTo>
                    <a:cubicBezTo>
                      <a:pt x="91363" y="3461"/>
                      <a:pt x="91363" y="3461"/>
                      <a:pt x="91022" y="3461"/>
                    </a:cubicBezTo>
                    <a:cubicBezTo>
                      <a:pt x="91022" y="3461"/>
                      <a:pt x="91022" y="3461"/>
                      <a:pt x="91022" y="3076"/>
                    </a:cubicBezTo>
                    <a:cubicBezTo>
                      <a:pt x="90681" y="3076"/>
                      <a:pt x="90340" y="2692"/>
                      <a:pt x="90000" y="3076"/>
                    </a:cubicBezTo>
                    <a:cubicBezTo>
                      <a:pt x="90000" y="3076"/>
                      <a:pt x="89659" y="3076"/>
                      <a:pt x="89659" y="3076"/>
                    </a:cubicBezTo>
                    <a:cubicBezTo>
                      <a:pt x="89318" y="3076"/>
                      <a:pt x="89318" y="3076"/>
                      <a:pt x="89318" y="3461"/>
                    </a:cubicBezTo>
                    <a:cubicBezTo>
                      <a:pt x="88977" y="3461"/>
                      <a:pt x="88977" y="3461"/>
                      <a:pt x="88636" y="3461"/>
                    </a:cubicBezTo>
                    <a:cubicBezTo>
                      <a:pt x="88295" y="3461"/>
                      <a:pt x="87954" y="3461"/>
                      <a:pt x="87613" y="3461"/>
                    </a:cubicBezTo>
                    <a:cubicBezTo>
                      <a:pt x="87272" y="3461"/>
                      <a:pt x="86931" y="3461"/>
                      <a:pt x="86590" y="3461"/>
                    </a:cubicBezTo>
                    <a:cubicBezTo>
                      <a:pt x="86250" y="3461"/>
                      <a:pt x="85909" y="3846"/>
                      <a:pt x="85568" y="3461"/>
                    </a:cubicBezTo>
                    <a:cubicBezTo>
                      <a:pt x="85568" y="3461"/>
                      <a:pt x="85227" y="3461"/>
                      <a:pt x="85227" y="3461"/>
                    </a:cubicBezTo>
                    <a:cubicBezTo>
                      <a:pt x="85227" y="3846"/>
                      <a:pt x="85227" y="3846"/>
                      <a:pt x="85227" y="3846"/>
                    </a:cubicBezTo>
                    <a:cubicBezTo>
                      <a:pt x="85227" y="3846"/>
                      <a:pt x="85227" y="3846"/>
                      <a:pt x="85227" y="3846"/>
                    </a:cubicBezTo>
                    <a:cubicBezTo>
                      <a:pt x="85227" y="3846"/>
                      <a:pt x="85568" y="3846"/>
                      <a:pt x="85568" y="3846"/>
                    </a:cubicBezTo>
                    <a:cubicBezTo>
                      <a:pt x="85568" y="4230"/>
                      <a:pt x="85568" y="4230"/>
                      <a:pt x="85568" y="4230"/>
                    </a:cubicBezTo>
                    <a:cubicBezTo>
                      <a:pt x="85909" y="4230"/>
                      <a:pt x="85568" y="4230"/>
                      <a:pt x="85568" y="4230"/>
                    </a:cubicBezTo>
                    <a:cubicBezTo>
                      <a:pt x="85568" y="4615"/>
                      <a:pt x="85568" y="4615"/>
                      <a:pt x="85227" y="4615"/>
                    </a:cubicBezTo>
                    <a:cubicBezTo>
                      <a:pt x="85227" y="4615"/>
                      <a:pt x="85227" y="4615"/>
                      <a:pt x="85227" y="5000"/>
                    </a:cubicBezTo>
                    <a:cubicBezTo>
                      <a:pt x="85227" y="5000"/>
                      <a:pt x="85227" y="5384"/>
                      <a:pt x="85568" y="5384"/>
                    </a:cubicBezTo>
                    <a:cubicBezTo>
                      <a:pt x="85568" y="5384"/>
                      <a:pt x="85568"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568" y="5384"/>
                      <a:pt x="85568" y="5769"/>
                      <a:pt x="85909" y="5769"/>
                    </a:cubicBezTo>
                    <a:cubicBezTo>
                      <a:pt x="85909" y="5769"/>
                      <a:pt x="86250" y="6153"/>
                      <a:pt x="86250" y="6153"/>
                    </a:cubicBezTo>
                    <a:cubicBezTo>
                      <a:pt x="86250" y="6153"/>
                      <a:pt x="86250" y="6538"/>
                      <a:pt x="86250" y="6538"/>
                    </a:cubicBezTo>
                    <a:cubicBezTo>
                      <a:pt x="86250" y="6538"/>
                      <a:pt x="86250" y="6538"/>
                      <a:pt x="86250" y="6538"/>
                    </a:cubicBezTo>
                    <a:cubicBezTo>
                      <a:pt x="85909" y="6538"/>
                      <a:pt x="85568" y="6538"/>
                      <a:pt x="85568" y="6538"/>
                    </a:cubicBezTo>
                    <a:cubicBezTo>
                      <a:pt x="85568" y="6538"/>
                      <a:pt x="85227" y="6923"/>
                      <a:pt x="85227" y="6923"/>
                    </a:cubicBezTo>
                    <a:cubicBezTo>
                      <a:pt x="84886" y="6923"/>
                      <a:pt x="84886" y="6923"/>
                      <a:pt x="84545" y="6923"/>
                    </a:cubicBezTo>
                    <a:cubicBezTo>
                      <a:pt x="84545" y="6923"/>
                      <a:pt x="84545" y="6923"/>
                      <a:pt x="84204" y="6923"/>
                    </a:cubicBezTo>
                    <a:cubicBezTo>
                      <a:pt x="84204" y="6923"/>
                      <a:pt x="83863" y="6923"/>
                      <a:pt x="83863" y="7307"/>
                    </a:cubicBezTo>
                    <a:cubicBezTo>
                      <a:pt x="83863" y="7692"/>
                      <a:pt x="83522" y="7692"/>
                      <a:pt x="83522" y="7692"/>
                    </a:cubicBezTo>
                    <a:cubicBezTo>
                      <a:pt x="82840" y="7692"/>
                      <a:pt x="82500" y="7692"/>
                      <a:pt x="82159" y="7307"/>
                    </a:cubicBezTo>
                    <a:cubicBezTo>
                      <a:pt x="82159" y="7307"/>
                      <a:pt x="82159" y="7307"/>
                      <a:pt x="82159" y="7307"/>
                    </a:cubicBezTo>
                    <a:cubicBezTo>
                      <a:pt x="82159" y="7307"/>
                      <a:pt x="82159" y="7307"/>
                      <a:pt x="82159" y="7307"/>
                    </a:cubicBezTo>
                    <a:cubicBezTo>
                      <a:pt x="82159" y="7307"/>
                      <a:pt x="82159" y="7307"/>
                      <a:pt x="82159" y="7307"/>
                    </a:cubicBezTo>
                    <a:cubicBezTo>
                      <a:pt x="82159" y="7692"/>
                      <a:pt x="82159" y="8076"/>
                      <a:pt x="82159" y="8076"/>
                    </a:cubicBezTo>
                    <a:cubicBezTo>
                      <a:pt x="82500" y="8461"/>
                      <a:pt x="82500" y="8846"/>
                      <a:pt x="82500" y="9230"/>
                    </a:cubicBezTo>
                    <a:cubicBezTo>
                      <a:pt x="82500" y="9230"/>
                      <a:pt x="82500" y="9615"/>
                      <a:pt x="82500" y="9615"/>
                    </a:cubicBezTo>
                    <a:cubicBezTo>
                      <a:pt x="82159" y="9615"/>
                      <a:pt x="82159" y="9230"/>
                      <a:pt x="81818" y="9230"/>
                    </a:cubicBezTo>
                    <a:cubicBezTo>
                      <a:pt x="81477" y="9230"/>
                      <a:pt x="81136" y="8846"/>
                      <a:pt x="80795" y="8461"/>
                    </a:cubicBezTo>
                    <a:cubicBezTo>
                      <a:pt x="80795" y="8461"/>
                      <a:pt x="80795" y="8461"/>
                      <a:pt x="80795" y="8461"/>
                    </a:cubicBezTo>
                    <a:cubicBezTo>
                      <a:pt x="80795" y="8076"/>
                      <a:pt x="80795" y="8076"/>
                      <a:pt x="80454" y="8076"/>
                    </a:cubicBezTo>
                    <a:cubicBezTo>
                      <a:pt x="80113" y="8461"/>
                      <a:pt x="80113" y="8461"/>
                      <a:pt x="80113" y="8076"/>
                    </a:cubicBezTo>
                    <a:cubicBezTo>
                      <a:pt x="80113" y="8076"/>
                      <a:pt x="80113" y="8076"/>
                      <a:pt x="80113" y="8076"/>
                    </a:cubicBezTo>
                    <a:cubicBezTo>
                      <a:pt x="80113" y="8076"/>
                      <a:pt x="80113" y="8076"/>
                      <a:pt x="80113" y="8076"/>
                    </a:cubicBezTo>
                    <a:cubicBezTo>
                      <a:pt x="80113" y="8076"/>
                      <a:pt x="79772" y="8076"/>
                      <a:pt x="79772" y="8076"/>
                    </a:cubicBezTo>
                    <a:cubicBezTo>
                      <a:pt x="79772" y="8076"/>
                      <a:pt x="79772" y="8076"/>
                      <a:pt x="79772" y="7692"/>
                    </a:cubicBezTo>
                    <a:cubicBezTo>
                      <a:pt x="79772" y="7692"/>
                      <a:pt x="79772" y="7692"/>
                      <a:pt x="79772" y="7692"/>
                    </a:cubicBezTo>
                    <a:cubicBezTo>
                      <a:pt x="79772" y="7692"/>
                      <a:pt x="79772" y="7692"/>
                      <a:pt x="79772" y="8076"/>
                    </a:cubicBezTo>
                    <a:cubicBezTo>
                      <a:pt x="80113" y="8076"/>
                      <a:pt x="80113" y="8076"/>
                      <a:pt x="80113" y="8076"/>
                    </a:cubicBezTo>
                    <a:cubicBezTo>
                      <a:pt x="80113" y="8076"/>
                      <a:pt x="80113" y="8076"/>
                      <a:pt x="80113" y="8076"/>
                    </a:cubicBezTo>
                    <a:cubicBezTo>
                      <a:pt x="80113" y="7692"/>
                      <a:pt x="80113" y="7692"/>
                      <a:pt x="80113" y="7692"/>
                    </a:cubicBezTo>
                    <a:cubicBezTo>
                      <a:pt x="80113" y="7692"/>
                      <a:pt x="80454" y="7692"/>
                      <a:pt x="80454" y="7692"/>
                    </a:cubicBezTo>
                    <a:cubicBezTo>
                      <a:pt x="80113" y="7307"/>
                      <a:pt x="80113" y="7307"/>
                      <a:pt x="80113" y="6923"/>
                    </a:cubicBezTo>
                    <a:cubicBezTo>
                      <a:pt x="79772" y="6923"/>
                      <a:pt x="79772" y="6923"/>
                      <a:pt x="79772" y="6923"/>
                    </a:cubicBezTo>
                    <a:cubicBezTo>
                      <a:pt x="79431" y="6923"/>
                      <a:pt x="79431" y="6923"/>
                      <a:pt x="79431" y="6538"/>
                    </a:cubicBezTo>
                    <a:cubicBezTo>
                      <a:pt x="79431" y="6538"/>
                      <a:pt x="79431" y="6538"/>
                      <a:pt x="79431" y="6153"/>
                    </a:cubicBezTo>
                    <a:cubicBezTo>
                      <a:pt x="79431" y="6153"/>
                      <a:pt x="79090" y="5769"/>
                      <a:pt x="78750" y="5769"/>
                    </a:cubicBezTo>
                    <a:cubicBezTo>
                      <a:pt x="78750" y="5384"/>
                      <a:pt x="77727" y="5000"/>
                      <a:pt x="77727" y="5384"/>
                    </a:cubicBezTo>
                    <a:cubicBezTo>
                      <a:pt x="77727" y="5384"/>
                      <a:pt x="77386" y="5384"/>
                      <a:pt x="77386" y="5384"/>
                    </a:cubicBezTo>
                    <a:cubicBezTo>
                      <a:pt x="77386" y="5384"/>
                      <a:pt x="77386" y="5384"/>
                      <a:pt x="77045" y="5384"/>
                    </a:cubicBezTo>
                    <a:cubicBezTo>
                      <a:pt x="76704" y="5384"/>
                      <a:pt x="76363" y="5000"/>
                      <a:pt x="76022" y="5384"/>
                    </a:cubicBezTo>
                    <a:cubicBezTo>
                      <a:pt x="76022" y="5384"/>
                      <a:pt x="75681" y="5384"/>
                      <a:pt x="75681" y="5384"/>
                    </a:cubicBezTo>
                    <a:cubicBezTo>
                      <a:pt x="75681" y="5769"/>
                      <a:pt x="75340" y="5769"/>
                      <a:pt x="75681" y="5769"/>
                    </a:cubicBezTo>
                    <a:cubicBezTo>
                      <a:pt x="75681" y="6153"/>
                      <a:pt x="75681" y="6538"/>
                      <a:pt x="76022" y="6538"/>
                    </a:cubicBezTo>
                    <a:cubicBezTo>
                      <a:pt x="76022" y="6538"/>
                      <a:pt x="76022" y="6923"/>
                      <a:pt x="76022" y="6923"/>
                    </a:cubicBezTo>
                    <a:cubicBezTo>
                      <a:pt x="75681" y="6923"/>
                      <a:pt x="75340" y="7307"/>
                      <a:pt x="75000" y="7307"/>
                    </a:cubicBezTo>
                    <a:cubicBezTo>
                      <a:pt x="74659" y="7307"/>
                      <a:pt x="74318" y="7307"/>
                      <a:pt x="74318" y="7307"/>
                    </a:cubicBezTo>
                    <a:cubicBezTo>
                      <a:pt x="73977" y="6923"/>
                      <a:pt x="73977" y="6923"/>
                      <a:pt x="73977" y="7307"/>
                    </a:cubicBezTo>
                    <a:cubicBezTo>
                      <a:pt x="73636" y="7307"/>
                      <a:pt x="73295" y="7307"/>
                      <a:pt x="73295" y="6923"/>
                    </a:cubicBezTo>
                    <a:cubicBezTo>
                      <a:pt x="73295" y="6923"/>
                      <a:pt x="73295" y="6538"/>
                      <a:pt x="73295" y="6538"/>
                    </a:cubicBezTo>
                    <a:cubicBezTo>
                      <a:pt x="72954" y="6538"/>
                      <a:pt x="72954" y="6538"/>
                      <a:pt x="72954" y="6538"/>
                    </a:cubicBezTo>
                    <a:cubicBezTo>
                      <a:pt x="72272" y="6538"/>
                      <a:pt x="71931" y="6538"/>
                      <a:pt x="71590" y="6923"/>
                    </a:cubicBezTo>
                    <a:cubicBezTo>
                      <a:pt x="71250" y="6923"/>
                      <a:pt x="71250" y="6923"/>
                      <a:pt x="70909" y="6923"/>
                    </a:cubicBezTo>
                    <a:cubicBezTo>
                      <a:pt x="70909" y="6923"/>
                      <a:pt x="70568" y="7307"/>
                      <a:pt x="70568" y="7307"/>
                    </a:cubicBezTo>
                    <a:cubicBezTo>
                      <a:pt x="70227" y="7307"/>
                      <a:pt x="70227" y="6923"/>
                      <a:pt x="69886" y="6923"/>
                    </a:cubicBezTo>
                    <a:cubicBezTo>
                      <a:pt x="69886" y="6923"/>
                      <a:pt x="69886" y="6923"/>
                      <a:pt x="69886" y="6923"/>
                    </a:cubicBezTo>
                    <a:cubicBezTo>
                      <a:pt x="69886" y="6923"/>
                      <a:pt x="69886" y="6923"/>
                      <a:pt x="69886" y="7307"/>
                    </a:cubicBezTo>
                    <a:cubicBezTo>
                      <a:pt x="69886" y="7307"/>
                      <a:pt x="69545" y="7692"/>
                      <a:pt x="69204" y="7307"/>
                    </a:cubicBezTo>
                    <a:cubicBezTo>
                      <a:pt x="69204" y="7307"/>
                      <a:pt x="69204" y="7307"/>
                      <a:pt x="68863" y="6923"/>
                    </a:cubicBezTo>
                    <a:cubicBezTo>
                      <a:pt x="68863" y="6923"/>
                      <a:pt x="68863" y="6923"/>
                      <a:pt x="68863" y="6923"/>
                    </a:cubicBezTo>
                    <a:cubicBezTo>
                      <a:pt x="68863" y="6923"/>
                      <a:pt x="68522" y="6923"/>
                      <a:pt x="68522" y="6923"/>
                    </a:cubicBezTo>
                    <a:cubicBezTo>
                      <a:pt x="68181" y="6923"/>
                      <a:pt x="68181" y="6923"/>
                      <a:pt x="68181" y="7307"/>
                    </a:cubicBezTo>
                    <a:cubicBezTo>
                      <a:pt x="68181" y="7307"/>
                      <a:pt x="68181" y="7307"/>
                      <a:pt x="68181" y="7692"/>
                    </a:cubicBezTo>
                    <a:cubicBezTo>
                      <a:pt x="68181" y="7692"/>
                      <a:pt x="68181" y="7692"/>
                      <a:pt x="68181" y="7692"/>
                    </a:cubicBezTo>
                    <a:cubicBezTo>
                      <a:pt x="68181" y="8076"/>
                      <a:pt x="68522" y="8076"/>
                      <a:pt x="68522" y="8076"/>
                    </a:cubicBezTo>
                    <a:cubicBezTo>
                      <a:pt x="68522" y="8076"/>
                      <a:pt x="68522" y="8076"/>
                      <a:pt x="68522" y="8076"/>
                    </a:cubicBezTo>
                    <a:cubicBezTo>
                      <a:pt x="68522" y="8076"/>
                      <a:pt x="68522" y="8076"/>
                      <a:pt x="68522" y="8076"/>
                    </a:cubicBezTo>
                    <a:cubicBezTo>
                      <a:pt x="68522" y="7692"/>
                      <a:pt x="68522" y="7692"/>
                      <a:pt x="68522" y="7692"/>
                    </a:cubicBezTo>
                    <a:cubicBezTo>
                      <a:pt x="68522" y="7692"/>
                      <a:pt x="68522" y="7692"/>
                      <a:pt x="68522" y="7692"/>
                    </a:cubicBezTo>
                    <a:cubicBezTo>
                      <a:pt x="68522" y="7692"/>
                      <a:pt x="68863" y="7692"/>
                      <a:pt x="68522" y="7692"/>
                    </a:cubicBezTo>
                    <a:cubicBezTo>
                      <a:pt x="68522" y="7692"/>
                      <a:pt x="68522" y="7692"/>
                      <a:pt x="68522" y="7692"/>
                    </a:cubicBezTo>
                    <a:cubicBezTo>
                      <a:pt x="68522" y="7692"/>
                      <a:pt x="68522" y="8076"/>
                      <a:pt x="68522" y="8076"/>
                    </a:cubicBezTo>
                    <a:cubicBezTo>
                      <a:pt x="68522" y="8076"/>
                      <a:pt x="68522" y="8076"/>
                      <a:pt x="68522" y="8076"/>
                    </a:cubicBezTo>
                    <a:cubicBezTo>
                      <a:pt x="68522" y="8076"/>
                      <a:pt x="68522" y="8076"/>
                      <a:pt x="68522" y="8076"/>
                    </a:cubicBezTo>
                    <a:cubicBezTo>
                      <a:pt x="68522" y="8076"/>
                      <a:pt x="68522" y="8076"/>
                      <a:pt x="68522" y="8076"/>
                    </a:cubicBezTo>
                    <a:cubicBezTo>
                      <a:pt x="68181" y="8461"/>
                      <a:pt x="68181" y="8461"/>
                      <a:pt x="68181" y="8846"/>
                    </a:cubicBezTo>
                    <a:cubicBezTo>
                      <a:pt x="67840" y="9230"/>
                      <a:pt x="67500" y="9230"/>
                      <a:pt x="67159" y="9230"/>
                    </a:cubicBezTo>
                    <a:cubicBezTo>
                      <a:pt x="67159" y="9230"/>
                      <a:pt x="67159" y="9230"/>
                      <a:pt x="67159" y="9230"/>
                    </a:cubicBezTo>
                    <a:cubicBezTo>
                      <a:pt x="67159" y="8846"/>
                      <a:pt x="67159" y="8846"/>
                      <a:pt x="67159" y="8461"/>
                    </a:cubicBezTo>
                    <a:cubicBezTo>
                      <a:pt x="67159" y="8461"/>
                      <a:pt x="67500" y="8461"/>
                      <a:pt x="67500" y="8076"/>
                    </a:cubicBezTo>
                    <a:cubicBezTo>
                      <a:pt x="67500" y="8076"/>
                      <a:pt x="67500" y="8076"/>
                      <a:pt x="67500" y="7692"/>
                    </a:cubicBezTo>
                    <a:cubicBezTo>
                      <a:pt x="67500" y="7692"/>
                      <a:pt x="67500" y="7307"/>
                      <a:pt x="67840" y="6923"/>
                    </a:cubicBezTo>
                    <a:cubicBezTo>
                      <a:pt x="67840" y="6923"/>
                      <a:pt x="67840" y="6923"/>
                      <a:pt x="67840" y="6538"/>
                    </a:cubicBezTo>
                    <a:cubicBezTo>
                      <a:pt x="67840" y="6538"/>
                      <a:pt x="67840" y="6538"/>
                      <a:pt x="67840" y="6153"/>
                    </a:cubicBezTo>
                    <a:cubicBezTo>
                      <a:pt x="67840" y="6153"/>
                      <a:pt x="68181" y="5769"/>
                      <a:pt x="68181" y="5384"/>
                    </a:cubicBezTo>
                    <a:cubicBezTo>
                      <a:pt x="68181" y="5000"/>
                      <a:pt x="68181" y="4615"/>
                      <a:pt x="68522" y="4615"/>
                    </a:cubicBezTo>
                    <a:cubicBezTo>
                      <a:pt x="68522" y="4230"/>
                      <a:pt x="68522" y="3846"/>
                      <a:pt x="68181" y="3846"/>
                    </a:cubicBezTo>
                    <a:cubicBezTo>
                      <a:pt x="68181" y="3461"/>
                      <a:pt x="68181" y="3076"/>
                      <a:pt x="67840" y="2692"/>
                    </a:cubicBezTo>
                    <a:cubicBezTo>
                      <a:pt x="67840" y="2692"/>
                      <a:pt x="67840" y="2692"/>
                      <a:pt x="67840" y="2692"/>
                    </a:cubicBezTo>
                    <a:cubicBezTo>
                      <a:pt x="67500" y="2307"/>
                      <a:pt x="67500" y="2307"/>
                      <a:pt x="67159" y="1923"/>
                    </a:cubicBezTo>
                    <a:cubicBezTo>
                      <a:pt x="67159" y="1923"/>
                      <a:pt x="67159" y="1923"/>
                      <a:pt x="67159" y="1923"/>
                    </a:cubicBezTo>
                    <a:cubicBezTo>
                      <a:pt x="66818" y="1923"/>
                      <a:pt x="66818" y="2307"/>
                      <a:pt x="66818" y="1923"/>
                    </a:cubicBezTo>
                    <a:cubicBezTo>
                      <a:pt x="66818" y="1923"/>
                      <a:pt x="66477" y="1538"/>
                      <a:pt x="66136" y="1538"/>
                    </a:cubicBezTo>
                    <a:cubicBezTo>
                      <a:pt x="66136" y="1538"/>
                      <a:pt x="65795" y="1153"/>
                      <a:pt x="65454" y="1153"/>
                    </a:cubicBezTo>
                    <a:cubicBezTo>
                      <a:pt x="65454" y="1153"/>
                      <a:pt x="65113" y="1153"/>
                      <a:pt x="65113" y="1153"/>
                    </a:cubicBezTo>
                    <a:cubicBezTo>
                      <a:pt x="64772" y="1538"/>
                      <a:pt x="64431" y="1538"/>
                      <a:pt x="64090" y="1538"/>
                    </a:cubicBezTo>
                    <a:cubicBezTo>
                      <a:pt x="63750" y="1538"/>
                      <a:pt x="63750" y="1923"/>
                      <a:pt x="63750" y="1923"/>
                    </a:cubicBezTo>
                    <a:cubicBezTo>
                      <a:pt x="64090" y="1923"/>
                      <a:pt x="64090" y="1923"/>
                      <a:pt x="64090" y="2307"/>
                    </a:cubicBezTo>
                    <a:cubicBezTo>
                      <a:pt x="64090" y="2307"/>
                      <a:pt x="64090" y="2307"/>
                      <a:pt x="63750" y="2692"/>
                    </a:cubicBezTo>
                    <a:cubicBezTo>
                      <a:pt x="63750" y="2692"/>
                      <a:pt x="63409" y="2692"/>
                      <a:pt x="63409" y="2307"/>
                    </a:cubicBezTo>
                    <a:cubicBezTo>
                      <a:pt x="63409" y="2307"/>
                      <a:pt x="63409" y="1923"/>
                      <a:pt x="63409" y="1923"/>
                    </a:cubicBezTo>
                    <a:cubicBezTo>
                      <a:pt x="63409" y="1923"/>
                      <a:pt x="63409" y="1538"/>
                      <a:pt x="63409" y="1538"/>
                    </a:cubicBezTo>
                    <a:cubicBezTo>
                      <a:pt x="63409" y="1153"/>
                      <a:pt x="63068" y="1153"/>
                      <a:pt x="63068" y="1153"/>
                    </a:cubicBezTo>
                    <a:cubicBezTo>
                      <a:pt x="63068" y="1153"/>
                      <a:pt x="62727" y="1153"/>
                      <a:pt x="62727" y="1153"/>
                    </a:cubicBezTo>
                    <a:cubicBezTo>
                      <a:pt x="62727" y="1538"/>
                      <a:pt x="62386" y="1153"/>
                      <a:pt x="62386" y="1153"/>
                    </a:cubicBezTo>
                    <a:cubicBezTo>
                      <a:pt x="62045" y="1153"/>
                      <a:pt x="62045" y="1153"/>
                      <a:pt x="62045" y="769"/>
                    </a:cubicBezTo>
                    <a:cubicBezTo>
                      <a:pt x="62045" y="769"/>
                      <a:pt x="62045" y="384"/>
                      <a:pt x="61704" y="384"/>
                    </a:cubicBezTo>
                    <a:cubicBezTo>
                      <a:pt x="61363" y="384"/>
                      <a:pt x="61363" y="0"/>
                      <a:pt x="61022" y="0"/>
                    </a:cubicBezTo>
                    <a:cubicBezTo>
                      <a:pt x="60681" y="0"/>
                      <a:pt x="60681" y="0"/>
                      <a:pt x="60681" y="384"/>
                    </a:cubicBezTo>
                    <a:cubicBezTo>
                      <a:pt x="60681" y="384"/>
                      <a:pt x="60681" y="384"/>
                      <a:pt x="60681" y="384"/>
                    </a:cubicBezTo>
                    <a:cubicBezTo>
                      <a:pt x="60340" y="769"/>
                      <a:pt x="60340" y="1538"/>
                      <a:pt x="60340" y="1923"/>
                    </a:cubicBezTo>
                    <a:cubicBezTo>
                      <a:pt x="60340" y="2307"/>
                      <a:pt x="60340" y="2692"/>
                      <a:pt x="60681" y="3076"/>
                    </a:cubicBezTo>
                    <a:cubicBezTo>
                      <a:pt x="60681" y="3076"/>
                      <a:pt x="60681" y="3461"/>
                      <a:pt x="60681" y="3461"/>
                    </a:cubicBezTo>
                    <a:cubicBezTo>
                      <a:pt x="61022" y="3846"/>
                      <a:pt x="61022" y="3846"/>
                      <a:pt x="60681" y="3846"/>
                    </a:cubicBezTo>
                    <a:cubicBezTo>
                      <a:pt x="60681" y="3846"/>
                      <a:pt x="60340" y="3846"/>
                      <a:pt x="60000" y="3846"/>
                    </a:cubicBezTo>
                    <a:cubicBezTo>
                      <a:pt x="60000" y="3846"/>
                      <a:pt x="60000" y="4230"/>
                      <a:pt x="60000" y="4230"/>
                    </a:cubicBezTo>
                    <a:cubicBezTo>
                      <a:pt x="60000" y="4230"/>
                      <a:pt x="60000" y="4230"/>
                      <a:pt x="60000" y="4615"/>
                    </a:cubicBezTo>
                    <a:cubicBezTo>
                      <a:pt x="60000" y="4615"/>
                      <a:pt x="60000" y="5000"/>
                      <a:pt x="59659" y="5000"/>
                    </a:cubicBezTo>
                    <a:cubicBezTo>
                      <a:pt x="59659" y="5000"/>
                      <a:pt x="59659" y="5000"/>
                      <a:pt x="59659" y="5000"/>
                    </a:cubicBezTo>
                    <a:cubicBezTo>
                      <a:pt x="59318" y="5384"/>
                      <a:pt x="59318" y="5384"/>
                      <a:pt x="58977" y="5384"/>
                    </a:cubicBezTo>
                    <a:cubicBezTo>
                      <a:pt x="58977" y="5384"/>
                      <a:pt x="58977" y="5384"/>
                      <a:pt x="58977" y="5384"/>
                    </a:cubicBezTo>
                    <a:cubicBezTo>
                      <a:pt x="58977" y="5000"/>
                      <a:pt x="58977" y="5000"/>
                      <a:pt x="59318" y="5000"/>
                    </a:cubicBezTo>
                    <a:cubicBezTo>
                      <a:pt x="59318" y="4615"/>
                      <a:pt x="58977" y="4615"/>
                      <a:pt x="58977" y="4615"/>
                    </a:cubicBezTo>
                    <a:cubicBezTo>
                      <a:pt x="58636" y="4615"/>
                      <a:pt x="58636" y="4615"/>
                      <a:pt x="58636" y="5000"/>
                    </a:cubicBezTo>
                    <a:cubicBezTo>
                      <a:pt x="58636" y="5000"/>
                      <a:pt x="58636" y="5384"/>
                      <a:pt x="58295" y="5384"/>
                    </a:cubicBezTo>
                    <a:cubicBezTo>
                      <a:pt x="58295" y="5384"/>
                      <a:pt x="57954" y="5384"/>
                      <a:pt x="57954" y="5384"/>
                    </a:cubicBezTo>
                    <a:cubicBezTo>
                      <a:pt x="57954" y="5384"/>
                      <a:pt x="57613" y="5384"/>
                      <a:pt x="57613" y="5384"/>
                    </a:cubicBezTo>
                    <a:cubicBezTo>
                      <a:pt x="57613" y="5769"/>
                      <a:pt x="57272" y="5769"/>
                      <a:pt x="57613" y="6153"/>
                    </a:cubicBezTo>
                    <a:cubicBezTo>
                      <a:pt x="57613" y="6153"/>
                      <a:pt x="57613" y="6153"/>
                      <a:pt x="57613" y="6153"/>
                    </a:cubicBezTo>
                    <a:cubicBezTo>
                      <a:pt x="57272" y="6538"/>
                      <a:pt x="57272" y="6538"/>
                      <a:pt x="56931" y="6538"/>
                    </a:cubicBezTo>
                    <a:cubicBezTo>
                      <a:pt x="56590" y="6923"/>
                      <a:pt x="56590" y="6923"/>
                      <a:pt x="56250" y="7307"/>
                    </a:cubicBezTo>
                    <a:cubicBezTo>
                      <a:pt x="56250" y="7307"/>
                      <a:pt x="55909" y="7307"/>
                      <a:pt x="55909" y="7692"/>
                    </a:cubicBezTo>
                    <a:cubicBezTo>
                      <a:pt x="55909" y="8076"/>
                      <a:pt x="55909" y="8076"/>
                      <a:pt x="55568" y="8076"/>
                    </a:cubicBezTo>
                    <a:cubicBezTo>
                      <a:pt x="55568" y="8076"/>
                      <a:pt x="55568" y="8461"/>
                      <a:pt x="55227" y="8846"/>
                    </a:cubicBezTo>
                    <a:cubicBezTo>
                      <a:pt x="55227" y="8846"/>
                      <a:pt x="55227" y="8846"/>
                      <a:pt x="55227" y="8846"/>
                    </a:cubicBezTo>
                    <a:cubicBezTo>
                      <a:pt x="54886" y="9230"/>
                      <a:pt x="55227" y="9230"/>
                      <a:pt x="55227" y="9615"/>
                    </a:cubicBezTo>
                    <a:cubicBezTo>
                      <a:pt x="55227" y="9615"/>
                      <a:pt x="55227" y="10000"/>
                      <a:pt x="55227" y="10000"/>
                    </a:cubicBezTo>
                    <a:cubicBezTo>
                      <a:pt x="55568" y="10000"/>
                      <a:pt x="55568" y="10384"/>
                      <a:pt x="55909" y="10384"/>
                    </a:cubicBezTo>
                    <a:cubicBezTo>
                      <a:pt x="56250" y="10384"/>
                      <a:pt x="56590" y="10769"/>
                      <a:pt x="56590" y="10769"/>
                    </a:cubicBezTo>
                    <a:cubicBezTo>
                      <a:pt x="56590" y="10769"/>
                      <a:pt x="56590" y="11153"/>
                      <a:pt x="56590" y="11153"/>
                    </a:cubicBezTo>
                    <a:cubicBezTo>
                      <a:pt x="56590" y="11153"/>
                      <a:pt x="56590" y="11153"/>
                      <a:pt x="56590" y="11153"/>
                    </a:cubicBezTo>
                    <a:cubicBezTo>
                      <a:pt x="56590" y="11153"/>
                      <a:pt x="56590" y="11153"/>
                      <a:pt x="56590" y="11153"/>
                    </a:cubicBezTo>
                    <a:cubicBezTo>
                      <a:pt x="56590" y="10769"/>
                      <a:pt x="56250" y="10769"/>
                      <a:pt x="56250" y="10769"/>
                    </a:cubicBezTo>
                    <a:cubicBezTo>
                      <a:pt x="56250" y="10769"/>
                      <a:pt x="55909" y="10769"/>
                      <a:pt x="55909" y="11153"/>
                    </a:cubicBezTo>
                    <a:cubicBezTo>
                      <a:pt x="55568" y="11153"/>
                      <a:pt x="55227" y="11153"/>
                      <a:pt x="55227" y="11538"/>
                    </a:cubicBezTo>
                    <a:cubicBezTo>
                      <a:pt x="54886" y="11538"/>
                      <a:pt x="54545" y="11923"/>
                      <a:pt x="54204" y="11923"/>
                    </a:cubicBezTo>
                    <a:cubicBezTo>
                      <a:pt x="53863" y="11923"/>
                      <a:pt x="53863" y="11923"/>
                      <a:pt x="53863" y="11923"/>
                    </a:cubicBezTo>
                    <a:cubicBezTo>
                      <a:pt x="53522" y="12307"/>
                      <a:pt x="53522" y="12307"/>
                      <a:pt x="53522" y="12692"/>
                    </a:cubicBezTo>
                    <a:cubicBezTo>
                      <a:pt x="53522" y="13076"/>
                      <a:pt x="53863" y="13076"/>
                      <a:pt x="53863" y="13076"/>
                    </a:cubicBezTo>
                    <a:cubicBezTo>
                      <a:pt x="53863" y="13461"/>
                      <a:pt x="53863" y="13461"/>
                      <a:pt x="54204" y="13846"/>
                    </a:cubicBezTo>
                    <a:cubicBezTo>
                      <a:pt x="54204" y="13846"/>
                      <a:pt x="54204" y="13846"/>
                      <a:pt x="54204" y="14230"/>
                    </a:cubicBezTo>
                    <a:cubicBezTo>
                      <a:pt x="54204" y="14230"/>
                      <a:pt x="54204" y="14230"/>
                      <a:pt x="54545" y="14230"/>
                    </a:cubicBezTo>
                    <a:cubicBezTo>
                      <a:pt x="54545" y="14615"/>
                      <a:pt x="54886" y="14230"/>
                      <a:pt x="55227" y="14615"/>
                    </a:cubicBezTo>
                    <a:cubicBezTo>
                      <a:pt x="55227" y="14615"/>
                      <a:pt x="55568" y="15000"/>
                      <a:pt x="55568" y="15000"/>
                    </a:cubicBezTo>
                    <a:cubicBezTo>
                      <a:pt x="55568" y="15000"/>
                      <a:pt x="55909" y="15000"/>
                      <a:pt x="55909" y="15000"/>
                    </a:cubicBezTo>
                    <a:cubicBezTo>
                      <a:pt x="55909" y="15000"/>
                      <a:pt x="55909" y="15384"/>
                      <a:pt x="56250" y="15384"/>
                    </a:cubicBezTo>
                    <a:cubicBezTo>
                      <a:pt x="56250" y="15384"/>
                      <a:pt x="56250" y="15384"/>
                      <a:pt x="56250" y="15384"/>
                    </a:cubicBezTo>
                    <a:cubicBezTo>
                      <a:pt x="56590" y="15769"/>
                      <a:pt x="56590" y="16153"/>
                      <a:pt x="56931" y="16538"/>
                    </a:cubicBezTo>
                    <a:cubicBezTo>
                      <a:pt x="56931" y="16923"/>
                      <a:pt x="56931" y="16923"/>
                      <a:pt x="56590" y="16923"/>
                    </a:cubicBezTo>
                    <a:cubicBezTo>
                      <a:pt x="56590" y="16923"/>
                      <a:pt x="56590" y="16923"/>
                      <a:pt x="56590" y="16923"/>
                    </a:cubicBezTo>
                    <a:cubicBezTo>
                      <a:pt x="56590" y="17307"/>
                      <a:pt x="56590" y="17307"/>
                      <a:pt x="56590" y="17307"/>
                    </a:cubicBezTo>
                    <a:cubicBezTo>
                      <a:pt x="56590" y="17307"/>
                      <a:pt x="56250" y="17307"/>
                      <a:pt x="56250" y="17307"/>
                    </a:cubicBezTo>
                    <a:cubicBezTo>
                      <a:pt x="56250" y="17307"/>
                      <a:pt x="56250" y="17307"/>
                      <a:pt x="56250" y="17307"/>
                    </a:cubicBezTo>
                    <a:cubicBezTo>
                      <a:pt x="56250" y="17307"/>
                      <a:pt x="56250" y="17307"/>
                      <a:pt x="56590" y="17307"/>
                    </a:cubicBezTo>
                    <a:cubicBezTo>
                      <a:pt x="56590" y="17307"/>
                      <a:pt x="56590" y="16923"/>
                      <a:pt x="56590" y="16923"/>
                    </a:cubicBezTo>
                    <a:cubicBezTo>
                      <a:pt x="56250" y="16923"/>
                      <a:pt x="56250" y="16923"/>
                      <a:pt x="56250" y="16923"/>
                    </a:cubicBezTo>
                    <a:cubicBezTo>
                      <a:pt x="56250" y="16538"/>
                      <a:pt x="55909" y="16153"/>
                      <a:pt x="56250" y="15769"/>
                    </a:cubicBezTo>
                    <a:cubicBezTo>
                      <a:pt x="56250" y="15769"/>
                      <a:pt x="56250" y="15769"/>
                      <a:pt x="56250" y="15769"/>
                    </a:cubicBezTo>
                    <a:cubicBezTo>
                      <a:pt x="56250" y="15384"/>
                      <a:pt x="56250" y="15384"/>
                      <a:pt x="55909" y="15384"/>
                    </a:cubicBezTo>
                    <a:cubicBezTo>
                      <a:pt x="55909" y="15384"/>
                      <a:pt x="55568" y="15384"/>
                      <a:pt x="55568" y="15384"/>
                    </a:cubicBezTo>
                    <a:cubicBezTo>
                      <a:pt x="55227" y="15384"/>
                      <a:pt x="54886" y="15384"/>
                      <a:pt x="54886" y="15384"/>
                    </a:cubicBezTo>
                    <a:cubicBezTo>
                      <a:pt x="54545" y="15000"/>
                      <a:pt x="54545" y="15000"/>
                      <a:pt x="54545" y="15000"/>
                    </a:cubicBezTo>
                    <a:cubicBezTo>
                      <a:pt x="54204" y="14615"/>
                      <a:pt x="53863" y="14615"/>
                      <a:pt x="53522" y="14615"/>
                    </a:cubicBezTo>
                    <a:cubicBezTo>
                      <a:pt x="53522" y="14615"/>
                      <a:pt x="53181" y="14230"/>
                      <a:pt x="52840" y="14230"/>
                    </a:cubicBezTo>
                    <a:cubicBezTo>
                      <a:pt x="52840" y="14230"/>
                      <a:pt x="52500" y="14230"/>
                      <a:pt x="52500" y="14230"/>
                    </a:cubicBezTo>
                    <a:cubicBezTo>
                      <a:pt x="52500" y="14615"/>
                      <a:pt x="52500" y="14615"/>
                      <a:pt x="52500" y="15000"/>
                    </a:cubicBezTo>
                    <a:cubicBezTo>
                      <a:pt x="52500" y="15000"/>
                      <a:pt x="52500" y="15000"/>
                      <a:pt x="52500" y="15000"/>
                    </a:cubicBezTo>
                    <a:cubicBezTo>
                      <a:pt x="52500" y="15000"/>
                      <a:pt x="52500" y="15000"/>
                      <a:pt x="52840" y="15000"/>
                    </a:cubicBezTo>
                    <a:cubicBezTo>
                      <a:pt x="52840" y="15000"/>
                      <a:pt x="52840" y="15000"/>
                      <a:pt x="52840" y="15000"/>
                    </a:cubicBezTo>
                    <a:cubicBezTo>
                      <a:pt x="52840" y="15000"/>
                      <a:pt x="52840" y="15000"/>
                      <a:pt x="52840" y="15000"/>
                    </a:cubicBezTo>
                    <a:cubicBezTo>
                      <a:pt x="52840" y="15000"/>
                      <a:pt x="52840" y="15000"/>
                      <a:pt x="52840" y="15000"/>
                    </a:cubicBezTo>
                    <a:cubicBezTo>
                      <a:pt x="52840" y="15000"/>
                      <a:pt x="52840" y="15000"/>
                      <a:pt x="52840" y="15384"/>
                    </a:cubicBezTo>
                    <a:cubicBezTo>
                      <a:pt x="52840" y="15384"/>
                      <a:pt x="53181" y="15384"/>
                      <a:pt x="53181" y="15384"/>
                    </a:cubicBezTo>
                    <a:cubicBezTo>
                      <a:pt x="53181" y="15384"/>
                      <a:pt x="53181" y="15384"/>
                      <a:pt x="53181" y="15769"/>
                    </a:cubicBezTo>
                    <a:cubicBezTo>
                      <a:pt x="53181" y="15769"/>
                      <a:pt x="53181" y="15769"/>
                      <a:pt x="52840" y="15769"/>
                    </a:cubicBezTo>
                    <a:cubicBezTo>
                      <a:pt x="52840" y="15769"/>
                      <a:pt x="52840" y="15769"/>
                      <a:pt x="52840" y="15769"/>
                    </a:cubicBezTo>
                    <a:cubicBezTo>
                      <a:pt x="52500" y="15384"/>
                      <a:pt x="52500" y="15384"/>
                      <a:pt x="52500" y="15384"/>
                    </a:cubicBezTo>
                    <a:cubicBezTo>
                      <a:pt x="52500" y="15384"/>
                      <a:pt x="52159" y="15384"/>
                      <a:pt x="52159" y="15769"/>
                    </a:cubicBezTo>
                    <a:cubicBezTo>
                      <a:pt x="52159" y="15769"/>
                      <a:pt x="52159" y="15769"/>
                      <a:pt x="52159" y="15769"/>
                    </a:cubicBezTo>
                    <a:cubicBezTo>
                      <a:pt x="52159" y="16153"/>
                      <a:pt x="52500" y="16538"/>
                      <a:pt x="52840" y="16538"/>
                    </a:cubicBezTo>
                    <a:cubicBezTo>
                      <a:pt x="53181" y="16923"/>
                      <a:pt x="53181" y="16923"/>
                      <a:pt x="53522" y="16923"/>
                    </a:cubicBezTo>
                    <a:cubicBezTo>
                      <a:pt x="53522" y="16923"/>
                      <a:pt x="53522" y="16923"/>
                      <a:pt x="53522" y="16923"/>
                    </a:cubicBezTo>
                    <a:cubicBezTo>
                      <a:pt x="53522" y="16923"/>
                      <a:pt x="53863" y="16923"/>
                      <a:pt x="53863" y="16923"/>
                    </a:cubicBezTo>
                    <a:cubicBezTo>
                      <a:pt x="53863" y="16923"/>
                      <a:pt x="53522" y="16923"/>
                      <a:pt x="53522" y="16923"/>
                    </a:cubicBezTo>
                    <a:cubicBezTo>
                      <a:pt x="53522" y="16923"/>
                      <a:pt x="53522" y="16923"/>
                      <a:pt x="53181" y="16923"/>
                    </a:cubicBezTo>
                    <a:cubicBezTo>
                      <a:pt x="52840" y="16923"/>
                      <a:pt x="52840" y="16923"/>
                      <a:pt x="52500" y="16923"/>
                    </a:cubicBezTo>
                    <a:cubicBezTo>
                      <a:pt x="52159" y="16923"/>
                      <a:pt x="52159" y="16923"/>
                      <a:pt x="52159" y="16538"/>
                    </a:cubicBezTo>
                    <a:cubicBezTo>
                      <a:pt x="52159" y="16538"/>
                      <a:pt x="52159" y="16538"/>
                      <a:pt x="52159" y="16538"/>
                    </a:cubicBezTo>
                    <a:cubicBezTo>
                      <a:pt x="51818" y="16153"/>
                      <a:pt x="51818" y="15769"/>
                      <a:pt x="51818" y="15384"/>
                    </a:cubicBezTo>
                    <a:cubicBezTo>
                      <a:pt x="51818" y="15000"/>
                      <a:pt x="51477" y="15000"/>
                      <a:pt x="51477" y="14615"/>
                    </a:cubicBezTo>
                    <a:cubicBezTo>
                      <a:pt x="51136" y="14615"/>
                      <a:pt x="51136" y="14615"/>
                      <a:pt x="51136" y="14230"/>
                    </a:cubicBezTo>
                    <a:cubicBezTo>
                      <a:pt x="51136" y="14230"/>
                      <a:pt x="51136" y="14230"/>
                      <a:pt x="51136" y="14230"/>
                    </a:cubicBezTo>
                    <a:cubicBezTo>
                      <a:pt x="51136" y="14615"/>
                      <a:pt x="51136" y="14615"/>
                      <a:pt x="51136" y="14615"/>
                    </a:cubicBezTo>
                    <a:cubicBezTo>
                      <a:pt x="51136" y="14615"/>
                      <a:pt x="51136" y="15000"/>
                      <a:pt x="51136" y="15384"/>
                    </a:cubicBezTo>
                    <a:cubicBezTo>
                      <a:pt x="51136" y="15384"/>
                      <a:pt x="51136" y="15769"/>
                      <a:pt x="51136" y="15769"/>
                    </a:cubicBezTo>
                    <a:cubicBezTo>
                      <a:pt x="51136" y="15769"/>
                      <a:pt x="51136" y="15769"/>
                      <a:pt x="51136" y="15769"/>
                    </a:cubicBezTo>
                    <a:cubicBezTo>
                      <a:pt x="50795" y="16153"/>
                      <a:pt x="50795" y="16153"/>
                      <a:pt x="50795" y="16538"/>
                    </a:cubicBezTo>
                    <a:cubicBezTo>
                      <a:pt x="51136" y="16923"/>
                      <a:pt x="50795" y="16923"/>
                      <a:pt x="51136" y="17307"/>
                    </a:cubicBezTo>
                    <a:cubicBezTo>
                      <a:pt x="51136" y="17307"/>
                      <a:pt x="51136" y="17692"/>
                      <a:pt x="51477" y="17692"/>
                    </a:cubicBezTo>
                    <a:cubicBezTo>
                      <a:pt x="51477" y="17692"/>
                      <a:pt x="51477" y="17692"/>
                      <a:pt x="51818" y="18076"/>
                    </a:cubicBezTo>
                    <a:cubicBezTo>
                      <a:pt x="51818" y="18076"/>
                      <a:pt x="51818" y="18461"/>
                      <a:pt x="52159" y="18461"/>
                    </a:cubicBezTo>
                    <a:cubicBezTo>
                      <a:pt x="52159" y="18846"/>
                      <a:pt x="52159" y="19230"/>
                      <a:pt x="52159" y="19230"/>
                    </a:cubicBezTo>
                    <a:cubicBezTo>
                      <a:pt x="52159" y="20000"/>
                      <a:pt x="52500" y="20384"/>
                      <a:pt x="52500" y="20769"/>
                    </a:cubicBezTo>
                    <a:cubicBezTo>
                      <a:pt x="52500" y="20769"/>
                      <a:pt x="52840" y="20769"/>
                      <a:pt x="52840" y="20769"/>
                    </a:cubicBezTo>
                    <a:cubicBezTo>
                      <a:pt x="53181" y="20769"/>
                      <a:pt x="53181" y="20769"/>
                      <a:pt x="53522" y="20384"/>
                    </a:cubicBezTo>
                    <a:cubicBezTo>
                      <a:pt x="53522" y="20384"/>
                      <a:pt x="53863" y="20384"/>
                      <a:pt x="53863" y="20384"/>
                    </a:cubicBezTo>
                    <a:cubicBezTo>
                      <a:pt x="54204" y="20384"/>
                      <a:pt x="54204" y="20384"/>
                      <a:pt x="54204" y="20384"/>
                    </a:cubicBezTo>
                    <a:cubicBezTo>
                      <a:pt x="54204" y="20384"/>
                      <a:pt x="54204" y="20384"/>
                      <a:pt x="54204" y="20769"/>
                    </a:cubicBezTo>
                    <a:cubicBezTo>
                      <a:pt x="53863" y="20769"/>
                      <a:pt x="53522" y="21153"/>
                      <a:pt x="53522" y="21153"/>
                    </a:cubicBezTo>
                    <a:cubicBezTo>
                      <a:pt x="53181" y="21538"/>
                      <a:pt x="53181" y="21538"/>
                      <a:pt x="53181" y="21923"/>
                    </a:cubicBezTo>
                    <a:cubicBezTo>
                      <a:pt x="53522" y="21923"/>
                      <a:pt x="53522" y="22307"/>
                      <a:pt x="53522" y="22307"/>
                    </a:cubicBezTo>
                    <a:cubicBezTo>
                      <a:pt x="53522" y="22307"/>
                      <a:pt x="53863" y="22692"/>
                      <a:pt x="53522" y="23076"/>
                    </a:cubicBezTo>
                    <a:cubicBezTo>
                      <a:pt x="53522" y="23076"/>
                      <a:pt x="53522" y="23461"/>
                      <a:pt x="53522" y="23846"/>
                    </a:cubicBezTo>
                    <a:cubicBezTo>
                      <a:pt x="53522" y="23846"/>
                      <a:pt x="53522" y="24230"/>
                      <a:pt x="53522" y="24230"/>
                    </a:cubicBezTo>
                    <a:cubicBezTo>
                      <a:pt x="53181" y="24615"/>
                      <a:pt x="53181" y="25000"/>
                      <a:pt x="52840" y="25384"/>
                    </a:cubicBezTo>
                    <a:cubicBezTo>
                      <a:pt x="52840" y="25384"/>
                      <a:pt x="52840" y="25384"/>
                      <a:pt x="52840" y="25384"/>
                    </a:cubicBezTo>
                    <a:cubicBezTo>
                      <a:pt x="52500" y="25384"/>
                      <a:pt x="52159" y="25384"/>
                      <a:pt x="51818" y="25384"/>
                    </a:cubicBezTo>
                    <a:cubicBezTo>
                      <a:pt x="51818" y="25384"/>
                      <a:pt x="51818" y="25000"/>
                      <a:pt x="51818" y="25000"/>
                    </a:cubicBezTo>
                    <a:cubicBezTo>
                      <a:pt x="51818" y="25000"/>
                      <a:pt x="51818" y="25000"/>
                      <a:pt x="51818" y="25000"/>
                    </a:cubicBezTo>
                    <a:cubicBezTo>
                      <a:pt x="51818" y="25000"/>
                      <a:pt x="51818" y="25000"/>
                      <a:pt x="51818" y="25000"/>
                    </a:cubicBezTo>
                    <a:cubicBezTo>
                      <a:pt x="51477" y="25000"/>
                      <a:pt x="51477" y="25000"/>
                      <a:pt x="51818" y="24615"/>
                    </a:cubicBezTo>
                    <a:cubicBezTo>
                      <a:pt x="51818" y="25000"/>
                      <a:pt x="51818" y="25000"/>
                      <a:pt x="51818" y="25000"/>
                    </a:cubicBezTo>
                    <a:cubicBezTo>
                      <a:pt x="51818" y="25000"/>
                      <a:pt x="51818" y="25000"/>
                      <a:pt x="51818" y="25000"/>
                    </a:cubicBezTo>
                    <a:cubicBezTo>
                      <a:pt x="51818" y="25000"/>
                      <a:pt x="51818" y="25000"/>
                      <a:pt x="51818" y="25000"/>
                    </a:cubicBezTo>
                    <a:cubicBezTo>
                      <a:pt x="52159" y="25000"/>
                      <a:pt x="52500" y="25000"/>
                      <a:pt x="52500" y="24615"/>
                    </a:cubicBezTo>
                    <a:cubicBezTo>
                      <a:pt x="52840" y="24230"/>
                      <a:pt x="52840" y="23461"/>
                      <a:pt x="52840" y="23076"/>
                    </a:cubicBezTo>
                    <a:cubicBezTo>
                      <a:pt x="52840" y="22692"/>
                      <a:pt x="52840" y="22692"/>
                      <a:pt x="52840" y="22692"/>
                    </a:cubicBezTo>
                    <a:cubicBezTo>
                      <a:pt x="52840" y="22307"/>
                      <a:pt x="52840" y="22307"/>
                      <a:pt x="52840" y="21923"/>
                    </a:cubicBezTo>
                    <a:cubicBezTo>
                      <a:pt x="52840" y="21923"/>
                      <a:pt x="52840" y="21538"/>
                      <a:pt x="52500" y="21538"/>
                    </a:cubicBezTo>
                    <a:cubicBezTo>
                      <a:pt x="52500" y="21538"/>
                      <a:pt x="52500" y="21153"/>
                      <a:pt x="52159" y="21153"/>
                    </a:cubicBezTo>
                    <a:cubicBezTo>
                      <a:pt x="52159" y="21153"/>
                      <a:pt x="51818" y="20769"/>
                      <a:pt x="51818" y="20769"/>
                    </a:cubicBezTo>
                    <a:cubicBezTo>
                      <a:pt x="51818" y="20000"/>
                      <a:pt x="51477" y="19230"/>
                      <a:pt x="51136" y="18461"/>
                    </a:cubicBezTo>
                    <a:cubicBezTo>
                      <a:pt x="51136" y="18076"/>
                      <a:pt x="50795" y="17692"/>
                      <a:pt x="50454" y="17307"/>
                    </a:cubicBezTo>
                    <a:cubicBezTo>
                      <a:pt x="50454" y="17307"/>
                      <a:pt x="50454" y="17307"/>
                      <a:pt x="50454" y="16923"/>
                    </a:cubicBezTo>
                    <a:cubicBezTo>
                      <a:pt x="50454" y="16153"/>
                      <a:pt x="50113" y="15769"/>
                      <a:pt x="50113" y="15000"/>
                    </a:cubicBezTo>
                    <a:cubicBezTo>
                      <a:pt x="50113" y="15000"/>
                      <a:pt x="50113" y="14615"/>
                      <a:pt x="49772" y="14615"/>
                    </a:cubicBezTo>
                    <a:cubicBezTo>
                      <a:pt x="49431" y="14615"/>
                      <a:pt x="49090" y="14230"/>
                      <a:pt x="48409" y="14615"/>
                    </a:cubicBezTo>
                    <a:cubicBezTo>
                      <a:pt x="48409" y="14615"/>
                      <a:pt x="48409" y="14615"/>
                      <a:pt x="48068" y="14615"/>
                    </a:cubicBezTo>
                    <a:cubicBezTo>
                      <a:pt x="48068" y="14615"/>
                      <a:pt x="48068" y="14615"/>
                      <a:pt x="48068" y="14615"/>
                    </a:cubicBezTo>
                    <a:cubicBezTo>
                      <a:pt x="48068" y="15000"/>
                      <a:pt x="48068" y="15000"/>
                      <a:pt x="48068" y="15384"/>
                    </a:cubicBezTo>
                    <a:cubicBezTo>
                      <a:pt x="48068" y="15769"/>
                      <a:pt x="48068" y="16153"/>
                      <a:pt x="48068" y="16923"/>
                    </a:cubicBezTo>
                    <a:cubicBezTo>
                      <a:pt x="48068" y="16923"/>
                      <a:pt x="48068" y="17307"/>
                      <a:pt x="48068" y="17307"/>
                    </a:cubicBezTo>
                    <a:cubicBezTo>
                      <a:pt x="47727" y="17692"/>
                      <a:pt x="47727" y="18076"/>
                      <a:pt x="47727" y="18461"/>
                    </a:cubicBezTo>
                    <a:cubicBezTo>
                      <a:pt x="47727" y="18461"/>
                      <a:pt x="47727" y="18846"/>
                      <a:pt x="47727" y="18846"/>
                    </a:cubicBezTo>
                    <a:cubicBezTo>
                      <a:pt x="48068" y="18846"/>
                      <a:pt x="48068" y="19230"/>
                      <a:pt x="48068" y="19230"/>
                    </a:cubicBezTo>
                    <a:cubicBezTo>
                      <a:pt x="48068" y="19615"/>
                      <a:pt x="48409" y="19615"/>
                      <a:pt x="48409" y="20000"/>
                    </a:cubicBezTo>
                    <a:cubicBezTo>
                      <a:pt x="48409" y="20000"/>
                      <a:pt x="48409" y="20384"/>
                      <a:pt x="48409" y="20384"/>
                    </a:cubicBezTo>
                    <a:cubicBezTo>
                      <a:pt x="48409" y="20384"/>
                      <a:pt x="48409" y="20769"/>
                      <a:pt x="48750" y="21153"/>
                    </a:cubicBezTo>
                    <a:cubicBezTo>
                      <a:pt x="48750" y="21153"/>
                      <a:pt x="48750" y="21153"/>
                      <a:pt x="48750" y="21153"/>
                    </a:cubicBezTo>
                    <a:cubicBezTo>
                      <a:pt x="49090" y="20769"/>
                      <a:pt x="49090" y="20769"/>
                      <a:pt x="49090" y="21153"/>
                    </a:cubicBezTo>
                    <a:cubicBezTo>
                      <a:pt x="49431" y="21153"/>
                      <a:pt x="49772" y="21538"/>
                      <a:pt x="50113" y="21538"/>
                    </a:cubicBezTo>
                    <a:cubicBezTo>
                      <a:pt x="50113" y="21538"/>
                      <a:pt x="50113" y="21923"/>
                      <a:pt x="50113" y="21923"/>
                    </a:cubicBezTo>
                    <a:cubicBezTo>
                      <a:pt x="50113" y="21923"/>
                      <a:pt x="50113" y="22307"/>
                      <a:pt x="50113" y="22307"/>
                    </a:cubicBezTo>
                    <a:cubicBezTo>
                      <a:pt x="50113" y="22307"/>
                      <a:pt x="49772" y="22307"/>
                      <a:pt x="49772" y="22307"/>
                    </a:cubicBezTo>
                    <a:cubicBezTo>
                      <a:pt x="49772" y="22307"/>
                      <a:pt x="49431" y="22307"/>
                      <a:pt x="49431" y="21923"/>
                    </a:cubicBezTo>
                    <a:cubicBezTo>
                      <a:pt x="49090" y="21923"/>
                      <a:pt x="49090" y="21923"/>
                      <a:pt x="49090" y="21923"/>
                    </a:cubicBezTo>
                    <a:cubicBezTo>
                      <a:pt x="48750" y="21538"/>
                      <a:pt x="48409" y="21538"/>
                      <a:pt x="48409" y="21538"/>
                    </a:cubicBezTo>
                    <a:cubicBezTo>
                      <a:pt x="48068" y="21538"/>
                      <a:pt x="48068" y="21538"/>
                      <a:pt x="47727" y="21153"/>
                    </a:cubicBezTo>
                    <a:cubicBezTo>
                      <a:pt x="47386" y="21153"/>
                      <a:pt x="47386" y="21153"/>
                      <a:pt x="47386" y="20769"/>
                    </a:cubicBezTo>
                    <a:cubicBezTo>
                      <a:pt x="46704" y="20769"/>
                      <a:pt x="46363" y="20769"/>
                      <a:pt x="46022" y="20769"/>
                    </a:cubicBezTo>
                    <a:cubicBezTo>
                      <a:pt x="46022" y="20769"/>
                      <a:pt x="46022" y="20769"/>
                      <a:pt x="45681" y="20769"/>
                    </a:cubicBezTo>
                    <a:cubicBezTo>
                      <a:pt x="45340" y="20769"/>
                      <a:pt x="45000" y="20769"/>
                      <a:pt x="44318" y="20384"/>
                    </a:cubicBezTo>
                    <a:cubicBezTo>
                      <a:pt x="44318" y="20000"/>
                      <a:pt x="43977" y="20000"/>
                      <a:pt x="43977" y="19615"/>
                    </a:cubicBezTo>
                    <a:cubicBezTo>
                      <a:pt x="43636" y="19615"/>
                      <a:pt x="43636" y="19615"/>
                      <a:pt x="43636" y="20000"/>
                    </a:cubicBezTo>
                    <a:cubicBezTo>
                      <a:pt x="43636" y="20000"/>
                      <a:pt x="43636" y="20000"/>
                      <a:pt x="43636" y="20000"/>
                    </a:cubicBezTo>
                    <a:cubicBezTo>
                      <a:pt x="43636" y="20384"/>
                      <a:pt x="43636" y="20384"/>
                      <a:pt x="43636" y="20769"/>
                    </a:cubicBezTo>
                    <a:cubicBezTo>
                      <a:pt x="43977" y="20769"/>
                      <a:pt x="44318" y="20769"/>
                      <a:pt x="44659" y="21153"/>
                    </a:cubicBezTo>
                    <a:cubicBezTo>
                      <a:pt x="44659" y="21153"/>
                      <a:pt x="44659" y="21153"/>
                      <a:pt x="44659" y="21153"/>
                    </a:cubicBezTo>
                    <a:cubicBezTo>
                      <a:pt x="44659" y="21153"/>
                      <a:pt x="45000" y="21153"/>
                      <a:pt x="45000" y="21538"/>
                    </a:cubicBezTo>
                    <a:cubicBezTo>
                      <a:pt x="45000" y="21538"/>
                      <a:pt x="45340" y="21923"/>
                      <a:pt x="45340" y="21923"/>
                    </a:cubicBezTo>
                    <a:cubicBezTo>
                      <a:pt x="45340" y="22307"/>
                      <a:pt x="45340" y="22307"/>
                      <a:pt x="45340" y="22307"/>
                    </a:cubicBezTo>
                    <a:cubicBezTo>
                      <a:pt x="45340" y="22692"/>
                      <a:pt x="45000" y="22692"/>
                      <a:pt x="45000" y="23076"/>
                    </a:cubicBezTo>
                    <a:cubicBezTo>
                      <a:pt x="45000" y="23076"/>
                      <a:pt x="45000" y="23076"/>
                      <a:pt x="45000" y="23076"/>
                    </a:cubicBezTo>
                    <a:cubicBezTo>
                      <a:pt x="45000" y="23076"/>
                      <a:pt x="44659" y="23076"/>
                      <a:pt x="44659" y="23076"/>
                    </a:cubicBezTo>
                    <a:cubicBezTo>
                      <a:pt x="44659" y="22692"/>
                      <a:pt x="44659" y="22692"/>
                      <a:pt x="44659" y="22692"/>
                    </a:cubicBezTo>
                    <a:cubicBezTo>
                      <a:pt x="44659" y="22307"/>
                      <a:pt x="44318" y="22307"/>
                      <a:pt x="44318" y="22307"/>
                    </a:cubicBezTo>
                    <a:cubicBezTo>
                      <a:pt x="43977" y="22307"/>
                      <a:pt x="43977" y="22692"/>
                      <a:pt x="43636" y="22692"/>
                    </a:cubicBezTo>
                    <a:cubicBezTo>
                      <a:pt x="43636" y="22692"/>
                      <a:pt x="43636" y="22692"/>
                      <a:pt x="43636" y="22692"/>
                    </a:cubicBezTo>
                    <a:cubicBezTo>
                      <a:pt x="43636" y="23076"/>
                      <a:pt x="43295" y="23076"/>
                      <a:pt x="43295" y="23076"/>
                    </a:cubicBezTo>
                    <a:cubicBezTo>
                      <a:pt x="42954" y="23076"/>
                      <a:pt x="42613" y="23076"/>
                      <a:pt x="42613" y="23076"/>
                    </a:cubicBezTo>
                    <a:cubicBezTo>
                      <a:pt x="42613" y="23461"/>
                      <a:pt x="42272" y="23461"/>
                      <a:pt x="41931" y="23461"/>
                    </a:cubicBezTo>
                    <a:cubicBezTo>
                      <a:pt x="41931" y="23461"/>
                      <a:pt x="41931" y="23461"/>
                      <a:pt x="41931" y="23461"/>
                    </a:cubicBezTo>
                    <a:cubicBezTo>
                      <a:pt x="41931" y="23461"/>
                      <a:pt x="41931" y="23461"/>
                      <a:pt x="41931" y="23461"/>
                    </a:cubicBezTo>
                    <a:cubicBezTo>
                      <a:pt x="41931" y="23076"/>
                      <a:pt x="41931" y="23076"/>
                      <a:pt x="41590" y="22692"/>
                    </a:cubicBezTo>
                    <a:cubicBezTo>
                      <a:pt x="41590" y="22692"/>
                      <a:pt x="41250" y="22692"/>
                      <a:pt x="41250" y="23076"/>
                    </a:cubicBezTo>
                    <a:cubicBezTo>
                      <a:pt x="41250" y="23076"/>
                      <a:pt x="41250" y="23076"/>
                      <a:pt x="41250" y="23076"/>
                    </a:cubicBezTo>
                    <a:cubicBezTo>
                      <a:pt x="40909" y="23076"/>
                      <a:pt x="40909" y="23461"/>
                      <a:pt x="40909" y="23461"/>
                    </a:cubicBezTo>
                    <a:cubicBezTo>
                      <a:pt x="40568" y="23461"/>
                      <a:pt x="40568" y="23461"/>
                      <a:pt x="40227" y="23461"/>
                    </a:cubicBezTo>
                    <a:cubicBezTo>
                      <a:pt x="40227" y="23461"/>
                      <a:pt x="39886" y="23846"/>
                      <a:pt x="39886" y="23846"/>
                    </a:cubicBezTo>
                    <a:cubicBezTo>
                      <a:pt x="39545" y="24230"/>
                      <a:pt x="39204" y="24615"/>
                      <a:pt x="38863" y="25000"/>
                    </a:cubicBezTo>
                    <a:cubicBezTo>
                      <a:pt x="38863" y="25000"/>
                      <a:pt x="38863" y="25000"/>
                      <a:pt x="38522" y="25384"/>
                    </a:cubicBezTo>
                    <a:cubicBezTo>
                      <a:pt x="38522" y="25384"/>
                      <a:pt x="38522" y="25769"/>
                      <a:pt x="38522" y="25769"/>
                    </a:cubicBezTo>
                    <a:cubicBezTo>
                      <a:pt x="38522" y="25769"/>
                      <a:pt x="38522" y="25769"/>
                      <a:pt x="38522" y="25769"/>
                    </a:cubicBezTo>
                    <a:cubicBezTo>
                      <a:pt x="38181" y="26153"/>
                      <a:pt x="37840" y="26153"/>
                      <a:pt x="37840" y="26153"/>
                    </a:cubicBezTo>
                    <a:cubicBezTo>
                      <a:pt x="37500" y="25769"/>
                      <a:pt x="37500" y="25769"/>
                      <a:pt x="37159" y="25384"/>
                    </a:cubicBezTo>
                    <a:cubicBezTo>
                      <a:pt x="37159" y="25384"/>
                      <a:pt x="37159" y="25384"/>
                      <a:pt x="37500" y="25000"/>
                    </a:cubicBezTo>
                    <a:cubicBezTo>
                      <a:pt x="37500" y="25000"/>
                      <a:pt x="37500" y="25000"/>
                      <a:pt x="37840" y="25000"/>
                    </a:cubicBezTo>
                    <a:cubicBezTo>
                      <a:pt x="37840" y="24615"/>
                      <a:pt x="37840" y="24615"/>
                      <a:pt x="37840" y="24615"/>
                    </a:cubicBezTo>
                    <a:cubicBezTo>
                      <a:pt x="37840" y="24230"/>
                      <a:pt x="37500" y="24230"/>
                      <a:pt x="37500" y="24230"/>
                    </a:cubicBezTo>
                    <a:cubicBezTo>
                      <a:pt x="37159" y="23846"/>
                      <a:pt x="37159" y="23461"/>
                      <a:pt x="36818" y="23846"/>
                    </a:cubicBezTo>
                    <a:cubicBezTo>
                      <a:pt x="36477" y="23846"/>
                      <a:pt x="36136" y="23846"/>
                      <a:pt x="36136" y="23846"/>
                    </a:cubicBezTo>
                    <a:cubicBezTo>
                      <a:pt x="36136" y="23846"/>
                      <a:pt x="36136" y="23846"/>
                      <a:pt x="36136" y="23846"/>
                    </a:cubicBezTo>
                    <a:cubicBezTo>
                      <a:pt x="35795" y="23846"/>
                      <a:pt x="35795" y="23846"/>
                      <a:pt x="36136" y="23846"/>
                    </a:cubicBezTo>
                    <a:cubicBezTo>
                      <a:pt x="36477" y="24230"/>
                      <a:pt x="36477" y="24615"/>
                      <a:pt x="36477" y="25384"/>
                    </a:cubicBezTo>
                    <a:cubicBezTo>
                      <a:pt x="36477" y="25384"/>
                      <a:pt x="36477" y="25384"/>
                      <a:pt x="36477" y="25769"/>
                    </a:cubicBezTo>
                    <a:cubicBezTo>
                      <a:pt x="36477" y="25769"/>
                      <a:pt x="36477" y="25769"/>
                      <a:pt x="36477" y="26153"/>
                    </a:cubicBezTo>
                    <a:cubicBezTo>
                      <a:pt x="36818" y="26153"/>
                      <a:pt x="36818" y="26153"/>
                      <a:pt x="36818" y="26538"/>
                    </a:cubicBezTo>
                    <a:cubicBezTo>
                      <a:pt x="36818" y="26538"/>
                      <a:pt x="36818" y="26923"/>
                      <a:pt x="36818" y="26923"/>
                    </a:cubicBezTo>
                    <a:cubicBezTo>
                      <a:pt x="36818" y="26923"/>
                      <a:pt x="36818" y="27307"/>
                      <a:pt x="36477" y="26923"/>
                    </a:cubicBezTo>
                    <a:cubicBezTo>
                      <a:pt x="36477" y="26923"/>
                      <a:pt x="36136" y="26923"/>
                      <a:pt x="36136" y="26923"/>
                    </a:cubicBezTo>
                    <a:cubicBezTo>
                      <a:pt x="35795" y="26923"/>
                      <a:pt x="35795" y="26923"/>
                      <a:pt x="35454" y="27307"/>
                    </a:cubicBezTo>
                    <a:cubicBezTo>
                      <a:pt x="35454" y="27307"/>
                      <a:pt x="35454" y="27307"/>
                      <a:pt x="35113" y="27692"/>
                    </a:cubicBezTo>
                    <a:cubicBezTo>
                      <a:pt x="35113" y="27692"/>
                      <a:pt x="34772" y="27692"/>
                      <a:pt x="34772" y="28076"/>
                    </a:cubicBezTo>
                    <a:cubicBezTo>
                      <a:pt x="34431" y="28461"/>
                      <a:pt x="34431" y="28461"/>
                      <a:pt x="34772" y="29230"/>
                    </a:cubicBezTo>
                    <a:cubicBezTo>
                      <a:pt x="34772" y="29230"/>
                      <a:pt x="34772" y="29230"/>
                      <a:pt x="34772" y="29230"/>
                    </a:cubicBezTo>
                    <a:cubicBezTo>
                      <a:pt x="35113" y="29230"/>
                      <a:pt x="34772" y="29615"/>
                      <a:pt x="34772" y="29615"/>
                    </a:cubicBezTo>
                    <a:cubicBezTo>
                      <a:pt x="34772" y="29615"/>
                      <a:pt x="34772" y="29615"/>
                      <a:pt x="34431" y="29615"/>
                    </a:cubicBezTo>
                    <a:cubicBezTo>
                      <a:pt x="34090" y="29615"/>
                      <a:pt x="33750" y="29230"/>
                      <a:pt x="33409" y="29230"/>
                    </a:cubicBezTo>
                    <a:cubicBezTo>
                      <a:pt x="33409" y="28846"/>
                      <a:pt x="33068" y="28846"/>
                      <a:pt x="33068" y="28846"/>
                    </a:cubicBezTo>
                    <a:cubicBezTo>
                      <a:pt x="33068" y="28846"/>
                      <a:pt x="33068" y="28846"/>
                      <a:pt x="33068" y="29230"/>
                    </a:cubicBezTo>
                    <a:cubicBezTo>
                      <a:pt x="32727" y="29230"/>
                      <a:pt x="32727" y="29230"/>
                      <a:pt x="32727" y="29615"/>
                    </a:cubicBezTo>
                    <a:cubicBezTo>
                      <a:pt x="32727" y="29615"/>
                      <a:pt x="32727" y="29615"/>
                      <a:pt x="32727" y="30000"/>
                    </a:cubicBezTo>
                    <a:cubicBezTo>
                      <a:pt x="33068" y="30000"/>
                      <a:pt x="33068" y="30384"/>
                      <a:pt x="33409" y="30384"/>
                    </a:cubicBezTo>
                    <a:cubicBezTo>
                      <a:pt x="33409" y="30384"/>
                      <a:pt x="33750" y="30384"/>
                      <a:pt x="33750" y="30384"/>
                    </a:cubicBezTo>
                    <a:cubicBezTo>
                      <a:pt x="33750" y="30384"/>
                      <a:pt x="33750" y="30384"/>
                      <a:pt x="33750" y="30384"/>
                    </a:cubicBezTo>
                    <a:cubicBezTo>
                      <a:pt x="33750" y="30769"/>
                      <a:pt x="33750" y="30769"/>
                      <a:pt x="33409" y="30769"/>
                    </a:cubicBezTo>
                    <a:cubicBezTo>
                      <a:pt x="33068" y="30769"/>
                      <a:pt x="33068" y="30769"/>
                      <a:pt x="32727" y="30384"/>
                    </a:cubicBezTo>
                    <a:cubicBezTo>
                      <a:pt x="32727" y="30384"/>
                      <a:pt x="32386" y="30384"/>
                      <a:pt x="32386" y="30384"/>
                    </a:cubicBezTo>
                    <a:cubicBezTo>
                      <a:pt x="32045" y="30000"/>
                      <a:pt x="32045" y="30000"/>
                      <a:pt x="32045" y="30000"/>
                    </a:cubicBezTo>
                    <a:cubicBezTo>
                      <a:pt x="32045" y="29615"/>
                      <a:pt x="32045" y="29230"/>
                      <a:pt x="31704" y="29230"/>
                    </a:cubicBezTo>
                    <a:cubicBezTo>
                      <a:pt x="31704" y="28846"/>
                      <a:pt x="31704" y="28846"/>
                      <a:pt x="31704" y="28461"/>
                    </a:cubicBezTo>
                    <a:cubicBezTo>
                      <a:pt x="31704" y="28076"/>
                      <a:pt x="31704" y="28076"/>
                      <a:pt x="31363" y="27692"/>
                    </a:cubicBezTo>
                    <a:cubicBezTo>
                      <a:pt x="31022" y="27692"/>
                      <a:pt x="31022" y="27692"/>
                      <a:pt x="30681" y="27307"/>
                    </a:cubicBezTo>
                    <a:cubicBezTo>
                      <a:pt x="30681" y="27307"/>
                      <a:pt x="30340" y="27307"/>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681" y="26923"/>
                      <a:pt x="31022" y="26923"/>
                      <a:pt x="31022" y="27307"/>
                    </a:cubicBezTo>
                    <a:cubicBezTo>
                      <a:pt x="31704" y="27307"/>
                      <a:pt x="32386" y="27692"/>
                      <a:pt x="33068" y="27692"/>
                    </a:cubicBezTo>
                    <a:cubicBezTo>
                      <a:pt x="33409" y="27692"/>
                      <a:pt x="34090" y="27692"/>
                      <a:pt x="34431" y="27692"/>
                    </a:cubicBezTo>
                    <a:cubicBezTo>
                      <a:pt x="34431" y="27692"/>
                      <a:pt x="34431" y="27307"/>
                      <a:pt x="34772" y="27307"/>
                    </a:cubicBezTo>
                    <a:cubicBezTo>
                      <a:pt x="34772" y="26923"/>
                      <a:pt x="35113" y="26538"/>
                      <a:pt x="35113" y="26153"/>
                    </a:cubicBezTo>
                    <a:cubicBezTo>
                      <a:pt x="35113" y="26153"/>
                      <a:pt x="35113" y="25769"/>
                      <a:pt x="35113" y="25769"/>
                    </a:cubicBezTo>
                    <a:cubicBezTo>
                      <a:pt x="34772" y="25384"/>
                      <a:pt x="34772" y="25384"/>
                      <a:pt x="34431" y="25000"/>
                    </a:cubicBezTo>
                    <a:cubicBezTo>
                      <a:pt x="34431" y="25000"/>
                      <a:pt x="34090" y="25000"/>
                      <a:pt x="34090" y="24615"/>
                    </a:cubicBezTo>
                    <a:cubicBezTo>
                      <a:pt x="34090" y="24615"/>
                      <a:pt x="33750" y="24615"/>
                      <a:pt x="33750" y="24615"/>
                    </a:cubicBezTo>
                    <a:cubicBezTo>
                      <a:pt x="33409" y="24615"/>
                      <a:pt x="33068" y="24230"/>
                      <a:pt x="33068" y="24230"/>
                    </a:cubicBezTo>
                    <a:cubicBezTo>
                      <a:pt x="32727" y="23846"/>
                      <a:pt x="32386" y="23846"/>
                      <a:pt x="32386" y="23461"/>
                    </a:cubicBezTo>
                    <a:cubicBezTo>
                      <a:pt x="31363" y="23076"/>
                      <a:pt x="31363" y="23076"/>
                      <a:pt x="30681" y="23076"/>
                    </a:cubicBezTo>
                    <a:cubicBezTo>
                      <a:pt x="30340" y="23076"/>
                      <a:pt x="30340" y="23076"/>
                      <a:pt x="30340" y="23076"/>
                    </a:cubicBezTo>
                    <a:cubicBezTo>
                      <a:pt x="30000" y="23076"/>
                      <a:pt x="30000" y="23076"/>
                      <a:pt x="29659" y="23076"/>
                    </a:cubicBezTo>
                    <a:cubicBezTo>
                      <a:pt x="29659" y="23076"/>
                      <a:pt x="29659" y="23076"/>
                      <a:pt x="29659" y="22692"/>
                    </a:cubicBezTo>
                    <a:cubicBezTo>
                      <a:pt x="29659" y="22692"/>
                      <a:pt x="29659" y="22692"/>
                      <a:pt x="29659" y="22692"/>
                    </a:cubicBezTo>
                    <a:cubicBezTo>
                      <a:pt x="29659" y="22692"/>
                      <a:pt x="29659" y="22307"/>
                      <a:pt x="29318" y="22307"/>
                    </a:cubicBezTo>
                    <a:cubicBezTo>
                      <a:pt x="29318" y="22307"/>
                      <a:pt x="29318" y="22307"/>
                      <a:pt x="28977" y="22307"/>
                    </a:cubicBezTo>
                    <a:cubicBezTo>
                      <a:pt x="28977" y="22692"/>
                      <a:pt x="28977" y="22692"/>
                      <a:pt x="28636" y="22692"/>
                    </a:cubicBezTo>
                    <a:cubicBezTo>
                      <a:pt x="28636" y="22692"/>
                      <a:pt x="28295" y="22692"/>
                      <a:pt x="28295" y="22692"/>
                    </a:cubicBezTo>
                    <a:cubicBezTo>
                      <a:pt x="27954" y="22692"/>
                      <a:pt x="27954" y="22692"/>
                      <a:pt x="27954" y="22307"/>
                    </a:cubicBezTo>
                    <a:cubicBezTo>
                      <a:pt x="27954" y="22307"/>
                      <a:pt x="27954" y="22307"/>
                      <a:pt x="27954" y="22307"/>
                    </a:cubicBezTo>
                    <a:cubicBezTo>
                      <a:pt x="27954" y="22307"/>
                      <a:pt x="27954" y="22307"/>
                      <a:pt x="27954" y="22307"/>
                    </a:cubicBezTo>
                    <a:cubicBezTo>
                      <a:pt x="27954" y="22307"/>
                      <a:pt x="28295" y="22307"/>
                      <a:pt x="28295" y="21923"/>
                    </a:cubicBezTo>
                    <a:cubicBezTo>
                      <a:pt x="28295" y="21923"/>
                      <a:pt x="28636" y="21923"/>
                      <a:pt x="28636" y="21923"/>
                    </a:cubicBezTo>
                    <a:cubicBezTo>
                      <a:pt x="28636" y="21538"/>
                      <a:pt x="28636" y="21538"/>
                      <a:pt x="28636" y="21538"/>
                    </a:cubicBezTo>
                    <a:cubicBezTo>
                      <a:pt x="28295" y="21153"/>
                      <a:pt x="27954" y="21153"/>
                      <a:pt x="27613" y="21153"/>
                    </a:cubicBezTo>
                    <a:cubicBezTo>
                      <a:pt x="27272" y="21153"/>
                      <a:pt x="27272" y="21153"/>
                      <a:pt x="27272" y="21153"/>
                    </a:cubicBezTo>
                    <a:cubicBezTo>
                      <a:pt x="27272" y="21153"/>
                      <a:pt x="27272" y="21153"/>
                      <a:pt x="27272" y="21153"/>
                    </a:cubicBezTo>
                    <a:cubicBezTo>
                      <a:pt x="26931" y="21153"/>
                      <a:pt x="26931" y="21538"/>
                      <a:pt x="26931" y="21153"/>
                    </a:cubicBezTo>
                    <a:cubicBezTo>
                      <a:pt x="26931" y="21153"/>
                      <a:pt x="26931" y="21153"/>
                      <a:pt x="26931" y="21153"/>
                    </a:cubicBezTo>
                    <a:cubicBezTo>
                      <a:pt x="26931" y="21153"/>
                      <a:pt x="26931" y="21153"/>
                      <a:pt x="26931" y="20769"/>
                    </a:cubicBezTo>
                    <a:cubicBezTo>
                      <a:pt x="26931" y="20769"/>
                      <a:pt x="26931" y="20769"/>
                      <a:pt x="26590" y="20769"/>
                    </a:cubicBezTo>
                    <a:cubicBezTo>
                      <a:pt x="26590" y="20384"/>
                      <a:pt x="26590" y="20769"/>
                      <a:pt x="26590" y="20769"/>
                    </a:cubicBezTo>
                    <a:cubicBezTo>
                      <a:pt x="26250" y="20769"/>
                      <a:pt x="26250" y="20769"/>
                      <a:pt x="26250" y="21153"/>
                    </a:cubicBezTo>
                    <a:cubicBezTo>
                      <a:pt x="26250" y="21153"/>
                      <a:pt x="26250" y="21153"/>
                      <a:pt x="26250" y="21153"/>
                    </a:cubicBezTo>
                    <a:cubicBezTo>
                      <a:pt x="26250" y="21153"/>
                      <a:pt x="26250" y="21538"/>
                      <a:pt x="25909" y="21538"/>
                    </a:cubicBezTo>
                    <a:cubicBezTo>
                      <a:pt x="25909" y="21538"/>
                      <a:pt x="25909" y="21153"/>
                      <a:pt x="25909" y="21153"/>
                    </a:cubicBezTo>
                    <a:cubicBezTo>
                      <a:pt x="25909" y="21153"/>
                      <a:pt x="25909" y="21153"/>
                      <a:pt x="25909" y="21153"/>
                    </a:cubicBezTo>
                    <a:cubicBezTo>
                      <a:pt x="25568" y="21153"/>
                      <a:pt x="25568" y="20769"/>
                      <a:pt x="25568" y="20769"/>
                    </a:cubicBezTo>
                    <a:cubicBezTo>
                      <a:pt x="25568" y="20769"/>
                      <a:pt x="25568" y="20384"/>
                      <a:pt x="25227" y="20769"/>
                    </a:cubicBezTo>
                    <a:cubicBezTo>
                      <a:pt x="25227" y="20769"/>
                      <a:pt x="24886" y="20769"/>
                      <a:pt x="24886" y="21153"/>
                    </a:cubicBezTo>
                    <a:cubicBezTo>
                      <a:pt x="24545" y="21153"/>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3863" y="21538"/>
                      <a:pt x="23863" y="21538"/>
                    </a:cubicBezTo>
                    <a:cubicBezTo>
                      <a:pt x="23522" y="21538"/>
                      <a:pt x="23522" y="21538"/>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522" y="21923"/>
                      <a:pt x="23181" y="22307"/>
                      <a:pt x="22840" y="22307"/>
                    </a:cubicBezTo>
                    <a:cubicBezTo>
                      <a:pt x="22840" y="22307"/>
                      <a:pt x="22840" y="22307"/>
                      <a:pt x="22840" y="22307"/>
                    </a:cubicBezTo>
                    <a:cubicBezTo>
                      <a:pt x="22840" y="22692"/>
                      <a:pt x="22840" y="22692"/>
                      <a:pt x="22840" y="22692"/>
                    </a:cubicBezTo>
                    <a:cubicBezTo>
                      <a:pt x="22840" y="22692"/>
                      <a:pt x="22840" y="22692"/>
                      <a:pt x="22500" y="22692"/>
                    </a:cubicBezTo>
                    <a:cubicBezTo>
                      <a:pt x="22500" y="22692"/>
                      <a:pt x="22500" y="22692"/>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2692"/>
                      <a:pt x="22159" y="22692"/>
                      <a:pt x="22159" y="22692"/>
                    </a:cubicBezTo>
                    <a:cubicBezTo>
                      <a:pt x="22159" y="22692"/>
                      <a:pt x="22159" y="22307"/>
                      <a:pt x="22159" y="22307"/>
                    </a:cubicBezTo>
                    <a:cubicBezTo>
                      <a:pt x="22159" y="22307"/>
                      <a:pt x="21818" y="22692"/>
                      <a:pt x="21818" y="22692"/>
                    </a:cubicBezTo>
                    <a:cubicBezTo>
                      <a:pt x="21818" y="22692"/>
                      <a:pt x="22159" y="22692"/>
                      <a:pt x="22159" y="23076"/>
                    </a:cubicBezTo>
                    <a:cubicBezTo>
                      <a:pt x="22159" y="23076"/>
                      <a:pt x="22159" y="23076"/>
                      <a:pt x="22159" y="23076"/>
                    </a:cubicBezTo>
                    <a:cubicBezTo>
                      <a:pt x="22159" y="23076"/>
                      <a:pt x="22159" y="23076"/>
                      <a:pt x="22159" y="23076"/>
                    </a:cubicBezTo>
                    <a:cubicBezTo>
                      <a:pt x="21818" y="23076"/>
                      <a:pt x="21477" y="23076"/>
                      <a:pt x="21477" y="23076"/>
                    </a:cubicBezTo>
                    <a:cubicBezTo>
                      <a:pt x="21477" y="23076"/>
                      <a:pt x="21477" y="23076"/>
                      <a:pt x="21477" y="23076"/>
                    </a:cubicBezTo>
                    <a:cubicBezTo>
                      <a:pt x="21477" y="23076"/>
                      <a:pt x="21477" y="23461"/>
                      <a:pt x="21477" y="23461"/>
                    </a:cubicBezTo>
                    <a:cubicBezTo>
                      <a:pt x="21477" y="23461"/>
                      <a:pt x="21477" y="23461"/>
                      <a:pt x="21477" y="23076"/>
                    </a:cubicBezTo>
                    <a:cubicBezTo>
                      <a:pt x="21477" y="23461"/>
                      <a:pt x="21477" y="23076"/>
                      <a:pt x="21136" y="23461"/>
                    </a:cubicBezTo>
                    <a:cubicBezTo>
                      <a:pt x="21136" y="23461"/>
                      <a:pt x="21136" y="23461"/>
                      <a:pt x="21136" y="23461"/>
                    </a:cubicBezTo>
                    <a:cubicBezTo>
                      <a:pt x="20795" y="23846"/>
                      <a:pt x="20795" y="23846"/>
                      <a:pt x="21136" y="24230"/>
                    </a:cubicBezTo>
                    <a:cubicBezTo>
                      <a:pt x="21136" y="24230"/>
                      <a:pt x="21136" y="24230"/>
                      <a:pt x="21136" y="24230"/>
                    </a:cubicBezTo>
                    <a:cubicBezTo>
                      <a:pt x="21136" y="24230"/>
                      <a:pt x="21136" y="24230"/>
                      <a:pt x="21136" y="24230"/>
                    </a:cubicBezTo>
                    <a:cubicBezTo>
                      <a:pt x="21136" y="24615"/>
                      <a:pt x="21136" y="24615"/>
                      <a:pt x="20795" y="24615"/>
                    </a:cubicBezTo>
                    <a:cubicBezTo>
                      <a:pt x="20795" y="24615"/>
                      <a:pt x="20454" y="24615"/>
                      <a:pt x="20454" y="24615"/>
                    </a:cubicBezTo>
                    <a:cubicBezTo>
                      <a:pt x="20454" y="24615"/>
                      <a:pt x="20113" y="24230"/>
                      <a:pt x="20454" y="24230"/>
                    </a:cubicBezTo>
                    <a:cubicBezTo>
                      <a:pt x="20454" y="24230"/>
                      <a:pt x="20454" y="23846"/>
                      <a:pt x="20454" y="23846"/>
                    </a:cubicBezTo>
                    <a:cubicBezTo>
                      <a:pt x="20454" y="23846"/>
                      <a:pt x="20454" y="23846"/>
                      <a:pt x="20454" y="23846"/>
                    </a:cubicBezTo>
                    <a:cubicBezTo>
                      <a:pt x="20454" y="23846"/>
                      <a:pt x="20454" y="23846"/>
                      <a:pt x="20454" y="23846"/>
                    </a:cubicBezTo>
                    <a:cubicBezTo>
                      <a:pt x="20113" y="23846"/>
                      <a:pt x="19772" y="24230"/>
                      <a:pt x="19772" y="24615"/>
                    </a:cubicBezTo>
                    <a:cubicBezTo>
                      <a:pt x="19772" y="24615"/>
                      <a:pt x="19772" y="24615"/>
                      <a:pt x="19772" y="24615"/>
                    </a:cubicBezTo>
                    <a:cubicBezTo>
                      <a:pt x="19772" y="25000"/>
                      <a:pt x="19772" y="25000"/>
                      <a:pt x="19772" y="25000"/>
                    </a:cubicBezTo>
                    <a:cubicBezTo>
                      <a:pt x="19772" y="25000"/>
                      <a:pt x="19772" y="25000"/>
                      <a:pt x="19772" y="25384"/>
                    </a:cubicBezTo>
                    <a:cubicBezTo>
                      <a:pt x="19772" y="25384"/>
                      <a:pt x="19772" y="25384"/>
                      <a:pt x="20113" y="25384"/>
                    </a:cubicBezTo>
                    <a:cubicBezTo>
                      <a:pt x="20113" y="25000"/>
                      <a:pt x="20454" y="25000"/>
                      <a:pt x="20454" y="25000"/>
                    </a:cubicBezTo>
                    <a:cubicBezTo>
                      <a:pt x="20795" y="25000"/>
                      <a:pt x="20795" y="25000"/>
                      <a:pt x="20795" y="25000"/>
                    </a:cubicBezTo>
                    <a:cubicBezTo>
                      <a:pt x="20795" y="25000"/>
                      <a:pt x="20795" y="25000"/>
                      <a:pt x="20795" y="25000"/>
                    </a:cubicBezTo>
                    <a:cubicBezTo>
                      <a:pt x="20795" y="25000"/>
                      <a:pt x="20795" y="25000"/>
                      <a:pt x="20795" y="25000"/>
                    </a:cubicBezTo>
                    <a:cubicBezTo>
                      <a:pt x="20795" y="25384"/>
                      <a:pt x="20795" y="25384"/>
                      <a:pt x="20454" y="25384"/>
                    </a:cubicBezTo>
                    <a:cubicBezTo>
                      <a:pt x="20454" y="25384"/>
                      <a:pt x="20454" y="25384"/>
                      <a:pt x="20454" y="25384"/>
                    </a:cubicBezTo>
                    <a:cubicBezTo>
                      <a:pt x="20113" y="25384"/>
                      <a:pt x="20113" y="25384"/>
                      <a:pt x="20454" y="25769"/>
                    </a:cubicBezTo>
                    <a:cubicBezTo>
                      <a:pt x="20113" y="25769"/>
                      <a:pt x="20113" y="25769"/>
                      <a:pt x="20113" y="25769"/>
                    </a:cubicBezTo>
                    <a:cubicBezTo>
                      <a:pt x="20113" y="26153"/>
                      <a:pt x="20113" y="26153"/>
                      <a:pt x="20113" y="26153"/>
                    </a:cubicBezTo>
                    <a:cubicBezTo>
                      <a:pt x="20113" y="26153"/>
                      <a:pt x="20113" y="26538"/>
                      <a:pt x="20113" y="26538"/>
                    </a:cubicBezTo>
                    <a:cubicBezTo>
                      <a:pt x="19772" y="26538"/>
                      <a:pt x="19772" y="26538"/>
                      <a:pt x="19772" y="26538"/>
                    </a:cubicBezTo>
                    <a:cubicBezTo>
                      <a:pt x="19772" y="26923"/>
                      <a:pt x="19772" y="26923"/>
                      <a:pt x="19772" y="26923"/>
                    </a:cubicBezTo>
                    <a:cubicBezTo>
                      <a:pt x="19431" y="27307"/>
                      <a:pt x="19431" y="27307"/>
                      <a:pt x="19431" y="27307"/>
                    </a:cubicBezTo>
                    <a:cubicBezTo>
                      <a:pt x="19431" y="27692"/>
                      <a:pt x="19090" y="27692"/>
                      <a:pt x="19090" y="28076"/>
                    </a:cubicBezTo>
                    <a:cubicBezTo>
                      <a:pt x="19090" y="28076"/>
                      <a:pt x="19090" y="28461"/>
                      <a:pt x="19090" y="28461"/>
                    </a:cubicBezTo>
                    <a:cubicBezTo>
                      <a:pt x="18750" y="28461"/>
                      <a:pt x="18750" y="28461"/>
                      <a:pt x="18750" y="28461"/>
                    </a:cubicBezTo>
                    <a:cubicBezTo>
                      <a:pt x="19090" y="28846"/>
                      <a:pt x="19090" y="28846"/>
                      <a:pt x="18750" y="29230"/>
                    </a:cubicBezTo>
                    <a:cubicBezTo>
                      <a:pt x="18750" y="29230"/>
                      <a:pt x="18750" y="29615"/>
                      <a:pt x="18750" y="29615"/>
                    </a:cubicBezTo>
                    <a:cubicBezTo>
                      <a:pt x="18750" y="30000"/>
                      <a:pt x="18750" y="30000"/>
                      <a:pt x="18409" y="30000"/>
                    </a:cubicBezTo>
                    <a:cubicBezTo>
                      <a:pt x="18409" y="30000"/>
                      <a:pt x="18409" y="30000"/>
                      <a:pt x="18409" y="30000"/>
                    </a:cubicBezTo>
                    <a:cubicBezTo>
                      <a:pt x="18409" y="30000"/>
                      <a:pt x="18068" y="30000"/>
                      <a:pt x="18068" y="30384"/>
                    </a:cubicBezTo>
                    <a:cubicBezTo>
                      <a:pt x="18068" y="30384"/>
                      <a:pt x="18068" y="30384"/>
                      <a:pt x="18068" y="30769"/>
                    </a:cubicBezTo>
                    <a:cubicBezTo>
                      <a:pt x="17727" y="30769"/>
                      <a:pt x="17727" y="31153"/>
                      <a:pt x="17386" y="31538"/>
                    </a:cubicBezTo>
                    <a:cubicBezTo>
                      <a:pt x="17386" y="31538"/>
                      <a:pt x="17386" y="31538"/>
                      <a:pt x="17386" y="31923"/>
                    </a:cubicBezTo>
                    <a:cubicBezTo>
                      <a:pt x="17386" y="31923"/>
                      <a:pt x="17045" y="31923"/>
                      <a:pt x="17045" y="31923"/>
                    </a:cubicBezTo>
                    <a:cubicBezTo>
                      <a:pt x="17045" y="31923"/>
                      <a:pt x="16704" y="31923"/>
                      <a:pt x="16704" y="31923"/>
                    </a:cubicBezTo>
                    <a:cubicBezTo>
                      <a:pt x="16704" y="31923"/>
                      <a:pt x="16704" y="31923"/>
                      <a:pt x="16704" y="31923"/>
                    </a:cubicBezTo>
                    <a:cubicBezTo>
                      <a:pt x="16704" y="31923"/>
                      <a:pt x="16704" y="31923"/>
                      <a:pt x="16704" y="31923"/>
                    </a:cubicBezTo>
                    <a:cubicBezTo>
                      <a:pt x="16704" y="32307"/>
                      <a:pt x="16704" y="32307"/>
                      <a:pt x="16704" y="32307"/>
                    </a:cubicBezTo>
                    <a:cubicBezTo>
                      <a:pt x="16704" y="32307"/>
                      <a:pt x="16704" y="32307"/>
                      <a:pt x="16704" y="32307"/>
                    </a:cubicBezTo>
                    <a:cubicBezTo>
                      <a:pt x="16363" y="32307"/>
                      <a:pt x="16363" y="32692"/>
                      <a:pt x="16022" y="32692"/>
                    </a:cubicBezTo>
                    <a:cubicBezTo>
                      <a:pt x="15681" y="32692"/>
                      <a:pt x="15681" y="33076"/>
                      <a:pt x="15340" y="33076"/>
                    </a:cubicBezTo>
                    <a:cubicBezTo>
                      <a:pt x="15340" y="33076"/>
                      <a:pt x="15340" y="33076"/>
                      <a:pt x="15340" y="33461"/>
                    </a:cubicBezTo>
                    <a:cubicBezTo>
                      <a:pt x="15681" y="33461"/>
                      <a:pt x="15340" y="33461"/>
                      <a:pt x="15340" y="33461"/>
                    </a:cubicBezTo>
                    <a:cubicBezTo>
                      <a:pt x="15000" y="33461"/>
                      <a:pt x="15000" y="33461"/>
                      <a:pt x="15000" y="33846"/>
                    </a:cubicBezTo>
                    <a:cubicBezTo>
                      <a:pt x="15000" y="33846"/>
                      <a:pt x="14659" y="33846"/>
                      <a:pt x="14659" y="33846"/>
                    </a:cubicBezTo>
                    <a:cubicBezTo>
                      <a:pt x="14659" y="33846"/>
                      <a:pt x="14659" y="34230"/>
                      <a:pt x="14659" y="34230"/>
                    </a:cubicBezTo>
                    <a:cubicBezTo>
                      <a:pt x="14659" y="34615"/>
                      <a:pt x="14659" y="35000"/>
                      <a:pt x="14659" y="35384"/>
                    </a:cubicBezTo>
                    <a:cubicBezTo>
                      <a:pt x="14659" y="35384"/>
                      <a:pt x="14659" y="35384"/>
                      <a:pt x="14659" y="35384"/>
                    </a:cubicBezTo>
                    <a:cubicBezTo>
                      <a:pt x="14659" y="35769"/>
                      <a:pt x="15000" y="35769"/>
                      <a:pt x="15000" y="36153"/>
                    </a:cubicBezTo>
                    <a:cubicBezTo>
                      <a:pt x="15000" y="36153"/>
                      <a:pt x="15000" y="36153"/>
                      <a:pt x="15340" y="36538"/>
                    </a:cubicBezTo>
                    <a:cubicBezTo>
                      <a:pt x="15340" y="36538"/>
                      <a:pt x="15000" y="36538"/>
                      <a:pt x="15000" y="36923"/>
                    </a:cubicBezTo>
                    <a:cubicBezTo>
                      <a:pt x="15000" y="36923"/>
                      <a:pt x="15000" y="36923"/>
                      <a:pt x="15000" y="36923"/>
                    </a:cubicBezTo>
                    <a:cubicBezTo>
                      <a:pt x="15000" y="36923"/>
                      <a:pt x="15000" y="37307"/>
                      <a:pt x="15000" y="37307"/>
                    </a:cubicBezTo>
                    <a:cubicBezTo>
                      <a:pt x="15000" y="37307"/>
                      <a:pt x="15000" y="37307"/>
                      <a:pt x="15340" y="37307"/>
                    </a:cubicBezTo>
                    <a:cubicBezTo>
                      <a:pt x="15340" y="37307"/>
                      <a:pt x="15340" y="37692"/>
                      <a:pt x="15340" y="37692"/>
                    </a:cubicBezTo>
                    <a:cubicBezTo>
                      <a:pt x="15340" y="37692"/>
                      <a:pt x="15000" y="37692"/>
                      <a:pt x="15000" y="38076"/>
                    </a:cubicBezTo>
                    <a:cubicBezTo>
                      <a:pt x="15000" y="38076"/>
                      <a:pt x="15000" y="38076"/>
                      <a:pt x="15000" y="38461"/>
                    </a:cubicBezTo>
                    <a:cubicBezTo>
                      <a:pt x="15340" y="38461"/>
                      <a:pt x="15681" y="38846"/>
                      <a:pt x="16022" y="38846"/>
                    </a:cubicBezTo>
                    <a:cubicBezTo>
                      <a:pt x="16022" y="38846"/>
                      <a:pt x="16363" y="38846"/>
                      <a:pt x="16363" y="38846"/>
                    </a:cubicBezTo>
                    <a:cubicBezTo>
                      <a:pt x="16704" y="38846"/>
                      <a:pt x="17045" y="38846"/>
                      <a:pt x="17045" y="38461"/>
                    </a:cubicBezTo>
                    <a:cubicBezTo>
                      <a:pt x="17386" y="38076"/>
                      <a:pt x="17386" y="38076"/>
                      <a:pt x="17386" y="38076"/>
                    </a:cubicBezTo>
                    <a:cubicBezTo>
                      <a:pt x="17727" y="37692"/>
                      <a:pt x="18068" y="37692"/>
                      <a:pt x="18068" y="37307"/>
                    </a:cubicBezTo>
                    <a:cubicBezTo>
                      <a:pt x="18068" y="37307"/>
                      <a:pt x="18068" y="37307"/>
                      <a:pt x="18409" y="37307"/>
                    </a:cubicBezTo>
                    <a:cubicBezTo>
                      <a:pt x="18409" y="37307"/>
                      <a:pt x="18409" y="37692"/>
                      <a:pt x="18409" y="37692"/>
                    </a:cubicBezTo>
                    <a:cubicBezTo>
                      <a:pt x="18409" y="37692"/>
                      <a:pt x="18409" y="38076"/>
                      <a:pt x="18409" y="38076"/>
                    </a:cubicBezTo>
                    <a:cubicBezTo>
                      <a:pt x="18750" y="38461"/>
                      <a:pt x="18750" y="38461"/>
                      <a:pt x="18750" y="38846"/>
                    </a:cubicBezTo>
                    <a:cubicBezTo>
                      <a:pt x="18750" y="39230"/>
                      <a:pt x="19090" y="39615"/>
                      <a:pt x="19090" y="39615"/>
                    </a:cubicBezTo>
                    <a:cubicBezTo>
                      <a:pt x="19090" y="40000"/>
                      <a:pt x="19431" y="40384"/>
                      <a:pt x="19431" y="40769"/>
                    </a:cubicBezTo>
                    <a:cubicBezTo>
                      <a:pt x="19772" y="40769"/>
                      <a:pt x="19431" y="40769"/>
                      <a:pt x="19431" y="40769"/>
                    </a:cubicBezTo>
                    <a:cubicBezTo>
                      <a:pt x="19431" y="41153"/>
                      <a:pt x="19431" y="41153"/>
                      <a:pt x="19431" y="41153"/>
                    </a:cubicBezTo>
                    <a:cubicBezTo>
                      <a:pt x="19431" y="41153"/>
                      <a:pt x="19431" y="41153"/>
                      <a:pt x="19431" y="41153"/>
                    </a:cubicBezTo>
                    <a:cubicBezTo>
                      <a:pt x="19431" y="41153"/>
                      <a:pt x="19431" y="41153"/>
                      <a:pt x="19431" y="41153"/>
                    </a:cubicBezTo>
                    <a:cubicBezTo>
                      <a:pt x="19431" y="41153"/>
                      <a:pt x="19431" y="41153"/>
                      <a:pt x="19772" y="41538"/>
                    </a:cubicBezTo>
                    <a:cubicBezTo>
                      <a:pt x="19772" y="41923"/>
                      <a:pt x="19772" y="41923"/>
                      <a:pt x="20454" y="41923"/>
                    </a:cubicBezTo>
                    <a:cubicBezTo>
                      <a:pt x="20454" y="41923"/>
                      <a:pt x="20454" y="41538"/>
                      <a:pt x="20454" y="41538"/>
                    </a:cubicBezTo>
                    <a:cubicBezTo>
                      <a:pt x="20795" y="41153"/>
                      <a:pt x="20795" y="41153"/>
                      <a:pt x="20795" y="41153"/>
                    </a:cubicBezTo>
                    <a:cubicBezTo>
                      <a:pt x="21136" y="41153"/>
                      <a:pt x="21136" y="41153"/>
                      <a:pt x="21136" y="41153"/>
                    </a:cubicBezTo>
                    <a:cubicBezTo>
                      <a:pt x="21477" y="41153"/>
                      <a:pt x="21818" y="41153"/>
                      <a:pt x="21818" y="40769"/>
                    </a:cubicBezTo>
                    <a:cubicBezTo>
                      <a:pt x="22159" y="40769"/>
                      <a:pt x="22159" y="40384"/>
                      <a:pt x="22159" y="40384"/>
                    </a:cubicBezTo>
                    <a:cubicBezTo>
                      <a:pt x="22159" y="40384"/>
                      <a:pt x="22159" y="40000"/>
                      <a:pt x="22159" y="40000"/>
                    </a:cubicBezTo>
                    <a:cubicBezTo>
                      <a:pt x="22159" y="40000"/>
                      <a:pt x="22159" y="40000"/>
                      <a:pt x="22159" y="40000"/>
                    </a:cubicBezTo>
                    <a:cubicBezTo>
                      <a:pt x="22159" y="40000"/>
                      <a:pt x="21818" y="40000"/>
                      <a:pt x="21818" y="40000"/>
                    </a:cubicBezTo>
                    <a:cubicBezTo>
                      <a:pt x="21818" y="40000"/>
                      <a:pt x="21818" y="40000"/>
                      <a:pt x="21818" y="40000"/>
                    </a:cubicBezTo>
                    <a:cubicBezTo>
                      <a:pt x="21818" y="39615"/>
                      <a:pt x="21818" y="39230"/>
                      <a:pt x="21818" y="38846"/>
                    </a:cubicBezTo>
                    <a:cubicBezTo>
                      <a:pt x="22159" y="38846"/>
                      <a:pt x="22159" y="38461"/>
                      <a:pt x="22159" y="38461"/>
                    </a:cubicBezTo>
                    <a:cubicBezTo>
                      <a:pt x="22159" y="38076"/>
                      <a:pt x="22159" y="38076"/>
                      <a:pt x="22500" y="37692"/>
                    </a:cubicBezTo>
                    <a:cubicBezTo>
                      <a:pt x="22500" y="37692"/>
                      <a:pt x="22840" y="37692"/>
                      <a:pt x="22840" y="37692"/>
                    </a:cubicBezTo>
                    <a:cubicBezTo>
                      <a:pt x="22840" y="37307"/>
                      <a:pt x="23181" y="37307"/>
                      <a:pt x="23181" y="36923"/>
                    </a:cubicBezTo>
                    <a:cubicBezTo>
                      <a:pt x="23181" y="36923"/>
                      <a:pt x="23181" y="36538"/>
                      <a:pt x="23181" y="36538"/>
                    </a:cubicBezTo>
                    <a:cubicBezTo>
                      <a:pt x="23181" y="36538"/>
                      <a:pt x="23181" y="36538"/>
                      <a:pt x="22840" y="36153"/>
                    </a:cubicBezTo>
                    <a:cubicBezTo>
                      <a:pt x="22840" y="36153"/>
                      <a:pt x="22500" y="35769"/>
                      <a:pt x="22159" y="35384"/>
                    </a:cubicBezTo>
                    <a:cubicBezTo>
                      <a:pt x="22159" y="35384"/>
                      <a:pt x="22159" y="35384"/>
                      <a:pt x="22159" y="35000"/>
                    </a:cubicBezTo>
                    <a:cubicBezTo>
                      <a:pt x="22159" y="34615"/>
                      <a:pt x="22159" y="33846"/>
                      <a:pt x="22159" y="33461"/>
                    </a:cubicBezTo>
                    <a:cubicBezTo>
                      <a:pt x="22159" y="33461"/>
                      <a:pt x="22159" y="33461"/>
                      <a:pt x="22159" y="33076"/>
                    </a:cubicBezTo>
                    <a:cubicBezTo>
                      <a:pt x="22500" y="32692"/>
                      <a:pt x="22500" y="32307"/>
                      <a:pt x="23181" y="32307"/>
                    </a:cubicBezTo>
                    <a:cubicBezTo>
                      <a:pt x="23181" y="31923"/>
                      <a:pt x="23522" y="31923"/>
                      <a:pt x="23522" y="31538"/>
                    </a:cubicBezTo>
                    <a:cubicBezTo>
                      <a:pt x="23863" y="31153"/>
                      <a:pt x="23863" y="31153"/>
                      <a:pt x="24204" y="30769"/>
                    </a:cubicBezTo>
                    <a:cubicBezTo>
                      <a:pt x="24204" y="30769"/>
                      <a:pt x="24204" y="30384"/>
                      <a:pt x="24204" y="30384"/>
                    </a:cubicBezTo>
                    <a:cubicBezTo>
                      <a:pt x="23863" y="30000"/>
                      <a:pt x="24204" y="29615"/>
                      <a:pt x="24204" y="29230"/>
                    </a:cubicBezTo>
                    <a:cubicBezTo>
                      <a:pt x="24204" y="28846"/>
                      <a:pt x="24545" y="28846"/>
                      <a:pt x="24886" y="28846"/>
                    </a:cubicBezTo>
                    <a:cubicBezTo>
                      <a:pt x="25227" y="28846"/>
                      <a:pt x="25568" y="28846"/>
                      <a:pt x="25909" y="28846"/>
                    </a:cubicBezTo>
                    <a:cubicBezTo>
                      <a:pt x="26250" y="29230"/>
                      <a:pt x="26250" y="29230"/>
                      <a:pt x="26250" y="29230"/>
                    </a:cubicBezTo>
                    <a:cubicBezTo>
                      <a:pt x="25909" y="29615"/>
                      <a:pt x="25909" y="29615"/>
                      <a:pt x="25909" y="29615"/>
                    </a:cubicBezTo>
                    <a:cubicBezTo>
                      <a:pt x="25909" y="30000"/>
                      <a:pt x="25909" y="30000"/>
                      <a:pt x="25909" y="30000"/>
                    </a:cubicBezTo>
                    <a:cubicBezTo>
                      <a:pt x="25568" y="30384"/>
                      <a:pt x="25227" y="31153"/>
                      <a:pt x="24886" y="31538"/>
                    </a:cubicBezTo>
                    <a:cubicBezTo>
                      <a:pt x="24886" y="31538"/>
                      <a:pt x="24886" y="31538"/>
                      <a:pt x="24545" y="31923"/>
                    </a:cubicBezTo>
                    <a:cubicBezTo>
                      <a:pt x="24545" y="31923"/>
                      <a:pt x="24545" y="31923"/>
                      <a:pt x="24204" y="31923"/>
                    </a:cubicBezTo>
                    <a:cubicBezTo>
                      <a:pt x="24204" y="31923"/>
                      <a:pt x="24204" y="32307"/>
                      <a:pt x="24204" y="32307"/>
                    </a:cubicBezTo>
                    <a:cubicBezTo>
                      <a:pt x="24204" y="32307"/>
                      <a:pt x="24204" y="32692"/>
                      <a:pt x="24204" y="32692"/>
                    </a:cubicBezTo>
                    <a:cubicBezTo>
                      <a:pt x="24204" y="32692"/>
                      <a:pt x="24204" y="33076"/>
                      <a:pt x="24204" y="33076"/>
                    </a:cubicBezTo>
                    <a:cubicBezTo>
                      <a:pt x="24204" y="33076"/>
                      <a:pt x="24204" y="33461"/>
                      <a:pt x="24204" y="33461"/>
                    </a:cubicBezTo>
                    <a:cubicBezTo>
                      <a:pt x="24204" y="33846"/>
                      <a:pt x="24545" y="34615"/>
                      <a:pt x="24545" y="35000"/>
                    </a:cubicBezTo>
                    <a:cubicBezTo>
                      <a:pt x="24545" y="35000"/>
                      <a:pt x="24545" y="35000"/>
                      <a:pt x="24545" y="35384"/>
                    </a:cubicBezTo>
                    <a:cubicBezTo>
                      <a:pt x="24545" y="35384"/>
                      <a:pt x="24545" y="35384"/>
                      <a:pt x="24545"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5227" y="35769"/>
                      <a:pt x="25227" y="35769"/>
                    </a:cubicBezTo>
                    <a:cubicBezTo>
                      <a:pt x="25227" y="35769"/>
                      <a:pt x="25568" y="36153"/>
                      <a:pt x="25568" y="36153"/>
                    </a:cubicBezTo>
                    <a:cubicBezTo>
                      <a:pt x="25568" y="36538"/>
                      <a:pt x="25909" y="36538"/>
                      <a:pt x="25909" y="36153"/>
                    </a:cubicBezTo>
                    <a:cubicBezTo>
                      <a:pt x="26250" y="36153"/>
                      <a:pt x="26250" y="36153"/>
                      <a:pt x="26590" y="36153"/>
                    </a:cubicBezTo>
                    <a:cubicBezTo>
                      <a:pt x="26931" y="35769"/>
                      <a:pt x="27613" y="35769"/>
                      <a:pt x="27954" y="35769"/>
                    </a:cubicBezTo>
                    <a:cubicBezTo>
                      <a:pt x="28295" y="35769"/>
                      <a:pt x="28295" y="35769"/>
                      <a:pt x="28636" y="35384"/>
                    </a:cubicBezTo>
                    <a:cubicBezTo>
                      <a:pt x="28636" y="35384"/>
                      <a:pt x="28636" y="35769"/>
                      <a:pt x="28977" y="35769"/>
                    </a:cubicBezTo>
                    <a:cubicBezTo>
                      <a:pt x="28977" y="35769"/>
                      <a:pt x="29318" y="35769"/>
                      <a:pt x="29318" y="36153"/>
                    </a:cubicBezTo>
                    <a:cubicBezTo>
                      <a:pt x="29318" y="36153"/>
                      <a:pt x="29318" y="36153"/>
                      <a:pt x="29318" y="36153"/>
                    </a:cubicBezTo>
                    <a:cubicBezTo>
                      <a:pt x="29318" y="36153"/>
                      <a:pt x="29318" y="36153"/>
                      <a:pt x="29318" y="36153"/>
                    </a:cubicBezTo>
                    <a:cubicBezTo>
                      <a:pt x="29318" y="36153"/>
                      <a:pt x="29318" y="36153"/>
                      <a:pt x="29318" y="36153"/>
                    </a:cubicBezTo>
                    <a:cubicBezTo>
                      <a:pt x="28977" y="36538"/>
                      <a:pt x="28977" y="36538"/>
                      <a:pt x="28636" y="36538"/>
                    </a:cubicBezTo>
                    <a:cubicBezTo>
                      <a:pt x="28636" y="36923"/>
                      <a:pt x="28295" y="36923"/>
                      <a:pt x="27954" y="36923"/>
                    </a:cubicBezTo>
                    <a:cubicBezTo>
                      <a:pt x="27954" y="36538"/>
                      <a:pt x="27613" y="36538"/>
                      <a:pt x="27613" y="36538"/>
                    </a:cubicBezTo>
                    <a:cubicBezTo>
                      <a:pt x="27272" y="36538"/>
                      <a:pt x="27272" y="36538"/>
                      <a:pt x="27272" y="36538"/>
                    </a:cubicBezTo>
                    <a:cubicBezTo>
                      <a:pt x="26931" y="36923"/>
                      <a:pt x="26590" y="36923"/>
                      <a:pt x="26250" y="36923"/>
                    </a:cubicBezTo>
                    <a:cubicBezTo>
                      <a:pt x="26250" y="36923"/>
                      <a:pt x="25909" y="37307"/>
                      <a:pt x="25909" y="37692"/>
                    </a:cubicBezTo>
                    <a:cubicBezTo>
                      <a:pt x="25909" y="37692"/>
                      <a:pt x="25909" y="38076"/>
                      <a:pt x="25568" y="38076"/>
                    </a:cubicBezTo>
                    <a:cubicBezTo>
                      <a:pt x="25568" y="38076"/>
                      <a:pt x="25568" y="38076"/>
                      <a:pt x="25227" y="38076"/>
                    </a:cubicBezTo>
                    <a:cubicBezTo>
                      <a:pt x="25227" y="38076"/>
                      <a:pt x="25227" y="38461"/>
                      <a:pt x="25227" y="38461"/>
                    </a:cubicBezTo>
                    <a:cubicBezTo>
                      <a:pt x="25227" y="38461"/>
                      <a:pt x="25227" y="38461"/>
                      <a:pt x="25227" y="38846"/>
                    </a:cubicBezTo>
                    <a:cubicBezTo>
                      <a:pt x="25568" y="38461"/>
                      <a:pt x="25568" y="38461"/>
                      <a:pt x="25909" y="38461"/>
                    </a:cubicBezTo>
                    <a:cubicBezTo>
                      <a:pt x="25909" y="38076"/>
                      <a:pt x="25909" y="38076"/>
                      <a:pt x="26250" y="38461"/>
                    </a:cubicBezTo>
                    <a:cubicBezTo>
                      <a:pt x="26250" y="38461"/>
                      <a:pt x="26250" y="38461"/>
                      <a:pt x="26590" y="38461"/>
                    </a:cubicBezTo>
                    <a:cubicBezTo>
                      <a:pt x="26590" y="38461"/>
                      <a:pt x="26590" y="38461"/>
                      <a:pt x="26590" y="38846"/>
                    </a:cubicBezTo>
                    <a:cubicBezTo>
                      <a:pt x="26590" y="38846"/>
                      <a:pt x="26590" y="39230"/>
                      <a:pt x="26590" y="39615"/>
                    </a:cubicBezTo>
                    <a:cubicBezTo>
                      <a:pt x="26590" y="39615"/>
                      <a:pt x="26590" y="39615"/>
                      <a:pt x="26250" y="39615"/>
                    </a:cubicBezTo>
                    <a:cubicBezTo>
                      <a:pt x="26250" y="39615"/>
                      <a:pt x="26250" y="39615"/>
                      <a:pt x="26250" y="39615"/>
                    </a:cubicBezTo>
                    <a:cubicBezTo>
                      <a:pt x="25909" y="39615"/>
                      <a:pt x="25909" y="39230"/>
                      <a:pt x="25909" y="39230"/>
                    </a:cubicBezTo>
                    <a:cubicBezTo>
                      <a:pt x="25568" y="39230"/>
                      <a:pt x="25568" y="39230"/>
                      <a:pt x="25568" y="39230"/>
                    </a:cubicBezTo>
                    <a:cubicBezTo>
                      <a:pt x="25227" y="39230"/>
                      <a:pt x="24886" y="39230"/>
                      <a:pt x="24886" y="39615"/>
                    </a:cubicBezTo>
                    <a:cubicBezTo>
                      <a:pt x="24886" y="40000"/>
                      <a:pt x="24886" y="40000"/>
                      <a:pt x="24886" y="40000"/>
                    </a:cubicBezTo>
                    <a:cubicBezTo>
                      <a:pt x="24545" y="40384"/>
                      <a:pt x="24545" y="40769"/>
                      <a:pt x="24545" y="40769"/>
                    </a:cubicBezTo>
                    <a:cubicBezTo>
                      <a:pt x="24886" y="41153"/>
                      <a:pt x="24886" y="41538"/>
                      <a:pt x="24886" y="41923"/>
                    </a:cubicBezTo>
                    <a:cubicBezTo>
                      <a:pt x="24886" y="41923"/>
                      <a:pt x="24886" y="41923"/>
                      <a:pt x="24886" y="41923"/>
                    </a:cubicBezTo>
                    <a:cubicBezTo>
                      <a:pt x="24545" y="41923"/>
                      <a:pt x="24545" y="42307"/>
                      <a:pt x="24545" y="42307"/>
                    </a:cubicBezTo>
                    <a:cubicBezTo>
                      <a:pt x="24204" y="42307"/>
                      <a:pt x="24204" y="42307"/>
                      <a:pt x="24204" y="42692"/>
                    </a:cubicBezTo>
                    <a:cubicBezTo>
                      <a:pt x="24204" y="42692"/>
                      <a:pt x="23522" y="43076"/>
                      <a:pt x="23522" y="42692"/>
                    </a:cubicBezTo>
                    <a:cubicBezTo>
                      <a:pt x="23522" y="42692"/>
                      <a:pt x="23522" y="42692"/>
                      <a:pt x="23522" y="42692"/>
                    </a:cubicBezTo>
                    <a:cubicBezTo>
                      <a:pt x="23181" y="42307"/>
                      <a:pt x="23181" y="42307"/>
                      <a:pt x="22840" y="42307"/>
                    </a:cubicBezTo>
                    <a:cubicBezTo>
                      <a:pt x="22840" y="42307"/>
                      <a:pt x="22500" y="42307"/>
                      <a:pt x="22159" y="42692"/>
                    </a:cubicBezTo>
                    <a:cubicBezTo>
                      <a:pt x="21818" y="42692"/>
                      <a:pt x="21477" y="43076"/>
                      <a:pt x="21136" y="43076"/>
                    </a:cubicBezTo>
                    <a:cubicBezTo>
                      <a:pt x="21136" y="43461"/>
                      <a:pt x="21136" y="43461"/>
                      <a:pt x="20795" y="43461"/>
                    </a:cubicBezTo>
                    <a:cubicBezTo>
                      <a:pt x="20795" y="43461"/>
                      <a:pt x="20795" y="43461"/>
                      <a:pt x="20795" y="43461"/>
                    </a:cubicBezTo>
                    <a:cubicBezTo>
                      <a:pt x="20454" y="43461"/>
                      <a:pt x="20454" y="43461"/>
                      <a:pt x="20113" y="43076"/>
                    </a:cubicBezTo>
                    <a:cubicBezTo>
                      <a:pt x="20113" y="43076"/>
                      <a:pt x="20113" y="43076"/>
                      <a:pt x="20113" y="42692"/>
                    </a:cubicBezTo>
                    <a:cubicBezTo>
                      <a:pt x="20113" y="42692"/>
                      <a:pt x="20113" y="42692"/>
                      <a:pt x="20113" y="42692"/>
                    </a:cubicBezTo>
                    <a:cubicBezTo>
                      <a:pt x="19772" y="42692"/>
                      <a:pt x="19772" y="43076"/>
                      <a:pt x="19431" y="43076"/>
                    </a:cubicBezTo>
                    <a:cubicBezTo>
                      <a:pt x="19431" y="43076"/>
                      <a:pt x="19090" y="43076"/>
                      <a:pt x="18750" y="43461"/>
                    </a:cubicBezTo>
                    <a:cubicBezTo>
                      <a:pt x="18750" y="43461"/>
                      <a:pt x="18750" y="43461"/>
                      <a:pt x="18750" y="43461"/>
                    </a:cubicBezTo>
                    <a:cubicBezTo>
                      <a:pt x="18750" y="43076"/>
                      <a:pt x="18409" y="43076"/>
                      <a:pt x="18409" y="43076"/>
                    </a:cubicBezTo>
                    <a:cubicBezTo>
                      <a:pt x="18409" y="43076"/>
                      <a:pt x="18068" y="43076"/>
                      <a:pt x="18068" y="42692"/>
                    </a:cubicBezTo>
                    <a:cubicBezTo>
                      <a:pt x="18068" y="42692"/>
                      <a:pt x="18068" y="42692"/>
                      <a:pt x="17727" y="42307"/>
                    </a:cubicBezTo>
                    <a:cubicBezTo>
                      <a:pt x="17727" y="42307"/>
                      <a:pt x="17727" y="42307"/>
                      <a:pt x="17727" y="42307"/>
                    </a:cubicBezTo>
                    <a:cubicBezTo>
                      <a:pt x="17727" y="42307"/>
                      <a:pt x="18068" y="42307"/>
                      <a:pt x="18068" y="42307"/>
                    </a:cubicBezTo>
                    <a:cubicBezTo>
                      <a:pt x="18068" y="42307"/>
                      <a:pt x="18409" y="42307"/>
                      <a:pt x="18750" y="42692"/>
                    </a:cubicBezTo>
                    <a:cubicBezTo>
                      <a:pt x="18750" y="42692"/>
                      <a:pt x="19090" y="42692"/>
                      <a:pt x="19431" y="42307"/>
                    </a:cubicBezTo>
                    <a:cubicBezTo>
                      <a:pt x="19431" y="41923"/>
                      <a:pt x="19431" y="41538"/>
                      <a:pt x="19431" y="41153"/>
                    </a:cubicBezTo>
                    <a:cubicBezTo>
                      <a:pt x="19431" y="41153"/>
                      <a:pt x="19431" y="41153"/>
                      <a:pt x="19431" y="41153"/>
                    </a:cubicBezTo>
                    <a:cubicBezTo>
                      <a:pt x="19431" y="41153"/>
                      <a:pt x="19431" y="41153"/>
                      <a:pt x="19431" y="41153"/>
                    </a:cubicBezTo>
                    <a:cubicBezTo>
                      <a:pt x="19090" y="41153"/>
                      <a:pt x="19090" y="41153"/>
                      <a:pt x="18750" y="41538"/>
                    </a:cubicBezTo>
                    <a:cubicBezTo>
                      <a:pt x="18750" y="41538"/>
                      <a:pt x="18750" y="41923"/>
                      <a:pt x="18750" y="41923"/>
                    </a:cubicBezTo>
                    <a:cubicBezTo>
                      <a:pt x="18750" y="41923"/>
                      <a:pt x="18750" y="41923"/>
                      <a:pt x="18750" y="42307"/>
                    </a:cubicBezTo>
                    <a:cubicBezTo>
                      <a:pt x="18750" y="42307"/>
                      <a:pt x="18750" y="42307"/>
                      <a:pt x="18750" y="42307"/>
                    </a:cubicBezTo>
                    <a:cubicBezTo>
                      <a:pt x="18750" y="42307"/>
                      <a:pt x="18750" y="42307"/>
                      <a:pt x="18750" y="42307"/>
                    </a:cubicBezTo>
                    <a:cubicBezTo>
                      <a:pt x="18750" y="42307"/>
                      <a:pt x="18750" y="42307"/>
                      <a:pt x="18750" y="42307"/>
                    </a:cubicBezTo>
                    <a:cubicBezTo>
                      <a:pt x="18409" y="41923"/>
                      <a:pt x="18409" y="41923"/>
                      <a:pt x="18068" y="41538"/>
                    </a:cubicBezTo>
                    <a:cubicBezTo>
                      <a:pt x="18068" y="41538"/>
                      <a:pt x="18068" y="41538"/>
                      <a:pt x="18068" y="41538"/>
                    </a:cubicBezTo>
                    <a:cubicBezTo>
                      <a:pt x="18068" y="41153"/>
                      <a:pt x="18409" y="41153"/>
                      <a:pt x="18409" y="41153"/>
                    </a:cubicBezTo>
                    <a:cubicBezTo>
                      <a:pt x="18409" y="40769"/>
                      <a:pt x="18409" y="40769"/>
                      <a:pt x="18409" y="40769"/>
                    </a:cubicBezTo>
                    <a:cubicBezTo>
                      <a:pt x="18409" y="40769"/>
                      <a:pt x="18409" y="40769"/>
                      <a:pt x="18409" y="40769"/>
                    </a:cubicBezTo>
                    <a:cubicBezTo>
                      <a:pt x="18068" y="40769"/>
                      <a:pt x="18068" y="40384"/>
                      <a:pt x="18068" y="40000"/>
                    </a:cubicBezTo>
                    <a:cubicBezTo>
                      <a:pt x="18409" y="40000"/>
                      <a:pt x="18409" y="39615"/>
                      <a:pt x="18409" y="39615"/>
                    </a:cubicBezTo>
                    <a:cubicBezTo>
                      <a:pt x="18409" y="39615"/>
                      <a:pt x="18068" y="39230"/>
                      <a:pt x="18068" y="39230"/>
                    </a:cubicBezTo>
                    <a:cubicBezTo>
                      <a:pt x="18068" y="39230"/>
                      <a:pt x="18068" y="39230"/>
                      <a:pt x="18068" y="39615"/>
                    </a:cubicBezTo>
                    <a:cubicBezTo>
                      <a:pt x="17727" y="39615"/>
                      <a:pt x="17386" y="40000"/>
                      <a:pt x="17045" y="40000"/>
                    </a:cubicBezTo>
                    <a:cubicBezTo>
                      <a:pt x="17045" y="40000"/>
                      <a:pt x="17045" y="40384"/>
                      <a:pt x="17045" y="40384"/>
                    </a:cubicBezTo>
                    <a:cubicBezTo>
                      <a:pt x="17045" y="40769"/>
                      <a:pt x="16704" y="41153"/>
                      <a:pt x="16704" y="41538"/>
                    </a:cubicBezTo>
                    <a:cubicBezTo>
                      <a:pt x="16704" y="41538"/>
                      <a:pt x="16704" y="41538"/>
                      <a:pt x="16704" y="41538"/>
                    </a:cubicBezTo>
                    <a:cubicBezTo>
                      <a:pt x="16704" y="41538"/>
                      <a:pt x="16704" y="41923"/>
                      <a:pt x="16704" y="41923"/>
                    </a:cubicBezTo>
                    <a:cubicBezTo>
                      <a:pt x="17045" y="41923"/>
                      <a:pt x="17045" y="41923"/>
                      <a:pt x="17045" y="42307"/>
                    </a:cubicBezTo>
                    <a:cubicBezTo>
                      <a:pt x="17045" y="42692"/>
                      <a:pt x="17386" y="43076"/>
                      <a:pt x="17386" y="43461"/>
                    </a:cubicBezTo>
                    <a:cubicBezTo>
                      <a:pt x="17386" y="43461"/>
                      <a:pt x="17045" y="43846"/>
                      <a:pt x="16704" y="43846"/>
                    </a:cubicBezTo>
                    <a:cubicBezTo>
                      <a:pt x="16704" y="43846"/>
                      <a:pt x="16363" y="43846"/>
                      <a:pt x="16022" y="43846"/>
                    </a:cubicBezTo>
                    <a:cubicBezTo>
                      <a:pt x="16022" y="43846"/>
                      <a:pt x="15681" y="44230"/>
                      <a:pt x="15681" y="44230"/>
                    </a:cubicBezTo>
                    <a:cubicBezTo>
                      <a:pt x="15340" y="44230"/>
                      <a:pt x="15000" y="44230"/>
                      <a:pt x="15000" y="44615"/>
                    </a:cubicBezTo>
                    <a:cubicBezTo>
                      <a:pt x="14659" y="44615"/>
                      <a:pt x="14659" y="44615"/>
                      <a:pt x="14659" y="45000"/>
                    </a:cubicBezTo>
                    <a:cubicBezTo>
                      <a:pt x="14318" y="45769"/>
                      <a:pt x="14318" y="45769"/>
                      <a:pt x="13636" y="46538"/>
                    </a:cubicBezTo>
                    <a:cubicBezTo>
                      <a:pt x="13636" y="46538"/>
                      <a:pt x="13295" y="46538"/>
                      <a:pt x="13295" y="46538"/>
                    </a:cubicBezTo>
                    <a:cubicBezTo>
                      <a:pt x="13295" y="46923"/>
                      <a:pt x="12954" y="46923"/>
                      <a:pt x="12954" y="46923"/>
                    </a:cubicBezTo>
                    <a:cubicBezTo>
                      <a:pt x="12954" y="46923"/>
                      <a:pt x="12954" y="47307"/>
                      <a:pt x="12954" y="47307"/>
                    </a:cubicBezTo>
                    <a:cubicBezTo>
                      <a:pt x="12954" y="47692"/>
                      <a:pt x="12954" y="47692"/>
                      <a:pt x="12613" y="47692"/>
                    </a:cubicBezTo>
                    <a:cubicBezTo>
                      <a:pt x="12613" y="47692"/>
                      <a:pt x="12613" y="47692"/>
                      <a:pt x="12272" y="47692"/>
                    </a:cubicBezTo>
                    <a:cubicBezTo>
                      <a:pt x="12272" y="47692"/>
                      <a:pt x="12272" y="48076"/>
                      <a:pt x="11931" y="48076"/>
                    </a:cubicBezTo>
                    <a:cubicBezTo>
                      <a:pt x="11931" y="48461"/>
                      <a:pt x="11931" y="48461"/>
                      <a:pt x="11590" y="48461"/>
                    </a:cubicBezTo>
                    <a:cubicBezTo>
                      <a:pt x="11590" y="48076"/>
                      <a:pt x="11250" y="48076"/>
                      <a:pt x="11250" y="48076"/>
                    </a:cubicBezTo>
                    <a:cubicBezTo>
                      <a:pt x="11250" y="48076"/>
                      <a:pt x="11250" y="48076"/>
                      <a:pt x="10909" y="48076"/>
                    </a:cubicBezTo>
                    <a:cubicBezTo>
                      <a:pt x="10909" y="48076"/>
                      <a:pt x="10909" y="48076"/>
                      <a:pt x="10909" y="48076"/>
                    </a:cubicBezTo>
                    <a:cubicBezTo>
                      <a:pt x="10909" y="48461"/>
                      <a:pt x="10909" y="48461"/>
                      <a:pt x="10909" y="48846"/>
                    </a:cubicBezTo>
                    <a:cubicBezTo>
                      <a:pt x="10909" y="48846"/>
                      <a:pt x="10909" y="48846"/>
                      <a:pt x="10909" y="48846"/>
                    </a:cubicBezTo>
                    <a:cubicBezTo>
                      <a:pt x="10568" y="48846"/>
                      <a:pt x="10568" y="48846"/>
                      <a:pt x="10227" y="48846"/>
                    </a:cubicBezTo>
                    <a:cubicBezTo>
                      <a:pt x="10227" y="48846"/>
                      <a:pt x="9886" y="48846"/>
                      <a:pt x="9886" y="48846"/>
                    </a:cubicBezTo>
                    <a:cubicBezTo>
                      <a:pt x="9545" y="48846"/>
                      <a:pt x="9545" y="48846"/>
                      <a:pt x="9204" y="49230"/>
                    </a:cubicBezTo>
                    <a:cubicBezTo>
                      <a:pt x="9204" y="49230"/>
                      <a:pt x="9204" y="49230"/>
                      <a:pt x="9204" y="49230"/>
                    </a:cubicBezTo>
                    <a:cubicBezTo>
                      <a:pt x="9204" y="49615"/>
                      <a:pt x="9204" y="50000"/>
                      <a:pt x="9545" y="50000"/>
                    </a:cubicBezTo>
                    <a:cubicBezTo>
                      <a:pt x="9886" y="50000"/>
                      <a:pt x="9886" y="50000"/>
                      <a:pt x="9886" y="50000"/>
                    </a:cubicBezTo>
                    <a:cubicBezTo>
                      <a:pt x="10227" y="50384"/>
                      <a:pt x="10568" y="50384"/>
                      <a:pt x="10568" y="50769"/>
                    </a:cubicBezTo>
                    <a:cubicBezTo>
                      <a:pt x="10568" y="51153"/>
                      <a:pt x="10909" y="51153"/>
                      <a:pt x="10909" y="51538"/>
                    </a:cubicBezTo>
                    <a:cubicBezTo>
                      <a:pt x="11250" y="51538"/>
                      <a:pt x="11250" y="51538"/>
                      <a:pt x="11250" y="51923"/>
                    </a:cubicBezTo>
                    <a:cubicBezTo>
                      <a:pt x="11250" y="52307"/>
                      <a:pt x="11250" y="52692"/>
                      <a:pt x="11250" y="53461"/>
                    </a:cubicBezTo>
                    <a:cubicBezTo>
                      <a:pt x="11250" y="53461"/>
                      <a:pt x="11250" y="53846"/>
                      <a:pt x="10909" y="53846"/>
                    </a:cubicBezTo>
                    <a:cubicBezTo>
                      <a:pt x="10909" y="54230"/>
                      <a:pt x="10909" y="54230"/>
                      <a:pt x="10568" y="54230"/>
                    </a:cubicBezTo>
                    <a:cubicBezTo>
                      <a:pt x="10227" y="54230"/>
                      <a:pt x="9886" y="54230"/>
                      <a:pt x="9886" y="54230"/>
                    </a:cubicBezTo>
                    <a:cubicBezTo>
                      <a:pt x="9545" y="53846"/>
                      <a:pt x="9545" y="53846"/>
                      <a:pt x="9545" y="54230"/>
                    </a:cubicBezTo>
                    <a:cubicBezTo>
                      <a:pt x="9204" y="54230"/>
                      <a:pt x="8863" y="54230"/>
                      <a:pt x="8522" y="53846"/>
                    </a:cubicBezTo>
                    <a:cubicBezTo>
                      <a:pt x="8522" y="53846"/>
                      <a:pt x="8181" y="53846"/>
                      <a:pt x="7840" y="53846"/>
                    </a:cubicBezTo>
                    <a:cubicBezTo>
                      <a:pt x="7840" y="53846"/>
                      <a:pt x="7500" y="53846"/>
                      <a:pt x="7500" y="53846"/>
                    </a:cubicBezTo>
                    <a:cubicBezTo>
                      <a:pt x="7159" y="53846"/>
                      <a:pt x="6818" y="53846"/>
                      <a:pt x="6477" y="54230"/>
                    </a:cubicBezTo>
                    <a:cubicBezTo>
                      <a:pt x="6477" y="54230"/>
                      <a:pt x="6477" y="54230"/>
                      <a:pt x="6477" y="54230"/>
                    </a:cubicBezTo>
                    <a:cubicBezTo>
                      <a:pt x="6136" y="54230"/>
                      <a:pt x="6136" y="54230"/>
                      <a:pt x="6136" y="54230"/>
                    </a:cubicBezTo>
                    <a:cubicBezTo>
                      <a:pt x="6136" y="54230"/>
                      <a:pt x="6136" y="54615"/>
                      <a:pt x="6136" y="54615"/>
                    </a:cubicBezTo>
                    <a:cubicBezTo>
                      <a:pt x="6136" y="55000"/>
                      <a:pt x="6477" y="55384"/>
                      <a:pt x="6136" y="55769"/>
                    </a:cubicBezTo>
                    <a:cubicBezTo>
                      <a:pt x="6136" y="55769"/>
                      <a:pt x="6136" y="55769"/>
                      <a:pt x="6136" y="55769"/>
                    </a:cubicBezTo>
                    <a:cubicBezTo>
                      <a:pt x="6477" y="56538"/>
                      <a:pt x="6136" y="57307"/>
                      <a:pt x="6136" y="57692"/>
                    </a:cubicBezTo>
                    <a:cubicBezTo>
                      <a:pt x="5795" y="58076"/>
                      <a:pt x="5795" y="58076"/>
                      <a:pt x="5795" y="58461"/>
                    </a:cubicBezTo>
                    <a:cubicBezTo>
                      <a:pt x="5795" y="58461"/>
                      <a:pt x="5795" y="58461"/>
                      <a:pt x="5795" y="58846"/>
                    </a:cubicBezTo>
                    <a:cubicBezTo>
                      <a:pt x="6136" y="58846"/>
                      <a:pt x="6136" y="59230"/>
                      <a:pt x="6136" y="60000"/>
                    </a:cubicBezTo>
                    <a:cubicBezTo>
                      <a:pt x="6136" y="60000"/>
                      <a:pt x="6136" y="60000"/>
                      <a:pt x="6136" y="60000"/>
                    </a:cubicBezTo>
                    <a:cubicBezTo>
                      <a:pt x="6136" y="60000"/>
                      <a:pt x="6136" y="60000"/>
                      <a:pt x="6136" y="60000"/>
                    </a:cubicBezTo>
                    <a:cubicBezTo>
                      <a:pt x="6477" y="60384"/>
                      <a:pt x="6818" y="60384"/>
                      <a:pt x="6818" y="60384"/>
                    </a:cubicBezTo>
                    <a:cubicBezTo>
                      <a:pt x="7159" y="60384"/>
                      <a:pt x="7159" y="60384"/>
                      <a:pt x="7159" y="60384"/>
                    </a:cubicBezTo>
                    <a:cubicBezTo>
                      <a:pt x="7500" y="60384"/>
                      <a:pt x="7500" y="60384"/>
                      <a:pt x="7500" y="60384"/>
                    </a:cubicBezTo>
                    <a:cubicBezTo>
                      <a:pt x="7840" y="60769"/>
                      <a:pt x="7840" y="60769"/>
                      <a:pt x="7840" y="61153"/>
                    </a:cubicBezTo>
                    <a:cubicBezTo>
                      <a:pt x="8181" y="61153"/>
                      <a:pt x="8181" y="61153"/>
                      <a:pt x="8522" y="61153"/>
                    </a:cubicBezTo>
                    <a:cubicBezTo>
                      <a:pt x="8522" y="61153"/>
                      <a:pt x="8863" y="61153"/>
                      <a:pt x="8863" y="60769"/>
                    </a:cubicBezTo>
                    <a:cubicBezTo>
                      <a:pt x="9204" y="60769"/>
                      <a:pt x="9545" y="60384"/>
                      <a:pt x="9886" y="60769"/>
                    </a:cubicBezTo>
                    <a:cubicBezTo>
                      <a:pt x="10227" y="60769"/>
                      <a:pt x="10227" y="60769"/>
                      <a:pt x="10568" y="60384"/>
                    </a:cubicBezTo>
                    <a:cubicBezTo>
                      <a:pt x="10909" y="60384"/>
                      <a:pt x="10909" y="60384"/>
                      <a:pt x="10909" y="60384"/>
                    </a:cubicBezTo>
                    <a:cubicBezTo>
                      <a:pt x="10909" y="60000"/>
                      <a:pt x="11250" y="60000"/>
                      <a:pt x="11250" y="60000"/>
                    </a:cubicBezTo>
                    <a:cubicBezTo>
                      <a:pt x="11590" y="60000"/>
                      <a:pt x="11590" y="60000"/>
                      <a:pt x="11590" y="59615"/>
                    </a:cubicBezTo>
                    <a:cubicBezTo>
                      <a:pt x="11590" y="59230"/>
                      <a:pt x="11931" y="59230"/>
                      <a:pt x="11931" y="58846"/>
                    </a:cubicBezTo>
                    <a:cubicBezTo>
                      <a:pt x="12272" y="58846"/>
                      <a:pt x="12272" y="58461"/>
                      <a:pt x="12272" y="58461"/>
                    </a:cubicBezTo>
                    <a:cubicBezTo>
                      <a:pt x="11931" y="58076"/>
                      <a:pt x="11931" y="57692"/>
                      <a:pt x="12272" y="57307"/>
                    </a:cubicBezTo>
                    <a:cubicBezTo>
                      <a:pt x="12272" y="57307"/>
                      <a:pt x="12272" y="57307"/>
                      <a:pt x="12613" y="56923"/>
                    </a:cubicBezTo>
                    <a:cubicBezTo>
                      <a:pt x="12613" y="56923"/>
                      <a:pt x="12954" y="56538"/>
                      <a:pt x="13295" y="56538"/>
                    </a:cubicBezTo>
                    <a:cubicBezTo>
                      <a:pt x="13636" y="56153"/>
                      <a:pt x="13977" y="56153"/>
                      <a:pt x="13977" y="55384"/>
                    </a:cubicBezTo>
                    <a:cubicBezTo>
                      <a:pt x="13977" y="55384"/>
                      <a:pt x="13977" y="55000"/>
                      <a:pt x="13977" y="55000"/>
                    </a:cubicBezTo>
                    <a:cubicBezTo>
                      <a:pt x="13977" y="54615"/>
                      <a:pt x="13977" y="54615"/>
                      <a:pt x="13977" y="54615"/>
                    </a:cubicBezTo>
                    <a:cubicBezTo>
                      <a:pt x="13977" y="54230"/>
                      <a:pt x="14318" y="54230"/>
                      <a:pt x="14659" y="54230"/>
                    </a:cubicBezTo>
                    <a:cubicBezTo>
                      <a:pt x="15000" y="54230"/>
                      <a:pt x="15340" y="54230"/>
                      <a:pt x="15681" y="54615"/>
                    </a:cubicBezTo>
                    <a:cubicBezTo>
                      <a:pt x="16022" y="54615"/>
                      <a:pt x="16022" y="54615"/>
                      <a:pt x="16022" y="54615"/>
                    </a:cubicBezTo>
                    <a:cubicBezTo>
                      <a:pt x="16363" y="54230"/>
                      <a:pt x="16704" y="53846"/>
                      <a:pt x="17045" y="53846"/>
                    </a:cubicBezTo>
                    <a:cubicBezTo>
                      <a:pt x="17045" y="53846"/>
                      <a:pt x="17045" y="53846"/>
                      <a:pt x="17386" y="53461"/>
                    </a:cubicBezTo>
                    <a:cubicBezTo>
                      <a:pt x="17386" y="53461"/>
                      <a:pt x="17727" y="53461"/>
                      <a:pt x="18068" y="53461"/>
                    </a:cubicBezTo>
                    <a:cubicBezTo>
                      <a:pt x="18068" y="53461"/>
                      <a:pt x="18409" y="53846"/>
                      <a:pt x="18409" y="53846"/>
                    </a:cubicBezTo>
                    <a:cubicBezTo>
                      <a:pt x="18750" y="54230"/>
                      <a:pt x="18750" y="54230"/>
                      <a:pt x="18750" y="54615"/>
                    </a:cubicBezTo>
                    <a:cubicBezTo>
                      <a:pt x="19090" y="55000"/>
                      <a:pt x="19431" y="55384"/>
                      <a:pt x="19772" y="55769"/>
                    </a:cubicBezTo>
                    <a:cubicBezTo>
                      <a:pt x="20113" y="56153"/>
                      <a:pt x="20454" y="56153"/>
                      <a:pt x="20795" y="56538"/>
                    </a:cubicBezTo>
                    <a:cubicBezTo>
                      <a:pt x="21136" y="56538"/>
                      <a:pt x="21477" y="56923"/>
                      <a:pt x="21818" y="56923"/>
                    </a:cubicBezTo>
                    <a:cubicBezTo>
                      <a:pt x="21818" y="57307"/>
                      <a:pt x="21818" y="57307"/>
                      <a:pt x="22159" y="57692"/>
                    </a:cubicBezTo>
                    <a:cubicBezTo>
                      <a:pt x="22159" y="57692"/>
                      <a:pt x="22159" y="57692"/>
                      <a:pt x="22500" y="57692"/>
                    </a:cubicBezTo>
                    <a:cubicBezTo>
                      <a:pt x="22500" y="58076"/>
                      <a:pt x="22500" y="58076"/>
                      <a:pt x="22500" y="58461"/>
                    </a:cubicBezTo>
                    <a:cubicBezTo>
                      <a:pt x="22500" y="58461"/>
                      <a:pt x="22500" y="58461"/>
                      <a:pt x="22500" y="58461"/>
                    </a:cubicBezTo>
                    <a:cubicBezTo>
                      <a:pt x="22500" y="58846"/>
                      <a:pt x="22500" y="59230"/>
                      <a:pt x="22159" y="59230"/>
                    </a:cubicBezTo>
                    <a:cubicBezTo>
                      <a:pt x="21477" y="59230"/>
                      <a:pt x="21136" y="59615"/>
                      <a:pt x="20454" y="59230"/>
                    </a:cubicBezTo>
                    <a:cubicBezTo>
                      <a:pt x="20454" y="59230"/>
                      <a:pt x="20454" y="59230"/>
                      <a:pt x="20454" y="59615"/>
                    </a:cubicBezTo>
                    <a:cubicBezTo>
                      <a:pt x="20454" y="59615"/>
                      <a:pt x="20113" y="59615"/>
                      <a:pt x="20113" y="59615"/>
                    </a:cubicBezTo>
                    <a:cubicBezTo>
                      <a:pt x="20113" y="59615"/>
                      <a:pt x="20113" y="59615"/>
                      <a:pt x="20454" y="59615"/>
                    </a:cubicBezTo>
                    <a:cubicBezTo>
                      <a:pt x="20454" y="60000"/>
                      <a:pt x="20795" y="60000"/>
                      <a:pt x="20795" y="60000"/>
                    </a:cubicBezTo>
                    <a:cubicBezTo>
                      <a:pt x="21136" y="60384"/>
                      <a:pt x="21477" y="60384"/>
                      <a:pt x="21818" y="60769"/>
                    </a:cubicBezTo>
                    <a:cubicBezTo>
                      <a:pt x="21818" y="60769"/>
                      <a:pt x="22159" y="60769"/>
                      <a:pt x="22159" y="60769"/>
                    </a:cubicBezTo>
                    <a:cubicBezTo>
                      <a:pt x="22159" y="60384"/>
                      <a:pt x="22159" y="60384"/>
                      <a:pt x="22159" y="60384"/>
                    </a:cubicBezTo>
                    <a:cubicBezTo>
                      <a:pt x="22159" y="60384"/>
                      <a:pt x="22159" y="60000"/>
                      <a:pt x="22159" y="60000"/>
                    </a:cubicBezTo>
                    <a:cubicBezTo>
                      <a:pt x="22159" y="59615"/>
                      <a:pt x="22159" y="59615"/>
                      <a:pt x="22500" y="59615"/>
                    </a:cubicBezTo>
                    <a:cubicBezTo>
                      <a:pt x="22500" y="59615"/>
                      <a:pt x="22840" y="59615"/>
                      <a:pt x="22840" y="59230"/>
                    </a:cubicBezTo>
                    <a:cubicBezTo>
                      <a:pt x="22840" y="59230"/>
                      <a:pt x="23181" y="58846"/>
                      <a:pt x="23181" y="58461"/>
                    </a:cubicBezTo>
                    <a:cubicBezTo>
                      <a:pt x="23181" y="58461"/>
                      <a:pt x="23181" y="58076"/>
                      <a:pt x="23181" y="58076"/>
                    </a:cubicBezTo>
                    <a:cubicBezTo>
                      <a:pt x="23181" y="58076"/>
                      <a:pt x="23181" y="57692"/>
                      <a:pt x="23181" y="57692"/>
                    </a:cubicBezTo>
                    <a:cubicBezTo>
                      <a:pt x="23181" y="57692"/>
                      <a:pt x="23181" y="57307"/>
                      <a:pt x="23181" y="57307"/>
                    </a:cubicBezTo>
                    <a:cubicBezTo>
                      <a:pt x="23181" y="57307"/>
                      <a:pt x="23522" y="56923"/>
                      <a:pt x="23522" y="57307"/>
                    </a:cubicBezTo>
                    <a:cubicBezTo>
                      <a:pt x="23522" y="57307"/>
                      <a:pt x="23863" y="57307"/>
                      <a:pt x="23863" y="57692"/>
                    </a:cubicBezTo>
                    <a:cubicBezTo>
                      <a:pt x="23863" y="57692"/>
                      <a:pt x="24204" y="57692"/>
                      <a:pt x="24204" y="57692"/>
                    </a:cubicBezTo>
                    <a:cubicBezTo>
                      <a:pt x="24204" y="57307"/>
                      <a:pt x="24204" y="56923"/>
                      <a:pt x="24204" y="56923"/>
                    </a:cubicBezTo>
                    <a:cubicBezTo>
                      <a:pt x="23522" y="56538"/>
                      <a:pt x="23181" y="56153"/>
                      <a:pt x="22840" y="56153"/>
                    </a:cubicBezTo>
                    <a:cubicBezTo>
                      <a:pt x="22500" y="56153"/>
                      <a:pt x="22500" y="55769"/>
                      <a:pt x="22500" y="55769"/>
                    </a:cubicBezTo>
                    <a:cubicBezTo>
                      <a:pt x="22500" y="55769"/>
                      <a:pt x="22500" y="55769"/>
                      <a:pt x="22500" y="55769"/>
                    </a:cubicBezTo>
                    <a:cubicBezTo>
                      <a:pt x="22159" y="55769"/>
                      <a:pt x="22159" y="55384"/>
                      <a:pt x="22159" y="55384"/>
                    </a:cubicBezTo>
                    <a:cubicBezTo>
                      <a:pt x="21818" y="55384"/>
                      <a:pt x="21477" y="55384"/>
                      <a:pt x="21477" y="55000"/>
                    </a:cubicBezTo>
                    <a:cubicBezTo>
                      <a:pt x="21136" y="55000"/>
                      <a:pt x="21136" y="55000"/>
                      <a:pt x="21136" y="54615"/>
                    </a:cubicBezTo>
                    <a:cubicBezTo>
                      <a:pt x="20795" y="54230"/>
                      <a:pt x="20795" y="53846"/>
                      <a:pt x="20454" y="53846"/>
                    </a:cubicBezTo>
                    <a:cubicBezTo>
                      <a:pt x="20454" y="53461"/>
                      <a:pt x="20113" y="53461"/>
                      <a:pt x="20113" y="53461"/>
                    </a:cubicBezTo>
                    <a:cubicBezTo>
                      <a:pt x="20113" y="53461"/>
                      <a:pt x="19772" y="53076"/>
                      <a:pt x="19772" y="53076"/>
                    </a:cubicBezTo>
                    <a:cubicBezTo>
                      <a:pt x="19772" y="52692"/>
                      <a:pt x="19772" y="52692"/>
                      <a:pt x="19772" y="52307"/>
                    </a:cubicBezTo>
                    <a:cubicBezTo>
                      <a:pt x="19772" y="52307"/>
                      <a:pt x="20113" y="52307"/>
                      <a:pt x="20113" y="52307"/>
                    </a:cubicBezTo>
                    <a:cubicBezTo>
                      <a:pt x="20113" y="52307"/>
                      <a:pt x="20454" y="52307"/>
                      <a:pt x="20454" y="51923"/>
                    </a:cubicBezTo>
                    <a:cubicBezTo>
                      <a:pt x="20454" y="51923"/>
                      <a:pt x="20454" y="52307"/>
                      <a:pt x="20454" y="52307"/>
                    </a:cubicBezTo>
                    <a:cubicBezTo>
                      <a:pt x="20795" y="52307"/>
                      <a:pt x="20795" y="52307"/>
                      <a:pt x="20795" y="52692"/>
                    </a:cubicBezTo>
                    <a:cubicBezTo>
                      <a:pt x="20795" y="52692"/>
                      <a:pt x="20795" y="52692"/>
                      <a:pt x="20795" y="52692"/>
                    </a:cubicBezTo>
                    <a:cubicBezTo>
                      <a:pt x="21136" y="52692"/>
                      <a:pt x="21136" y="53076"/>
                      <a:pt x="21477" y="53076"/>
                    </a:cubicBezTo>
                    <a:cubicBezTo>
                      <a:pt x="21477" y="53076"/>
                      <a:pt x="21477" y="53076"/>
                      <a:pt x="21818" y="53076"/>
                    </a:cubicBezTo>
                    <a:cubicBezTo>
                      <a:pt x="21818" y="53461"/>
                      <a:pt x="22159" y="53846"/>
                      <a:pt x="22500" y="54230"/>
                    </a:cubicBezTo>
                    <a:cubicBezTo>
                      <a:pt x="22500" y="54230"/>
                      <a:pt x="22840" y="54615"/>
                      <a:pt x="23181" y="54615"/>
                    </a:cubicBezTo>
                    <a:cubicBezTo>
                      <a:pt x="23181" y="54615"/>
                      <a:pt x="23522" y="54615"/>
                      <a:pt x="23522" y="55000"/>
                    </a:cubicBezTo>
                    <a:cubicBezTo>
                      <a:pt x="23863" y="55000"/>
                      <a:pt x="23863" y="55000"/>
                      <a:pt x="24204" y="55000"/>
                    </a:cubicBezTo>
                    <a:cubicBezTo>
                      <a:pt x="24204" y="55384"/>
                      <a:pt x="24545" y="55384"/>
                      <a:pt x="24545" y="55769"/>
                    </a:cubicBezTo>
                    <a:cubicBezTo>
                      <a:pt x="24545" y="55769"/>
                      <a:pt x="24545" y="55769"/>
                      <a:pt x="24545" y="56153"/>
                    </a:cubicBezTo>
                    <a:cubicBezTo>
                      <a:pt x="24545" y="56153"/>
                      <a:pt x="24545" y="56538"/>
                      <a:pt x="24545" y="56538"/>
                    </a:cubicBezTo>
                    <a:cubicBezTo>
                      <a:pt x="24545" y="56923"/>
                      <a:pt x="24545" y="57307"/>
                      <a:pt x="24886" y="57692"/>
                    </a:cubicBezTo>
                    <a:cubicBezTo>
                      <a:pt x="24886" y="57692"/>
                      <a:pt x="24886" y="57692"/>
                      <a:pt x="24886" y="57692"/>
                    </a:cubicBezTo>
                    <a:cubicBezTo>
                      <a:pt x="24886" y="57692"/>
                      <a:pt x="25227" y="58076"/>
                      <a:pt x="25227" y="58076"/>
                    </a:cubicBezTo>
                    <a:cubicBezTo>
                      <a:pt x="25568" y="58076"/>
                      <a:pt x="25568" y="58461"/>
                      <a:pt x="25568" y="58461"/>
                    </a:cubicBezTo>
                    <a:cubicBezTo>
                      <a:pt x="25568" y="58846"/>
                      <a:pt x="25909" y="58846"/>
                      <a:pt x="25909" y="59230"/>
                    </a:cubicBezTo>
                    <a:cubicBezTo>
                      <a:pt x="25909" y="59230"/>
                      <a:pt x="25909" y="59230"/>
                      <a:pt x="25909" y="59230"/>
                    </a:cubicBezTo>
                    <a:cubicBezTo>
                      <a:pt x="25909" y="59615"/>
                      <a:pt x="25909" y="59615"/>
                      <a:pt x="25909" y="59615"/>
                    </a:cubicBezTo>
                    <a:cubicBezTo>
                      <a:pt x="26250" y="59615"/>
                      <a:pt x="26250" y="60000"/>
                      <a:pt x="26590" y="60384"/>
                    </a:cubicBezTo>
                    <a:cubicBezTo>
                      <a:pt x="26590" y="60384"/>
                      <a:pt x="26590" y="60384"/>
                      <a:pt x="26590" y="60384"/>
                    </a:cubicBezTo>
                    <a:cubicBezTo>
                      <a:pt x="26931" y="60769"/>
                      <a:pt x="26931" y="60769"/>
                      <a:pt x="27272" y="60769"/>
                    </a:cubicBezTo>
                    <a:cubicBezTo>
                      <a:pt x="27272" y="60769"/>
                      <a:pt x="27613" y="60769"/>
                      <a:pt x="27272" y="60384"/>
                    </a:cubicBezTo>
                    <a:cubicBezTo>
                      <a:pt x="27272" y="60000"/>
                      <a:pt x="27613" y="60000"/>
                      <a:pt x="27613" y="59615"/>
                    </a:cubicBezTo>
                    <a:cubicBezTo>
                      <a:pt x="27613" y="59615"/>
                      <a:pt x="27613" y="59615"/>
                      <a:pt x="27613" y="59615"/>
                    </a:cubicBezTo>
                    <a:cubicBezTo>
                      <a:pt x="27954" y="59615"/>
                      <a:pt x="27954" y="59615"/>
                      <a:pt x="28295" y="59615"/>
                    </a:cubicBezTo>
                    <a:cubicBezTo>
                      <a:pt x="28295" y="59615"/>
                      <a:pt x="28295" y="59615"/>
                      <a:pt x="28295" y="59230"/>
                    </a:cubicBezTo>
                    <a:cubicBezTo>
                      <a:pt x="28295" y="59230"/>
                      <a:pt x="27954" y="58846"/>
                      <a:pt x="27954" y="58846"/>
                    </a:cubicBezTo>
                    <a:cubicBezTo>
                      <a:pt x="27954" y="58846"/>
                      <a:pt x="27613" y="58461"/>
                      <a:pt x="27613" y="58461"/>
                    </a:cubicBezTo>
                    <a:cubicBezTo>
                      <a:pt x="27272" y="58076"/>
                      <a:pt x="27272" y="57692"/>
                      <a:pt x="26931" y="57307"/>
                    </a:cubicBezTo>
                    <a:cubicBezTo>
                      <a:pt x="26931" y="57307"/>
                      <a:pt x="26931" y="57307"/>
                      <a:pt x="26931" y="57307"/>
                    </a:cubicBezTo>
                    <a:cubicBezTo>
                      <a:pt x="26931" y="57307"/>
                      <a:pt x="26931" y="57307"/>
                      <a:pt x="26931" y="57307"/>
                    </a:cubicBezTo>
                    <a:cubicBezTo>
                      <a:pt x="26931" y="57307"/>
                      <a:pt x="26931" y="57307"/>
                      <a:pt x="27272" y="57307"/>
                    </a:cubicBezTo>
                    <a:cubicBezTo>
                      <a:pt x="27272" y="57307"/>
                      <a:pt x="27272" y="57307"/>
                      <a:pt x="27272" y="57307"/>
                    </a:cubicBezTo>
                    <a:cubicBezTo>
                      <a:pt x="27613" y="57692"/>
                      <a:pt x="27613" y="57307"/>
                      <a:pt x="27954" y="57307"/>
                    </a:cubicBezTo>
                    <a:cubicBezTo>
                      <a:pt x="27954" y="56923"/>
                      <a:pt x="27954" y="56923"/>
                      <a:pt x="27954" y="56923"/>
                    </a:cubicBezTo>
                    <a:cubicBezTo>
                      <a:pt x="27954" y="56923"/>
                      <a:pt x="27954" y="56538"/>
                      <a:pt x="27954" y="56538"/>
                    </a:cubicBezTo>
                    <a:cubicBezTo>
                      <a:pt x="28295" y="56923"/>
                      <a:pt x="28295" y="56923"/>
                      <a:pt x="28295" y="56538"/>
                    </a:cubicBezTo>
                    <a:cubicBezTo>
                      <a:pt x="28636" y="56538"/>
                      <a:pt x="28636" y="56538"/>
                      <a:pt x="28977" y="56538"/>
                    </a:cubicBezTo>
                    <a:cubicBezTo>
                      <a:pt x="29318" y="56538"/>
                      <a:pt x="29318" y="56923"/>
                      <a:pt x="29318" y="57307"/>
                    </a:cubicBezTo>
                    <a:cubicBezTo>
                      <a:pt x="29318" y="57692"/>
                      <a:pt x="29318" y="57692"/>
                      <a:pt x="29318" y="58076"/>
                    </a:cubicBezTo>
                    <a:cubicBezTo>
                      <a:pt x="29318" y="58461"/>
                      <a:pt x="29318" y="58461"/>
                      <a:pt x="29318" y="58461"/>
                    </a:cubicBezTo>
                    <a:cubicBezTo>
                      <a:pt x="29318" y="58461"/>
                      <a:pt x="29659" y="58461"/>
                      <a:pt x="29659" y="58461"/>
                    </a:cubicBezTo>
                    <a:cubicBezTo>
                      <a:pt x="29659" y="58461"/>
                      <a:pt x="29659" y="58461"/>
                      <a:pt x="29659" y="58461"/>
                    </a:cubicBezTo>
                    <a:cubicBezTo>
                      <a:pt x="29659" y="58461"/>
                      <a:pt x="29659" y="58461"/>
                      <a:pt x="29659" y="58461"/>
                    </a:cubicBezTo>
                    <a:cubicBezTo>
                      <a:pt x="29659" y="58461"/>
                      <a:pt x="29659" y="58461"/>
                      <a:pt x="29659" y="58846"/>
                    </a:cubicBezTo>
                    <a:cubicBezTo>
                      <a:pt x="29659" y="58846"/>
                      <a:pt x="29659" y="58846"/>
                      <a:pt x="29318" y="58846"/>
                    </a:cubicBezTo>
                    <a:cubicBezTo>
                      <a:pt x="29318" y="58846"/>
                      <a:pt x="29318" y="58846"/>
                      <a:pt x="29318" y="58846"/>
                    </a:cubicBezTo>
                    <a:cubicBezTo>
                      <a:pt x="29318" y="59230"/>
                      <a:pt x="29318" y="59230"/>
                      <a:pt x="29318" y="59230"/>
                    </a:cubicBezTo>
                    <a:cubicBezTo>
                      <a:pt x="29318" y="59230"/>
                      <a:pt x="29659" y="59230"/>
                      <a:pt x="29659" y="59230"/>
                    </a:cubicBezTo>
                    <a:cubicBezTo>
                      <a:pt x="29659" y="59230"/>
                      <a:pt x="29659" y="59230"/>
                      <a:pt x="30000" y="59615"/>
                    </a:cubicBezTo>
                    <a:cubicBezTo>
                      <a:pt x="30000" y="59615"/>
                      <a:pt x="29659" y="59615"/>
                      <a:pt x="30000" y="59615"/>
                    </a:cubicBezTo>
                    <a:cubicBezTo>
                      <a:pt x="30000" y="60000"/>
                      <a:pt x="30000" y="60000"/>
                      <a:pt x="30340" y="60000"/>
                    </a:cubicBezTo>
                    <a:cubicBezTo>
                      <a:pt x="30340" y="60384"/>
                      <a:pt x="30340" y="60384"/>
                      <a:pt x="30681" y="60384"/>
                    </a:cubicBezTo>
                    <a:cubicBezTo>
                      <a:pt x="30681" y="60769"/>
                      <a:pt x="30681" y="60769"/>
                      <a:pt x="31022" y="60769"/>
                    </a:cubicBezTo>
                    <a:cubicBezTo>
                      <a:pt x="31022" y="60769"/>
                      <a:pt x="31363" y="60769"/>
                      <a:pt x="31363" y="60769"/>
                    </a:cubicBezTo>
                    <a:cubicBezTo>
                      <a:pt x="31363" y="61153"/>
                      <a:pt x="31704" y="61153"/>
                      <a:pt x="31704" y="61153"/>
                    </a:cubicBezTo>
                    <a:cubicBezTo>
                      <a:pt x="31704" y="61153"/>
                      <a:pt x="31704" y="61153"/>
                      <a:pt x="31704" y="61153"/>
                    </a:cubicBezTo>
                    <a:cubicBezTo>
                      <a:pt x="32045" y="61153"/>
                      <a:pt x="32386" y="61153"/>
                      <a:pt x="32727" y="60769"/>
                    </a:cubicBezTo>
                    <a:cubicBezTo>
                      <a:pt x="32727" y="60384"/>
                      <a:pt x="33068" y="60384"/>
                      <a:pt x="33068" y="60769"/>
                    </a:cubicBezTo>
                    <a:cubicBezTo>
                      <a:pt x="33409" y="60769"/>
                      <a:pt x="33409" y="60769"/>
                      <a:pt x="33750" y="60769"/>
                    </a:cubicBezTo>
                    <a:cubicBezTo>
                      <a:pt x="33750" y="61153"/>
                      <a:pt x="34090" y="61153"/>
                      <a:pt x="34431" y="61153"/>
                    </a:cubicBezTo>
                    <a:cubicBezTo>
                      <a:pt x="34772" y="61153"/>
                      <a:pt x="35113" y="60769"/>
                      <a:pt x="35113" y="60769"/>
                    </a:cubicBezTo>
                    <a:cubicBezTo>
                      <a:pt x="35113" y="60384"/>
                      <a:pt x="35454" y="60384"/>
                      <a:pt x="35454" y="60384"/>
                    </a:cubicBezTo>
                    <a:cubicBezTo>
                      <a:pt x="35795" y="60769"/>
                      <a:pt x="35795" y="60769"/>
                      <a:pt x="36136" y="60769"/>
                    </a:cubicBezTo>
                    <a:cubicBezTo>
                      <a:pt x="36136" y="60769"/>
                      <a:pt x="36136" y="60769"/>
                      <a:pt x="36136" y="60769"/>
                    </a:cubicBezTo>
                    <a:cubicBezTo>
                      <a:pt x="36136" y="60384"/>
                      <a:pt x="36136" y="60384"/>
                      <a:pt x="36136" y="60384"/>
                    </a:cubicBezTo>
                    <a:cubicBezTo>
                      <a:pt x="36136" y="60769"/>
                      <a:pt x="36136" y="60769"/>
                      <a:pt x="36136" y="60769"/>
                    </a:cubicBezTo>
                    <a:cubicBezTo>
                      <a:pt x="36136" y="60769"/>
                      <a:pt x="36136" y="60769"/>
                      <a:pt x="36136" y="60769"/>
                    </a:cubicBezTo>
                    <a:cubicBezTo>
                      <a:pt x="36136" y="60769"/>
                      <a:pt x="36136" y="61153"/>
                      <a:pt x="36136" y="61538"/>
                    </a:cubicBezTo>
                    <a:cubicBezTo>
                      <a:pt x="36136" y="61923"/>
                      <a:pt x="36136" y="62307"/>
                      <a:pt x="36136" y="62692"/>
                    </a:cubicBezTo>
                    <a:cubicBezTo>
                      <a:pt x="36136" y="62692"/>
                      <a:pt x="36136" y="63076"/>
                      <a:pt x="35795" y="63461"/>
                    </a:cubicBezTo>
                    <a:cubicBezTo>
                      <a:pt x="35795" y="63461"/>
                      <a:pt x="35795" y="63846"/>
                      <a:pt x="35454" y="64230"/>
                    </a:cubicBezTo>
                    <a:cubicBezTo>
                      <a:pt x="35454" y="64615"/>
                      <a:pt x="35454" y="65000"/>
                      <a:pt x="35113" y="65000"/>
                    </a:cubicBezTo>
                    <a:cubicBezTo>
                      <a:pt x="35113" y="65384"/>
                      <a:pt x="35113" y="65384"/>
                      <a:pt x="34772" y="65384"/>
                    </a:cubicBezTo>
                    <a:cubicBezTo>
                      <a:pt x="34431" y="65384"/>
                      <a:pt x="34090" y="65384"/>
                      <a:pt x="33750" y="65384"/>
                    </a:cubicBezTo>
                    <a:cubicBezTo>
                      <a:pt x="33409" y="65000"/>
                      <a:pt x="33409" y="65000"/>
                      <a:pt x="33068" y="65000"/>
                    </a:cubicBezTo>
                    <a:cubicBezTo>
                      <a:pt x="32727" y="65000"/>
                      <a:pt x="32386" y="65384"/>
                      <a:pt x="32045" y="65384"/>
                    </a:cubicBezTo>
                    <a:cubicBezTo>
                      <a:pt x="32045" y="65384"/>
                      <a:pt x="31704" y="65384"/>
                      <a:pt x="31704" y="65384"/>
                    </a:cubicBezTo>
                    <a:cubicBezTo>
                      <a:pt x="31022" y="65384"/>
                      <a:pt x="30340" y="65000"/>
                      <a:pt x="29659" y="65000"/>
                    </a:cubicBezTo>
                    <a:cubicBezTo>
                      <a:pt x="29659" y="65000"/>
                      <a:pt x="29318" y="65000"/>
                      <a:pt x="29318" y="65000"/>
                    </a:cubicBezTo>
                    <a:cubicBezTo>
                      <a:pt x="28977" y="64615"/>
                      <a:pt x="28636" y="64615"/>
                      <a:pt x="28295" y="64615"/>
                    </a:cubicBezTo>
                    <a:cubicBezTo>
                      <a:pt x="27954" y="64615"/>
                      <a:pt x="27954" y="64615"/>
                      <a:pt x="27613" y="64230"/>
                    </a:cubicBezTo>
                    <a:cubicBezTo>
                      <a:pt x="27613" y="64230"/>
                      <a:pt x="27272" y="64230"/>
                      <a:pt x="27272" y="64230"/>
                    </a:cubicBezTo>
                    <a:cubicBezTo>
                      <a:pt x="26931" y="63846"/>
                      <a:pt x="26250" y="63846"/>
                      <a:pt x="25909" y="64230"/>
                    </a:cubicBezTo>
                    <a:cubicBezTo>
                      <a:pt x="25568" y="64230"/>
                      <a:pt x="25227" y="65000"/>
                      <a:pt x="25568" y="65384"/>
                    </a:cubicBezTo>
                    <a:cubicBezTo>
                      <a:pt x="25568" y="65384"/>
                      <a:pt x="25568" y="65384"/>
                      <a:pt x="25568" y="65769"/>
                    </a:cubicBezTo>
                    <a:cubicBezTo>
                      <a:pt x="25568" y="65769"/>
                      <a:pt x="25568" y="65769"/>
                      <a:pt x="25568" y="66153"/>
                    </a:cubicBezTo>
                    <a:cubicBezTo>
                      <a:pt x="25568" y="66153"/>
                      <a:pt x="25227" y="66153"/>
                      <a:pt x="25227" y="66153"/>
                    </a:cubicBezTo>
                    <a:cubicBezTo>
                      <a:pt x="25227" y="66153"/>
                      <a:pt x="24886" y="66538"/>
                      <a:pt x="24886" y="66153"/>
                    </a:cubicBezTo>
                    <a:cubicBezTo>
                      <a:pt x="24545" y="66153"/>
                      <a:pt x="24545" y="66153"/>
                      <a:pt x="24545" y="66153"/>
                    </a:cubicBezTo>
                    <a:cubicBezTo>
                      <a:pt x="24204" y="65769"/>
                      <a:pt x="24204" y="65769"/>
                      <a:pt x="24204" y="65769"/>
                    </a:cubicBezTo>
                    <a:cubicBezTo>
                      <a:pt x="23522" y="65384"/>
                      <a:pt x="23181" y="65384"/>
                      <a:pt x="22840" y="65384"/>
                    </a:cubicBezTo>
                    <a:cubicBezTo>
                      <a:pt x="22840" y="65384"/>
                      <a:pt x="22500" y="65384"/>
                      <a:pt x="22500" y="65000"/>
                    </a:cubicBezTo>
                    <a:cubicBezTo>
                      <a:pt x="22500" y="65000"/>
                      <a:pt x="22500" y="65000"/>
                      <a:pt x="22500" y="64615"/>
                    </a:cubicBezTo>
                    <a:cubicBezTo>
                      <a:pt x="22500" y="64615"/>
                      <a:pt x="22159" y="64230"/>
                      <a:pt x="22159" y="64230"/>
                    </a:cubicBezTo>
                    <a:cubicBezTo>
                      <a:pt x="21477" y="64230"/>
                      <a:pt x="21136" y="63846"/>
                      <a:pt x="20454" y="63846"/>
                    </a:cubicBezTo>
                    <a:cubicBezTo>
                      <a:pt x="20113" y="64230"/>
                      <a:pt x="20113" y="63846"/>
                      <a:pt x="19772" y="63846"/>
                    </a:cubicBezTo>
                    <a:cubicBezTo>
                      <a:pt x="19772" y="63846"/>
                      <a:pt x="19772" y="63846"/>
                      <a:pt x="19772" y="63846"/>
                    </a:cubicBezTo>
                    <a:cubicBezTo>
                      <a:pt x="19431" y="63461"/>
                      <a:pt x="19090" y="63461"/>
                      <a:pt x="19090" y="63461"/>
                    </a:cubicBezTo>
                    <a:cubicBezTo>
                      <a:pt x="18750" y="63076"/>
                      <a:pt x="18750" y="63076"/>
                      <a:pt x="18750" y="62692"/>
                    </a:cubicBezTo>
                    <a:cubicBezTo>
                      <a:pt x="19090" y="62692"/>
                      <a:pt x="19090" y="62692"/>
                      <a:pt x="19090" y="62307"/>
                    </a:cubicBezTo>
                    <a:cubicBezTo>
                      <a:pt x="19431" y="62307"/>
                      <a:pt x="19431" y="61923"/>
                      <a:pt x="19431" y="61538"/>
                    </a:cubicBezTo>
                    <a:cubicBezTo>
                      <a:pt x="19090" y="61538"/>
                      <a:pt x="19090" y="61538"/>
                      <a:pt x="19090" y="61153"/>
                    </a:cubicBezTo>
                    <a:cubicBezTo>
                      <a:pt x="19090" y="61153"/>
                      <a:pt x="19090" y="61153"/>
                      <a:pt x="19090" y="61153"/>
                    </a:cubicBezTo>
                    <a:cubicBezTo>
                      <a:pt x="19090" y="61153"/>
                      <a:pt x="19090" y="60769"/>
                      <a:pt x="19090" y="60769"/>
                    </a:cubicBezTo>
                    <a:cubicBezTo>
                      <a:pt x="19431" y="60384"/>
                      <a:pt x="19090" y="60384"/>
                      <a:pt x="19090" y="60384"/>
                    </a:cubicBezTo>
                    <a:cubicBezTo>
                      <a:pt x="19090" y="60384"/>
                      <a:pt x="18750" y="60384"/>
                      <a:pt x="18750" y="60384"/>
                    </a:cubicBezTo>
                    <a:cubicBezTo>
                      <a:pt x="18409" y="60000"/>
                      <a:pt x="18409" y="60000"/>
                      <a:pt x="18068" y="60384"/>
                    </a:cubicBezTo>
                    <a:cubicBezTo>
                      <a:pt x="17727" y="60384"/>
                      <a:pt x="17727" y="60384"/>
                      <a:pt x="17386" y="60384"/>
                    </a:cubicBezTo>
                    <a:cubicBezTo>
                      <a:pt x="17386" y="60384"/>
                      <a:pt x="17045" y="60384"/>
                      <a:pt x="17045" y="60384"/>
                    </a:cubicBezTo>
                    <a:cubicBezTo>
                      <a:pt x="16704" y="60384"/>
                      <a:pt x="16704" y="60384"/>
                      <a:pt x="16363" y="60384"/>
                    </a:cubicBezTo>
                    <a:cubicBezTo>
                      <a:pt x="16022" y="60384"/>
                      <a:pt x="16022" y="60384"/>
                      <a:pt x="15681" y="60384"/>
                    </a:cubicBezTo>
                    <a:cubicBezTo>
                      <a:pt x="15681" y="60384"/>
                      <a:pt x="15340" y="60384"/>
                      <a:pt x="15340" y="60384"/>
                    </a:cubicBezTo>
                    <a:cubicBezTo>
                      <a:pt x="14659" y="60384"/>
                      <a:pt x="14318" y="60384"/>
                      <a:pt x="13977" y="60769"/>
                    </a:cubicBezTo>
                    <a:cubicBezTo>
                      <a:pt x="13636" y="60769"/>
                      <a:pt x="13636" y="60769"/>
                      <a:pt x="13295" y="60769"/>
                    </a:cubicBezTo>
                    <a:cubicBezTo>
                      <a:pt x="12954" y="60769"/>
                      <a:pt x="12954" y="60769"/>
                      <a:pt x="12613" y="60769"/>
                    </a:cubicBezTo>
                    <a:cubicBezTo>
                      <a:pt x="12272" y="61153"/>
                      <a:pt x="12272" y="61153"/>
                      <a:pt x="11931" y="61538"/>
                    </a:cubicBezTo>
                    <a:cubicBezTo>
                      <a:pt x="11590" y="61538"/>
                      <a:pt x="11250" y="61538"/>
                      <a:pt x="11250" y="61923"/>
                    </a:cubicBezTo>
                    <a:cubicBezTo>
                      <a:pt x="10909" y="61923"/>
                      <a:pt x="10568" y="62307"/>
                      <a:pt x="10227" y="61923"/>
                    </a:cubicBezTo>
                    <a:cubicBezTo>
                      <a:pt x="10227" y="61923"/>
                      <a:pt x="9886" y="61923"/>
                      <a:pt x="9886" y="61923"/>
                    </a:cubicBezTo>
                    <a:cubicBezTo>
                      <a:pt x="9545" y="61923"/>
                      <a:pt x="9204" y="61923"/>
                      <a:pt x="9204" y="61923"/>
                    </a:cubicBezTo>
                    <a:cubicBezTo>
                      <a:pt x="8863" y="61923"/>
                      <a:pt x="8863" y="61923"/>
                      <a:pt x="8863" y="61923"/>
                    </a:cubicBezTo>
                    <a:cubicBezTo>
                      <a:pt x="8863" y="61538"/>
                      <a:pt x="8522" y="61538"/>
                      <a:pt x="8522" y="61538"/>
                    </a:cubicBezTo>
                    <a:cubicBezTo>
                      <a:pt x="8522" y="61538"/>
                      <a:pt x="8181" y="61538"/>
                      <a:pt x="8181" y="61923"/>
                    </a:cubicBezTo>
                    <a:cubicBezTo>
                      <a:pt x="8181" y="61923"/>
                      <a:pt x="7840" y="62307"/>
                      <a:pt x="7840" y="62307"/>
                    </a:cubicBezTo>
                    <a:cubicBezTo>
                      <a:pt x="7840" y="62692"/>
                      <a:pt x="7500" y="63076"/>
                      <a:pt x="7159" y="63076"/>
                    </a:cubicBezTo>
                    <a:cubicBezTo>
                      <a:pt x="6818" y="63461"/>
                      <a:pt x="6818" y="63461"/>
                      <a:pt x="6477" y="63846"/>
                    </a:cubicBezTo>
                    <a:cubicBezTo>
                      <a:pt x="6136" y="63846"/>
                      <a:pt x="5795" y="64230"/>
                      <a:pt x="5795" y="64615"/>
                    </a:cubicBezTo>
                    <a:cubicBezTo>
                      <a:pt x="5795" y="65000"/>
                      <a:pt x="5795" y="65000"/>
                      <a:pt x="5795" y="65000"/>
                    </a:cubicBezTo>
                    <a:cubicBezTo>
                      <a:pt x="5454" y="65384"/>
                      <a:pt x="5454" y="65384"/>
                      <a:pt x="5454" y="65769"/>
                    </a:cubicBezTo>
                    <a:cubicBezTo>
                      <a:pt x="5454" y="66153"/>
                      <a:pt x="5454" y="66153"/>
                      <a:pt x="5454" y="66538"/>
                    </a:cubicBezTo>
                    <a:cubicBezTo>
                      <a:pt x="5454" y="66538"/>
                      <a:pt x="5454" y="66538"/>
                      <a:pt x="5454" y="66923"/>
                    </a:cubicBezTo>
                    <a:cubicBezTo>
                      <a:pt x="5113" y="66923"/>
                      <a:pt x="5113" y="67307"/>
                      <a:pt x="5113" y="67307"/>
                    </a:cubicBezTo>
                    <a:cubicBezTo>
                      <a:pt x="5113" y="67307"/>
                      <a:pt x="4772" y="67692"/>
                      <a:pt x="4772" y="67692"/>
                    </a:cubicBezTo>
                    <a:cubicBezTo>
                      <a:pt x="4772" y="67692"/>
                      <a:pt x="4431" y="67692"/>
                      <a:pt x="4431" y="68076"/>
                    </a:cubicBezTo>
                    <a:cubicBezTo>
                      <a:pt x="4090" y="68076"/>
                      <a:pt x="4090" y="68076"/>
                      <a:pt x="3750" y="68076"/>
                    </a:cubicBezTo>
                    <a:cubicBezTo>
                      <a:pt x="3409" y="68461"/>
                      <a:pt x="3409" y="68461"/>
                      <a:pt x="3409" y="68461"/>
                    </a:cubicBezTo>
                    <a:cubicBezTo>
                      <a:pt x="3068" y="68846"/>
                      <a:pt x="3068" y="68846"/>
                      <a:pt x="3068" y="68846"/>
                    </a:cubicBezTo>
                    <a:cubicBezTo>
                      <a:pt x="3068" y="69230"/>
                      <a:pt x="2727" y="69230"/>
                      <a:pt x="2727" y="69615"/>
                    </a:cubicBezTo>
                    <a:cubicBezTo>
                      <a:pt x="2386" y="69615"/>
                      <a:pt x="2386" y="70000"/>
                      <a:pt x="2045" y="70000"/>
                    </a:cubicBezTo>
                    <a:cubicBezTo>
                      <a:pt x="2045" y="70384"/>
                      <a:pt x="1704" y="71153"/>
                      <a:pt x="1363" y="71538"/>
                    </a:cubicBezTo>
                    <a:cubicBezTo>
                      <a:pt x="1363" y="71538"/>
                      <a:pt x="1363" y="71538"/>
                      <a:pt x="1363" y="71538"/>
                    </a:cubicBezTo>
                    <a:cubicBezTo>
                      <a:pt x="1022" y="72307"/>
                      <a:pt x="681" y="72692"/>
                      <a:pt x="681" y="73076"/>
                    </a:cubicBezTo>
                    <a:cubicBezTo>
                      <a:pt x="340" y="73461"/>
                      <a:pt x="340" y="73461"/>
                      <a:pt x="340" y="73846"/>
                    </a:cubicBezTo>
                    <a:cubicBezTo>
                      <a:pt x="340" y="74230"/>
                      <a:pt x="340" y="74230"/>
                      <a:pt x="681" y="74615"/>
                    </a:cubicBezTo>
                    <a:cubicBezTo>
                      <a:pt x="681" y="74615"/>
                      <a:pt x="1022" y="74615"/>
                      <a:pt x="681" y="75000"/>
                    </a:cubicBezTo>
                    <a:cubicBezTo>
                      <a:pt x="681" y="75384"/>
                      <a:pt x="681" y="75384"/>
                      <a:pt x="681" y="75769"/>
                    </a:cubicBezTo>
                    <a:cubicBezTo>
                      <a:pt x="1022" y="76153"/>
                      <a:pt x="1022" y="76923"/>
                      <a:pt x="681" y="77307"/>
                    </a:cubicBezTo>
                    <a:cubicBezTo>
                      <a:pt x="681" y="77307"/>
                      <a:pt x="681" y="77307"/>
                      <a:pt x="681" y="77692"/>
                    </a:cubicBezTo>
                    <a:cubicBezTo>
                      <a:pt x="681" y="78076"/>
                      <a:pt x="340" y="78461"/>
                      <a:pt x="0" y="79230"/>
                    </a:cubicBezTo>
                    <a:cubicBezTo>
                      <a:pt x="0" y="79230"/>
                      <a:pt x="0" y="79230"/>
                      <a:pt x="0" y="79230"/>
                    </a:cubicBezTo>
                    <a:cubicBezTo>
                      <a:pt x="340" y="79615"/>
                      <a:pt x="340" y="79615"/>
                      <a:pt x="340" y="79615"/>
                    </a:cubicBezTo>
                    <a:cubicBezTo>
                      <a:pt x="340" y="80000"/>
                      <a:pt x="681" y="80000"/>
                      <a:pt x="340" y="80384"/>
                    </a:cubicBezTo>
                    <a:cubicBezTo>
                      <a:pt x="340" y="80384"/>
                      <a:pt x="340" y="80769"/>
                      <a:pt x="681" y="81153"/>
                    </a:cubicBezTo>
                    <a:cubicBezTo>
                      <a:pt x="681" y="81153"/>
                      <a:pt x="681" y="81538"/>
                      <a:pt x="1022" y="81538"/>
                    </a:cubicBezTo>
                    <a:cubicBezTo>
                      <a:pt x="1022" y="81538"/>
                      <a:pt x="1363" y="81538"/>
                      <a:pt x="1363" y="81923"/>
                    </a:cubicBezTo>
                    <a:cubicBezTo>
                      <a:pt x="1363" y="81923"/>
                      <a:pt x="1363" y="81923"/>
                      <a:pt x="1363" y="81923"/>
                    </a:cubicBezTo>
                    <a:cubicBezTo>
                      <a:pt x="1363" y="81538"/>
                      <a:pt x="1363" y="81538"/>
                      <a:pt x="1363" y="81538"/>
                    </a:cubicBezTo>
                    <a:cubicBezTo>
                      <a:pt x="1363" y="81923"/>
                      <a:pt x="1363" y="81923"/>
                      <a:pt x="1363" y="81923"/>
                    </a:cubicBezTo>
                    <a:cubicBezTo>
                      <a:pt x="1363" y="81923"/>
                      <a:pt x="1363" y="81923"/>
                      <a:pt x="1363" y="81923"/>
                    </a:cubicBezTo>
                    <a:cubicBezTo>
                      <a:pt x="1363" y="81923"/>
                      <a:pt x="1363" y="82307"/>
                      <a:pt x="1704" y="82307"/>
                    </a:cubicBezTo>
                    <a:cubicBezTo>
                      <a:pt x="1704" y="82307"/>
                      <a:pt x="2045" y="82307"/>
                      <a:pt x="2045" y="82692"/>
                    </a:cubicBezTo>
                    <a:cubicBezTo>
                      <a:pt x="2045" y="82692"/>
                      <a:pt x="2045" y="82692"/>
                      <a:pt x="2045" y="83076"/>
                    </a:cubicBezTo>
                    <a:cubicBezTo>
                      <a:pt x="2386" y="83076"/>
                      <a:pt x="2727" y="83076"/>
                      <a:pt x="2727" y="83461"/>
                    </a:cubicBezTo>
                    <a:cubicBezTo>
                      <a:pt x="2727" y="83461"/>
                      <a:pt x="3068" y="83846"/>
                      <a:pt x="3068" y="83846"/>
                    </a:cubicBezTo>
                    <a:cubicBezTo>
                      <a:pt x="3068" y="84230"/>
                      <a:pt x="3068" y="84615"/>
                      <a:pt x="3409" y="85000"/>
                    </a:cubicBezTo>
                    <a:cubicBezTo>
                      <a:pt x="3409" y="85384"/>
                      <a:pt x="3750" y="85384"/>
                      <a:pt x="4090" y="85769"/>
                    </a:cubicBezTo>
                    <a:cubicBezTo>
                      <a:pt x="4431" y="85769"/>
                      <a:pt x="4431" y="85769"/>
                      <a:pt x="4772" y="86153"/>
                    </a:cubicBezTo>
                    <a:cubicBezTo>
                      <a:pt x="5113" y="86538"/>
                      <a:pt x="5454" y="86923"/>
                      <a:pt x="6136" y="87307"/>
                    </a:cubicBezTo>
                    <a:cubicBezTo>
                      <a:pt x="6477" y="87307"/>
                      <a:pt x="6477" y="87692"/>
                      <a:pt x="6818" y="87692"/>
                    </a:cubicBezTo>
                    <a:cubicBezTo>
                      <a:pt x="6818" y="87692"/>
                      <a:pt x="7159" y="87692"/>
                      <a:pt x="7159" y="87692"/>
                    </a:cubicBezTo>
                    <a:cubicBezTo>
                      <a:pt x="7159" y="87692"/>
                      <a:pt x="7500" y="87307"/>
                      <a:pt x="7840" y="87307"/>
                    </a:cubicBezTo>
                    <a:cubicBezTo>
                      <a:pt x="7840" y="87307"/>
                      <a:pt x="8181" y="86923"/>
                      <a:pt x="8522" y="86923"/>
                    </a:cubicBezTo>
                    <a:cubicBezTo>
                      <a:pt x="8863" y="86923"/>
                      <a:pt x="9204" y="86923"/>
                      <a:pt x="9204" y="86923"/>
                    </a:cubicBezTo>
                    <a:cubicBezTo>
                      <a:pt x="9545" y="86923"/>
                      <a:pt x="9886" y="86923"/>
                      <a:pt x="10227" y="87307"/>
                    </a:cubicBezTo>
                    <a:cubicBezTo>
                      <a:pt x="10227" y="87307"/>
                      <a:pt x="10568" y="87307"/>
                      <a:pt x="10568" y="87307"/>
                    </a:cubicBezTo>
                    <a:cubicBezTo>
                      <a:pt x="10568" y="87307"/>
                      <a:pt x="10909" y="87307"/>
                      <a:pt x="10909" y="87307"/>
                    </a:cubicBezTo>
                    <a:cubicBezTo>
                      <a:pt x="11250" y="87307"/>
                      <a:pt x="11590" y="87307"/>
                      <a:pt x="11590" y="86923"/>
                    </a:cubicBezTo>
                    <a:cubicBezTo>
                      <a:pt x="11931" y="86923"/>
                      <a:pt x="11931" y="86923"/>
                      <a:pt x="11931" y="86923"/>
                    </a:cubicBezTo>
                    <a:cubicBezTo>
                      <a:pt x="12272" y="86538"/>
                      <a:pt x="12613" y="86538"/>
                      <a:pt x="12613" y="86538"/>
                    </a:cubicBezTo>
                    <a:cubicBezTo>
                      <a:pt x="12954" y="86538"/>
                      <a:pt x="13295" y="86153"/>
                      <a:pt x="13636" y="86153"/>
                    </a:cubicBezTo>
                    <a:cubicBezTo>
                      <a:pt x="13977" y="86153"/>
                      <a:pt x="14318" y="85769"/>
                      <a:pt x="14659" y="86153"/>
                    </a:cubicBezTo>
                    <a:cubicBezTo>
                      <a:pt x="14659" y="86153"/>
                      <a:pt x="14659" y="86153"/>
                      <a:pt x="15000" y="86153"/>
                    </a:cubicBezTo>
                    <a:cubicBezTo>
                      <a:pt x="15000" y="86153"/>
                      <a:pt x="15340" y="86538"/>
                      <a:pt x="15681" y="86923"/>
                    </a:cubicBezTo>
                    <a:cubicBezTo>
                      <a:pt x="15681" y="86923"/>
                      <a:pt x="15681" y="87307"/>
                      <a:pt x="15681" y="87307"/>
                    </a:cubicBezTo>
                    <a:cubicBezTo>
                      <a:pt x="16022" y="87692"/>
                      <a:pt x="16022" y="87692"/>
                      <a:pt x="16363" y="87692"/>
                    </a:cubicBezTo>
                    <a:cubicBezTo>
                      <a:pt x="16363" y="87692"/>
                      <a:pt x="16704" y="87692"/>
                      <a:pt x="16704" y="87692"/>
                    </a:cubicBezTo>
                    <a:cubicBezTo>
                      <a:pt x="17045" y="87692"/>
                      <a:pt x="17386" y="87692"/>
                      <a:pt x="17727" y="87692"/>
                    </a:cubicBezTo>
                    <a:cubicBezTo>
                      <a:pt x="18068" y="87692"/>
                      <a:pt x="18068" y="87692"/>
                      <a:pt x="18409" y="87692"/>
                    </a:cubicBezTo>
                    <a:cubicBezTo>
                      <a:pt x="18409" y="87692"/>
                      <a:pt x="18409" y="88076"/>
                      <a:pt x="18409" y="88076"/>
                    </a:cubicBezTo>
                    <a:cubicBezTo>
                      <a:pt x="18750" y="88076"/>
                      <a:pt x="18750" y="88461"/>
                      <a:pt x="18750" y="88846"/>
                    </a:cubicBezTo>
                    <a:cubicBezTo>
                      <a:pt x="18750" y="89230"/>
                      <a:pt x="18750" y="89230"/>
                      <a:pt x="18750" y="89615"/>
                    </a:cubicBezTo>
                    <a:cubicBezTo>
                      <a:pt x="18750" y="89615"/>
                      <a:pt x="18750" y="90000"/>
                      <a:pt x="18409" y="90000"/>
                    </a:cubicBezTo>
                    <a:cubicBezTo>
                      <a:pt x="18409" y="90384"/>
                      <a:pt x="18750" y="90384"/>
                      <a:pt x="18409" y="90769"/>
                    </a:cubicBezTo>
                    <a:cubicBezTo>
                      <a:pt x="18409" y="91153"/>
                      <a:pt x="18409" y="91538"/>
                      <a:pt x="18068" y="91923"/>
                    </a:cubicBezTo>
                    <a:cubicBezTo>
                      <a:pt x="18068" y="91923"/>
                      <a:pt x="18068" y="91923"/>
                      <a:pt x="18068" y="91923"/>
                    </a:cubicBezTo>
                    <a:cubicBezTo>
                      <a:pt x="18068" y="91923"/>
                      <a:pt x="18068" y="91923"/>
                      <a:pt x="18068" y="91923"/>
                    </a:cubicBezTo>
                    <a:cubicBezTo>
                      <a:pt x="18409" y="93076"/>
                      <a:pt x="18750" y="93461"/>
                      <a:pt x="19431" y="93846"/>
                    </a:cubicBezTo>
                    <a:cubicBezTo>
                      <a:pt x="19431" y="94230"/>
                      <a:pt x="19772" y="94230"/>
                      <a:pt x="19772" y="94615"/>
                    </a:cubicBezTo>
                    <a:cubicBezTo>
                      <a:pt x="20113" y="94615"/>
                      <a:pt x="20113" y="95000"/>
                      <a:pt x="20454" y="95384"/>
                    </a:cubicBezTo>
                    <a:cubicBezTo>
                      <a:pt x="20454" y="95384"/>
                      <a:pt x="20454" y="95384"/>
                      <a:pt x="20454" y="95769"/>
                    </a:cubicBezTo>
                    <a:cubicBezTo>
                      <a:pt x="20454" y="96153"/>
                      <a:pt x="20795" y="96538"/>
                      <a:pt x="20795" y="96538"/>
                    </a:cubicBezTo>
                    <a:cubicBezTo>
                      <a:pt x="21136" y="96923"/>
                      <a:pt x="21136" y="97692"/>
                      <a:pt x="21136" y="98076"/>
                    </a:cubicBezTo>
                    <a:cubicBezTo>
                      <a:pt x="21136" y="98076"/>
                      <a:pt x="21136" y="98076"/>
                      <a:pt x="21136" y="98076"/>
                    </a:cubicBezTo>
                    <a:cubicBezTo>
                      <a:pt x="21136" y="98461"/>
                      <a:pt x="21136" y="98461"/>
                      <a:pt x="21136" y="98461"/>
                    </a:cubicBezTo>
                    <a:cubicBezTo>
                      <a:pt x="21136" y="98846"/>
                      <a:pt x="21136" y="99230"/>
                      <a:pt x="21477" y="99230"/>
                    </a:cubicBezTo>
                    <a:cubicBezTo>
                      <a:pt x="21477" y="99615"/>
                      <a:pt x="21477" y="99615"/>
                      <a:pt x="21477" y="99615"/>
                    </a:cubicBezTo>
                    <a:cubicBezTo>
                      <a:pt x="21477" y="100384"/>
                      <a:pt x="21477" y="100769"/>
                      <a:pt x="21136" y="101153"/>
                    </a:cubicBezTo>
                    <a:cubicBezTo>
                      <a:pt x="21136" y="101538"/>
                      <a:pt x="20795" y="101538"/>
                      <a:pt x="20795" y="101923"/>
                    </a:cubicBezTo>
                    <a:cubicBezTo>
                      <a:pt x="20454" y="101923"/>
                      <a:pt x="20454" y="102307"/>
                      <a:pt x="20454" y="102307"/>
                    </a:cubicBezTo>
                    <a:cubicBezTo>
                      <a:pt x="20454" y="102692"/>
                      <a:pt x="20113" y="103076"/>
                      <a:pt x="20113" y="103461"/>
                    </a:cubicBezTo>
                    <a:cubicBezTo>
                      <a:pt x="20113" y="103846"/>
                      <a:pt x="20113" y="104230"/>
                      <a:pt x="20113" y="104230"/>
                    </a:cubicBezTo>
                    <a:cubicBezTo>
                      <a:pt x="20113" y="104615"/>
                      <a:pt x="20113" y="105000"/>
                      <a:pt x="20113" y="105384"/>
                    </a:cubicBezTo>
                    <a:cubicBezTo>
                      <a:pt x="20113" y="105769"/>
                      <a:pt x="20113" y="105769"/>
                      <a:pt x="20113" y="105769"/>
                    </a:cubicBezTo>
                    <a:cubicBezTo>
                      <a:pt x="20454" y="106153"/>
                      <a:pt x="20795" y="106923"/>
                      <a:pt x="20795" y="107307"/>
                    </a:cubicBezTo>
                    <a:cubicBezTo>
                      <a:pt x="21136" y="107692"/>
                      <a:pt x="21136" y="108076"/>
                      <a:pt x="21477" y="108846"/>
                    </a:cubicBezTo>
                    <a:cubicBezTo>
                      <a:pt x="21477" y="109230"/>
                      <a:pt x="21818" y="109230"/>
                      <a:pt x="21818" y="110000"/>
                    </a:cubicBezTo>
                    <a:cubicBezTo>
                      <a:pt x="21818" y="110384"/>
                      <a:pt x="21818" y="110769"/>
                      <a:pt x="21818" y="111153"/>
                    </a:cubicBezTo>
                    <a:cubicBezTo>
                      <a:pt x="21818" y="111153"/>
                      <a:pt x="21818" y="111538"/>
                      <a:pt x="21818" y="111538"/>
                    </a:cubicBezTo>
                    <a:cubicBezTo>
                      <a:pt x="21818" y="111923"/>
                      <a:pt x="22159" y="112307"/>
                      <a:pt x="22159" y="112692"/>
                    </a:cubicBezTo>
                    <a:cubicBezTo>
                      <a:pt x="22159" y="113461"/>
                      <a:pt x="22500" y="113846"/>
                      <a:pt x="22840" y="114230"/>
                    </a:cubicBezTo>
                    <a:cubicBezTo>
                      <a:pt x="22840" y="114230"/>
                      <a:pt x="22840" y="114615"/>
                      <a:pt x="23181" y="114615"/>
                    </a:cubicBezTo>
                    <a:cubicBezTo>
                      <a:pt x="23181" y="115000"/>
                      <a:pt x="23522" y="115000"/>
                      <a:pt x="23522" y="115384"/>
                    </a:cubicBezTo>
                    <a:cubicBezTo>
                      <a:pt x="23522" y="115769"/>
                      <a:pt x="23522" y="116538"/>
                      <a:pt x="23863" y="116923"/>
                    </a:cubicBezTo>
                    <a:cubicBezTo>
                      <a:pt x="23863" y="116923"/>
                      <a:pt x="23863" y="116923"/>
                      <a:pt x="23863" y="117307"/>
                    </a:cubicBezTo>
                    <a:cubicBezTo>
                      <a:pt x="24204" y="117307"/>
                      <a:pt x="24204" y="117692"/>
                      <a:pt x="23863" y="118076"/>
                    </a:cubicBezTo>
                    <a:cubicBezTo>
                      <a:pt x="23863" y="118076"/>
                      <a:pt x="23863" y="118076"/>
                      <a:pt x="23863" y="118461"/>
                    </a:cubicBezTo>
                    <a:cubicBezTo>
                      <a:pt x="24204" y="118461"/>
                      <a:pt x="24204" y="118846"/>
                      <a:pt x="24204" y="119230"/>
                    </a:cubicBezTo>
                    <a:cubicBezTo>
                      <a:pt x="24204" y="119230"/>
                      <a:pt x="24204" y="119230"/>
                      <a:pt x="24204" y="119230"/>
                    </a:cubicBezTo>
                    <a:cubicBezTo>
                      <a:pt x="24545" y="119615"/>
                      <a:pt x="24886" y="119615"/>
                      <a:pt x="25227" y="120000"/>
                    </a:cubicBezTo>
                    <a:cubicBezTo>
                      <a:pt x="25227" y="120000"/>
                      <a:pt x="25227" y="120000"/>
                      <a:pt x="25227" y="120000"/>
                    </a:cubicBezTo>
                    <a:cubicBezTo>
                      <a:pt x="25568" y="119615"/>
                      <a:pt x="25909" y="119615"/>
                      <a:pt x="26250" y="119615"/>
                    </a:cubicBezTo>
                    <a:cubicBezTo>
                      <a:pt x="26250" y="119615"/>
                      <a:pt x="26590" y="119615"/>
                      <a:pt x="26590" y="119615"/>
                    </a:cubicBezTo>
                    <a:cubicBezTo>
                      <a:pt x="26931" y="119230"/>
                      <a:pt x="26931" y="119230"/>
                      <a:pt x="27272" y="119230"/>
                    </a:cubicBezTo>
                    <a:cubicBezTo>
                      <a:pt x="27613" y="119230"/>
                      <a:pt x="27954" y="119230"/>
                      <a:pt x="28295" y="119230"/>
                    </a:cubicBezTo>
                    <a:cubicBezTo>
                      <a:pt x="28295" y="119615"/>
                      <a:pt x="28295" y="119615"/>
                      <a:pt x="28295" y="119230"/>
                    </a:cubicBezTo>
                    <a:cubicBezTo>
                      <a:pt x="28636" y="119230"/>
                      <a:pt x="28977" y="119615"/>
                      <a:pt x="29318" y="119230"/>
                    </a:cubicBezTo>
                    <a:cubicBezTo>
                      <a:pt x="29318" y="119230"/>
                      <a:pt x="29318" y="119230"/>
                      <a:pt x="29318" y="118846"/>
                    </a:cubicBezTo>
                    <a:cubicBezTo>
                      <a:pt x="30000" y="118846"/>
                      <a:pt x="30340" y="118846"/>
                      <a:pt x="30681" y="118461"/>
                    </a:cubicBezTo>
                    <a:cubicBezTo>
                      <a:pt x="31022" y="118076"/>
                      <a:pt x="31363" y="117692"/>
                      <a:pt x="31704" y="117307"/>
                    </a:cubicBezTo>
                    <a:cubicBezTo>
                      <a:pt x="32045" y="116923"/>
                      <a:pt x="32386" y="116538"/>
                      <a:pt x="32386" y="116538"/>
                    </a:cubicBezTo>
                    <a:cubicBezTo>
                      <a:pt x="32727" y="116153"/>
                      <a:pt x="33068" y="115769"/>
                      <a:pt x="33068" y="115384"/>
                    </a:cubicBezTo>
                    <a:cubicBezTo>
                      <a:pt x="33409" y="115000"/>
                      <a:pt x="33409" y="115000"/>
                      <a:pt x="33750" y="115000"/>
                    </a:cubicBezTo>
                    <a:cubicBezTo>
                      <a:pt x="34090" y="114615"/>
                      <a:pt x="34090" y="114230"/>
                      <a:pt x="34090" y="113846"/>
                    </a:cubicBezTo>
                    <a:cubicBezTo>
                      <a:pt x="34431" y="113461"/>
                      <a:pt x="34431" y="113076"/>
                      <a:pt x="34431" y="112692"/>
                    </a:cubicBezTo>
                    <a:cubicBezTo>
                      <a:pt x="34431" y="112692"/>
                      <a:pt x="34431" y="112692"/>
                      <a:pt x="34431" y="112307"/>
                    </a:cubicBezTo>
                    <a:cubicBezTo>
                      <a:pt x="34431" y="112307"/>
                      <a:pt x="34431" y="111923"/>
                      <a:pt x="34431" y="111923"/>
                    </a:cubicBezTo>
                    <a:cubicBezTo>
                      <a:pt x="34772" y="111538"/>
                      <a:pt x="35113" y="111538"/>
                      <a:pt x="35113" y="111538"/>
                    </a:cubicBezTo>
                    <a:cubicBezTo>
                      <a:pt x="35454" y="111538"/>
                      <a:pt x="35795" y="111153"/>
                      <a:pt x="36136" y="111153"/>
                    </a:cubicBezTo>
                    <a:cubicBezTo>
                      <a:pt x="36136" y="111153"/>
                      <a:pt x="36477" y="110769"/>
                      <a:pt x="36477" y="110384"/>
                    </a:cubicBezTo>
                    <a:cubicBezTo>
                      <a:pt x="36477" y="110384"/>
                      <a:pt x="36477" y="110000"/>
                      <a:pt x="36477" y="109615"/>
                    </a:cubicBezTo>
                    <a:cubicBezTo>
                      <a:pt x="36477" y="109615"/>
                      <a:pt x="36477" y="109230"/>
                      <a:pt x="36477" y="109230"/>
                    </a:cubicBezTo>
                    <a:cubicBezTo>
                      <a:pt x="36477" y="108461"/>
                      <a:pt x="36136" y="108076"/>
                      <a:pt x="36136" y="107692"/>
                    </a:cubicBezTo>
                    <a:cubicBezTo>
                      <a:pt x="36136" y="107307"/>
                      <a:pt x="36136" y="107307"/>
                      <a:pt x="36136" y="107307"/>
                    </a:cubicBezTo>
                    <a:cubicBezTo>
                      <a:pt x="36818" y="106538"/>
                      <a:pt x="37500" y="106153"/>
                      <a:pt x="38181" y="105384"/>
                    </a:cubicBezTo>
                    <a:cubicBezTo>
                      <a:pt x="38181" y="105384"/>
                      <a:pt x="38522" y="105384"/>
                      <a:pt x="38522" y="105000"/>
                    </a:cubicBezTo>
                    <a:cubicBezTo>
                      <a:pt x="38863" y="105000"/>
                      <a:pt x="39204" y="105000"/>
                      <a:pt x="39204" y="104615"/>
                    </a:cubicBezTo>
                    <a:cubicBezTo>
                      <a:pt x="39886" y="104230"/>
                      <a:pt x="40227" y="103846"/>
                      <a:pt x="40227" y="103461"/>
                    </a:cubicBezTo>
                    <a:cubicBezTo>
                      <a:pt x="40568" y="103076"/>
                      <a:pt x="40568" y="102692"/>
                      <a:pt x="40568" y="102692"/>
                    </a:cubicBezTo>
                    <a:cubicBezTo>
                      <a:pt x="40227" y="102307"/>
                      <a:pt x="40568" y="101923"/>
                      <a:pt x="40568" y="101538"/>
                    </a:cubicBezTo>
                    <a:cubicBezTo>
                      <a:pt x="40568" y="101538"/>
                      <a:pt x="40568" y="101153"/>
                      <a:pt x="40568" y="101153"/>
                    </a:cubicBezTo>
                    <a:cubicBezTo>
                      <a:pt x="40227" y="100769"/>
                      <a:pt x="40227" y="100384"/>
                      <a:pt x="40568" y="100000"/>
                    </a:cubicBezTo>
                    <a:cubicBezTo>
                      <a:pt x="40568" y="99615"/>
                      <a:pt x="40568" y="99615"/>
                      <a:pt x="40227" y="99230"/>
                    </a:cubicBezTo>
                    <a:cubicBezTo>
                      <a:pt x="39886" y="99230"/>
                      <a:pt x="39886" y="98846"/>
                      <a:pt x="39886" y="98461"/>
                    </a:cubicBezTo>
                    <a:cubicBezTo>
                      <a:pt x="39545" y="98076"/>
                      <a:pt x="39886" y="97692"/>
                      <a:pt x="39545" y="97307"/>
                    </a:cubicBezTo>
                    <a:cubicBezTo>
                      <a:pt x="39545" y="96923"/>
                      <a:pt x="39545" y="96923"/>
                      <a:pt x="39545" y="96923"/>
                    </a:cubicBezTo>
                    <a:cubicBezTo>
                      <a:pt x="39886" y="96538"/>
                      <a:pt x="39886" y="96538"/>
                      <a:pt x="39545" y="96538"/>
                    </a:cubicBezTo>
                    <a:cubicBezTo>
                      <a:pt x="39204" y="96153"/>
                      <a:pt x="39204" y="95769"/>
                      <a:pt x="39545" y="95384"/>
                    </a:cubicBezTo>
                    <a:cubicBezTo>
                      <a:pt x="39545" y="95000"/>
                      <a:pt x="39545" y="95000"/>
                      <a:pt x="39886" y="94615"/>
                    </a:cubicBezTo>
                    <a:cubicBezTo>
                      <a:pt x="40227" y="94230"/>
                      <a:pt x="40227" y="93846"/>
                      <a:pt x="40227" y="93461"/>
                    </a:cubicBezTo>
                    <a:cubicBezTo>
                      <a:pt x="40568" y="93461"/>
                      <a:pt x="40568" y="93461"/>
                      <a:pt x="40568" y="93076"/>
                    </a:cubicBezTo>
                    <a:cubicBezTo>
                      <a:pt x="40909" y="93076"/>
                      <a:pt x="41250" y="92692"/>
                      <a:pt x="41250" y="92692"/>
                    </a:cubicBezTo>
                    <a:cubicBezTo>
                      <a:pt x="41931" y="91923"/>
                      <a:pt x="42272" y="91153"/>
                      <a:pt x="42954" y="90384"/>
                    </a:cubicBezTo>
                    <a:cubicBezTo>
                      <a:pt x="43295" y="90000"/>
                      <a:pt x="43636" y="89615"/>
                      <a:pt x="44318" y="89615"/>
                    </a:cubicBezTo>
                    <a:cubicBezTo>
                      <a:pt x="44318" y="89615"/>
                      <a:pt x="44318" y="89615"/>
                      <a:pt x="44318" y="89230"/>
                    </a:cubicBezTo>
                    <a:cubicBezTo>
                      <a:pt x="45340" y="88461"/>
                      <a:pt x="46363" y="87307"/>
                      <a:pt x="46704" y="85769"/>
                    </a:cubicBezTo>
                    <a:cubicBezTo>
                      <a:pt x="47045" y="85384"/>
                      <a:pt x="47045" y="85000"/>
                      <a:pt x="47386" y="84230"/>
                    </a:cubicBezTo>
                    <a:cubicBezTo>
                      <a:pt x="47727" y="84230"/>
                      <a:pt x="47727" y="83846"/>
                      <a:pt x="48068" y="83461"/>
                    </a:cubicBezTo>
                    <a:cubicBezTo>
                      <a:pt x="48068" y="82692"/>
                      <a:pt x="48068" y="82307"/>
                      <a:pt x="48068" y="81923"/>
                    </a:cubicBezTo>
                    <a:cubicBezTo>
                      <a:pt x="48068" y="81538"/>
                      <a:pt x="47727" y="81538"/>
                      <a:pt x="47727" y="81538"/>
                    </a:cubicBezTo>
                    <a:cubicBezTo>
                      <a:pt x="47727" y="81538"/>
                      <a:pt x="47727" y="81538"/>
                      <a:pt x="47727" y="81538"/>
                    </a:cubicBezTo>
                    <a:cubicBezTo>
                      <a:pt x="47386" y="81923"/>
                      <a:pt x="47045" y="81923"/>
                      <a:pt x="46363" y="81923"/>
                    </a:cubicBezTo>
                    <a:cubicBezTo>
                      <a:pt x="46022" y="82307"/>
                      <a:pt x="45340" y="82307"/>
                      <a:pt x="45000" y="82307"/>
                    </a:cubicBezTo>
                    <a:cubicBezTo>
                      <a:pt x="44659" y="82307"/>
                      <a:pt x="44659" y="82307"/>
                      <a:pt x="44659" y="82307"/>
                    </a:cubicBezTo>
                    <a:cubicBezTo>
                      <a:pt x="44318" y="82307"/>
                      <a:pt x="43977" y="82692"/>
                      <a:pt x="43636" y="82692"/>
                    </a:cubicBezTo>
                    <a:cubicBezTo>
                      <a:pt x="43636" y="82692"/>
                      <a:pt x="43636" y="82692"/>
                      <a:pt x="43636" y="82692"/>
                    </a:cubicBezTo>
                    <a:cubicBezTo>
                      <a:pt x="43295" y="82692"/>
                      <a:pt x="43295" y="82692"/>
                      <a:pt x="43295" y="82692"/>
                    </a:cubicBezTo>
                    <a:cubicBezTo>
                      <a:pt x="42954" y="82692"/>
                      <a:pt x="42954" y="82692"/>
                      <a:pt x="42954" y="82692"/>
                    </a:cubicBezTo>
                    <a:cubicBezTo>
                      <a:pt x="42613" y="82307"/>
                      <a:pt x="42613" y="82307"/>
                      <a:pt x="42272" y="81923"/>
                    </a:cubicBezTo>
                    <a:cubicBezTo>
                      <a:pt x="42272" y="81923"/>
                      <a:pt x="42272" y="81923"/>
                      <a:pt x="42272" y="81538"/>
                    </a:cubicBezTo>
                    <a:cubicBezTo>
                      <a:pt x="42613" y="81153"/>
                      <a:pt x="42613" y="81153"/>
                      <a:pt x="42272" y="81153"/>
                    </a:cubicBezTo>
                    <a:cubicBezTo>
                      <a:pt x="42272" y="80769"/>
                      <a:pt x="41931" y="80769"/>
                      <a:pt x="41931" y="80384"/>
                    </a:cubicBezTo>
                    <a:cubicBezTo>
                      <a:pt x="41590" y="80000"/>
                      <a:pt x="41250" y="80000"/>
                      <a:pt x="40909" y="79615"/>
                    </a:cubicBezTo>
                    <a:cubicBezTo>
                      <a:pt x="40909" y="79230"/>
                      <a:pt x="40568" y="79230"/>
                      <a:pt x="40227" y="78846"/>
                    </a:cubicBezTo>
                    <a:cubicBezTo>
                      <a:pt x="39886" y="78846"/>
                      <a:pt x="39545" y="78461"/>
                      <a:pt x="39545" y="78076"/>
                    </a:cubicBezTo>
                    <a:cubicBezTo>
                      <a:pt x="39545" y="77692"/>
                      <a:pt x="39204" y="77307"/>
                      <a:pt x="39204" y="76923"/>
                    </a:cubicBezTo>
                    <a:cubicBezTo>
                      <a:pt x="39204" y="76923"/>
                      <a:pt x="38863" y="76538"/>
                      <a:pt x="38863" y="76538"/>
                    </a:cubicBezTo>
                    <a:cubicBezTo>
                      <a:pt x="38522" y="76153"/>
                      <a:pt x="38522" y="76153"/>
                      <a:pt x="38181" y="75769"/>
                    </a:cubicBezTo>
                    <a:cubicBezTo>
                      <a:pt x="38181" y="75769"/>
                      <a:pt x="38181" y="75769"/>
                      <a:pt x="38181" y="75384"/>
                    </a:cubicBezTo>
                    <a:cubicBezTo>
                      <a:pt x="38181" y="75000"/>
                      <a:pt x="37840" y="74230"/>
                      <a:pt x="37840" y="73846"/>
                    </a:cubicBezTo>
                    <a:cubicBezTo>
                      <a:pt x="37840" y="73461"/>
                      <a:pt x="37500" y="73076"/>
                      <a:pt x="37159" y="72692"/>
                    </a:cubicBezTo>
                    <a:cubicBezTo>
                      <a:pt x="37159" y="72692"/>
                      <a:pt x="36818" y="72692"/>
                      <a:pt x="36818" y="72692"/>
                    </a:cubicBezTo>
                    <a:cubicBezTo>
                      <a:pt x="36818" y="72692"/>
                      <a:pt x="36818" y="72307"/>
                      <a:pt x="36818" y="72307"/>
                    </a:cubicBezTo>
                    <a:cubicBezTo>
                      <a:pt x="36818" y="72307"/>
                      <a:pt x="36818" y="72307"/>
                      <a:pt x="36818" y="71923"/>
                    </a:cubicBezTo>
                    <a:cubicBezTo>
                      <a:pt x="36818" y="71923"/>
                      <a:pt x="36477" y="71538"/>
                      <a:pt x="36477" y="71153"/>
                    </a:cubicBezTo>
                    <a:cubicBezTo>
                      <a:pt x="36477" y="71153"/>
                      <a:pt x="36136" y="70769"/>
                      <a:pt x="36136" y="70769"/>
                    </a:cubicBezTo>
                    <a:cubicBezTo>
                      <a:pt x="35795" y="70000"/>
                      <a:pt x="35454" y="69615"/>
                      <a:pt x="35454" y="68846"/>
                    </a:cubicBezTo>
                    <a:cubicBezTo>
                      <a:pt x="35454" y="68846"/>
                      <a:pt x="35113" y="68846"/>
                      <a:pt x="35113" y="68461"/>
                    </a:cubicBezTo>
                    <a:cubicBezTo>
                      <a:pt x="35113" y="68461"/>
                      <a:pt x="35113" y="68461"/>
                      <a:pt x="35454" y="68461"/>
                    </a:cubicBezTo>
                    <a:cubicBezTo>
                      <a:pt x="35454" y="68461"/>
                      <a:pt x="35454" y="68461"/>
                      <a:pt x="35795" y="68461"/>
                    </a:cubicBezTo>
                    <a:cubicBezTo>
                      <a:pt x="35795" y="68076"/>
                      <a:pt x="35795" y="68076"/>
                      <a:pt x="35795" y="68076"/>
                    </a:cubicBezTo>
                    <a:cubicBezTo>
                      <a:pt x="36136" y="68076"/>
                      <a:pt x="36136" y="68076"/>
                      <a:pt x="36136" y="68461"/>
                    </a:cubicBezTo>
                    <a:cubicBezTo>
                      <a:pt x="36477" y="68461"/>
                      <a:pt x="36477" y="68461"/>
                      <a:pt x="36477" y="68846"/>
                    </a:cubicBezTo>
                    <a:cubicBezTo>
                      <a:pt x="36818" y="69230"/>
                      <a:pt x="37159" y="69615"/>
                      <a:pt x="37500" y="70000"/>
                    </a:cubicBezTo>
                    <a:cubicBezTo>
                      <a:pt x="37500" y="70384"/>
                      <a:pt x="37500" y="70769"/>
                      <a:pt x="37840" y="71153"/>
                    </a:cubicBezTo>
                    <a:cubicBezTo>
                      <a:pt x="37840" y="71153"/>
                      <a:pt x="37840" y="71153"/>
                      <a:pt x="38181" y="71538"/>
                    </a:cubicBezTo>
                    <a:cubicBezTo>
                      <a:pt x="38522" y="71538"/>
                      <a:pt x="38522" y="71923"/>
                      <a:pt x="38863" y="72307"/>
                    </a:cubicBezTo>
                    <a:cubicBezTo>
                      <a:pt x="38863" y="72307"/>
                      <a:pt x="38863" y="72307"/>
                      <a:pt x="38863" y="72692"/>
                    </a:cubicBezTo>
                    <a:cubicBezTo>
                      <a:pt x="38863" y="72692"/>
                      <a:pt x="38863" y="73076"/>
                      <a:pt x="38863" y="73076"/>
                    </a:cubicBezTo>
                    <a:cubicBezTo>
                      <a:pt x="38863" y="73076"/>
                      <a:pt x="38863" y="73461"/>
                      <a:pt x="38863" y="73461"/>
                    </a:cubicBezTo>
                    <a:cubicBezTo>
                      <a:pt x="39204" y="73846"/>
                      <a:pt x="39204" y="74230"/>
                      <a:pt x="39545" y="74615"/>
                    </a:cubicBezTo>
                    <a:cubicBezTo>
                      <a:pt x="39886" y="74615"/>
                      <a:pt x="39886" y="75000"/>
                      <a:pt x="40227" y="75000"/>
                    </a:cubicBezTo>
                    <a:cubicBezTo>
                      <a:pt x="40227" y="75000"/>
                      <a:pt x="40568" y="75384"/>
                      <a:pt x="40568" y="75769"/>
                    </a:cubicBezTo>
                    <a:cubicBezTo>
                      <a:pt x="40568" y="76153"/>
                      <a:pt x="40909" y="76538"/>
                      <a:pt x="41250" y="76538"/>
                    </a:cubicBezTo>
                    <a:cubicBezTo>
                      <a:pt x="41250" y="76923"/>
                      <a:pt x="41590" y="77307"/>
                      <a:pt x="41590" y="77307"/>
                    </a:cubicBezTo>
                    <a:cubicBezTo>
                      <a:pt x="41931" y="77692"/>
                      <a:pt x="41931" y="78076"/>
                      <a:pt x="41931" y="78461"/>
                    </a:cubicBezTo>
                    <a:cubicBezTo>
                      <a:pt x="41931" y="78461"/>
                      <a:pt x="41931" y="78846"/>
                      <a:pt x="41931" y="78846"/>
                    </a:cubicBezTo>
                    <a:cubicBezTo>
                      <a:pt x="41931" y="79230"/>
                      <a:pt x="42272" y="79615"/>
                      <a:pt x="42272" y="80384"/>
                    </a:cubicBezTo>
                    <a:cubicBezTo>
                      <a:pt x="42272" y="80384"/>
                      <a:pt x="42272" y="80769"/>
                      <a:pt x="42613" y="80769"/>
                    </a:cubicBezTo>
                    <a:cubicBezTo>
                      <a:pt x="42613" y="80769"/>
                      <a:pt x="42613" y="81153"/>
                      <a:pt x="42954" y="81153"/>
                    </a:cubicBezTo>
                    <a:cubicBezTo>
                      <a:pt x="42954" y="81153"/>
                      <a:pt x="42954" y="81153"/>
                      <a:pt x="43295" y="80769"/>
                    </a:cubicBezTo>
                    <a:cubicBezTo>
                      <a:pt x="43295" y="80769"/>
                      <a:pt x="43636" y="80769"/>
                      <a:pt x="43636" y="80769"/>
                    </a:cubicBezTo>
                    <a:cubicBezTo>
                      <a:pt x="43977" y="80384"/>
                      <a:pt x="44318" y="80384"/>
                      <a:pt x="44318" y="80384"/>
                    </a:cubicBezTo>
                    <a:cubicBezTo>
                      <a:pt x="44659" y="80384"/>
                      <a:pt x="45000" y="80384"/>
                      <a:pt x="45340" y="80000"/>
                    </a:cubicBezTo>
                    <a:cubicBezTo>
                      <a:pt x="45340" y="80000"/>
                      <a:pt x="45681" y="80000"/>
                      <a:pt x="46022" y="80000"/>
                    </a:cubicBezTo>
                    <a:cubicBezTo>
                      <a:pt x="46022" y="80000"/>
                      <a:pt x="46363" y="80000"/>
                      <a:pt x="46363" y="79615"/>
                    </a:cubicBezTo>
                    <a:cubicBezTo>
                      <a:pt x="46363" y="79615"/>
                      <a:pt x="46704" y="79230"/>
                      <a:pt x="46704" y="79230"/>
                    </a:cubicBezTo>
                    <a:cubicBezTo>
                      <a:pt x="47045" y="79230"/>
                      <a:pt x="47386" y="79230"/>
                      <a:pt x="47727" y="78846"/>
                    </a:cubicBezTo>
                    <a:cubicBezTo>
                      <a:pt x="48068" y="78846"/>
                      <a:pt x="48068" y="78846"/>
                      <a:pt x="48409" y="78846"/>
                    </a:cubicBezTo>
                    <a:cubicBezTo>
                      <a:pt x="48409" y="78461"/>
                      <a:pt x="48750" y="78461"/>
                      <a:pt x="48750" y="78461"/>
                    </a:cubicBezTo>
                    <a:cubicBezTo>
                      <a:pt x="48750" y="78076"/>
                      <a:pt x="48750" y="78076"/>
                      <a:pt x="49090" y="77692"/>
                    </a:cubicBezTo>
                    <a:cubicBezTo>
                      <a:pt x="49431" y="77692"/>
                      <a:pt x="49772" y="77692"/>
                      <a:pt x="50113" y="77307"/>
                    </a:cubicBezTo>
                    <a:cubicBezTo>
                      <a:pt x="50454" y="77307"/>
                      <a:pt x="50454" y="77307"/>
                      <a:pt x="50795" y="76923"/>
                    </a:cubicBezTo>
                    <a:cubicBezTo>
                      <a:pt x="50795" y="76923"/>
                      <a:pt x="50795" y="76923"/>
                      <a:pt x="50795" y="76538"/>
                    </a:cubicBezTo>
                    <a:cubicBezTo>
                      <a:pt x="51136" y="76538"/>
                      <a:pt x="51477" y="76538"/>
                      <a:pt x="51477" y="76153"/>
                    </a:cubicBezTo>
                    <a:cubicBezTo>
                      <a:pt x="51477" y="76153"/>
                      <a:pt x="51818" y="75769"/>
                      <a:pt x="51818" y="75769"/>
                    </a:cubicBezTo>
                    <a:cubicBezTo>
                      <a:pt x="52159" y="75769"/>
                      <a:pt x="52159" y="75769"/>
                      <a:pt x="52159" y="75769"/>
                    </a:cubicBezTo>
                    <a:cubicBezTo>
                      <a:pt x="52159" y="75769"/>
                      <a:pt x="52500" y="75769"/>
                      <a:pt x="52500" y="75384"/>
                    </a:cubicBezTo>
                    <a:cubicBezTo>
                      <a:pt x="52500" y="75384"/>
                      <a:pt x="52500" y="75000"/>
                      <a:pt x="52500" y="75000"/>
                    </a:cubicBezTo>
                    <a:cubicBezTo>
                      <a:pt x="52500" y="74615"/>
                      <a:pt x="52500" y="74615"/>
                      <a:pt x="52500" y="74615"/>
                    </a:cubicBezTo>
                    <a:cubicBezTo>
                      <a:pt x="52840" y="74230"/>
                      <a:pt x="53181" y="73846"/>
                      <a:pt x="53522" y="73461"/>
                    </a:cubicBezTo>
                    <a:cubicBezTo>
                      <a:pt x="53522" y="73076"/>
                      <a:pt x="53522" y="72692"/>
                      <a:pt x="53181" y="72692"/>
                    </a:cubicBezTo>
                    <a:cubicBezTo>
                      <a:pt x="53181" y="72307"/>
                      <a:pt x="53181" y="72307"/>
                      <a:pt x="52840" y="71923"/>
                    </a:cubicBezTo>
                    <a:cubicBezTo>
                      <a:pt x="52840" y="71923"/>
                      <a:pt x="52840" y="71538"/>
                      <a:pt x="52500" y="71538"/>
                    </a:cubicBezTo>
                    <a:cubicBezTo>
                      <a:pt x="52159" y="71538"/>
                      <a:pt x="52159" y="71538"/>
                      <a:pt x="51818" y="71538"/>
                    </a:cubicBezTo>
                    <a:cubicBezTo>
                      <a:pt x="51818" y="71538"/>
                      <a:pt x="51477" y="71538"/>
                      <a:pt x="51477" y="71153"/>
                    </a:cubicBezTo>
                    <a:cubicBezTo>
                      <a:pt x="51136" y="71153"/>
                      <a:pt x="51136" y="70769"/>
                      <a:pt x="51136" y="70384"/>
                    </a:cubicBezTo>
                    <a:cubicBezTo>
                      <a:pt x="51136" y="70384"/>
                      <a:pt x="51136" y="70000"/>
                      <a:pt x="50795" y="69615"/>
                    </a:cubicBezTo>
                    <a:cubicBezTo>
                      <a:pt x="50795" y="69615"/>
                      <a:pt x="50795" y="69615"/>
                      <a:pt x="50795" y="69615"/>
                    </a:cubicBezTo>
                    <a:cubicBezTo>
                      <a:pt x="50795" y="69615"/>
                      <a:pt x="50795" y="69615"/>
                      <a:pt x="50795" y="69615"/>
                    </a:cubicBezTo>
                    <a:cubicBezTo>
                      <a:pt x="50454" y="70000"/>
                      <a:pt x="50113" y="70384"/>
                      <a:pt x="49772" y="70769"/>
                    </a:cubicBezTo>
                    <a:cubicBezTo>
                      <a:pt x="49772" y="71153"/>
                      <a:pt x="49431" y="71538"/>
                      <a:pt x="49090" y="71153"/>
                    </a:cubicBezTo>
                    <a:cubicBezTo>
                      <a:pt x="48750" y="71153"/>
                      <a:pt x="48409" y="71153"/>
                      <a:pt x="48068" y="71538"/>
                    </a:cubicBezTo>
                    <a:cubicBezTo>
                      <a:pt x="48068" y="71538"/>
                      <a:pt x="48068" y="71538"/>
                      <a:pt x="47727" y="71153"/>
                    </a:cubicBezTo>
                    <a:cubicBezTo>
                      <a:pt x="47727" y="71153"/>
                      <a:pt x="47727" y="71153"/>
                      <a:pt x="47727" y="70769"/>
                    </a:cubicBezTo>
                    <a:cubicBezTo>
                      <a:pt x="47727" y="70769"/>
                      <a:pt x="47727" y="70384"/>
                      <a:pt x="47727" y="70000"/>
                    </a:cubicBezTo>
                    <a:cubicBezTo>
                      <a:pt x="47727" y="70000"/>
                      <a:pt x="47386" y="70000"/>
                      <a:pt x="47386" y="69615"/>
                    </a:cubicBezTo>
                    <a:cubicBezTo>
                      <a:pt x="47386" y="69615"/>
                      <a:pt x="47386" y="69615"/>
                      <a:pt x="47386" y="69615"/>
                    </a:cubicBezTo>
                    <a:cubicBezTo>
                      <a:pt x="47386" y="69615"/>
                      <a:pt x="47386" y="69615"/>
                      <a:pt x="47386" y="69615"/>
                    </a:cubicBezTo>
                    <a:cubicBezTo>
                      <a:pt x="47045" y="70000"/>
                      <a:pt x="47045" y="70000"/>
                      <a:pt x="47045" y="70000"/>
                    </a:cubicBezTo>
                    <a:cubicBezTo>
                      <a:pt x="47045" y="70384"/>
                      <a:pt x="47045" y="70384"/>
                      <a:pt x="46704" y="70000"/>
                    </a:cubicBezTo>
                    <a:cubicBezTo>
                      <a:pt x="46704" y="70000"/>
                      <a:pt x="46704" y="69615"/>
                      <a:pt x="46704" y="69615"/>
                    </a:cubicBezTo>
                    <a:cubicBezTo>
                      <a:pt x="46704" y="69230"/>
                      <a:pt x="46363" y="68846"/>
                      <a:pt x="46363" y="68846"/>
                    </a:cubicBezTo>
                    <a:cubicBezTo>
                      <a:pt x="46022" y="68461"/>
                      <a:pt x="46022" y="68461"/>
                      <a:pt x="45681" y="68461"/>
                    </a:cubicBezTo>
                    <a:cubicBezTo>
                      <a:pt x="45681" y="68076"/>
                      <a:pt x="45681" y="68076"/>
                      <a:pt x="45681" y="68076"/>
                    </a:cubicBezTo>
                    <a:cubicBezTo>
                      <a:pt x="45340" y="67692"/>
                      <a:pt x="45340" y="67307"/>
                      <a:pt x="45000" y="66923"/>
                    </a:cubicBezTo>
                    <a:cubicBezTo>
                      <a:pt x="45000" y="66923"/>
                      <a:pt x="45000" y="66923"/>
                      <a:pt x="45000" y="66923"/>
                    </a:cubicBezTo>
                    <a:cubicBezTo>
                      <a:pt x="45000" y="66538"/>
                      <a:pt x="45000" y="66538"/>
                      <a:pt x="45000" y="66538"/>
                    </a:cubicBezTo>
                    <a:cubicBezTo>
                      <a:pt x="45340" y="66538"/>
                      <a:pt x="45340" y="66153"/>
                      <a:pt x="45340" y="66153"/>
                    </a:cubicBezTo>
                    <a:cubicBezTo>
                      <a:pt x="45340" y="66153"/>
                      <a:pt x="45681" y="66153"/>
                      <a:pt x="45681" y="66153"/>
                    </a:cubicBezTo>
                    <a:cubicBezTo>
                      <a:pt x="46022" y="66153"/>
                      <a:pt x="46022" y="66153"/>
                      <a:pt x="46363" y="66538"/>
                    </a:cubicBezTo>
                    <a:cubicBezTo>
                      <a:pt x="46363" y="66538"/>
                      <a:pt x="46363" y="66538"/>
                      <a:pt x="46363" y="66538"/>
                    </a:cubicBezTo>
                    <a:cubicBezTo>
                      <a:pt x="46704" y="66923"/>
                      <a:pt x="47045" y="67307"/>
                      <a:pt x="47045" y="67692"/>
                    </a:cubicBezTo>
                    <a:cubicBezTo>
                      <a:pt x="47386" y="68076"/>
                      <a:pt x="47386" y="68076"/>
                      <a:pt x="47386" y="68076"/>
                    </a:cubicBezTo>
                    <a:cubicBezTo>
                      <a:pt x="47727" y="68076"/>
                      <a:pt x="47727" y="68076"/>
                      <a:pt x="47727" y="68461"/>
                    </a:cubicBezTo>
                    <a:cubicBezTo>
                      <a:pt x="48068" y="68461"/>
                      <a:pt x="48068" y="68461"/>
                      <a:pt x="48409" y="68461"/>
                    </a:cubicBezTo>
                    <a:cubicBezTo>
                      <a:pt x="48409" y="68846"/>
                      <a:pt x="48409" y="68846"/>
                      <a:pt x="48750" y="68846"/>
                    </a:cubicBezTo>
                    <a:cubicBezTo>
                      <a:pt x="49090" y="69230"/>
                      <a:pt x="49431" y="69230"/>
                      <a:pt x="49772" y="69230"/>
                    </a:cubicBezTo>
                    <a:cubicBezTo>
                      <a:pt x="49772" y="69230"/>
                      <a:pt x="49772" y="69230"/>
                      <a:pt x="50113" y="69230"/>
                    </a:cubicBezTo>
                    <a:cubicBezTo>
                      <a:pt x="50113" y="69230"/>
                      <a:pt x="50454" y="68846"/>
                      <a:pt x="50795" y="68846"/>
                    </a:cubicBezTo>
                    <a:cubicBezTo>
                      <a:pt x="50795" y="68846"/>
                      <a:pt x="51136" y="68846"/>
                      <a:pt x="51136" y="69230"/>
                    </a:cubicBezTo>
                    <a:cubicBezTo>
                      <a:pt x="51477" y="69230"/>
                      <a:pt x="51477" y="69615"/>
                      <a:pt x="51477" y="69615"/>
                    </a:cubicBezTo>
                    <a:cubicBezTo>
                      <a:pt x="51477" y="70000"/>
                      <a:pt x="51818" y="70000"/>
                      <a:pt x="51818" y="70000"/>
                    </a:cubicBezTo>
                    <a:cubicBezTo>
                      <a:pt x="52500" y="70000"/>
                      <a:pt x="53522" y="70384"/>
                      <a:pt x="54204" y="70384"/>
                    </a:cubicBezTo>
                    <a:cubicBezTo>
                      <a:pt x="54545" y="70384"/>
                      <a:pt x="54886" y="70384"/>
                      <a:pt x="55227" y="70384"/>
                    </a:cubicBezTo>
                    <a:cubicBezTo>
                      <a:pt x="55568" y="70384"/>
                      <a:pt x="55909" y="70384"/>
                      <a:pt x="56590" y="70384"/>
                    </a:cubicBezTo>
                    <a:cubicBezTo>
                      <a:pt x="56590" y="70384"/>
                      <a:pt x="56590" y="70384"/>
                      <a:pt x="56931" y="70384"/>
                    </a:cubicBezTo>
                    <a:cubicBezTo>
                      <a:pt x="57272" y="70384"/>
                      <a:pt x="57613" y="70384"/>
                      <a:pt x="57954" y="70384"/>
                    </a:cubicBezTo>
                    <a:cubicBezTo>
                      <a:pt x="57954" y="70384"/>
                      <a:pt x="57954" y="70384"/>
                      <a:pt x="57954" y="70384"/>
                    </a:cubicBezTo>
                    <a:cubicBezTo>
                      <a:pt x="58295" y="70384"/>
                      <a:pt x="58295" y="70769"/>
                      <a:pt x="58295" y="70769"/>
                    </a:cubicBezTo>
                    <a:cubicBezTo>
                      <a:pt x="58295" y="70769"/>
                      <a:pt x="58636" y="70769"/>
                      <a:pt x="58636" y="71153"/>
                    </a:cubicBezTo>
                    <a:cubicBezTo>
                      <a:pt x="58636" y="71538"/>
                      <a:pt x="58636" y="71538"/>
                      <a:pt x="58977" y="71538"/>
                    </a:cubicBezTo>
                    <a:cubicBezTo>
                      <a:pt x="59318" y="71538"/>
                      <a:pt x="59318" y="71923"/>
                      <a:pt x="59659" y="71923"/>
                    </a:cubicBezTo>
                    <a:cubicBezTo>
                      <a:pt x="59659" y="72307"/>
                      <a:pt x="60000" y="72307"/>
                      <a:pt x="60340" y="72692"/>
                    </a:cubicBezTo>
                    <a:cubicBezTo>
                      <a:pt x="60681" y="72692"/>
                      <a:pt x="60681" y="72692"/>
                      <a:pt x="60681" y="72692"/>
                    </a:cubicBezTo>
                    <a:cubicBezTo>
                      <a:pt x="60681" y="72692"/>
                      <a:pt x="60681" y="72692"/>
                      <a:pt x="60681" y="72307"/>
                    </a:cubicBezTo>
                    <a:cubicBezTo>
                      <a:pt x="60681" y="72307"/>
                      <a:pt x="60681" y="72307"/>
                      <a:pt x="60681" y="72307"/>
                    </a:cubicBezTo>
                    <a:cubicBezTo>
                      <a:pt x="60681" y="72692"/>
                      <a:pt x="60681" y="72692"/>
                      <a:pt x="60681" y="72692"/>
                    </a:cubicBezTo>
                    <a:cubicBezTo>
                      <a:pt x="60681" y="72692"/>
                      <a:pt x="60681" y="72692"/>
                      <a:pt x="60681" y="72692"/>
                    </a:cubicBezTo>
                    <a:cubicBezTo>
                      <a:pt x="60681" y="72692"/>
                      <a:pt x="60340" y="72692"/>
                      <a:pt x="60000" y="72692"/>
                    </a:cubicBezTo>
                    <a:cubicBezTo>
                      <a:pt x="60000" y="72692"/>
                      <a:pt x="60000" y="72692"/>
                      <a:pt x="60000" y="72692"/>
                    </a:cubicBezTo>
                    <a:cubicBezTo>
                      <a:pt x="60000" y="72692"/>
                      <a:pt x="60000" y="73076"/>
                      <a:pt x="60000" y="73076"/>
                    </a:cubicBezTo>
                    <a:cubicBezTo>
                      <a:pt x="60340" y="73461"/>
                      <a:pt x="60340" y="73461"/>
                      <a:pt x="60681" y="73846"/>
                    </a:cubicBezTo>
                    <a:cubicBezTo>
                      <a:pt x="61363" y="74230"/>
                      <a:pt x="61363" y="74230"/>
                      <a:pt x="62045" y="73846"/>
                    </a:cubicBezTo>
                    <a:cubicBezTo>
                      <a:pt x="62386" y="73846"/>
                      <a:pt x="62386" y="73461"/>
                      <a:pt x="62386" y="73461"/>
                    </a:cubicBezTo>
                    <a:cubicBezTo>
                      <a:pt x="62386" y="73461"/>
                      <a:pt x="62386" y="73461"/>
                      <a:pt x="62386" y="73461"/>
                    </a:cubicBezTo>
                    <a:cubicBezTo>
                      <a:pt x="62386" y="73076"/>
                      <a:pt x="62386" y="73076"/>
                      <a:pt x="62386" y="73076"/>
                    </a:cubicBezTo>
                    <a:cubicBezTo>
                      <a:pt x="62386" y="73461"/>
                      <a:pt x="62386" y="73461"/>
                      <a:pt x="62386" y="73461"/>
                    </a:cubicBezTo>
                    <a:cubicBezTo>
                      <a:pt x="62386" y="73461"/>
                      <a:pt x="62386" y="73461"/>
                      <a:pt x="62386" y="73461"/>
                    </a:cubicBezTo>
                    <a:cubicBezTo>
                      <a:pt x="62386" y="73461"/>
                      <a:pt x="62386" y="73461"/>
                      <a:pt x="62386" y="73461"/>
                    </a:cubicBezTo>
                    <a:cubicBezTo>
                      <a:pt x="62727" y="73846"/>
                      <a:pt x="62727" y="74230"/>
                      <a:pt x="62727" y="74615"/>
                    </a:cubicBezTo>
                    <a:cubicBezTo>
                      <a:pt x="62727" y="75000"/>
                      <a:pt x="62727" y="75000"/>
                      <a:pt x="62727" y="75384"/>
                    </a:cubicBezTo>
                    <a:cubicBezTo>
                      <a:pt x="63068" y="75769"/>
                      <a:pt x="63068" y="76153"/>
                      <a:pt x="63068" y="76538"/>
                    </a:cubicBezTo>
                    <a:cubicBezTo>
                      <a:pt x="63068" y="76923"/>
                      <a:pt x="63409" y="77307"/>
                      <a:pt x="63409" y="78076"/>
                    </a:cubicBezTo>
                    <a:cubicBezTo>
                      <a:pt x="63409" y="78076"/>
                      <a:pt x="63409" y="78076"/>
                      <a:pt x="63409" y="78076"/>
                    </a:cubicBezTo>
                    <a:cubicBezTo>
                      <a:pt x="63750" y="78461"/>
                      <a:pt x="63750" y="78846"/>
                      <a:pt x="64090" y="79230"/>
                    </a:cubicBezTo>
                    <a:cubicBezTo>
                      <a:pt x="64090" y="79230"/>
                      <a:pt x="64090" y="79615"/>
                      <a:pt x="64431" y="80000"/>
                    </a:cubicBezTo>
                    <a:cubicBezTo>
                      <a:pt x="64431" y="80384"/>
                      <a:pt x="64431" y="80384"/>
                      <a:pt x="64431" y="80769"/>
                    </a:cubicBezTo>
                    <a:cubicBezTo>
                      <a:pt x="64772" y="81153"/>
                      <a:pt x="64772" y="81538"/>
                      <a:pt x="65113" y="81538"/>
                    </a:cubicBezTo>
                    <a:cubicBezTo>
                      <a:pt x="65113" y="81923"/>
                      <a:pt x="65454" y="81923"/>
                      <a:pt x="65454" y="82307"/>
                    </a:cubicBezTo>
                    <a:cubicBezTo>
                      <a:pt x="65454" y="82692"/>
                      <a:pt x="65795" y="83076"/>
                      <a:pt x="65795" y="83461"/>
                    </a:cubicBezTo>
                    <a:cubicBezTo>
                      <a:pt x="65795" y="83846"/>
                      <a:pt x="65795" y="84230"/>
                      <a:pt x="66136" y="84230"/>
                    </a:cubicBezTo>
                    <a:cubicBezTo>
                      <a:pt x="66136" y="84230"/>
                      <a:pt x="66136" y="84615"/>
                      <a:pt x="66477" y="84615"/>
                    </a:cubicBezTo>
                    <a:cubicBezTo>
                      <a:pt x="66477" y="84615"/>
                      <a:pt x="66818" y="84615"/>
                      <a:pt x="67159" y="84615"/>
                    </a:cubicBezTo>
                    <a:cubicBezTo>
                      <a:pt x="67159" y="84230"/>
                      <a:pt x="67159" y="84230"/>
                      <a:pt x="67159" y="84230"/>
                    </a:cubicBezTo>
                    <a:cubicBezTo>
                      <a:pt x="67159" y="84230"/>
                      <a:pt x="67159" y="83846"/>
                      <a:pt x="67500" y="83846"/>
                    </a:cubicBezTo>
                    <a:cubicBezTo>
                      <a:pt x="67500" y="83846"/>
                      <a:pt x="67840" y="83846"/>
                      <a:pt x="67840" y="83461"/>
                    </a:cubicBezTo>
                    <a:cubicBezTo>
                      <a:pt x="67840" y="83076"/>
                      <a:pt x="67840" y="83076"/>
                      <a:pt x="68181" y="83076"/>
                    </a:cubicBezTo>
                    <a:cubicBezTo>
                      <a:pt x="68181" y="82692"/>
                      <a:pt x="68181" y="82692"/>
                      <a:pt x="68181" y="82692"/>
                    </a:cubicBezTo>
                    <a:cubicBezTo>
                      <a:pt x="68181" y="82307"/>
                      <a:pt x="68181" y="82307"/>
                      <a:pt x="68181" y="81923"/>
                    </a:cubicBezTo>
                    <a:cubicBezTo>
                      <a:pt x="68181" y="81923"/>
                      <a:pt x="68181" y="81538"/>
                      <a:pt x="68181" y="81538"/>
                    </a:cubicBezTo>
                    <a:cubicBezTo>
                      <a:pt x="68522" y="81538"/>
                      <a:pt x="68522" y="81153"/>
                      <a:pt x="68522" y="81153"/>
                    </a:cubicBezTo>
                    <a:cubicBezTo>
                      <a:pt x="68522" y="80769"/>
                      <a:pt x="68522" y="80384"/>
                      <a:pt x="68522" y="80384"/>
                    </a:cubicBezTo>
                    <a:cubicBezTo>
                      <a:pt x="68522" y="80000"/>
                      <a:pt x="68522" y="80000"/>
                      <a:pt x="68522" y="80000"/>
                    </a:cubicBezTo>
                    <a:cubicBezTo>
                      <a:pt x="68522" y="79615"/>
                      <a:pt x="68522" y="79230"/>
                      <a:pt x="68522" y="78846"/>
                    </a:cubicBezTo>
                    <a:cubicBezTo>
                      <a:pt x="68522" y="78461"/>
                      <a:pt x="68522" y="78461"/>
                      <a:pt x="68522" y="78461"/>
                    </a:cubicBezTo>
                    <a:cubicBezTo>
                      <a:pt x="68863" y="78461"/>
                      <a:pt x="68863" y="78461"/>
                      <a:pt x="68863" y="78076"/>
                    </a:cubicBezTo>
                    <a:cubicBezTo>
                      <a:pt x="69204" y="78076"/>
                      <a:pt x="69204" y="78076"/>
                      <a:pt x="69545" y="77692"/>
                    </a:cubicBezTo>
                    <a:cubicBezTo>
                      <a:pt x="69545" y="77692"/>
                      <a:pt x="69545" y="77692"/>
                      <a:pt x="69886" y="77692"/>
                    </a:cubicBezTo>
                    <a:cubicBezTo>
                      <a:pt x="69886" y="77307"/>
                      <a:pt x="69886" y="77307"/>
                      <a:pt x="69886" y="76923"/>
                    </a:cubicBezTo>
                    <a:cubicBezTo>
                      <a:pt x="70227" y="76923"/>
                      <a:pt x="70568" y="76538"/>
                      <a:pt x="70909" y="76153"/>
                    </a:cubicBezTo>
                    <a:cubicBezTo>
                      <a:pt x="70909" y="76153"/>
                      <a:pt x="70909" y="76153"/>
                      <a:pt x="71250" y="75769"/>
                    </a:cubicBezTo>
                    <a:cubicBezTo>
                      <a:pt x="71250" y="75769"/>
                      <a:pt x="71250" y="75384"/>
                      <a:pt x="71590" y="75384"/>
                    </a:cubicBezTo>
                    <a:cubicBezTo>
                      <a:pt x="71590" y="75000"/>
                      <a:pt x="71590" y="75000"/>
                      <a:pt x="71931" y="75000"/>
                    </a:cubicBezTo>
                    <a:cubicBezTo>
                      <a:pt x="72272" y="74615"/>
                      <a:pt x="72613" y="74230"/>
                      <a:pt x="72613" y="73846"/>
                    </a:cubicBezTo>
                    <a:cubicBezTo>
                      <a:pt x="72613" y="73461"/>
                      <a:pt x="72613" y="73461"/>
                      <a:pt x="72954" y="73461"/>
                    </a:cubicBezTo>
                    <a:cubicBezTo>
                      <a:pt x="72954" y="73461"/>
                      <a:pt x="73295" y="73076"/>
                      <a:pt x="73636" y="73076"/>
                    </a:cubicBezTo>
                    <a:cubicBezTo>
                      <a:pt x="73977" y="73461"/>
                      <a:pt x="74659" y="73076"/>
                      <a:pt x="75000" y="72692"/>
                    </a:cubicBezTo>
                    <a:cubicBezTo>
                      <a:pt x="75340" y="72692"/>
                      <a:pt x="75340" y="72692"/>
                      <a:pt x="75681" y="72307"/>
                    </a:cubicBezTo>
                    <a:cubicBezTo>
                      <a:pt x="75681" y="72307"/>
                      <a:pt x="75681" y="72692"/>
                      <a:pt x="75681" y="72692"/>
                    </a:cubicBezTo>
                    <a:cubicBezTo>
                      <a:pt x="75681" y="72692"/>
                      <a:pt x="76022" y="73076"/>
                      <a:pt x="76022" y="73076"/>
                    </a:cubicBezTo>
                    <a:cubicBezTo>
                      <a:pt x="76022" y="73846"/>
                      <a:pt x="76363" y="74230"/>
                      <a:pt x="77045" y="74615"/>
                    </a:cubicBezTo>
                    <a:cubicBezTo>
                      <a:pt x="77045" y="74615"/>
                      <a:pt x="77045" y="74615"/>
                      <a:pt x="77045" y="74615"/>
                    </a:cubicBezTo>
                    <a:cubicBezTo>
                      <a:pt x="77386" y="74615"/>
                      <a:pt x="77386" y="75000"/>
                      <a:pt x="77386" y="75000"/>
                    </a:cubicBezTo>
                    <a:cubicBezTo>
                      <a:pt x="77386" y="75384"/>
                      <a:pt x="77386" y="75384"/>
                      <a:pt x="77386" y="75769"/>
                    </a:cubicBezTo>
                    <a:cubicBezTo>
                      <a:pt x="77727" y="75769"/>
                      <a:pt x="77727" y="75769"/>
                      <a:pt x="77727" y="76153"/>
                    </a:cubicBezTo>
                    <a:cubicBezTo>
                      <a:pt x="77727" y="76153"/>
                      <a:pt x="78068" y="76153"/>
                      <a:pt x="78068" y="76153"/>
                    </a:cubicBezTo>
                    <a:cubicBezTo>
                      <a:pt x="78068" y="76538"/>
                      <a:pt x="78068" y="76923"/>
                      <a:pt x="78068" y="77307"/>
                    </a:cubicBezTo>
                    <a:cubicBezTo>
                      <a:pt x="78068" y="77692"/>
                      <a:pt x="78068" y="77692"/>
                      <a:pt x="78068" y="77692"/>
                    </a:cubicBezTo>
                    <a:cubicBezTo>
                      <a:pt x="78068" y="78076"/>
                      <a:pt x="78068" y="78076"/>
                      <a:pt x="78409" y="78076"/>
                    </a:cubicBezTo>
                    <a:cubicBezTo>
                      <a:pt x="78750" y="78076"/>
                      <a:pt x="79090" y="78076"/>
                      <a:pt x="79090" y="78076"/>
                    </a:cubicBezTo>
                    <a:cubicBezTo>
                      <a:pt x="79431" y="77692"/>
                      <a:pt x="79772" y="77692"/>
                      <a:pt x="79772" y="77307"/>
                    </a:cubicBezTo>
                    <a:close/>
                    <a:moveTo>
                      <a:pt x="94431" y="63461"/>
                    </a:moveTo>
                    <a:cubicBezTo>
                      <a:pt x="94431" y="63461"/>
                      <a:pt x="94431" y="63846"/>
                      <a:pt x="94431" y="63846"/>
                    </a:cubicBezTo>
                    <a:cubicBezTo>
                      <a:pt x="94431" y="63846"/>
                      <a:pt x="94431" y="63846"/>
                      <a:pt x="94431" y="63846"/>
                    </a:cubicBezTo>
                    <a:cubicBezTo>
                      <a:pt x="94431" y="63846"/>
                      <a:pt x="94431" y="63846"/>
                      <a:pt x="94431" y="63846"/>
                    </a:cubicBezTo>
                    <a:cubicBezTo>
                      <a:pt x="94772" y="63846"/>
                      <a:pt x="94772" y="63846"/>
                      <a:pt x="94772" y="63846"/>
                    </a:cubicBezTo>
                    <a:cubicBezTo>
                      <a:pt x="94431" y="63846"/>
                      <a:pt x="94431" y="63846"/>
                      <a:pt x="94431" y="63846"/>
                    </a:cubicBezTo>
                    <a:cubicBezTo>
                      <a:pt x="94431" y="63846"/>
                      <a:pt x="94431" y="63846"/>
                      <a:pt x="94431" y="63846"/>
                    </a:cubicBezTo>
                    <a:cubicBezTo>
                      <a:pt x="94431" y="63846"/>
                      <a:pt x="94431" y="63846"/>
                      <a:pt x="94431" y="63846"/>
                    </a:cubicBezTo>
                    <a:cubicBezTo>
                      <a:pt x="94431" y="63846"/>
                      <a:pt x="94431" y="63461"/>
                      <a:pt x="94431" y="63461"/>
                    </a:cubicBezTo>
                    <a:close/>
                    <a:moveTo>
                      <a:pt x="93068" y="61538"/>
                    </a:moveTo>
                    <a:cubicBezTo>
                      <a:pt x="93068" y="61538"/>
                      <a:pt x="93068" y="61538"/>
                      <a:pt x="93068" y="61538"/>
                    </a:cubicBezTo>
                    <a:cubicBezTo>
                      <a:pt x="93068" y="61538"/>
                      <a:pt x="93068" y="61538"/>
                      <a:pt x="93068" y="61538"/>
                    </a:cubicBezTo>
                    <a:cubicBezTo>
                      <a:pt x="93068" y="61538"/>
                      <a:pt x="93068" y="61538"/>
                      <a:pt x="93068" y="61538"/>
                    </a:cubicBezTo>
                    <a:cubicBezTo>
                      <a:pt x="93068" y="61538"/>
                      <a:pt x="93068" y="61538"/>
                      <a:pt x="93068" y="61538"/>
                    </a:cubicBezTo>
                    <a:close/>
                    <a:moveTo>
                      <a:pt x="92386" y="65769"/>
                    </a:moveTo>
                    <a:cubicBezTo>
                      <a:pt x="92386" y="65769"/>
                      <a:pt x="92386" y="65769"/>
                      <a:pt x="92386" y="65769"/>
                    </a:cubicBezTo>
                    <a:cubicBezTo>
                      <a:pt x="92386" y="66153"/>
                      <a:pt x="92386" y="66153"/>
                      <a:pt x="92386" y="66153"/>
                    </a:cubicBezTo>
                    <a:cubicBezTo>
                      <a:pt x="92386" y="66153"/>
                      <a:pt x="92386" y="66153"/>
                      <a:pt x="92386" y="66153"/>
                    </a:cubicBezTo>
                    <a:cubicBezTo>
                      <a:pt x="92386" y="66153"/>
                      <a:pt x="92386" y="66153"/>
                      <a:pt x="92045" y="65769"/>
                    </a:cubicBezTo>
                    <a:cubicBezTo>
                      <a:pt x="92045" y="65769"/>
                      <a:pt x="92386" y="65769"/>
                      <a:pt x="92386" y="65769"/>
                    </a:cubicBezTo>
                    <a:close/>
                    <a:moveTo>
                      <a:pt x="99545" y="47307"/>
                    </a:moveTo>
                    <a:cubicBezTo>
                      <a:pt x="99545" y="47307"/>
                      <a:pt x="99886" y="47692"/>
                      <a:pt x="99886" y="47692"/>
                    </a:cubicBezTo>
                    <a:cubicBezTo>
                      <a:pt x="99886" y="47692"/>
                      <a:pt x="99886" y="47692"/>
                      <a:pt x="99886" y="48076"/>
                    </a:cubicBezTo>
                    <a:cubicBezTo>
                      <a:pt x="99886" y="48076"/>
                      <a:pt x="99886" y="48076"/>
                      <a:pt x="99886" y="48076"/>
                    </a:cubicBezTo>
                    <a:cubicBezTo>
                      <a:pt x="99886" y="48076"/>
                      <a:pt x="99545" y="48076"/>
                      <a:pt x="99545" y="48076"/>
                    </a:cubicBezTo>
                    <a:cubicBezTo>
                      <a:pt x="99545" y="48076"/>
                      <a:pt x="99545" y="48076"/>
                      <a:pt x="99545" y="47692"/>
                    </a:cubicBezTo>
                    <a:cubicBezTo>
                      <a:pt x="99545" y="47692"/>
                      <a:pt x="99545" y="47307"/>
                      <a:pt x="99545" y="47307"/>
                    </a:cubicBezTo>
                    <a:close/>
                    <a:moveTo>
                      <a:pt x="114545" y="11538"/>
                    </a:moveTo>
                    <a:cubicBezTo>
                      <a:pt x="114886" y="11538"/>
                      <a:pt x="114886" y="11538"/>
                      <a:pt x="114886" y="11538"/>
                    </a:cubicBezTo>
                    <a:cubicBezTo>
                      <a:pt x="114886" y="11538"/>
                      <a:pt x="115227" y="11538"/>
                      <a:pt x="115227" y="11538"/>
                    </a:cubicBezTo>
                    <a:cubicBezTo>
                      <a:pt x="115227" y="11538"/>
                      <a:pt x="115227" y="11538"/>
                      <a:pt x="115227" y="11538"/>
                    </a:cubicBezTo>
                    <a:cubicBezTo>
                      <a:pt x="114886" y="11923"/>
                      <a:pt x="114886" y="11923"/>
                      <a:pt x="114886" y="11923"/>
                    </a:cubicBezTo>
                    <a:cubicBezTo>
                      <a:pt x="114886" y="11923"/>
                      <a:pt x="114545" y="11923"/>
                      <a:pt x="114545" y="11923"/>
                    </a:cubicBezTo>
                    <a:cubicBezTo>
                      <a:pt x="114545" y="11538"/>
                      <a:pt x="114545" y="11538"/>
                      <a:pt x="114545" y="11538"/>
                    </a:cubicBezTo>
                    <a:close/>
                    <a:moveTo>
                      <a:pt x="100568" y="6153"/>
                    </a:moveTo>
                    <a:cubicBezTo>
                      <a:pt x="100568" y="6153"/>
                      <a:pt x="100568" y="6153"/>
                      <a:pt x="100568" y="6153"/>
                    </a:cubicBezTo>
                    <a:cubicBezTo>
                      <a:pt x="100568" y="6153"/>
                      <a:pt x="100568" y="6153"/>
                      <a:pt x="100568" y="6153"/>
                    </a:cubicBezTo>
                    <a:cubicBezTo>
                      <a:pt x="100568" y="6153"/>
                      <a:pt x="100568" y="6153"/>
                      <a:pt x="100568" y="6153"/>
                    </a:cubicBezTo>
                    <a:cubicBezTo>
                      <a:pt x="100568" y="6153"/>
                      <a:pt x="100568" y="6153"/>
                      <a:pt x="100568" y="6153"/>
                    </a:cubicBezTo>
                    <a:cubicBezTo>
                      <a:pt x="100568" y="6153"/>
                      <a:pt x="100227" y="6153"/>
                      <a:pt x="100227" y="6153"/>
                    </a:cubicBezTo>
                    <a:cubicBezTo>
                      <a:pt x="100227" y="6153"/>
                      <a:pt x="100227" y="6153"/>
                      <a:pt x="100227" y="6153"/>
                    </a:cubicBezTo>
                    <a:cubicBezTo>
                      <a:pt x="100227" y="6153"/>
                      <a:pt x="100227" y="6153"/>
                      <a:pt x="100568" y="6153"/>
                    </a:cubicBezTo>
                    <a:close/>
                    <a:moveTo>
                      <a:pt x="92727" y="36153"/>
                    </a:move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lose/>
                    <a:moveTo>
                      <a:pt x="89318" y="66153"/>
                    </a:moveTo>
                    <a:cubicBezTo>
                      <a:pt x="89318" y="66153"/>
                      <a:pt x="89318" y="66153"/>
                      <a:pt x="89318" y="66153"/>
                    </a:cubicBezTo>
                    <a:cubicBezTo>
                      <a:pt x="89318" y="66153"/>
                      <a:pt x="89659" y="66153"/>
                      <a:pt x="89659" y="66153"/>
                    </a:cubicBezTo>
                    <a:cubicBezTo>
                      <a:pt x="89659" y="66153"/>
                      <a:pt x="89659" y="66153"/>
                      <a:pt x="89659" y="66153"/>
                    </a:cubicBezTo>
                    <a:cubicBezTo>
                      <a:pt x="89659" y="66153"/>
                      <a:pt x="89659" y="66153"/>
                      <a:pt x="89659" y="66153"/>
                    </a:cubicBezTo>
                    <a:cubicBezTo>
                      <a:pt x="89659" y="66153"/>
                      <a:pt x="89318" y="66153"/>
                      <a:pt x="89318" y="66153"/>
                    </a:cubicBezTo>
                    <a:cubicBezTo>
                      <a:pt x="89318" y="66153"/>
                      <a:pt x="89318" y="66153"/>
                      <a:pt x="89318" y="66153"/>
                    </a:cubicBezTo>
                    <a:cubicBezTo>
                      <a:pt x="89318" y="66153"/>
                      <a:pt x="89318" y="66153"/>
                      <a:pt x="89318" y="66153"/>
                    </a:cubicBezTo>
                    <a:cubicBezTo>
                      <a:pt x="89318" y="66153"/>
                      <a:pt x="89318" y="66153"/>
                      <a:pt x="89318" y="66153"/>
                    </a:cubicBezTo>
                    <a:close/>
                    <a:moveTo>
                      <a:pt x="88977" y="4230"/>
                    </a:moveTo>
                    <a:cubicBezTo>
                      <a:pt x="88977" y="4230"/>
                      <a:pt x="88977" y="4230"/>
                      <a:pt x="88977" y="4230"/>
                    </a:cubicBezTo>
                    <a:cubicBezTo>
                      <a:pt x="88977" y="4230"/>
                      <a:pt x="88977" y="4230"/>
                      <a:pt x="88977" y="4230"/>
                    </a:cubicBezTo>
                    <a:cubicBezTo>
                      <a:pt x="88977" y="4230"/>
                      <a:pt x="88977" y="4230"/>
                      <a:pt x="88977" y="4230"/>
                    </a:cubicBezTo>
                    <a:cubicBezTo>
                      <a:pt x="88977" y="4230"/>
                      <a:pt x="89318" y="4615"/>
                      <a:pt x="89318" y="4615"/>
                    </a:cubicBezTo>
                    <a:cubicBezTo>
                      <a:pt x="89318" y="4615"/>
                      <a:pt x="88977" y="5000"/>
                      <a:pt x="88977" y="5000"/>
                    </a:cubicBezTo>
                    <a:cubicBezTo>
                      <a:pt x="88977" y="5000"/>
                      <a:pt x="88977" y="5000"/>
                      <a:pt x="88977" y="5000"/>
                    </a:cubicBezTo>
                    <a:cubicBezTo>
                      <a:pt x="88977" y="5000"/>
                      <a:pt x="88977" y="5000"/>
                      <a:pt x="88977" y="5000"/>
                    </a:cubicBezTo>
                    <a:cubicBezTo>
                      <a:pt x="88977" y="4615"/>
                      <a:pt x="88977" y="4615"/>
                      <a:pt x="88977" y="4230"/>
                    </a:cubicBezTo>
                    <a:cubicBezTo>
                      <a:pt x="88977" y="4230"/>
                      <a:pt x="88977" y="4230"/>
                      <a:pt x="88977" y="4230"/>
                    </a:cubicBezTo>
                    <a:close/>
                    <a:moveTo>
                      <a:pt x="88295" y="44230"/>
                    </a:moveTo>
                    <a:cubicBezTo>
                      <a:pt x="88295" y="44230"/>
                      <a:pt x="88295" y="44230"/>
                      <a:pt x="88295" y="44230"/>
                    </a:cubicBezTo>
                    <a:cubicBezTo>
                      <a:pt x="88295" y="44230"/>
                      <a:pt x="88295" y="44230"/>
                      <a:pt x="88295" y="43846"/>
                    </a:cubicBezTo>
                    <a:cubicBezTo>
                      <a:pt x="88295" y="43846"/>
                      <a:pt x="88295" y="44230"/>
                      <a:pt x="88295" y="44230"/>
                    </a:cubicBezTo>
                    <a:cubicBezTo>
                      <a:pt x="88295" y="44230"/>
                      <a:pt x="88295" y="44230"/>
                      <a:pt x="88295" y="44230"/>
                    </a:cubicBezTo>
                    <a:close/>
                    <a:moveTo>
                      <a:pt x="88295" y="3846"/>
                    </a:moveTo>
                    <a:cubicBezTo>
                      <a:pt x="88295" y="3846"/>
                      <a:pt x="88295" y="3846"/>
                      <a:pt x="88295" y="3846"/>
                    </a:cubicBezTo>
                    <a:cubicBezTo>
                      <a:pt x="88295" y="3846"/>
                      <a:pt x="88295" y="3846"/>
                      <a:pt x="88295" y="3846"/>
                    </a:cubicBezTo>
                    <a:cubicBezTo>
                      <a:pt x="88295" y="3846"/>
                      <a:pt x="88295" y="3846"/>
                      <a:pt x="88295" y="4230"/>
                    </a:cubicBezTo>
                    <a:cubicBezTo>
                      <a:pt x="88295" y="4230"/>
                      <a:pt x="88295" y="4230"/>
                      <a:pt x="87954" y="4230"/>
                    </a:cubicBezTo>
                    <a:cubicBezTo>
                      <a:pt x="87954" y="4230"/>
                      <a:pt x="87954" y="4230"/>
                      <a:pt x="87954" y="3846"/>
                    </a:cubicBezTo>
                    <a:cubicBezTo>
                      <a:pt x="87954" y="3846"/>
                      <a:pt x="87954" y="3846"/>
                      <a:pt x="88295" y="3846"/>
                    </a:cubicBezTo>
                    <a:close/>
                    <a:moveTo>
                      <a:pt x="85568" y="7307"/>
                    </a:moveTo>
                    <a:cubicBezTo>
                      <a:pt x="85568" y="7307"/>
                      <a:pt x="85568" y="7307"/>
                      <a:pt x="85909" y="7307"/>
                    </a:cubicBezTo>
                    <a:cubicBezTo>
                      <a:pt x="85909" y="7307"/>
                      <a:pt x="85909" y="7307"/>
                      <a:pt x="85909" y="7307"/>
                    </a:cubicBezTo>
                    <a:cubicBezTo>
                      <a:pt x="85909" y="7307"/>
                      <a:pt x="85568" y="7307"/>
                      <a:pt x="85568" y="7307"/>
                    </a:cubicBezTo>
                    <a:cubicBezTo>
                      <a:pt x="85568" y="7692"/>
                      <a:pt x="85568" y="7307"/>
                      <a:pt x="85227" y="7307"/>
                    </a:cubicBezTo>
                    <a:cubicBezTo>
                      <a:pt x="85227" y="7307"/>
                      <a:pt x="85227" y="7307"/>
                      <a:pt x="85568" y="7307"/>
                    </a:cubicBezTo>
                    <a:close/>
                    <a:moveTo>
                      <a:pt x="85227" y="80384"/>
                    </a:moveTo>
                    <a:cubicBezTo>
                      <a:pt x="85227" y="80769"/>
                      <a:pt x="85227" y="80769"/>
                      <a:pt x="85227" y="80769"/>
                    </a:cubicBezTo>
                    <a:cubicBezTo>
                      <a:pt x="85227" y="80769"/>
                      <a:pt x="85227" y="80769"/>
                      <a:pt x="85227" y="80769"/>
                    </a:cubicBezTo>
                    <a:cubicBezTo>
                      <a:pt x="85227" y="80384"/>
                      <a:pt x="85227" y="80384"/>
                      <a:pt x="85227" y="80384"/>
                    </a:cubicBezTo>
                    <a:close/>
                    <a:moveTo>
                      <a:pt x="67840" y="3076"/>
                    </a:moveTo>
                    <a:cubicBezTo>
                      <a:pt x="67840" y="3076"/>
                      <a:pt x="67840" y="3076"/>
                      <a:pt x="67840" y="3076"/>
                    </a:cubicBezTo>
                    <a:cubicBezTo>
                      <a:pt x="67840" y="3076"/>
                      <a:pt x="67840" y="3076"/>
                      <a:pt x="67500" y="3076"/>
                    </a:cubicBezTo>
                    <a:cubicBezTo>
                      <a:pt x="67500" y="3076"/>
                      <a:pt x="67500" y="3076"/>
                      <a:pt x="67500" y="3076"/>
                    </a:cubicBezTo>
                    <a:lnTo>
                      <a:pt x="67840" y="3076"/>
                    </a:lnTo>
                    <a:close/>
                    <a:moveTo>
                      <a:pt x="18068" y="31923"/>
                    </a:moveTo>
                    <a:cubicBezTo>
                      <a:pt x="18068" y="31923"/>
                      <a:pt x="18068" y="31923"/>
                      <a:pt x="18068" y="31923"/>
                    </a:cubicBezTo>
                    <a:cubicBezTo>
                      <a:pt x="18068" y="31923"/>
                      <a:pt x="18068" y="31923"/>
                      <a:pt x="18068" y="31923"/>
                    </a:cubicBezTo>
                    <a:close/>
                    <a:moveTo>
                      <a:pt x="20113" y="38076"/>
                    </a:moveTo>
                    <a:cubicBezTo>
                      <a:pt x="20113" y="38076"/>
                      <a:pt x="20113" y="38076"/>
                      <a:pt x="19772" y="38076"/>
                    </a:cubicBezTo>
                    <a:cubicBezTo>
                      <a:pt x="19772" y="38076"/>
                      <a:pt x="19772" y="38076"/>
                      <a:pt x="19431" y="38076"/>
                    </a:cubicBezTo>
                    <a:cubicBezTo>
                      <a:pt x="19431" y="38461"/>
                      <a:pt x="19431" y="38461"/>
                      <a:pt x="19431" y="38461"/>
                    </a:cubicBezTo>
                    <a:cubicBezTo>
                      <a:pt x="19431" y="38461"/>
                      <a:pt x="19431" y="38461"/>
                      <a:pt x="19431" y="38461"/>
                    </a:cubicBezTo>
                    <a:cubicBezTo>
                      <a:pt x="19431" y="38461"/>
                      <a:pt x="19431" y="38461"/>
                      <a:pt x="19431" y="38076"/>
                    </a:cubicBezTo>
                    <a:cubicBezTo>
                      <a:pt x="19431" y="38076"/>
                      <a:pt x="19431" y="38076"/>
                      <a:pt x="19431" y="38076"/>
                    </a:cubicBezTo>
                    <a:cubicBezTo>
                      <a:pt x="19431" y="38076"/>
                      <a:pt x="19431" y="37692"/>
                      <a:pt x="19772" y="37692"/>
                    </a:cubicBezTo>
                    <a:cubicBezTo>
                      <a:pt x="19772" y="37692"/>
                      <a:pt x="19772" y="37692"/>
                      <a:pt x="19772" y="37692"/>
                    </a:cubicBezTo>
                    <a:cubicBezTo>
                      <a:pt x="19772" y="37307"/>
                      <a:pt x="20113" y="37307"/>
                      <a:pt x="20113" y="37307"/>
                    </a:cubicBezTo>
                    <a:cubicBezTo>
                      <a:pt x="20113" y="37307"/>
                      <a:pt x="20113" y="37692"/>
                      <a:pt x="20113" y="37692"/>
                    </a:cubicBezTo>
                    <a:cubicBezTo>
                      <a:pt x="20113" y="37692"/>
                      <a:pt x="20113" y="37692"/>
                      <a:pt x="20113" y="38076"/>
                    </a:cubicBezTo>
                    <a:close/>
                    <a:moveTo>
                      <a:pt x="20795" y="38461"/>
                    </a:moveTo>
                    <a:cubicBezTo>
                      <a:pt x="20795" y="38461"/>
                      <a:pt x="20795" y="38461"/>
                      <a:pt x="20795" y="38461"/>
                    </a:cubicBezTo>
                    <a:cubicBezTo>
                      <a:pt x="20795" y="38461"/>
                      <a:pt x="20795" y="38461"/>
                      <a:pt x="20795" y="38461"/>
                    </a:cubicBezTo>
                    <a:cubicBezTo>
                      <a:pt x="20795" y="38461"/>
                      <a:pt x="20795" y="38461"/>
                      <a:pt x="20454" y="38461"/>
                    </a:cubicBezTo>
                    <a:cubicBezTo>
                      <a:pt x="20795" y="38461"/>
                      <a:pt x="20795" y="38461"/>
                      <a:pt x="20795" y="38461"/>
                    </a:cubicBezTo>
                    <a:cubicBezTo>
                      <a:pt x="20795" y="38461"/>
                      <a:pt x="20795" y="38461"/>
                      <a:pt x="20795" y="38461"/>
                    </a:cubicBezTo>
                    <a:cubicBezTo>
                      <a:pt x="20795" y="38461"/>
                      <a:pt x="20795" y="38461"/>
                      <a:pt x="20795" y="38076"/>
                    </a:cubicBezTo>
                    <a:cubicBezTo>
                      <a:pt x="20795" y="38461"/>
                      <a:pt x="20795" y="38461"/>
                      <a:pt x="20795" y="38461"/>
                    </a:cubicBezTo>
                    <a:cubicBezTo>
                      <a:pt x="20795" y="38461"/>
                      <a:pt x="20795" y="38461"/>
                      <a:pt x="20795" y="38461"/>
                    </a:cubicBezTo>
                    <a:close/>
                    <a:moveTo>
                      <a:pt x="22159" y="36923"/>
                    </a:moveTo>
                    <a:cubicBezTo>
                      <a:pt x="22159" y="36923"/>
                      <a:pt x="22159" y="36923"/>
                      <a:pt x="22159" y="36923"/>
                    </a:cubicBezTo>
                    <a:cubicBezTo>
                      <a:pt x="22159" y="36923"/>
                      <a:pt x="22159" y="36923"/>
                      <a:pt x="22159" y="36923"/>
                    </a:cubicBezTo>
                    <a:cubicBezTo>
                      <a:pt x="22159" y="36923"/>
                      <a:pt x="22159" y="37307"/>
                      <a:pt x="22159" y="37307"/>
                    </a:cubicBezTo>
                    <a:cubicBezTo>
                      <a:pt x="22159" y="37307"/>
                      <a:pt x="22159" y="37307"/>
                      <a:pt x="22159" y="37307"/>
                    </a:cubicBezTo>
                    <a:cubicBezTo>
                      <a:pt x="22159" y="36923"/>
                      <a:pt x="22159" y="36923"/>
                      <a:pt x="22159" y="36923"/>
                    </a:cubicBezTo>
                    <a:close/>
                    <a:moveTo>
                      <a:pt x="23522" y="22692"/>
                    </a:moveTo>
                    <a:cubicBezTo>
                      <a:pt x="23522" y="22692"/>
                      <a:pt x="23181" y="22692"/>
                      <a:pt x="23181" y="22692"/>
                    </a:cubicBezTo>
                    <a:cubicBezTo>
                      <a:pt x="23181" y="22692"/>
                      <a:pt x="23181" y="22692"/>
                      <a:pt x="23181" y="22692"/>
                    </a:cubicBezTo>
                    <a:cubicBezTo>
                      <a:pt x="23181" y="22692"/>
                      <a:pt x="23181" y="22692"/>
                      <a:pt x="23181" y="22307"/>
                    </a:cubicBezTo>
                    <a:cubicBezTo>
                      <a:pt x="23181" y="22307"/>
                      <a:pt x="23181" y="22307"/>
                      <a:pt x="23181" y="22307"/>
                    </a:cubicBezTo>
                    <a:cubicBezTo>
                      <a:pt x="23181" y="22307"/>
                      <a:pt x="23522" y="22692"/>
                      <a:pt x="23522" y="22692"/>
                    </a:cubicBezTo>
                    <a:close/>
                    <a:moveTo>
                      <a:pt x="24204" y="21923"/>
                    </a:moveTo>
                    <a:cubicBezTo>
                      <a:pt x="24204" y="21923"/>
                      <a:pt x="24204" y="21923"/>
                      <a:pt x="24204" y="21923"/>
                    </a:cubicBezTo>
                    <a:cubicBezTo>
                      <a:pt x="24204" y="21923"/>
                      <a:pt x="24204" y="22307"/>
                      <a:pt x="24204" y="22307"/>
                    </a:cubicBezTo>
                    <a:cubicBezTo>
                      <a:pt x="24204" y="22307"/>
                      <a:pt x="24204" y="21923"/>
                      <a:pt x="24204" y="21923"/>
                    </a:cubicBezTo>
                    <a:cubicBezTo>
                      <a:pt x="24204" y="21923"/>
                      <a:pt x="24204" y="21923"/>
                      <a:pt x="24204" y="21923"/>
                    </a:cubicBezTo>
                    <a:cubicBezTo>
                      <a:pt x="24204" y="21923"/>
                      <a:pt x="24204" y="21923"/>
                      <a:pt x="24204" y="21923"/>
                    </a:cubicBezTo>
                    <a:cubicBezTo>
                      <a:pt x="24204" y="21923"/>
                      <a:pt x="24204" y="21923"/>
                      <a:pt x="24204" y="21923"/>
                    </a:cubicBezTo>
                    <a:close/>
                    <a:moveTo>
                      <a:pt x="25568" y="21538"/>
                    </a:moveTo>
                    <a:cubicBezTo>
                      <a:pt x="25568" y="21538"/>
                      <a:pt x="25568" y="21538"/>
                      <a:pt x="25568" y="21538"/>
                    </a:cubicBezTo>
                    <a:cubicBezTo>
                      <a:pt x="25568" y="21538"/>
                      <a:pt x="25568" y="21538"/>
                      <a:pt x="25568" y="21538"/>
                    </a:cubicBezTo>
                    <a:cubicBezTo>
                      <a:pt x="25568" y="21923"/>
                      <a:pt x="25568" y="21923"/>
                      <a:pt x="25568" y="21923"/>
                    </a:cubicBezTo>
                    <a:cubicBezTo>
                      <a:pt x="25568" y="21923"/>
                      <a:pt x="25227" y="21923"/>
                      <a:pt x="25227" y="21923"/>
                    </a:cubicBezTo>
                    <a:cubicBezTo>
                      <a:pt x="25227" y="21923"/>
                      <a:pt x="25227" y="21923"/>
                      <a:pt x="25227" y="21923"/>
                    </a:cubicBezTo>
                    <a:cubicBezTo>
                      <a:pt x="25227" y="21923"/>
                      <a:pt x="25227" y="21923"/>
                      <a:pt x="25568" y="21538"/>
                    </a:cubicBezTo>
                    <a:cubicBezTo>
                      <a:pt x="25568" y="21538"/>
                      <a:pt x="25568" y="21538"/>
                      <a:pt x="25568" y="21538"/>
                    </a:cubicBezTo>
                    <a:cubicBezTo>
                      <a:pt x="25568" y="21538"/>
                      <a:pt x="25568" y="21538"/>
                      <a:pt x="25568" y="21538"/>
                    </a:cubicBezTo>
                    <a:cubicBezTo>
                      <a:pt x="25568" y="21538"/>
                      <a:pt x="25568" y="21538"/>
                      <a:pt x="25568" y="21538"/>
                    </a:cubicBezTo>
                    <a:cubicBezTo>
                      <a:pt x="25568" y="21538"/>
                      <a:pt x="25568" y="21538"/>
                      <a:pt x="25568" y="21538"/>
                    </a:cubicBezTo>
                    <a:close/>
                    <a:moveTo>
                      <a:pt x="26931" y="34230"/>
                    </a:moveTo>
                    <a:cubicBezTo>
                      <a:pt x="26931" y="33846"/>
                      <a:pt x="26931" y="33846"/>
                      <a:pt x="26931" y="33846"/>
                    </a:cubicBezTo>
                    <a:cubicBezTo>
                      <a:pt x="26931" y="34230"/>
                      <a:pt x="26931" y="34230"/>
                      <a:pt x="26931" y="34230"/>
                    </a:cubicBezTo>
                    <a:close/>
                    <a:moveTo>
                      <a:pt x="26931" y="23846"/>
                    </a:moveTo>
                    <a:cubicBezTo>
                      <a:pt x="26931" y="23846"/>
                      <a:pt x="26931" y="23846"/>
                      <a:pt x="27272" y="23846"/>
                    </a:cubicBezTo>
                    <a:cubicBezTo>
                      <a:pt x="27272" y="23846"/>
                      <a:pt x="27272" y="23846"/>
                      <a:pt x="27272" y="23846"/>
                    </a:cubicBezTo>
                    <a:cubicBezTo>
                      <a:pt x="27272" y="23461"/>
                      <a:pt x="27272" y="23461"/>
                      <a:pt x="27272" y="23461"/>
                    </a:cubicBezTo>
                    <a:cubicBezTo>
                      <a:pt x="27272" y="23846"/>
                      <a:pt x="27272" y="23846"/>
                      <a:pt x="27272" y="23846"/>
                    </a:cubicBezTo>
                    <a:cubicBezTo>
                      <a:pt x="27272" y="23846"/>
                      <a:pt x="27272" y="23846"/>
                      <a:pt x="27272" y="23846"/>
                    </a:cubicBezTo>
                    <a:cubicBezTo>
                      <a:pt x="27272" y="23846"/>
                      <a:pt x="27272" y="23846"/>
                      <a:pt x="27272" y="23846"/>
                    </a:cubicBezTo>
                    <a:cubicBezTo>
                      <a:pt x="27272" y="23846"/>
                      <a:pt x="27272" y="24230"/>
                      <a:pt x="27272" y="24230"/>
                    </a:cubicBezTo>
                    <a:cubicBezTo>
                      <a:pt x="27272" y="24230"/>
                      <a:pt x="26931" y="24230"/>
                      <a:pt x="26931" y="24230"/>
                    </a:cubicBezTo>
                    <a:cubicBezTo>
                      <a:pt x="26931" y="23846"/>
                      <a:pt x="26931" y="23846"/>
                      <a:pt x="26931" y="23846"/>
                    </a:cubicBezTo>
                    <a:close/>
                    <a:moveTo>
                      <a:pt x="27272" y="32692"/>
                    </a:moveTo>
                    <a:cubicBezTo>
                      <a:pt x="27272" y="32692"/>
                      <a:pt x="27272" y="32692"/>
                      <a:pt x="27272" y="32692"/>
                    </a:cubicBezTo>
                    <a:cubicBezTo>
                      <a:pt x="27272" y="32692"/>
                      <a:pt x="26931" y="32692"/>
                      <a:pt x="26931" y="32692"/>
                    </a:cubicBezTo>
                    <a:cubicBezTo>
                      <a:pt x="26931" y="32692"/>
                      <a:pt x="27272" y="32307"/>
                      <a:pt x="27272" y="32692"/>
                    </a:cubicBezTo>
                    <a:cubicBezTo>
                      <a:pt x="27272" y="32692"/>
                      <a:pt x="27272" y="32692"/>
                      <a:pt x="27272" y="32692"/>
                    </a:cubicBezTo>
                    <a:cubicBezTo>
                      <a:pt x="27272" y="32692"/>
                      <a:pt x="27272" y="32692"/>
                      <a:pt x="27272" y="32692"/>
                    </a:cubicBezTo>
                    <a:cubicBezTo>
                      <a:pt x="27272" y="32692"/>
                      <a:pt x="27272" y="32692"/>
                      <a:pt x="27272" y="32692"/>
                    </a:cubicBezTo>
                    <a:cubicBezTo>
                      <a:pt x="27272" y="32692"/>
                      <a:pt x="27272" y="32692"/>
                      <a:pt x="27272" y="32692"/>
                    </a:cubicBezTo>
                    <a:close/>
                    <a:moveTo>
                      <a:pt x="27613" y="30769"/>
                    </a:moveTo>
                    <a:cubicBezTo>
                      <a:pt x="27613" y="30769"/>
                      <a:pt x="27613" y="30769"/>
                      <a:pt x="27613" y="30769"/>
                    </a:cubicBezTo>
                    <a:cubicBezTo>
                      <a:pt x="27613" y="30769"/>
                      <a:pt x="27613" y="30384"/>
                      <a:pt x="27613" y="30384"/>
                    </a:cubicBezTo>
                    <a:cubicBezTo>
                      <a:pt x="27272" y="30384"/>
                      <a:pt x="27613" y="30384"/>
                      <a:pt x="27613" y="30384"/>
                    </a:cubicBezTo>
                    <a:cubicBezTo>
                      <a:pt x="27613" y="30384"/>
                      <a:pt x="27613" y="30384"/>
                      <a:pt x="27613" y="30384"/>
                    </a:cubicBezTo>
                    <a:cubicBezTo>
                      <a:pt x="27613" y="30384"/>
                      <a:pt x="27613" y="30769"/>
                      <a:pt x="27613" y="30769"/>
                    </a:cubicBezTo>
                    <a:close/>
                    <a:moveTo>
                      <a:pt x="28636" y="33461"/>
                    </a:moveTo>
                    <a:cubicBezTo>
                      <a:pt x="28636" y="33461"/>
                      <a:pt x="28636" y="33461"/>
                      <a:pt x="28636" y="33461"/>
                    </a:cubicBezTo>
                    <a:cubicBezTo>
                      <a:pt x="28636" y="33461"/>
                      <a:pt x="28636" y="33461"/>
                      <a:pt x="28636" y="33461"/>
                    </a:cubicBezTo>
                    <a:close/>
                    <a:moveTo>
                      <a:pt x="28977" y="34230"/>
                    </a:moveTo>
                    <a:cubicBezTo>
                      <a:pt x="28636" y="34230"/>
                      <a:pt x="28636" y="34230"/>
                      <a:pt x="28636" y="34615"/>
                    </a:cubicBezTo>
                    <a:cubicBezTo>
                      <a:pt x="28636" y="34615"/>
                      <a:pt x="28977" y="34615"/>
                      <a:pt x="28636" y="34615"/>
                    </a:cubicBezTo>
                    <a:cubicBezTo>
                      <a:pt x="28636" y="34615"/>
                      <a:pt x="28636" y="34615"/>
                      <a:pt x="28636" y="34615"/>
                    </a:cubicBezTo>
                    <a:cubicBezTo>
                      <a:pt x="28295" y="34615"/>
                      <a:pt x="28295" y="34230"/>
                      <a:pt x="28295" y="34230"/>
                    </a:cubicBezTo>
                    <a:cubicBezTo>
                      <a:pt x="28636" y="34230"/>
                      <a:pt x="28636" y="34230"/>
                      <a:pt x="28636" y="33846"/>
                    </a:cubicBezTo>
                    <a:cubicBezTo>
                      <a:pt x="28636" y="33846"/>
                      <a:pt x="28977" y="33846"/>
                      <a:pt x="28977" y="33846"/>
                    </a:cubicBezTo>
                    <a:cubicBezTo>
                      <a:pt x="28977" y="33846"/>
                      <a:pt x="28977" y="33846"/>
                      <a:pt x="28977" y="33846"/>
                    </a:cubicBezTo>
                    <a:cubicBezTo>
                      <a:pt x="28977" y="34230"/>
                      <a:pt x="28977" y="34230"/>
                      <a:pt x="28977" y="34230"/>
                    </a:cubicBezTo>
                    <a:close/>
                    <a:moveTo>
                      <a:pt x="28977" y="31923"/>
                    </a:moveTo>
                    <a:cubicBezTo>
                      <a:pt x="28977" y="31923"/>
                      <a:pt x="28977" y="31923"/>
                      <a:pt x="28977" y="31923"/>
                    </a:cubicBezTo>
                    <a:cubicBezTo>
                      <a:pt x="28977" y="31923"/>
                      <a:pt x="29318" y="31923"/>
                      <a:pt x="29318" y="31923"/>
                    </a:cubicBezTo>
                    <a:cubicBezTo>
                      <a:pt x="29318" y="31923"/>
                      <a:pt x="29318" y="31923"/>
                      <a:pt x="29318" y="31923"/>
                    </a:cubicBezTo>
                    <a:cubicBezTo>
                      <a:pt x="29318" y="31923"/>
                      <a:pt x="29318" y="31923"/>
                      <a:pt x="29318" y="31923"/>
                    </a:cubicBezTo>
                    <a:cubicBezTo>
                      <a:pt x="29318" y="31923"/>
                      <a:pt x="28977" y="31923"/>
                      <a:pt x="28977" y="31923"/>
                    </a:cubicBezTo>
                    <a:close/>
                    <a:moveTo>
                      <a:pt x="29318" y="33076"/>
                    </a:moveTo>
                    <a:cubicBezTo>
                      <a:pt x="29318" y="33076"/>
                      <a:pt x="29318" y="33076"/>
                      <a:pt x="29318" y="33076"/>
                    </a:cubicBezTo>
                    <a:cubicBezTo>
                      <a:pt x="29318" y="33076"/>
                      <a:pt x="29318" y="33076"/>
                      <a:pt x="29318" y="33076"/>
                    </a:cubicBezTo>
                    <a:cubicBezTo>
                      <a:pt x="29318" y="33076"/>
                      <a:pt x="29318" y="33076"/>
                      <a:pt x="29318" y="33076"/>
                    </a:cubicBezTo>
                    <a:cubicBezTo>
                      <a:pt x="29318" y="33076"/>
                      <a:pt x="29318" y="33076"/>
                      <a:pt x="29318" y="33076"/>
                    </a:cubicBezTo>
                    <a:close/>
                    <a:moveTo>
                      <a:pt x="28636" y="38076"/>
                    </a:moveTo>
                    <a:cubicBezTo>
                      <a:pt x="28636" y="38076"/>
                      <a:pt x="28636" y="38076"/>
                      <a:pt x="28636" y="38076"/>
                    </a:cubicBezTo>
                    <a:cubicBezTo>
                      <a:pt x="28295" y="38076"/>
                      <a:pt x="28295" y="38076"/>
                      <a:pt x="28295" y="38076"/>
                    </a:cubicBezTo>
                    <a:cubicBezTo>
                      <a:pt x="28295" y="37692"/>
                      <a:pt x="28295" y="37692"/>
                      <a:pt x="28295" y="37692"/>
                    </a:cubicBezTo>
                    <a:cubicBezTo>
                      <a:pt x="28295" y="37692"/>
                      <a:pt x="28295" y="37692"/>
                      <a:pt x="28636" y="37692"/>
                    </a:cubicBezTo>
                    <a:cubicBezTo>
                      <a:pt x="28636" y="37692"/>
                      <a:pt x="28636" y="37692"/>
                      <a:pt x="28636" y="38076"/>
                    </a:cubicBezTo>
                    <a:close/>
                    <a:moveTo>
                      <a:pt x="28977" y="38846"/>
                    </a:moveTo>
                    <a:cubicBezTo>
                      <a:pt x="28977" y="38461"/>
                      <a:pt x="28977" y="38461"/>
                      <a:pt x="28977" y="38461"/>
                    </a:cubicBezTo>
                    <a:cubicBezTo>
                      <a:pt x="28977" y="38846"/>
                      <a:pt x="28977" y="38846"/>
                      <a:pt x="28977" y="38846"/>
                    </a:cubicBezTo>
                    <a:cubicBezTo>
                      <a:pt x="28977" y="38846"/>
                      <a:pt x="28977" y="38846"/>
                      <a:pt x="28977" y="38846"/>
                    </a:cubicBezTo>
                    <a:close/>
                    <a:moveTo>
                      <a:pt x="11590" y="84230"/>
                    </a:moveTo>
                    <a:cubicBezTo>
                      <a:pt x="11590" y="84230"/>
                      <a:pt x="11590" y="84230"/>
                      <a:pt x="11590" y="84230"/>
                    </a:cubicBezTo>
                    <a:cubicBezTo>
                      <a:pt x="11590" y="84230"/>
                      <a:pt x="11590" y="84230"/>
                      <a:pt x="11590" y="84230"/>
                    </a:cubicBezTo>
                    <a:cubicBezTo>
                      <a:pt x="11590" y="84230"/>
                      <a:pt x="11590" y="84230"/>
                      <a:pt x="11590" y="84230"/>
                    </a:cubicBezTo>
                    <a:close/>
                    <a:moveTo>
                      <a:pt x="11931" y="84230"/>
                    </a:moveTo>
                    <a:cubicBezTo>
                      <a:pt x="11931" y="84230"/>
                      <a:pt x="11931" y="84230"/>
                      <a:pt x="11590" y="84230"/>
                    </a:cubicBezTo>
                    <a:cubicBezTo>
                      <a:pt x="11931" y="84230"/>
                      <a:pt x="11931" y="84230"/>
                      <a:pt x="11931" y="84230"/>
                    </a:cubicBezTo>
                    <a:cubicBezTo>
                      <a:pt x="11931" y="84615"/>
                      <a:pt x="11931" y="84615"/>
                      <a:pt x="11931" y="84615"/>
                    </a:cubicBezTo>
                    <a:lnTo>
                      <a:pt x="11931" y="84230"/>
                    </a:lnTo>
                    <a:close/>
                    <a:moveTo>
                      <a:pt x="12272" y="85000"/>
                    </a:moveTo>
                    <a:cubicBezTo>
                      <a:pt x="12272" y="85000"/>
                      <a:pt x="12272" y="85000"/>
                      <a:pt x="12272" y="85000"/>
                    </a:cubicBezTo>
                    <a:cubicBezTo>
                      <a:pt x="12272" y="85000"/>
                      <a:pt x="12272" y="85000"/>
                      <a:pt x="12272" y="85000"/>
                    </a:cubicBezTo>
                    <a:cubicBezTo>
                      <a:pt x="12272" y="85000"/>
                      <a:pt x="12272" y="85000"/>
                      <a:pt x="12272" y="85000"/>
                    </a:cubicBezTo>
                    <a:cubicBezTo>
                      <a:pt x="12272" y="85000"/>
                      <a:pt x="12272" y="85000"/>
                      <a:pt x="12272" y="85000"/>
                    </a:cubicBezTo>
                    <a:close/>
                    <a:moveTo>
                      <a:pt x="29318" y="116153"/>
                    </a:moveTo>
                    <a:cubicBezTo>
                      <a:pt x="29318" y="116153"/>
                      <a:pt x="29318" y="116153"/>
                      <a:pt x="29318" y="116153"/>
                    </a:cubicBezTo>
                    <a:cubicBezTo>
                      <a:pt x="29318" y="116153"/>
                      <a:pt x="29318" y="116153"/>
                      <a:pt x="29318" y="116153"/>
                    </a:cubicBezTo>
                    <a:close/>
                    <a:moveTo>
                      <a:pt x="31704" y="104615"/>
                    </a:moveTo>
                    <a:cubicBezTo>
                      <a:pt x="31704" y="104615"/>
                      <a:pt x="31704" y="104615"/>
                      <a:pt x="31704" y="104615"/>
                    </a:cubicBezTo>
                    <a:cubicBezTo>
                      <a:pt x="31704" y="104615"/>
                      <a:pt x="31704" y="104615"/>
                      <a:pt x="31704" y="104615"/>
                    </a:cubicBezTo>
                    <a:cubicBezTo>
                      <a:pt x="31704" y="104615"/>
                      <a:pt x="31704" y="104615"/>
                      <a:pt x="31704" y="104615"/>
                    </a:cubicBezTo>
                    <a:close/>
                    <a:moveTo>
                      <a:pt x="32386" y="92692"/>
                    </a:moveTo>
                    <a:cubicBezTo>
                      <a:pt x="32386" y="92692"/>
                      <a:pt x="32386" y="92692"/>
                      <a:pt x="32386" y="92692"/>
                    </a:cubicBezTo>
                    <a:cubicBezTo>
                      <a:pt x="32386" y="92692"/>
                      <a:pt x="32386" y="92692"/>
                      <a:pt x="32386" y="92692"/>
                    </a:cubicBezTo>
                    <a:close/>
                    <a:moveTo>
                      <a:pt x="32045" y="98461"/>
                    </a:moveTo>
                    <a:cubicBezTo>
                      <a:pt x="32045" y="98461"/>
                      <a:pt x="32045" y="98461"/>
                      <a:pt x="32045" y="98461"/>
                    </a:cubicBezTo>
                    <a:cubicBezTo>
                      <a:pt x="32045" y="98461"/>
                      <a:pt x="32045" y="98461"/>
                      <a:pt x="32045" y="98461"/>
                    </a:cubicBezTo>
                    <a:cubicBezTo>
                      <a:pt x="32045" y="98461"/>
                      <a:pt x="32045" y="98076"/>
                      <a:pt x="32045" y="98076"/>
                    </a:cubicBezTo>
                    <a:cubicBezTo>
                      <a:pt x="32045" y="98076"/>
                      <a:pt x="32045" y="98461"/>
                      <a:pt x="32045" y="98461"/>
                    </a:cubicBezTo>
                    <a:cubicBezTo>
                      <a:pt x="32045" y="98461"/>
                      <a:pt x="32045" y="98461"/>
                      <a:pt x="32045" y="98461"/>
                    </a:cubicBezTo>
                    <a:close/>
                    <a:moveTo>
                      <a:pt x="32727" y="100000"/>
                    </a:move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lose/>
                    <a:moveTo>
                      <a:pt x="33750" y="98076"/>
                    </a:moveTo>
                    <a:cubicBezTo>
                      <a:pt x="33409" y="98076"/>
                      <a:pt x="33409" y="98076"/>
                      <a:pt x="33409" y="98076"/>
                    </a:cubicBezTo>
                    <a:cubicBezTo>
                      <a:pt x="33409" y="97692"/>
                      <a:pt x="33409" y="97692"/>
                      <a:pt x="33409" y="97307"/>
                    </a:cubicBezTo>
                    <a:cubicBezTo>
                      <a:pt x="33409" y="97307"/>
                      <a:pt x="33409" y="97307"/>
                      <a:pt x="33409" y="97307"/>
                    </a:cubicBezTo>
                    <a:cubicBezTo>
                      <a:pt x="33409" y="97307"/>
                      <a:pt x="33409" y="97307"/>
                      <a:pt x="33409" y="97307"/>
                    </a:cubicBezTo>
                    <a:cubicBezTo>
                      <a:pt x="33409" y="97307"/>
                      <a:pt x="33409" y="96923"/>
                      <a:pt x="33068" y="96923"/>
                    </a:cubicBezTo>
                    <a:cubicBezTo>
                      <a:pt x="33068" y="96923"/>
                      <a:pt x="33068" y="96923"/>
                      <a:pt x="32727" y="96538"/>
                    </a:cubicBezTo>
                    <a:cubicBezTo>
                      <a:pt x="32727" y="96538"/>
                      <a:pt x="32727" y="96153"/>
                      <a:pt x="32727" y="96153"/>
                    </a:cubicBezTo>
                    <a:cubicBezTo>
                      <a:pt x="32727" y="95769"/>
                      <a:pt x="32386" y="95000"/>
                      <a:pt x="32386" y="94615"/>
                    </a:cubicBezTo>
                    <a:cubicBezTo>
                      <a:pt x="32386" y="94615"/>
                      <a:pt x="32386" y="94230"/>
                      <a:pt x="32386" y="94230"/>
                    </a:cubicBezTo>
                    <a:cubicBezTo>
                      <a:pt x="32727" y="94230"/>
                      <a:pt x="32727" y="94615"/>
                      <a:pt x="32727" y="94615"/>
                    </a:cubicBezTo>
                    <a:cubicBezTo>
                      <a:pt x="32727" y="95000"/>
                      <a:pt x="32727" y="95384"/>
                      <a:pt x="32727" y="95769"/>
                    </a:cubicBezTo>
                    <a:cubicBezTo>
                      <a:pt x="32727" y="96153"/>
                      <a:pt x="32727" y="96153"/>
                      <a:pt x="33068" y="96538"/>
                    </a:cubicBezTo>
                    <a:cubicBezTo>
                      <a:pt x="33409" y="96538"/>
                      <a:pt x="33409" y="96923"/>
                      <a:pt x="33409" y="96923"/>
                    </a:cubicBezTo>
                    <a:cubicBezTo>
                      <a:pt x="33409" y="97307"/>
                      <a:pt x="33409" y="97307"/>
                      <a:pt x="33409" y="97307"/>
                    </a:cubicBezTo>
                    <a:cubicBezTo>
                      <a:pt x="33409" y="97307"/>
                      <a:pt x="33409" y="97307"/>
                      <a:pt x="33409" y="97307"/>
                    </a:cubicBezTo>
                    <a:cubicBezTo>
                      <a:pt x="33409" y="97307"/>
                      <a:pt x="33409" y="97307"/>
                      <a:pt x="33409" y="97307"/>
                    </a:cubicBezTo>
                    <a:cubicBezTo>
                      <a:pt x="33750" y="97692"/>
                      <a:pt x="33750" y="97692"/>
                      <a:pt x="33750" y="97692"/>
                    </a:cubicBezTo>
                    <a:cubicBezTo>
                      <a:pt x="33750" y="97692"/>
                      <a:pt x="33750" y="98076"/>
                      <a:pt x="33750" y="98076"/>
                    </a:cubicBezTo>
                    <a:close/>
                    <a:moveTo>
                      <a:pt x="33750" y="89615"/>
                    </a:moveTo>
                    <a:cubicBezTo>
                      <a:pt x="33750" y="89615"/>
                      <a:pt x="33750" y="89615"/>
                      <a:pt x="33750" y="89615"/>
                    </a:cubicBezTo>
                    <a:cubicBezTo>
                      <a:pt x="33750" y="89615"/>
                      <a:pt x="33750" y="89615"/>
                      <a:pt x="33750" y="89615"/>
                    </a:cubicBezTo>
                    <a:cubicBezTo>
                      <a:pt x="33750" y="89615"/>
                      <a:pt x="33750" y="89615"/>
                      <a:pt x="33750" y="89615"/>
                    </a:cubicBezTo>
                    <a:close/>
                    <a:moveTo>
                      <a:pt x="38181" y="81538"/>
                    </a:moveTo>
                    <a:cubicBezTo>
                      <a:pt x="38181" y="81538"/>
                      <a:pt x="38181" y="81538"/>
                      <a:pt x="38181" y="81538"/>
                    </a:cubicBezTo>
                    <a:cubicBezTo>
                      <a:pt x="38181" y="81538"/>
                      <a:pt x="38181" y="81538"/>
                      <a:pt x="38181" y="81538"/>
                    </a:cubicBezTo>
                    <a:cubicBezTo>
                      <a:pt x="38181" y="81538"/>
                      <a:pt x="38181" y="81538"/>
                      <a:pt x="38181" y="81538"/>
                    </a:cubicBezTo>
                    <a:cubicBezTo>
                      <a:pt x="38181" y="81538"/>
                      <a:pt x="38181" y="81538"/>
                      <a:pt x="38181" y="81538"/>
                    </a:cubicBezTo>
                    <a:close/>
                    <a:moveTo>
                      <a:pt x="34772" y="67692"/>
                    </a:moveTo>
                    <a:cubicBezTo>
                      <a:pt x="34772" y="67692"/>
                      <a:pt x="34772" y="67692"/>
                      <a:pt x="34772" y="67692"/>
                    </a:cubicBezTo>
                    <a:cubicBezTo>
                      <a:pt x="34772" y="67692"/>
                      <a:pt x="34772" y="67692"/>
                      <a:pt x="34772" y="68076"/>
                    </a:cubicBezTo>
                    <a:cubicBezTo>
                      <a:pt x="34772" y="67692"/>
                      <a:pt x="34772" y="67692"/>
                      <a:pt x="34772" y="67692"/>
                    </a:cubicBezTo>
                    <a:cubicBezTo>
                      <a:pt x="34772" y="67692"/>
                      <a:pt x="34772" y="67692"/>
                      <a:pt x="34772" y="67692"/>
                    </a:cubicBezTo>
                    <a:close/>
                    <a:moveTo>
                      <a:pt x="34431" y="67307"/>
                    </a:moveTo>
                    <a:cubicBezTo>
                      <a:pt x="34431" y="67307"/>
                      <a:pt x="34431" y="67307"/>
                      <a:pt x="34431" y="67307"/>
                    </a:cubicBezTo>
                    <a:cubicBezTo>
                      <a:pt x="34431" y="67307"/>
                      <a:pt x="34431" y="67307"/>
                      <a:pt x="34431" y="67307"/>
                    </a:cubicBezTo>
                    <a:cubicBezTo>
                      <a:pt x="34431" y="67307"/>
                      <a:pt x="34431" y="67307"/>
                      <a:pt x="34431" y="67307"/>
                    </a:cubicBezTo>
                    <a:cubicBezTo>
                      <a:pt x="34431" y="67307"/>
                      <a:pt x="34431" y="67307"/>
                      <a:pt x="34431" y="67307"/>
                    </a:cubicBezTo>
                    <a:close/>
                    <a:moveTo>
                      <a:pt x="36136" y="99615"/>
                    </a:moveTo>
                    <a:cubicBezTo>
                      <a:pt x="36136" y="99615"/>
                      <a:pt x="36136" y="100000"/>
                      <a:pt x="36136" y="100000"/>
                    </a:cubicBezTo>
                    <a:cubicBezTo>
                      <a:pt x="36477" y="100384"/>
                      <a:pt x="36477" y="100769"/>
                      <a:pt x="36136" y="100769"/>
                    </a:cubicBezTo>
                    <a:cubicBezTo>
                      <a:pt x="36136" y="101153"/>
                      <a:pt x="36136" y="101538"/>
                      <a:pt x="36136" y="101538"/>
                    </a:cubicBezTo>
                    <a:cubicBezTo>
                      <a:pt x="36136" y="101923"/>
                      <a:pt x="36477" y="101923"/>
                      <a:pt x="36477" y="102307"/>
                    </a:cubicBezTo>
                    <a:cubicBezTo>
                      <a:pt x="36477" y="102307"/>
                      <a:pt x="36477" y="102307"/>
                      <a:pt x="36477" y="102307"/>
                    </a:cubicBezTo>
                    <a:cubicBezTo>
                      <a:pt x="36136" y="102307"/>
                      <a:pt x="36136" y="102307"/>
                      <a:pt x="36136" y="102307"/>
                    </a:cubicBezTo>
                    <a:cubicBezTo>
                      <a:pt x="36136" y="101923"/>
                      <a:pt x="35795" y="101538"/>
                      <a:pt x="35795" y="101153"/>
                    </a:cubicBezTo>
                    <a:cubicBezTo>
                      <a:pt x="35795" y="101153"/>
                      <a:pt x="35795" y="100769"/>
                      <a:pt x="35795" y="100769"/>
                    </a:cubicBezTo>
                    <a:cubicBezTo>
                      <a:pt x="36136" y="100384"/>
                      <a:pt x="36136" y="100000"/>
                      <a:pt x="35795" y="100000"/>
                    </a:cubicBezTo>
                    <a:cubicBezTo>
                      <a:pt x="35795" y="99615"/>
                      <a:pt x="35795" y="99615"/>
                      <a:pt x="35795" y="99230"/>
                    </a:cubicBezTo>
                    <a:cubicBezTo>
                      <a:pt x="35795" y="99230"/>
                      <a:pt x="35795" y="99230"/>
                      <a:pt x="35795" y="99230"/>
                    </a:cubicBezTo>
                    <a:cubicBezTo>
                      <a:pt x="36136" y="99230"/>
                      <a:pt x="36136" y="99230"/>
                      <a:pt x="36136" y="99230"/>
                    </a:cubicBezTo>
                    <a:cubicBezTo>
                      <a:pt x="36136" y="99230"/>
                      <a:pt x="36136" y="99615"/>
                      <a:pt x="36136" y="99615"/>
                    </a:cubicBezTo>
                    <a:close/>
                    <a:moveTo>
                      <a:pt x="35454" y="90000"/>
                    </a:moveTo>
                    <a:cubicBezTo>
                      <a:pt x="35454" y="90000"/>
                      <a:pt x="35454" y="90000"/>
                      <a:pt x="35454" y="90000"/>
                    </a:cubicBezTo>
                    <a:cubicBezTo>
                      <a:pt x="35454" y="90000"/>
                      <a:pt x="35454" y="90000"/>
                      <a:pt x="35454" y="90000"/>
                    </a:cubicBezTo>
                    <a:close/>
                    <a:moveTo>
                      <a:pt x="35454" y="91153"/>
                    </a:moveTo>
                    <a:cubicBezTo>
                      <a:pt x="35795" y="91153"/>
                      <a:pt x="35795" y="91153"/>
                      <a:pt x="36136" y="91153"/>
                    </a:cubicBezTo>
                    <a:cubicBezTo>
                      <a:pt x="36136" y="91538"/>
                      <a:pt x="36136" y="91538"/>
                      <a:pt x="36136" y="91538"/>
                    </a:cubicBezTo>
                    <a:cubicBezTo>
                      <a:pt x="35795" y="91923"/>
                      <a:pt x="35795" y="92307"/>
                      <a:pt x="35454" y="92307"/>
                    </a:cubicBezTo>
                    <a:cubicBezTo>
                      <a:pt x="35454" y="92692"/>
                      <a:pt x="35454" y="92692"/>
                      <a:pt x="35454" y="92692"/>
                    </a:cubicBezTo>
                    <a:cubicBezTo>
                      <a:pt x="35454" y="92692"/>
                      <a:pt x="35454" y="93076"/>
                      <a:pt x="35454" y="93076"/>
                    </a:cubicBezTo>
                    <a:cubicBezTo>
                      <a:pt x="35454" y="93076"/>
                      <a:pt x="35113" y="93076"/>
                      <a:pt x="35113" y="93076"/>
                    </a:cubicBezTo>
                    <a:cubicBezTo>
                      <a:pt x="35113" y="93076"/>
                      <a:pt x="35113" y="93076"/>
                      <a:pt x="35113" y="93076"/>
                    </a:cubicBezTo>
                    <a:cubicBezTo>
                      <a:pt x="34772" y="93076"/>
                      <a:pt x="34772" y="93076"/>
                      <a:pt x="34772" y="93076"/>
                    </a:cubicBezTo>
                    <a:cubicBezTo>
                      <a:pt x="34772" y="93076"/>
                      <a:pt x="34431" y="93076"/>
                      <a:pt x="34431" y="93076"/>
                    </a:cubicBezTo>
                    <a:cubicBezTo>
                      <a:pt x="34431" y="93076"/>
                      <a:pt x="34431" y="93076"/>
                      <a:pt x="34431" y="93076"/>
                    </a:cubicBezTo>
                    <a:cubicBezTo>
                      <a:pt x="34431" y="93076"/>
                      <a:pt x="34431" y="92692"/>
                      <a:pt x="34431" y="92692"/>
                    </a:cubicBezTo>
                    <a:cubicBezTo>
                      <a:pt x="34431" y="92307"/>
                      <a:pt x="34431" y="91923"/>
                      <a:pt x="34431" y="91538"/>
                    </a:cubicBezTo>
                    <a:cubicBezTo>
                      <a:pt x="34431" y="91538"/>
                      <a:pt x="34431" y="91538"/>
                      <a:pt x="34431" y="91538"/>
                    </a:cubicBezTo>
                    <a:cubicBezTo>
                      <a:pt x="34431" y="91153"/>
                      <a:pt x="34772" y="91153"/>
                      <a:pt x="34772" y="91153"/>
                    </a:cubicBezTo>
                    <a:cubicBezTo>
                      <a:pt x="35113" y="91153"/>
                      <a:pt x="35113" y="91153"/>
                      <a:pt x="35454" y="91153"/>
                    </a:cubicBezTo>
                    <a:close/>
                    <a:moveTo>
                      <a:pt x="34772" y="37307"/>
                    </a:moveTo>
                    <a:cubicBezTo>
                      <a:pt x="34772" y="37307"/>
                      <a:pt x="35113" y="37307"/>
                      <a:pt x="35113" y="37307"/>
                    </a:cubicBezTo>
                    <a:cubicBezTo>
                      <a:pt x="35113" y="37307"/>
                      <a:pt x="35113" y="37307"/>
                      <a:pt x="35113" y="37307"/>
                    </a:cubicBezTo>
                    <a:cubicBezTo>
                      <a:pt x="35113" y="37307"/>
                      <a:pt x="35113" y="37307"/>
                      <a:pt x="35113" y="37307"/>
                    </a:cubicBezTo>
                    <a:cubicBezTo>
                      <a:pt x="35113" y="37307"/>
                      <a:pt x="35113" y="37692"/>
                      <a:pt x="35454" y="37692"/>
                    </a:cubicBezTo>
                    <a:cubicBezTo>
                      <a:pt x="35454" y="37692"/>
                      <a:pt x="35454" y="38076"/>
                      <a:pt x="35454" y="38076"/>
                    </a:cubicBezTo>
                    <a:cubicBezTo>
                      <a:pt x="35113" y="38076"/>
                      <a:pt x="35113" y="38076"/>
                      <a:pt x="35113" y="38076"/>
                    </a:cubicBezTo>
                    <a:cubicBezTo>
                      <a:pt x="34772" y="37692"/>
                      <a:pt x="34772" y="37692"/>
                      <a:pt x="35113" y="37692"/>
                    </a:cubicBezTo>
                    <a:cubicBezTo>
                      <a:pt x="35113" y="37692"/>
                      <a:pt x="35113" y="37692"/>
                      <a:pt x="35113" y="37692"/>
                    </a:cubicBezTo>
                    <a:cubicBezTo>
                      <a:pt x="35113" y="37307"/>
                      <a:pt x="35113" y="37307"/>
                      <a:pt x="35113" y="37307"/>
                    </a:cubicBezTo>
                    <a:cubicBezTo>
                      <a:pt x="35113" y="37307"/>
                      <a:pt x="35113" y="37307"/>
                      <a:pt x="35113" y="37307"/>
                    </a:cubicBezTo>
                    <a:cubicBezTo>
                      <a:pt x="35113" y="37307"/>
                      <a:pt x="35113" y="37307"/>
                      <a:pt x="35113" y="37307"/>
                    </a:cubicBezTo>
                    <a:cubicBezTo>
                      <a:pt x="34772" y="37307"/>
                      <a:pt x="34772" y="37307"/>
                      <a:pt x="34772" y="37307"/>
                    </a:cubicBezTo>
                    <a:cubicBezTo>
                      <a:pt x="34772" y="37307"/>
                      <a:pt x="34772" y="37307"/>
                      <a:pt x="34772" y="37307"/>
                    </a:cubicBezTo>
                    <a:close/>
                    <a:moveTo>
                      <a:pt x="34431" y="35384"/>
                    </a:moveTo>
                    <a:cubicBezTo>
                      <a:pt x="34431" y="35384"/>
                      <a:pt x="34431" y="35384"/>
                      <a:pt x="34431" y="35769"/>
                    </a:cubicBezTo>
                    <a:cubicBezTo>
                      <a:pt x="34431" y="35769"/>
                      <a:pt x="34431" y="35769"/>
                      <a:pt x="34431" y="35769"/>
                    </a:cubicBezTo>
                    <a:cubicBezTo>
                      <a:pt x="34431" y="35769"/>
                      <a:pt x="34431" y="35769"/>
                      <a:pt x="34431" y="35769"/>
                    </a:cubicBezTo>
                    <a:cubicBezTo>
                      <a:pt x="34431" y="35769"/>
                      <a:pt x="34431" y="35769"/>
                      <a:pt x="34431" y="35384"/>
                    </a:cubicBezTo>
                    <a:close/>
                    <a:moveTo>
                      <a:pt x="34431" y="49615"/>
                    </a:moveTo>
                    <a:cubicBezTo>
                      <a:pt x="34431" y="49615"/>
                      <a:pt x="34431" y="49615"/>
                      <a:pt x="34431" y="49615"/>
                    </a:cubicBezTo>
                    <a:cubicBezTo>
                      <a:pt x="34431" y="49615"/>
                      <a:pt x="34431" y="49615"/>
                      <a:pt x="34431" y="49615"/>
                    </a:cubicBezTo>
                    <a:cubicBezTo>
                      <a:pt x="34431" y="49615"/>
                      <a:pt x="34431" y="49615"/>
                      <a:pt x="34431" y="49615"/>
                    </a:cubicBezTo>
                    <a:cubicBezTo>
                      <a:pt x="34431" y="49615"/>
                      <a:pt x="34431" y="49615"/>
                      <a:pt x="34431" y="49615"/>
                    </a:cubicBezTo>
                    <a:close/>
                    <a:moveTo>
                      <a:pt x="32386" y="33076"/>
                    </a:moveTo>
                    <a:cubicBezTo>
                      <a:pt x="32727" y="33076"/>
                      <a:pt x="32727" y="33076"/>
                      <a:pt x="32727" y="33076"/>
                    </a:cubicBezTo>
                    <a:cubicBezTo>
                      <a:pt x="32727" y="33076"/>
                      <a:pt x="32727" y="33076"/>
                      <a:pt x="32727" y="33076"/>
                    </a:cubicBezTo>
                    <a:cubicBezTo>
                      <a:pt x="32727" y="33076"/>
                      <a:pt x="32727" y="33076"/>
                      <a:pt x="32727" y="33076"/>
                    </a:cubicBezTo>
                    <a:cubicBezTo>
                      <a:pt x="33068" y="33461"/>
                      <a:pt x="33068" y="33846"/>
                      <a:pt x="33409" y="33846"/>
                    </a:cubicBezTo>
                    <a:cubicBezTo>
                      <a:pt x="33409" y="34230"/>
                      <a:pt x="33409" y="34230"/>
                      <a:pt x="33409" y="34230"/>
                    </a:cubicBezTo>
                    <a:cubicBezTo>
                      <a:pt x="33409" y="34615"/>
                      <a:pt x="33409" y="34615"/>
                      <a:pt x="33409" y="34615"/>
                    </a:cubicBezTo>
                    <a:cubicBezTo>
                      <a:pt x="33409" y="34615"/>
                      <a:pt x="33068" y="34615"/>
                      <a:pt x="33068" y="34615"/>
                    </a:cubicBezTo>
                    <a:cubicBezTo>
                      <a:pt x="33068" y="34615"/>
                      <a:pt x="33068" y="34615"/>
                      <a:pt x="33068" y="34615"/>
                    </a:cubicBezTo>
                    <a:cubicBezTo>
                      <a:pt x="33068" y="34230"/>
                      <a:pt x="33068" y="34230"/>
                      <a:pt x="32727" y="33846"/>
                    </a:cubicBezTo>
                    <a:cubicBezTo>
                      <a:pt x="32386" y="33846"/>
                      <a:pt x="32386" y="33846"/>
                      <a:pt x="32386" y="33461"/>
                    </a:cubicBezTo>
                    <a:cubicBezTo>
                      <a:pt x="32386" y="33461"/>
                      <a:pt x="32386" y="33076"/>
                      <a:pt x="32386" y="33076"/>
                    </a:cubicBezTo>
                    <a:close/>
                    <a:moveTo>
                      <a:pt x="33068" y="48076"/>
                    </a:moveTo>
                    <a:cubicBezTo>
                      <a:pt x="33068" y="48076"/>
                      <a:pt x="33068" y="48076"/>
                      <a:pt x="32727" y="48076"/>
                    </a:cubicBezTo>
                    <a:cubicBezTo>
                      <a:pt x="32727" y="48076"/>
                      <a:pt x="32727" y="48076"/>
                      <a:pt x="32727" y="48076"/>
                    </a:cubicBezTo>
                    <a:cubicBezTo>
                      <a:pt x="32727" y="48076"/>
                      <a:pt x="33068" y="48076"/>
                      <a:pt x="33068" y="48076"/>
                    </a:cubicBezTo>
                    <a:cubicBezTo>
                      <a:pt x="33068" y="48076"/>
                      <a:pt x="33068" y="48076"/>
                      <a:pt x="33068" y="48076"/>
                    </a:cubicBezTo>
                    <a:close/>
                    <a:moveTo>
                      <a:pt x="32045" y="31153"/>
                    </a:moveTo>
                    <a:cubicBezTo>
                      <a:pt x="32045" y="31153"/>
                      <a:pt x="32045" y="31153"/>
                      <a:pt x="32045" y="31153"/>
                    </a:cubicBezTo>
                    <a:cubicBezTo>
                      <a:pt x="32045" y="31153"/>
                      <a:pt x="32045" y="31153"/>
                      <a:pt x="32045" y="31538"/>
                    </a:cubicBezTo>
                    <a:cubicBezTo>
                      <a:pt x="32045" y="31538"/>
                      <a:pt x="32045" y="31538"/>
                      <a:pt x="32045" y="31538"/>
                    </a:cubicBezTo>
                    <a:cubicBezTo>
                      <a:pt x="32045" y="31538"/>
                      <a:pt x="32045" y="31153"/>
                      <a:pt x="32045" y="31153"/>
                    </a:cubicBezTo>
                    <a:cubicBezTo>
                      <a:pt x="32045" y="31153"/>
                      <a:pt x="32045" y="31153"/>
                      <a:pt x="32045" y="31153"/>
                    </a:cubicBezTo>
                    <a:close/>
                    <a:moveTo>
                      <a:pt x="30340" y="25769"/>
                    </a:moveTo>
                    <a:cubicBezTo>
                      <a:pt x="30340" y="25769"/>
                      <a:pt x="30340" y="25769"/>
                      <a:pt x="30340" y="25769"/>
                    </a:cubicBezTo>
                    <a:cubicBezTo>
                      <a:pt x="30340" y="25769"/>
                      <a:pt x="30340" y="25769"/>
                      <a:pt x="30340" y="25769"/>
                    </a:cubicBezTo>
                    <a:cubicBezTo>
                      <a:pt x="30340" y="25769"/>
                      <a:pt x="30340" y="25769"/>
                      <a:pt x="30000" y="25769"/>
                    </a:cubicBezTo>
                    <a:cubicBezTo>
                      <a:pt x="30000" y="25769"/>
                      <a:pt x="30340" y="25769"/>
                      <a:pt x="30340" y="25769"/>
                    </a:cubicBezTo>
                    <a:close/>
                    <a:moveTo>
                      <a:pt x="30000" y="28461"/>
                    </a:move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lose/>
                    <a:moveTo>
                      <a:pt x="30000" y="34615"/>
                    </a:moveTo>
                    <a:cubicBezTo>
                      <a:pt x="30000" y="34615"/>
                      <a:pt x="30000" y="34615"/>
                      <a:pt x="30000" y="34615"/>
                    </a:cubicBezTo>
                    <a:cubicBezTo>
                      <a:pt x="30000" y="34230"/>
                      <a:pt x="30000" y="34230"/>
                      <a:pt x="30340" y="33846"/>
                    </a:cubicBezTo>
                    <a:cubicBezTo>
                      <a:pt x="30340" y="33846"/>
                      <a:pt x="30340" y="33846"/>
                      <a:pt x="30340" y="33846"/>
                    </a:cubicBezTo>
                    <a:cubicBezTo>
                      <a:pt x="30340" y="33846"/>
                      <a:pt x="30340" y="33846"/>
                      <a:pt x="30340" y="34230"/>
                    </a:cubicBezTo>
                    <a:cubicBezTo>
                      <a:pt x="30681" y="34230"/>
                      <a:pt x="30681" y="34230"/>
                      <a:pt x="31022" y="34615"/>
                    </a:cubicBezTo>
                    <a:cubicBezTo>
                      <a:pt x="31022" y="34615"/>
                      <a:pt x="31022" y="34615"/>
                      <a:pt x="31022" y="34615"/>
                    </a:cubicBezTo>
                    <a:cubicBezTo>
                      <a:pt x="31363" y="35000"/>
                      <a:pt x="31363" y="35384"/>
                      <a:pt x="31022" y="35769"/>
                    </a:cubicBezTo>
                    <a:cubicBezTo>
                      <a:pt x="31022" y="35769"/>
                      <a:pt x="31022" y="35769"/>
                      <a:pt x="31022" y="35769"/>
                    </a:cubicBezTo>
                    <a:cubicBezTo>
                      <a:pt x="30681" y="35769"/>
                      <a:pt x="30681" y="35769"/>
                      <a:pt x="30681" y="35769"/>
                    </a:cubicBezTo>
                    <a:cubicBezTo>
                      <a:pt x="30340" y="35384"/>
                      <a:pt x="30000" y="35000"/>
                      <a:pt x="30000" y="34615"/>
                    </a:cubicBezTo>
                    <a:close/>
                    <a:moveTo>
                      <a:pt x="31022" y="56923"/>
                    </a:moveTo>
                    <a:cubicBezTo>
                      <a:pt x="31022" y="56923"/>
                      <a:pt x="31022" y="56923"/>
                      <a:pt x="30681" y="56923"/>
                    </a:cubicBezTo>
                    <a:cubicBezTo>
                      <a:pt x="30681" y="56923"/>
                      <a:pt x="30681" y="56923"/>
                      <a:pt x="30681" y="56923"/>
                    </a:cubicBezTo>
                    <a:cubicBezTo>
                      <a:pt x="30681" y="56923"/>
                      <a:pt x="30681" y="56923"/>
                      <a:pt x="30681" y="56923"/>
                    </a:cubicBezTo>
                    <a:cubicBezTo>
                      <a:pt x="30340" y="56923"/>
                      <a:pt x="30340" y="56923"/>
                      <a:pt x="30340" y="56923"/>
                    </a:cubicBezTo>
                    <a:cubicBezTo>
                      <a:pt x="30000" y="56923"/>
                      <a:pt x="30000" y="56923"/>
                      <a:pt x="30000" y="56923"/>
                    </a:cubicBezTo>
                    <a:cubicBezTo>
                      <a:pt x="30000" y="56923"/>
                      <a:pt x="30000" y="56538"/>
                      <a:pt x="30340" y="56538"/>
                    </a:cubicBezTo>
                    <a:cubicBezTo>
                      <a:pt x="30340" y="56538"/>
                      <a:pt x="30681" y="56538"/>
                      <a:pt x="31022" y="56538"/>
                    </a:cubicBezTo>
                    <a:cubicBezTo>
                      <a:pt x="31022" y="56538"/>
                      <a:pt x="31022" y="56538"/>
                      <a:pt x="31022" y="56923"/>
                    </a:cubicBezTo>
                    <a:close/>
                    <a:moveTo>
                      <a:pt x="39204" y="55769"/>
                    </a:moveTo>
                    <a:cubicBezTo>
                      <a:pt x="39204" y="56153"/>
                      <a:pt x="38863" y="56153"/>
                      <a:pt x="38863" y="56153"/>
                    </a:cubicBezTo>
                    <a:cubicBezTo>
                      <a:pt x="38863" y="56153"/>
                      <a:pt x="38522" y="56153"/>
                      <a:pt x="38181" y="56153"/>
                    </a:cubicBezTo>
                    <a:cubicBezTo>
                      <a:pt x="38181" y="56153"/>
                      <a:pt x="37840" y="56153"/>
                      <a:pt x="37500" y="56153"/>
                    </a:cubicBezTo>
                    <a:cubicBezTo>
                      <a:pt x="37500" y="56153"/>
                      <a:pt x="37159" y="56153"/>
                      <a:pt x="37159" y="56153"/>
                    </a:cubicBezTo>
                    <a:cubicBezTo>
                      <a:pt x="36818" y="56153"/>
                      <a:pt x="36477" y="56153"/>
                      <a:pt x="36136" y="55769"/>
                    </a:cubicBezTo>
                    <a:cubicBezTo>
                      <a:pt x="36136" y="55769"/>
                      <a:pt x="36136" y="55769"/>
                      <a:pt x="35795" y="55769"/>
                    </a:cubicBezTo>
                    <a:cubicBezTo>
                      <a:pt x="35795" y="55769"/>
                      <a:pt x="35795" y="55769"/>
                      <a:pt x="35795" y="55769"/>
                    </a:cubicBezTo>
                    <a:cubicBezTo>
                      <a:pt x="35454" y="55769"/>
                      <a:pt x="35113" y="55384"/>
                      <a:pt x="34772" y="55384"/>
                    </a:cubicBezTo>
                    <a:cubicBezTo>
                      <a:pt x="34431" y="55384"/>
                      <a:pt x="33750" y="55384"/>
                      <a:pt x="33409" y="55769"/>
                    </a:cubicBezTo>
                    <a:cubicBezTo>
                      <a:pt x="33068" y="55769"/>
                      <a:pt x="32727" y="55769"/>
                      <a:pt x="32727" y="56153"/>
                    </a:cubicBezTo>
                    <a:cubicBezTo>
                      <a:pt x="32727" y="56153"/>
                      <a:pt x="32386" y="56153"/>
                      <a:pt x="32386" y="56153"/>
                    </a:cubicBezTo>
                    <a:cubicBezTo>
                      <a:pt x="32045" y="56153"/>
                      <a:pt x="31704" y="56153"/>
                      <a:pt x="31363" y="56153"/>
                    </a:cubicBezTo>
                    <a:cubicBezTo>
                      <a:pt x="31022" y="56153"/>
                      <a:pt x="30681" y="55769"/>
                      <a:pt x="30340" y="55384"/>
                    </a:cubicBezTo>
                    <a:cubicBezTo>
                      <a:pt x="30340" y="55384"/>
                      <a:pt x="30340" y="55384"/>
                      <a:pt x="30340" y="55000"/>
                    </a:cubicBezTo>
                    <a:cubicBezTo>
                      <a:pt x="30340" y="55000"/>
                      <a:pt x="30340" y="55000"/>
                      <a:pt x="30340" y="54615"/>
                    </a:cubicBezTo>
                    <a:cubicBezTo>
                      <a:pt x="30340" y="54615"/>
                      <a:pt x="30340" y="54230"/>
                      <a:pt x="30340" y="54230"/>
                    </a:cubicBezTo>
                    <a:cubicBezTo>
                      <a:pt x="30681" y="53846"/>
                      <a:pt x="30681" y="53846"/>
                      <a:pt x="30681" y="53461"/>
                    </a:cubicBezTo>
                    <a:cubicBezTo>
                      <a:pt x="30681" y="53461"/>
                      <a:pt x="30681" y="53076"/>
                      <a:pt x="30681" y="53076"/>
                    </a:cubicBezTo>
                    <a:cubicBezTo>
                      <a:pt x="30681" y="53076"/>
                      <a:pt x="31022" y="52692"/>
                      <a:pt x="31022" y="52692"/>
                    </a:cubicBezTo>
                    <a:cubicBezTo>
                      <a:pt x="31022" y="52692"/>
                      <a:pt x="31363" y="52307"/>
                      <a:pt x="31363" y="52307"/>
                    </a:cubicBezTo>
                    <a:cubicBezTo>
                      <a:pt x="31363" y="52307"/>
                      <a:pt x="31363" y="51923"/>
                      <a:pt x="31363" y="51923"/>
                    </a:cubicBezTo>
                    <a:cubicBezTo>
                      <a:pt x="31704" y="51538"/>
                      <a:pt x="31704" y="51153"/>
                      <a:pt x="32045" y="51153"/>
                    </a:cubicBezTo>
                    <a:cubicBezTo>
                      <a:pt x="32045" y="50769"/>
                      <a:pt x="32386" y="50769"/>
                      <a:pt x="32386" y="50769"/>
                    </a:cubicBezTo>
                    <a:cubicBezTo>
                      <a:pt x="32386" y="51153"/>
                      <a:pt x="32386" y="51153"/>
                      <a:pt x="32386" y="51153"/>
                    </a:cubicBezTo>
                    <a:cubicBezTo>
                      <a:pt x="32727" y="51153"/>
                      <a:pt x="33068" y="51538"/>
                      <a:pt x="33409" y="51538"/>
                    </a:cubicBezTo>
                    <a:cubicBezTo>
                      <a:pt x="33409" y="51538"/>
                      <a:pt x="33409" y="51538"/>
                      <a:pt x="33409" y="51538"/>
                    </a:cubicBezTo>
                    <a:cubicBezTo>
                      <a:pt x="33409" y="51538"/>
                      <a:pt x="33409" y="51923"/>
                      <a:pt x="33409" y="51923"/>
                    </a:cubicBezTo>
                    <a:cubicBezTo>
                      <a:pt x="33068" y="51923"/>
                      <a:pt x="33409" y="51923"/>
                      <a:pt x="33409" y="52307"/>
                    </a:cubicBezTo>
                    <a:cubicBezTo>
                      <a:pt x="33409" y="52307"/>
                      <a:pt x="33409" y="52307"/>
                      <a:pt x="33409" y="52307"/>
                    </a:cubicBezTo>
                    <a:cubicBezTo>
                      <a:pt x="33750" y="52307"/>
                      <a:pt x="33750" y="52307"/>
                      <a:pt x="33750" y="52692"/>
                    </a:cubicBezTo>
                    <a:cubicBezTo>
                      <a:pt x="33750" y="53076"/>
                      <a:pt x="34090" y="53076"/>
                      <a:pt x="34090" y="53076"/>
                    </a:cubicBezTo>
                    <a:cubicBezTo>
                      <a:pt x="34431" y="52692"/>
                      <a:pt x="34431" y="52692"/>
                      <a:pt x="34431" y="52692"/>
                    </a:cubicBezTo>
                    <a:cubicBezTo>
                      <a:pt x="34431" y="52692"/>
                      <a:pt x="34772" y="52692"/>
                      <a:pt x="34772" y="52692"/>
                    </a:cubicBezTo>
                    <a:cubicBezTo>
                      <a:pt x="35113" y="52307"/>
                      <a:pt x="35454" y="52307"/>
                      <a:pt x="35454" y="52307"/>
                    </a:cubicBezTo>
                    <a:cubicBezTo>
                      <a:pt x="35454" y="52307"/>
                      <a:pt x="35795" y="52307"/>
                      <a:pt x="35795" y="52307"/>
                    </a:cubicBezTo>
                    <a:cubicBezTo>
                      <a:pt x="35795" y="52307"/>
                      <a:pt x="35795" y="51923"/>
                      <a:pt x="35795" y="51923"/>
                    </a:cubicBezTo>
                    <a:cubicBezTo>
                      <a:pt x="35795" y="51923"/>
                      <a:pt x="35795" y="51923"/>
                      <a:pt x="35454" y="51923"/>
                    </a:cubicBezTo>
                    <a:cubicBezTo>
                      <a:pt x="35454" y="51923"/>
                      <a:pt x="35454" y="51923"/>
                      <a:pt x="35454" y="51923"/>
                    </a:cubicBezTo>
                    <a:cubicBezTo>
                      <a:pt x="34772" y="51923"/>
                      <a:pt x="34772" y="51923"/>
                      <a:pt x="34431" y="51538"/>
                    </a:cubicBezTo>
                    <a:cubicBezTo>
                      <a:pt x="34431" y="51538"/>
                      <a:pt x="34431" y="51538"/>
                      <a:pt x="34431" y="51538"/>
                    </a:cubicBezTo>
                    <a:cubicBezTo>
                      <a:pt x="34431" y="51153"/>
                      <a:pt x="34431" y="51153"/>
                      <a:pt x="34431" y="51153"/>
                    </a:cubicBezTo>
                    <a:cubicBezTo>
                      <a:pt x="34431" y="51538"/>
                      <a:pt x="34431" y="51538"/>
                      <a:pt x="34431" y="51538"/>
                    </a:cubicBezTo>
                    <a:cubicBezTo>
                      <a:pt x="34431" y="51538"/>
                      <a:pt x="34431" y="51538"/>
                      <a:pt x="34431" y="51538"/>
                    </a:cubicBezTo>
                    <a:cubicBezTo>
                      <a:pt x="34772" y="51153"/>
                      <a:pt x="35113" y="50769"/>
                      <a:pt x="35454" y="50769"/>
                    </a:cubicBezTo>
                    <a:cubicBezTo>
                      <a:pt x="35454" y="50769"/>
                      <a:pt x="35795" y="50769"/>
                      <a:pt x="35795" y="50384"/>
                    </a:cubicBezTo>
                    <a:cubicBezTo>
                      <a:pt x="36136" y="50384"/>
                      <a:pt x="36477" y="50000"/>
                      <a:pt x="36818" y="50384"/>
                    </a:cubicBezTo>
                    <a:cubicBezTo>
                      <a:pt x="36818" y="50384"/>
                      <a:pt x="36818" y="50384"/>
                      <a:pt x="37159" y="50384"/>
                    </a:cubicBezTo>
                    <a:cubicBezTo>
                      <a:pt x="37159" y="50384"/>
                      <a:pt x="37159" y="50384"/>
                      <a:pt x="37159" y="50384"/>
                    </a:cubicBezTo>
                    <a:cubicBezTo>
                      <a:pt x="37159" y="50000"/>
                      <a:pt x="37159" y="50000"/>
                      <a:pt x="37159" y="50000"/>
                    </a:cubicBezTo>
                    <a:cubicBezTo>
                      <a:pt x="37159" y="50384"/>
                      <a:pt x="37159" y="50384"/>
                      <a:pt x="37159" y="50384"/>
                    </a:cubicBezTo>
                    <a:cubicBezTo>
                      <a:pt x="37159" y="50384"/>
                      <a:pt x="37159" y="50384"/>
                      <a:pt x="37159" y="50384"/>
                    </a:cubicBezTo>
                    <a:cubicBezTo>
                      <a:pt x="36818" y="50384"/>
                      <a:pt x="36818" y="50384"/>
                      <a:pt x="36477" y="50769"/>
                    </a:cubicBezTo>
                    <a:cubicBezTo>
                      <a:pt x="36477" y="50769"/>
                      <a:pt x="36477" y="50769"/>
                      <a:pt x="36477" y="51153"/>
                    </a:cubicBezTo>
                    <a:cubicBezTo>
                      <a:pt x="36477" y="51153"/>
                      <a:pt x="36477" y="51153"/>
                      <a:pt x="36477" y="51153"/>
                    </a:cubicBezTo>
                    <a:cubicBezTo>
                      <a:pt x="36477" y="51538"/>
                      <a:pt x="36477" y="51923"/>
                      <a:pt x="36136" y="51923"/>
                    </a:cubicBezTo>
                    <a:cubicBezTo>
                      <a:pt x="36136" y="51923"/>
                      <a:pt x="36136" y="52307"/>
                      <a:pt x="36136" y="52307"/>
                    </a:cubicBezTo>
                    <a:cubicBezTo>
                      <a:pt x="36136" y="52307"/>
                      <a:pt x="36477" y="52692"/>
                      <a:pt x="36818" y="52692"/>
                    </a:cubicBezTo>
                    <a:cubicBezTo>
                      <a:pt x="37159" y="53076"/>
                      <a:pt x="37500" y="53076"/>
                      <a:pt x="37500" y="53461"/>
                    </a:cubicBezTo>
                    <a:cubicBezTo>
                      <a:pt x="37840" y="53846"/>
                      <a:pt x="38181" y="53846"/>
                      <a:pt x="38863" y="54230"/>
                    </a:cubicBezTo>
                    <a:cubicBezTo>
                      <a:pt x="39204" y="54615"/>
                      <a:pt x="39204" y="55000"/>
                      <a:pt x="39545" y="55384"/>
                    </a:cubicBezTo>
                    <a:cubicBezTo>
                      <a:pt x="39545" y="55769"/>
                      <a:pt x="39204" y="55769"/>
                      <a:pt x="39204" y="55769"/>
                    </a:cubicBezTo>
                    <a:close/>
                    <a:moveTo>
                      <a:pt x="42613" y="41153"/>
                    </a:moveTo>
                    <a:cubicBezTo>
                      <a:pt x="42613" y="40769"/>
                      <a:pt x="42613" y="40769"/>
                      <a:pt x="42613" y="40769"/>
                    </a:cubicBezTo>
                    <a:cubicBezTo>
                      <a:pt x="42613" y="41153"/>
                      <a:pt x="42613" y="41153"/>
                      <a:pt x="42613" y="41153"/>
                    </a:cubicBezTo>
                    <a:close/>
                    <a:moveTo>
                      <a:pt x="48409" y="60000"/>
                    </a:moveTo>
                    <a:cubicBezTo>
                      <a:pt x="48068" y="60000"/>
                      <a:pt x="47727" y="60000"/>
                      <a:pt x="47045" y="60000"/>
                    </a:cubicBezTo>
                    <a:cubicBezTo>
                      <a:pt x="47045" y="60384"/>
                      <a:pt x="47045" y="60384"/>
                      <a:pt x="47045" y="60384"/>
                    </a:cubicBezTo>
                    <a:cubicBezTo>
                      <a:pt x="46704" y="60000"/>
                      <a:pt x="46022" y="60000"/>
                      <a:pt x="46022" y="59615"/>
                    </a:cubicBezTo>
                    <a:cubicBezTo>
                      <a:pt x="45681" y="59615"/>
                      <a:pt x="45681" y="59615"/>
                      <a:pt x="45340" y="59615"/>
                    </a:cubicBezTo>
                    <a:cubicBezTo>
                      <a:pt x="45340" y="59615"/>
                      <a:pt x="45340" y="59615"/>
                      <a:pt x="45000" y="59615"/>
                    </a:cubicBezTo>
                    <a:cubicBezTo>
                      <a:pt x="45000" y="59615"/>
                      <a:pt x="45000" y="59230"/>
                      <a:pt x="45000" y="59230"/>
                    </a:cubicBezTo>
                    <a:cubicBezTo>
                      <a:pt x="44659" y="58846"/>
                      <a:pt x="44659" y="58461"/>
                      <a:pt x="44659" y="58076"/>
                    </a:cubicBezTo>
                    <a:cubicBezTo>
                      <a:pt x="45000" y="57692"/>
                      <a:pt x="45000" y="57692"/>
                      <a:pt x="45000" y="57307"/>
                    </a:cubicBezTo>
                    <a:cubicBezTo>
                      <a:pt x="45000" y="56923"/>
                      <a:pt x="45000" y="56923"/>
                      <a:pt x="45340" y="56538"/>
                    </a:cubicBezTo>
                    <a:cubicBezTo>
                      <a:pt x="45340" y="56538"/>
                      <a:pt x="45340" y="56538"/>
                      <a:pt x="45340" y="56538"/>
                    </a:cubicBezTo>
                    <a:cubicBezTo>
                      <a:pt x="45340" y="56538"/>
                      <a:pt x="45340" y="56538"/>
                      <a:pt x="45340" y="56538"/>
                    </a:cubicBezTo>
                    <a:cubicBezTo>
                      <a:pt x="45000" y="56153"/>
                      <a:pt x="44659" y="56153"/>
                      <a:pt x="44659" y="55769"/>
                    </a:cubicBezTo>
                    <a:cubicBezTo>
                      <a:pt x="44659" y="55384"/>
                      <a:pt x="44318" y="55384"/>
                      <a:pt x="43977" y="55000"/>
                    </a:cubicBezTo>
                    <a:cubicBezTo>
                      <a:pt x="43636" y="54615"/>
                      <a:pt x="43295" y="54230"/>
                      <a:pt x="43295" y="53846"/>
                    </a:cubicBezTo>
                    <a:cubicBezTo>
                      <a:pt x="43295" y="53461"/>
                      <a:pt x="42954" y="53076"/>
                      <a:pt x="42954" y="52692"/>
                    </a:cubicBezTo>
                    <a:cubicBezTo>
                      <a:pt x="42613" y="52692"/>
                      <a:pt x="42613" y="52307"/>
                      <a:pt x="42613" y="52307"/>
                    </a:cubicBezTo>
                    <a:cubicBezTo>
                      <a:pt x="42613" y="51923"/>
                      <a:pt x="42613" y="51923"/>
                      <a:pt x="42954" y="51923"/>
                    </a:cubicBezTo>
                    <a:cubicBezTo>
                      <a:pt x="42954" y="51538"/>
                      <a:pt x="42954" y="51538"/>
                      <a:pt x="43295" y="51538"/>
                    </a:cubicBezTo>
                    <a:cubicBezTo>
                      <a:pt x="43295" y="51153"/>
                      <a:pt x="43636" y="51153"/>
                      <a:pt x="43977" y="50769"/>
                    </a:cubicBezTo>
                    <a:cubicBezTo>
                      <a:pt x="43977" y="50769"/>
                      <a:pt x="43977" y="50769"/>
                      <a:pt x="43977" y="50769"/>
                    </a:cubicBezTo>
                    <a:cubicBezTo>
                      <a:pt x="44318" y="50384"/>
                      <a:pt x="44659" y="50000"/>
                      <a:pt x="45000" y="50000"/>
                    </a:cubicBezTo>
                    <a:cubicBezTo>
                      <a:pt x="45000" y="50000"/>
                      <a:pt x="45340" y="50000"/>
                      <a:pt x="45340" y="50000"/>
                    </a:cubicBezTo>
                    <a:cubicBezTo>
                      <a:pt x="45681" y="50000"/>
                      <a:pt x="45681" y="50000"/>
                      <a:pt x="46022" y="50000"/>
                    </a:cubicBezTo>
                    <a:cubicBezTo>
                      <a:pt x="46363" y="50000"/>
                      <a:pt x="46363" y="50000"/>
                      <a:pt x="46363" y="50384"/>
                    </a:cubicBezTo>
                    <a:cubicBezTo>
                      <a:pt x="46363" y="50384"/>
                      <a:pt x="46363" y="50384"/>
                      <a:pt x="46363" y="50769"/>
                    </a:cubicBezTo>
                    <a:cubicBezTo>
                      <a:pt x="46363" y="50769"/>
                      <a:pt x="46363" y="51153"/>
                      <a:pt x="46363" y="51153"/>
                    </a:cubicBezTo>
                    <a:cubicBezTo>
                      <a:pt x="46363" y="51538"/>
                      <a:pt x="46363" y="51538"/>
                      <a:pt x="46363" y="51538"/>
                    </a:cubicBezTo>
                    <a:cubicBezTo>
                      <a:pt x="46022" y="51538"/>
                      <a:pt x="46022" y="51538"/>
                      <a:pt x="45681" y="51538"/>
                    </a:cubicBezTo>
                    <a:cubicBezTo>
                      <a:pt x="45340" y="51538"/>
                      <a:pt x="45340" y="51538"/>
                      <a:pt x="45340" y="52307"/>
                    </a:cubicBezTo>
                    <a:cubicBezTo>
                      <a:pt x="45340" y="52307"/>
                      <a:pt x="45340" y="52307"/>
                      <a:pt x="45340" y="52307"/>
                    </a:cubicBezTo>
                    <a:cubicBezTo>
                      <a:pt x="45340" y="52307"/>
                      <a:pt x="45340" y="52307"/>
                      <a:pt x="45340" y="52307"/>
                    </a:cubicBezTo>
                    <a:cubicBezTo>
                      <a:pt x="45000" y="52692"/>
                      <a:pt x="45000" y="52692"/>
                      <a:pt x="45000" y="52692"/>
                    </a:cubicBezTo>
                    <a:cubicBezTo>
                      <a:pt x="45340" y="53076"/>
                      <a:pt x="45340" y="53076"/>
                      <a:pt x="45681" y="53461"/>
                    </a:cubicBezTo>
                    <a:cubicBezTo>
                      <a:pt x="45681" y="53846"/>
                      <a:pt x="46022" y="54230"/>
                      <a:pt x="46363" y="54230"/>
                    </a:cubicBezTo>
                    <a:cubicBezTo>
                      <a:pt x="46704" y="54230"/>
                      <a:pt x="46704" y="54230"/>
                      <a:pt x="46704" y="54615"/>
                    </a:cubicBezTo>
                    <a:cubicBezTo>
                      <a:pt x="46704" y="54615"/>
                      <a:pt x="46704" y="54615"/>
                      <a:pt x="46704" y="54615"/>
                    </a:cubicBezTo>
                    <a:cubicBezTo>
                      <a:pt x="46704" y="55000"/>
                      <a:pt x="46704" y="55384"/>
                      <a:pt x="46704" y="55384"/>
                    </a:cubicBezTo>
                    <a:cubicBezTo>
                      <a:pt x="47045" y="55769"/>
                      <a:pt x="47045" y="56153"/>
                      <a:pt x="47045" y="56538"/>
                    </a:cubicBezTo>
                    <a:cubicBezTo>
                      <a:pt x="47045" y="56538"/>
                      <a:pt x="47045" y="56538"/>
                      <a:pt x="47045" y="56923"/>
                    </a:cubicBezTo>
                    <a:cubicBezTo>
                      <a:pt x="47045" y="56923"/>
                      <a:pt x="47386" y="57307"/>
                      <a:pt x="47386" y="57307"/>
                    </a:cubicBezTo>
                    <a:cubicBezTo>
                      <a:pt x="47386" y="57307"/>
                      <a:pt x="47727" y="57307"/>
                      <a:pt x="47727" y="57307"/>
                    </a:cubicBezTo>
                    <a:cubicBezTo>
                      <a:pt x="47727" y="57307"/>
                      <a:pt x="47727" y="57307"/>
                      <a:pt x="47727" y="57692"/>
                    </a:cubicBezTo>
                    <a:cubicBezTo>
                      <a:pt x="47727" y="57692"/>
                      <a:pt x="47727" y="57692"/>
                      <a:pt x="47727" y="57692"/>
                    </a:cubicBezTo>
                    <a:cubicBezTo>
                      <a:pt x="47727" y="57692"/>
                      <a:pt x="47727" y="57692"/>
                      <a:pt x="47727" y="57692"/>
                    </a:cubicBezTo>
                    <a:cubicBezTo>
                      <a:pt x="48068" y="58076"/>
                      <a:pt x="48068" y="58076"/>
                      <a:pt x="48068" y="58461"/>
                    </a:cubicBezTo>
                    <a:cubicBezTo>
                      <a:pt x="48068" y="58846"/>
                      <a:pt x="48068" y="59615"/>
                      <a:pt x="48409" y="60000"/>
                    </a:cubicBezTo>
                    <a:cubicBezTo>
                      <a:pt x="48409" y="60000"/>
                      <a:pt x="48409" y="60000"/>
                      <a:pt x="48409" y="60000"/>
                    </a:cubicBezTo>
                    <a:close/>
                    <a:moveTo>
                      <a:pt x="50113" y="19230"/>
                    </a:moveTo>
                    <a:cubicBezTo>
                      <a:pt x="50113" y="19230"/>
                      <a:pt x="50113" y="19230"/>
                      <a:pt x="50113" y="19230"/>
                    </a:cubicBezTo>
                    <a:cubicBezTo>
                      <a:pt x="50113" y="19230"/>
                      <a:pt x="50113" y="19230"/>
                      <a:pt x="50113" y="19230"/>
                    </a:cubicBezTo>
                    <a:close/>
                    <a:moveTo>
                      <a:pt x="51477" y="52307"/>
                    </a:moveTo>
                    <a:cubicBezTo>
                      <a:pt x="51477" y="52307"/>
                      <a:pt x="51136" y="52692"/>
                      <a:pt x="51136" y="52307"/>
                    </a:cubicBezTo>
                    <a:cubicBezTo>
                      <a:pt x="50795" y="52307"/>
                      <a:pt x="50795" y="52307"/>
                      <a:pt x="50454" y="52307"/>
                    </a:cubicBezTo>
                    <a:cubicBezTo>
                      <a:pt x="50454" y="52307"/>
                      <a:pt x="50454" y="51923"/>
                      <a:pt x="50454" y="51923"/>
                    </a:cubicBezTo>
                    <a:cubicBezTo>
                      <a:pt x="50454" y="51153"/>
                      <a:pt x="50795" y="50769"/>
                      <a:pt x="51477" y="50769"/>
                    </a:cubicBezTo>
                    <a:cubicBezTo>
                      <a:pt x="51477" y="50769"/>
                      <a:pt x="51477" y="50769"/>
                      <a:pt x="51818" y="51153"/>
                    </a:cubicBezTo>
                    <a:cubicBezTo>
                      <a:pt x="51818" y="51153"/>
                      <a:pt x="51818" y="51153"/>
                      <a:pt x="51818" y="51538"/>
                    </a:cubicBezTo>
                    <a:cubicBezTo>
                      <a:pt x="51818" y="51538"/>
                      <a:pt x="51818" y="51923"/>
                      <a:pt x="51477" y="52307"/>
                    </a:cubicBezTo>
                    <a:close/>
                    <a:moveTo>
                      <a:pt x="55227" y="21923"/>
                    </a:moveTo>
                    <a:cubicBezTo>
                      <a:pt x="55227" y="21923"/>
                      <a:pt x="55227" y="21923"/>
                      <a:pt x="55227" y="21923"/>
                    </a:cubicBezTo>
                    <a:cubicBezTo>
                      <a:pt x="54886" y="21538"/>
                      <a:pt x="54545" y="21153"/>
                      <a:pt x="54545" y="20769"/>
                    </a:cubicBezTo>
                    <a:cubicBezTo>
                      <a:pt x="54545" y="20769"/>
                      <a:pt x="54545" y="20769"/>
                      <a:pt x="54545" y="20769"/>
                    </a:cubicBezTo>
                    <a:cubicBezTo>
                      <a:pt x="54545" y="20769"/>
                      <a:pt x="54545" y="20769"/>
                      <a:pt x="54545" y="20769"/>
                    </a:cubicBezTo>
                    <a:cubicBezTo>
                      <a:pt x="54545" y="20769"/>
                      <a:pt x="54886" y="20769"/>
                      <a:pt x="54886" y="20769"/>
                    </a:cubicBezTo>
                    <a:cubicBezTo>
                      <a:pt x="54886" y="21153"/>
                      <a:pt x="55227" y="21153"/>
                      <a:pt x="55227" y="21153"/>
                    </a:cubicBezTo>
                    <a:cubicBezTo>
                      <a:pt x="55227" y="21538"/>
                      <a:pt x="55227" y="21538"/>
                      <a:pt x="55227" y="21923"/>
                    </a:cubicBezTo>
                    <a:close/>
                    <a:moveTo>
                      <a:pt x="55568" y="22692"/>
                    </a:moveTo>
                    <a:cubicBezTo>
                      <a:pt x="55568" y="22692"/>
                      <a:pt x="55227" y="22692"/>
                      <a:pt x="55227" y="22692"/>
                    </a:cubicBezTo>
                    <a:cubicBezTo>
                      <a:pt x="55227" y="22692"/>
                      <a:pt x="55227" y="22692"/>
                      <a:pt x="55568" y="22692"/>
                    </a:cubicBezTo>
                    <a:cubicBezTo>
                      <a:pt x="55568" y="22692"/>
                      <a:pt x="55568" y="22692"/>
                      <a:pt x="55568" y="22692"/>
                    </a:cubicBezTo>
                    <a:close/>
                    <a:moveTo>
                      <a:pt x="56590" y="55769"/>
                    </a:moveTo>
                    <a:cubicBezTo>
                      <a:pt x="56590" y="55769"/>
                      <a:pt x="56590" y="55769"/>
                      <a:pt x="56590" y="55769"/>
                    </a:cubicBezTo>
                    <a:cubicBezTo>
                      <a:pt x="56590" y="55769"/>
                      <a:pt x="56590" y="55769"/>
                      <a:pt x="56590" y="55769"/>
                    </a:cubicBezTo>
                    <a:close/>
                    <a:moveTo>
                      <a:pt x="57272" y="18076"/>
                    </a:moveTo>
                    <a:cubicBezTo>
                      <a:pt x="56931" y="18076"/>
                      <a:pt x="56931" y="18076"/>
                      <a:pt x="56931" y="18076"/>
                    </a:cubicBezTo>
                    <a:cubicBezTo>
                      <a:pt x="56931" y="18076"/>
                      <a:pt x="56931" y="18076"/>
                      <a:pt x="56931" y="18076"/>
                    </a:cubicBezTo>
                    <a:cubicBezTo>
                      <a:pt x="56931" y="17692"/>
                      <a:pt x="56931" y="17692"/>
                      <a:pt x="56931" y="17692"/>
                    </a:cubicBezTo>
                    <a:cubicBezTo>
                      <a:pt x="57272" y="17692"/>
                      <a:pt x="57272" y="17692"/>
                      <a:pt x="57272" y="17692"/>
                    </a:cubicBezTo>
                    <a:cubicBezTo>
                      <a:pt x="57272" y="17692"/>
                      <a:pt x="57272" y="18076"/>
                      <a:pt x="57272" y="18076"/>
                    </a:cubicBezTo>
                    <a:close/>
                    <a:moveTo>
                      <a:pt x="60681" y="4615"/>
                    </a:moveTo>
                    <a:cubicBezTo>
                      <a:pt x="60681" y="4615"/>
                      <a:pt x="60681" y="4615"/>
                      <a:pt x="61022" y="5000"/>
                    </a:cubicBezTo>
                    <a:cubicBezTo>
                      <a:pt x="61022" y="5000"/>
                      <a:pt x="61022" y="5000"/>
                      <a:pt x="61022" y="5000"/>
                    </a:cubicBezTo>
                    <a:cubicBezTo>
                      <a:pt x="61022" y="5000"/>
                      <a:pt x="61022" y="5000"/>
                      <a:pt x="61022" y="5000"/>
                    </a:cubicBezTo>
                    <a:cubicBezTo>
                      <a:pt x="60681" y="4615"/>
                      <a:pt x="60681" y="4615"/>
                      <a:pt x="60681" y="4615"/>
                    </a:cubicBezTo>
                    <a:cubicBezTo>
                      <a:pt x="60681" y="4615"/>
                      <a:pt x="60681" y="4615"/>
                      <a:pt x="60681" y="4615"/>
                    </a:cubicBezTo>
                    <a:cubicBezTo>
                      <a:pt x="60681" y="4615"/>
                      <a:pt x="60681" y="4615"/>
                      <a:pt x="60681" y="4615"/>
                    </a:cubicBezTo>
                    <a:close/>
                    <a:moveTo>
                      <a:pt x="60681" y="40000"/>
                    </a:moveTo>
                    <a:cubicBezTo>
                      <a:pt x="60681" y="40000"/>
                      <a:pt x="60681" y="40000"/>
                      <a:pt x="60681" y="40000"/>
                    </a:cubicBezTo>
                    <a:cubicBezTo>
                      <a:pt x="60681" y="40000"/>
                      <a:pt x="60681" y="40000"/>
                      <a:pt x="60681" y="40000"/>
                    </a:cubicBezTo>
                    <a:cubicBezTo>
                      <a:pt x="60681" y="40000"/>
                      <a:pt x="60340" y="40000"/>
                      <a:pt x="60340" y="40000"/>
                    </a:cubicBezTo>
                    <a:cubicBezTo>
                      <a:pt x="60340" y="40000"/>
                      <a:pt x="60340" y="40000"/>
                      <a:pt x="60340" y="40000"/>
                    </a:cubicBezTo>
                    <a:cubicBezTo>
                      <a:pt x="60340" y="40000"/>
                      <a:pt x="60681" y="40000"/>
                      <a:pt x="60681" y="40000"/>
                    </a:cubicBezTo>
                    <a:close/>
                    <a:moveTo>
                      <a:pt x="60681" y="50000"/>
                    </a:moveTo>
                    <a:cubicBezTo>
                      <a:pt x="60681" y="50000"/>
                      <a:pt x="60681" y="50384"/>
                      <a:pt x="60340" y="50384"/>
                    </a:cubicBezTo>
                    <a:cubicBezTo>
                      <a:pt x="60340" y="50769"/>
                      <a:pt x="60340" y="50769"/>
                      <a:pt x="60340" y="50769"/>
                    </a:cubicBezTo>
                    <a:cubicBezTo>
                      <a:pt x="60340" y="50769"/>
                      <a:pt x="60340" y="50769"/>
                      <a:pt x="60340" y="50384"/>
                    </a:cubicBezTo>
                    <a:cubicBezTo>
                      <a:pt x="60340" y="50384"/>
                      <a:pt x="60340" y="50384"/>
                      <a:pt x="60340" y="50384"/>
                    </a:cubicBezTo>
                    <a:cubicBezTo>
                      <a:pt x="60340" y="50000"/>
                      <a:pt x="60340" y="50000"/>
                      <a:pt x="60340" y="49615"/>
                    </a:cubicBezTo>
                    <a:cubicBezTo>
                      <a:pt x="60681" y="49615"/>
                      <a:pt x="60681" y="49615"/>
                      <a:pt x="60681" y="49230"/>
                    </a:cubicBezTo>
                    <a:cubicBezTo>
                      <a:pt x="60681" y="49230"/>
                      <a:pt x="61022" y="49230"/>
                      <a:pt x="61022" y="49230"/>
                    </a:cubicBezTo>
                    <a:cubicBezTo>
                      <a:pt x="61022" y="49230"/>
                      <a:pt x="61022" y="49230"/>
                      <a:pt x="61022" y="49230"/>
                    </a:cubicBezTo>
                    <a:cubicBezTo>
                      <a:pt x="61022" y="49615"/>
                      <a:pt x="61022" y="49615"/>
                      <a:pt x="60681" y="50000"/>
                    </a:cubicBezTo>
                    <a:close/>
                    <a:moveTo>
                      <a:pt x="62045" y="1538"/>
                    </a:moveTo>
                    <a:cubicBezTo>
                      <a:pt x="62045" y="1538"/>
                      <a:pt x="62045" y="1538"/>
                      <a:pt x="62045" y="1538"/>
                    </a:cubicBezTo>
                    <a:cubicBezTo>
                      <a:pt x="62045" y="1538"/>
                      <a:pt x="62045" y="1538"/>
                      <a:pt x="62045" y="1538"/>
                    </a:cubicBezTo>
                    <a:close/>
                    <a:moveTo>
                      <a:pt x="63750" y="6923"/>
                    </a:moveTo>
                    <a:cubicBezTo>
                      <a:pt x="63750" y="6923"/>
                      <a:pt x="63750" y="6923"/>
                      <a:pt x="63750" y="6923"/>
                    </a:cubicBezTo>
                    <a:cubicBezTo>
                      <a:pt x="63750" y="7307"/>
                      <a:pt x="63750" y="7307"/>
                      <a:pt x="63750" y="7692"/>
                    </a:cubicBezTo>
                    <a:cubicBezTo>
                      <a:pt x="63750" y="7692"/>
                      <a:pt x="63409" y="7692"/>
                      <a:pt x="63409" y="7692"/>
                    </a:cubicBezTo>
                    <a:cubicBezTo>
                      <a:pt x="63409" y="7692"/>
                      <a:pt x="63409" y="8076"/>
                      <a:pt x="63068" y="8076"/>
                    </a:cubicBezTo>
                    <a:cubicBezTo>
                      <a:pt x="63409" y="8076"/>
                      <a:pt x="63409" y="8076"/>
                      <a:pt x="63409" y="8076"/>
                    </a:cubicBezTo>
                    <a:cubicBezTo>
                      <a:pt x="63409" y="8076"/>
                      <a:pt x="63409" y="8076"/>
                      <a:pt x="63409" y="8461"/>
                    </a:cubicBezTo>
                    <a:cubicBezTo>
                      <a:pt x="63409" y="8461"/>
                      <a:pt x="63409" y="8461"/>
                      <a:pt x="63750" y="8461"/>
                    </a:cubicBezTo>
                    <a:cubicBezTo>
                      <a:pt x="63750" y="8461"/>
                      <a:pt x="63750" y="8461"/>
                      <a:pt x="63750" y="8461"/>
                    </a:cubicBezTo>
                    <a:cubicBezTo>
                      <a:pt x="63750" y="8461"/>
                      <a:pt x="63750" y="8461"/>
                      <a:pt x="63750" y="8461"/>
                    </a:cubicBezTo>
                    <a:cubicBezTo>
                      <a:pt x="63409" y="8461"/>
                      <a:pt x="63409" y="8461"/>
                      <a:pt x="63409" y="8461"/>
                    </a:cubicBezTo>
                    <a:cubicBezTo>
                      <a:pt x="63409" y="8076"/>
                      <a:pt x="63409" y="8076"/>
                      <a:pt x="63068" y="8076"/>
                    </a:cubicBezTo>
                    <a:cubicBezTo>
                      <a:pt x="63068" y="8076"/>
                      <a:pt x="63068" y="8076"/>
                      <a:pt x="63068" y="8076"/>
                    </a:cubicBezTo>
                    <a:cubicBezTo>
                      <a:pt x="63068" y="8076"/>
                      <a:pt x="62727" y="8076"/>
                      <a:pt x="62727" y="7692"/>
                    </a:cubicBezTo>
                    <a:cubicBezTo>
                      <a:pt x="62727" y="7692"/>
                      <a:pt x="62727" y="7307"/>
                      <a:pt x="62727" y="7307"/>
                    </a:cubicBezTo>
                    <a:cubicBezTo>
                      <a:pt x="62727" y="7307"/>
                      <a:pt x="62727" y="6923"/>
                      <a:pt x="62727" y="6923"/>
                    </a:cubicBezTo>
                    <a:cubicBezTo>
                      <a:pt x="62727" y="6923"/>
                      <a:pt x="62727" y="6923"/>
                      <a:pt x="62727" y="6923"/>
                    </a:cubicBezTo>
                    <a:cubicBezTo>
                      <a:pt x="62386" y="6923"/>
                      <a:pt x="62386" y="6923"/>
                      <a:pt x="62386" y="6923"/>
                    </a:cubicBezTo>
                    <a:cubicBezTo>
                      <a:pt x="62727" y="6923"/>
                      <a:pt x="62727" y="6923"/>
                      <a:pt x="62727" y="6923"/>
                    </a:cubicBezTo>
                    <a:cubicBezTo>
                      <a:pt x="62727" y="6923"/>
                      <a:pt x="62727" y="6923"/>
                      <a:pt x="62727" y="6923"/>
                    </a:cubicBezTo>
                    <a:cubicBezTo>
                      <a:pt x="62727" y="6923"/>
                      <a:pt x="62727" y="6923"/>
                      <a:pt x="62727" y="7307"/>
                    </a:cubicBezTo>
                    <a:cubicBezTo>
                      <a:pt x="63068" y="7307"/>
                      <a:pt x="63068" y="7307"/>
                      <a:pt x="63409" y="7307"/>
                    </a:cubicBezTo>
                    <a:cubicBezTo>
                      <a:pt x="63409" y="6923"/>
                      <a:pt x="63750" y="6923"/>
                      <a:pt x="63750" y="6923"/>
                    </a:cubicBezTo>
                    <a:cubicBezTo>
                      <a:pt x="63750" y="6923"/>
                      <a:pt x="63750" y="6923"/>
                      <a:pt x="63750" y="6923"/>
                    </a:cubicBezTo>
                    <a:cubicBezTo>
                      <a:pt x="63750" y="6923"/>
                      <a:pt x="63750" y="6923"/>
                      <a:pt x="63750" y="6923"/>
                    </a:cubicBezTo>
                    <a:cubicBezTo>
                      <a:pt x="63750" y="6923"/>
                      <a:pt x="63750" y="6923"/>
                      <a:pt x="63750" y="6923"/>
                    </a:cubicBezTo>
                    <a:close/>
                    <a:moveTo>
                      <a:pt x="64772" y="6153"/>
                    </a:moveTo>
                    <a:cubicBezTo>
                      <a:pt x="64431" y="6538"/>
                      <a:pt x="64431" y="6538"/>
                      <a:pt x="64090" y="6538"/>
                    </a:cubicBezTo>
                    <a:cubicBezTo>
                      <a:pt x="64090" y="6923"/>
                      <a:pt x="64090" y="6923"/>
                      <a:pt x="64090" y="6923"/>
                    </a:cubicBezTo>
                    <a:cubicBezTo>
                      <a:pt x="64090" y="6923"/>
                      <a:pt x="64090" y="6923"/>
                      <a:pt x="64090" y="6923"/>
                    </a:cubicBezTo>
                    <a:cubicBezTo>
                      <a:pt x="64090" y="6923"/>
                      <a:pt x="63750" y="6923"/>
                      <a:pt x="63750" y="6923"/>
                    </a:cubicBezTo>
                    <a:cubicBezTo>
                      <a:pt x="63750" y="6923"/>
                      <a:pt x="64090" y="6923"/>
                      <a:pt x="64090" y="6923"/>
                    </a:cubicBezTo>
                    <a:cubicBezTo>
                      <a:pt x="64090" y="6923"/>
                      <a:pt x="64090" y="6923"/>
                      <a:pt x="64090" y="6923"/>
                    </a:cubicBezTo>
                    <a:cubicBezTo>
                      <a:pt x="64090" y="6538"/>
                      <a:pt x="64090" y="6538"/>
                      <a:pt x="64090" y="6538"/>
                    </a:cubicBezTo>
                    <a:cubicBezTo>
                      <a:pt x="64090" y="6153"/>
                      <a:pt x="64431" y="6153"/>
                      <a:pt x="64431" y="6153"/>
                    </a:cubicBezTo>
                    <a:cubicBezTo>
                      <a:pt x="64431" y="6153"/>
                      <a:pt x="64431" y="6153"/>
                      <a:pt x="64431" y="6153"/>
                    </a:cubicBezTo>
                    <a:cubicBezTo>
                      <a:pt x="64431" y="6153"/>
                      <a:pt x="64431" y="6153"/>
                      <a:pt x="64431" y="6153"/>
                    </a:cubicBezTo>
                    <a:cubicBezTo>
                      <a:pt x="64431" y="6153"/>
                      <a:pt x="64090" y="5769"/>
                      <a:pt x="64090" y="5769"/>
                    </a:cubicBezTo>
                    <a:cubicBezTo>
                      <a:pt x="64090" y="5769"/>
                      <a:pt x="64090" y="5769"/>
                      <a:pt x="64090" y="5384"/>
                    </a:cubicBezTo>
                    <a:cubicBezTo>
                      <a:pt x="64090" y="5384"/>
                      <a:pt x="64090" y="5384"/>
                      <a:pt x="64090" y="5384"/>
                    </a:cubicBezTo>
                    <a:cubicBezTo>
                      <a:pt x="64090" y="5769"/>
                      <a:pt x="64431" y="5769"/>
                      <a:pt x="64431" y="5769"/>
                    </a:cubicBezTo>
                    <a:cubicBezTo>
                      <a:pt x="64431" y="5769"/>
                      <a:pt x="64431" y="5769"/>
                      <a:pt x="64431" y="6153"/>
                    </a:cubicBezTo>
                    <a:cubicBezTo>
                      <a:pt x="64431" y="6153"/>
                      <a:pt x="64431" y="6153"/>
                      <a:pt x="64431" y="6153"/>
                    </a:cubicBezTo>
                    <a:cubicBezTo>
                      <a:pt x="64431" y="6153"/>
                      <a:pt x="64431" y="6153"/>
                      <a:pt x="64431" y="6153"/>
                    </a:cubicBezTo>
                    <a:cubicBezTo>
                      <a:pt x="64431" y="6153"/>
                      <a:pt x="64772" y="6153"/>
                      <a:pt x="64772" y="6153"/>
                    </a:cubicBezTo>
                    <a:cubicBezTo>
                      <a:pt x="64772" y="6153"/>
                      <a:pt x="64772" y="6153"/>
                      <a:pt x="64772" y="6153"/>
                    </a:cubicBezTo>
                    <a:cubicBezTo>
                      <a:pt x="64772" y="6153"/>
                      <a:pt x="64772" y="6153"/>
                      <a:pt x="64772" y="6153"/>
                    </a:cubicBezTo>
                    <a:close/>
                    <a:moveTo>
                      <a:pt x="66136" y="6153"/>
                    </a:moveTo>
                    <a:cubicBezTo>
                      <a:pt x="65795" y="6153"/>
                      <a:pt x="65795" y="6153"/>
                      <a:pt x="65795" y="6153"/>
                    </a:cubicBezTo>
                    <a:cubicBezTo>
                      <a:pt x="66136" y="6153"/>
                      <a:pt x="66136" y="6153"/>
                      <a:pt x="66136" y="6153"/>
                    </a:cubicBezTo>
                    <a:close/>
                    <a:moveTo>
                      <a:pt x="67159" y="47692"/>
                    </a:moveTo>
                    <a:cubicBezTo>
                      <a:pt x="67159" y="47692"/>
                      <a:pt x="67159" y="47692"/>
                      <a:pt x="66818" y="47692"/>
                    </a:cubicBezTo>
                    <a:cubicBezTo>
                      <a:pt x="66818" y="47692"/>
                      <a:pt x="66477" y="47692"/>
                      <a:pt x="66136" y="47307"/>
                    </a:cubicBezTo>
                    <a:cubicBezTo>
                      <a:pt x="66136" y="47307"/>
                      <a:pt x="66136" y="47307"/>
                      <a:pt x="66136" y="47307"/>
                    </a:cubicBezTo>
                    <a:cubicBezTo>
                      <a:pt x="66136" y="46923"/>
                      <a:pt x="66136" y="46923"/>
                      <a:pt x="66136" y="46923"/>
                    </a:cubicBezTo>
                    <a:cubicBezTo>
                      <a:pt x="66136" y="46923"/>
                      <a:pt x="66136" y="46923"/>
                      <a:pt x="66477" y="46923"/>
                    </a:cubicBezTo>
                    <a:cubicBezTo>
                      <a:pt x="66477" y="47307"/>
                      <a:pt x="66477" y="47307"/>
                      <a:pt x="66818" y="47307"/>
                    </a:cubicBezTo>
                    <a:cubicBezTo>
                      <a:pt x="66818" y="47307"/>
                      <a:pt x="67159" y="47307"/>
                      <a:pt x="67159" y="47692"/>
                    </a:cubicBezTo>
                    <a:cubicBezTo>
                      <a:pt x="67159" y="47692"/>
                      <a:pt x="67159" y="47692"/>
                      <a:pt x="67159" y="47692"/>
                    </a:cubicBezTo>
                    <a:cubicBezTo>
                      <a:pt x="67159" y="47692"/>
                      <a:pt x="67159" y="47692"/>
                      <a:pt x="67159" y="47692"/>
                    </a:cubicBezTo>
                    <a:close/>
                    <a:moveTo>
                      <a:pt x="67159" y="10000"/>
                    </a:move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lose/>
                    <a:moveTo>
                      <a:pt x="71590" y="44615"/>
                    </a:moveTo>
                    <a:cubicBezTo>
                      <a:pt x="71590" y="44615"/>
                      <a:pt x="71590" y="44615"/>
                      <a:pt x="71590" y="44615"/>
                    </a:cubicBezTo>
                    <a:cubicBezTo>
                      <a:pt x="71590" y="44615"/>
                      <a:pt x="71590" y="44615"/>
                      <a:pt x="71590" y="44230"/>
                    </a:cubicBezTo>
                    <a:cubicBezTo>
                      <a:pt x="71590" y="44230"/>
                      <a:pt x="71590" y="44230"/>
                      <a:pt x="71590" y="44230"/>
                    </a:cubicBezTo>
                    <a:cubicBezTo>
                      <a:pt x="71590" y="44230"/>
                      <a:pt x="71590" y="44230"/>
                      <a:pt x="71931" y="44230"/>
                    </a:cubicBezTo>
                    <a:cubicBezTo>
                      <a:pt x="71931" y="44230"/>
                      <a:pt x="71931" y="44615"/>
                      <a:pt x="71931" y="44615"/>
                    </a:cubicBezTo>
                    <a:cubicBezTo>
                      <a:pt x="71931" y="44615"/>
                      <a:pt x="71931" y="44615"/>
                      <a:pt x="71590" y="44615"/>
                    </a:cubicBezTo>
                    <a:close/>
                    <a:moveTo>
                      <a:pt x="71931" y="46923"/>
                    </a:moveTo>
                    <a:cubicBezTo>
                      <a:pt x="71931" y="46923"/>
                      <a:pt x="71931" y="46923"/>
                      <a:pt x="71931" y="46923"/>
                    </a:cubicBezTo>
                    <a:cubicBezTo>
                      <a:pt x="71931" y="47307"/>
                      <a:pt x="71931" y="47307"/>
                      <a:pt x="71931" y="47307"/>
                    </a:cubicBezTo>
                    <a:cubicBezTo>
                      <a:pt x="71931" y="47307"/>
                      <a:pt x="71931" y="46923"/>
                      <a:pt x="71931" y="46923"/>
                    </a:cubicBezTo>
                    <a:cubicBezTo>
                      <a:pt x="71931" y="46923"/>
                      <a:pt x="71931" y="46923"/>
                      <a:pt x="71931" y="46923"/>
                    </a:cubicBezTo>
                    <a:cubicBezTo>
                      <a:pt x="71931" y="46923"/>
                      <a:pt x="71931" y="46923"/>
                      <a:pt x="71931" y="46923"/>
                    </a:cubicBezTo>
                    <a:cubicBezTo>
                      <a:pt x="72272" y="46923"/>
                      <a:pt x="72272" y="46923"/>
                      <a:pt x="71931" y="46923"/>
                    </a:cubicBezTo>
                    <a:close/>
                    <a:moveTo>
                      <a:pt x="72272" y="45769"/>
                    </a:moveTo>
                    <a:cubicBezTo>
                      <a:pt x="72272" y="45769"/>
                      <a:pt x="72272" y="45769"/>
                      <a:pt x="72272" y="45769"/>
                    </a:cubicBezTo>
                    <a:cubicBezTo>
                      <a:pt x="72272" y="45769"/>
                      <a:pt x="72272" y="45769"/>
                      <a:pt x="72272" y="45769"/>
                    </a:cubicBezTo>
                    <a:cubicBezTo>
                      <a:pt x="72613" y="45769"/>
                      <a:pt x="72613" y="45769"/>
                      <a:pt x="72613" y="45769"/>
                    </a:cubicBezTo>
                    <a:lnTo>
                      <a:pt x="72272" y="45769"/>
                    </a:lnTo>
                    <a:close/>
                    <a:moveTo>
                      <a:pt x="75681" y="37307"/>
                    </a:moveTo>
                    <a:cubicBezTo>
                      <a:pt x="75681" y="37307"/>
                      <a:pt x="75681" y="37307"/>
                      <a:pt x="75681" y="37307"/>
                    </a:cubicBezTo>
                    <a:cubicBezTo>
                      <a:pt x="75681" y="36923"/>
                      <a:pt x="75340" y="36923"/>
                      <a:pt x="75340" y="36538"/>
                    </a:cubicBezTo>
                    <a:cubicBezTo>
                      <a:pt x="75340" y="36538"/>
                      <a:pt x="75340" y="36538"/>
                      <a:pt x="75340" y="36538"/>
                    </a:cubicBezTo>
                    <a:cubicBezTo>
                      <a:pt x="75340" y="36538"/>
                      <a:pt x="75340" y="36538"/>
                      <a:pt x="75681" y="36538"/>
                    </a:cubicBezTo>
                    <a:cubicBezTo>
                      <a:pt x="75681" y="36538"/>
                      <a:pt x="75681" y="36923"/>
                      <a:pt x="75681" y="36923"/>
                    </a:cubicBezTo>
                    <a:cubicBezTo>
                      <a:pt x="75681" y="36923"/>
                      <a:pt x="75681" y="36923"/>
                      <a:pt x="75681" y="37307"/>
                    </a:cubicBezTo>
                    <a:cubicBezTo>
                      <a:pt x="76022" y="37307"/>
                      <a:pt x="75681" y="37307"/>
                      <a:pt x="75681" y="37307"/>
                    </a:cubicBezTo>
                    <a:close/>
                    <a:moveTo>
                      <a:pt x="75681" y="36153"/>
                    </a:moveTo>
                    <a:cubicBezTo>
                      <a:pt x="75681" y="36153"/>
                      <a:pt x="75681" y="36153"/>
                      <a:pt x="76022" y="36153"/>
                    </a:cubicBezTo>
                    <a:cubicBezTo>
                      <a:pt x="76022" y="36153"/>
                      <a:pt x="76022" y="36153"/>
                      <a:pt x="76022" y="36153"/>
                    </a:cubicBezTo>
                    <a:cubicBezTo>
                      <a:pt x="76022" y="36153"/>
                      <a:pt x="75681" y="36153"/>
                      <a:pt x="75681" y="36153"/>
                    </a:cubicBezTo>
                    <a:close/>
                    <a:moveTo>
                      <a:pt x="76363" y="43076"/>
                    </a:moveTo>
                    <a:cubicBezTo>
                      <a:pt x="76363" y="43076"/>
                      <a:pt x="76363" y="43076"/>
                      <a:pt x="76363" y="43076"/>
                    </a:cubicBezTo>
                    <a:cubicBezTo>
                      <a:pt x="76363" y="43076"/>
                      <a:pt x="76363" y="43076"/>
                      <a:pt x="76363" y="43076"/>
                    </a:cubicBezTo>
                    <a:cubicBezTo>
                      <a:pt x="76363" y="43076"/>
                      <a:pt x="76363" y="43076"/>
                      <a:pt x="76363" y="42692"/>
                    </a:cubicBezTo>
                    <a:cubicBezTo>
                      <a:pt x="76363" y="42692"/>
                      <a:pt x="76363" y="42692"/>
                      <a:pt x="76363" y="42692"/>
                    </a:cubicBezTo>
                    <a:cubicBezTo>
                      <a:pt x="76363" y="42692"/>
                      <a:pt x="76363" y="42692"/>
                      <a:pt x="76363" y="43076"/>
                    </a:cubicBezTo>
                    <a:cubicBezTo>
                      <a:pt x="76363" y="43076"/>
                      <a:pt x="76363" y="43076"/>
                      <a:pt x="76363" y="43076"/>
                    </a:cubicBezTo>
                    <a:close/>
                    <a:moveTo>
                      <a:pt x="78750" y="41923"/>
                    </a:moveTo>
                    <a:cubicBezTo>
                      <a:pt x="78750" y="41923"/>
                      <a:pt x="78750" y="41923"/>
                      <a:pt x="78750" y="41923"/>
                    </a:cubicBezTo>
                    <a:cubicBezTo>
                      <a:pt x="78750" y="41923"/>
                      <a:pt x="78750" y="41538"/>
                      <a:pt x="79090" y="41538"/>
                    </a:cubicBezTo>
                    <a:cubicBezTo>
                      <a:pt x="79090" y="41538"/>
                      <a:pt x="79090" y="41538"/>
                      <a:pt x="79090" y="41538"/>
                    </a:cubicBezTo>
                    <a:cubicBezTo>
                      <a:pt x="78750" y="41538"/>
                      <a:pt x="78750" y="41538"/>
                      <a:pt x="78750" y="41538"/>
                    </a:cubicBezTo>
                    <a:cubicBezTo>
                      <a:pt x="79090" y="41538"/>
                      <a:pt x="79090" y="41538"/>
                      <a:pt x="79090" y="41538"/>
                    </a:cubicBezTo>
                    <a:cubicBezTo>
                      <a:pt x="79090" y="41538"/>
                      <a:pt x="79090" y="41538"/>
                      <a:pt x="79090" y="41538"/>
                    </a:cubicBezTo>
                    <a:cubicBezTo>
                      <a:pt x="79090" y="41538"/>
                      <a:pt x="79090" y="41538"/>
                      <a:pt x="79090" y="41538"/>
                    </a:cubicBezTo>
                    <a:cubicBezTo>
                      <a:pt x="79431" y="41538"/>
                      <a:pt x="79431" y="41538"/>
                      <a:pt x="79431" y="41538"/>
                    </a:cubicBezTo>
                    <a:cubicBezTo>
                      <a:pt x="79431" y="41153"/>
                      <a:pt x="79772" y="40769"/>
                      <a:pt x="79772" y="40769"/>
                    </a:cubicBezTo>
                    <a:cubicBezTo>
                      <a:pt x="79772" y="40384"/>
                      <a:pt x="79772" y="40384"/>
                      <a:pt x="79772" y="40384"/>
                    </a:cubicBezTo>
                    <a:cubicBezTo>
                      <a:pt x="80113" y="40000"/>
                      <a:pt x="80113" y="39615"/>
                      <a:pt x="80113" y="39615"/>
                    </a:cubicBezTo>
                    <a:cubicBezTo>
                      <a:pt x="80454" y="38846"/>
                      <a:pt x="80454" y="37692"/>
                      <a:pt x="80454" y="36923"/>
                    </a:cubicBezTo>
                    <a:cubicBezTo>
                      <a:pt x="80454" y="36923"/>
                      <a:pt x="80454" y="36538"/>
                      <a:pt x="80454" y="36538"/>
                    </a:cubicBezTo>
                    <a:cubicBezTo>
                      <a:pt x="80454" y="36538"/>
                      <a:pt x="80454" y="36538"/>
                      <a:pt x="80454" y="36538"/>
                    </a:cubicBezTo>
                    <a:cubicBezTo>
                      <a:pt x="80454" y="36538"/>
                      <a:pt x="80795" y="36538"/>
                      <a:pt x="80795" y="36538"/>
                    </a:cubicBezTo>
                    <a:cubicBezTo>
                      <a:pt x="80795" y="36923"/>
                      <a:pt x="80795" y="37307"/>
                      <a:pt x="80795" y="37692"/>
                    </a:cubicBezTo>
                    <a:cubicBezTo>
                      <a:pt x="80795" y="38076"/>
                      <a:pt x="80795" y="38076"/>
                      <a:pt x="81136" y="38461"/>
                    </a:cubicBezTo>
                    <a:cubicBezTo>
                      <a:pt x="81136" y="38461"/>
                      <a:pt x="81136" y="38846"/>
                      <a:pt x="80795" y="38846"/>
                    </a:cubicBezTo>
                    <a:cubicBezTo>
                      <a:pt x="80795" y="39230"/>
                      <a:pt x="80795" y="39230"/>
                      <a:pt x="80795" y="39230"/>
                    </a:cubicBezTo>
                    <a:cubicBezTo>
                      <a:pt x="80795" y="39615"/>
                      <a:pt x="81136" y="39615"/>
                      <a:pt x="80795" y="39615"/>
                    </a:cubicBezTo>
                    <a:cubicBezTo>
                      <a:pt x="80795" y="40000"/>
                      <a:pt x="80454" y="40384"/>
                      <a:pt x="80113" y="40769"/>
                    </a:cubicBezTo>
                    <a:cubicBezTo>
                      <a:pt x="79772" y="41153"/>
                      <a:pt x="79772" y="41153"/>
                      <a:pt x="79772" y="41538"/>
                    </a:cubicBezTo>
                    <a:cubicBezTo>
                      <a:pt x="79772" y="41538"/>
                      <a:pt x="79772" y="41923"/>
                      <a:pt x="79431" y="41923"/>
                    </a:cubicBezTo>
                    <a:cubicBezTo>
                      <a:pt x="79431" y="41923"/>
                      <a:pt x="79090" y="42307"/>
                      <a:pt x="78750" y="41923"/>
                    </a:cubicBezTo>
                    <a:cubicBezTo>
                      <a:pt x="78750" y="41923"/>
                      <a:pt x="78750" y="41923"/>
                      <a:pt x="78750" y="41923"/>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9" name="Shape 1319"/>
              <p:cNvSpPr/>
              <p:nvPr/>
            </p:nvSpPr>
            <p:spPr>
              <a:xfrm>
                <a:off x="5962983" y="2904162"/>
                <a:ext cx="0" cy="3175"/>
              </a:xfrm>
              <a:custGeom>
                <a:pathLst>
                  <a:path extrusionOk="0" h="120000" w="120000">
                    <a:moveTo>
                      <a:pt x="0" y="0"/>
                    </a:moveTo>
                    <a:cubicBezTo>
                      <a:pt x="0" y="0"/>
                      <a:pt x="0" y="0"/>
                      <a:pt x="0" y="0"/>
                    </a:cubicBezTo>
                    <a:cubicBezTo>
                      <a:pt x="0" y="0"/>
                      <a:pt x="0" y="120000"/>
                      <a:pt x="0" y="120000"/>
                    </a:cubicBezTo>
                    <a:lnTo>
                      <a:pt x="0" y="0"/>
                    </a:ln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0" name="Shape 1320"/>
              <p:cNvSpPr/>
              <p:nvPr/>
            </p:nvSpPr>
            <p:spPr>
              <a:xfrm>
                <a:off x="5366095" y="2677154"/>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1" name="Shape 1321"/>
              <p:cNvSpPr/>
              <p:nvPr/>
            </p:nvSpPr>
            <p:spPr>
              <a:xfrm>
                <a:off x="4856518" y="2975598"/>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2" name="Shape 1322"/>
              <p:cNvSpPr/>
              <p:nvPr/>
            </p:nvSpPr>
            <p:spPr>
              <a:xfrm>
                <a:off x="4661259" y="2283462"/>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3" name="Shape 1323"/>
              <p:cNvSpPr/>
              <p:nvPr/>
            </p:nvSpPr>
            <p:spPr>
              <a:xfrm>
                <a:off x="4678722" y="2348548"/>
                <a:ext cx="39687" cy="39687"/>
              </a:xfrm>
              <a:custGeom>
                <a:pathLst>
                  <a:path extrusionOk="0" h="120000" w="120000">
                    <a:moveTo>
                      <a:pt x="32727" y="10909"/>
                    </a:moveTo>
                    <a:cubicBezTo>
                      <a:pt x="32727" y="10909"/>
                      <a:pt x="32727" y="10909"/>
                      <a:pt x="32727" y="10909"/>
                    </a:cubicBezTo>
                    <a:cubicBezTo>
                      <a:pt x="32727" y="10909"/>
                      <a:pt x="32727" y="10909"/>
                      <a:pt x="32727" y="10909"/>
                    </a:cubicBezTo>
                    <a:cubicBezTo>
                      <a:pt x="32727" y="21818"/>
                      <a:pt x="32727" y="21818"/>
                      <a:pt x="32727" y="21818"/>
                    </a:cubicBezTo>
                    <a:cubicBezTo>
                      <a:pt x="21818" y="43636"/>
                      <a:pt x="10909" y="54545"/>
                      <a:pt x="10909" y="76363"/>
                    </a:cubicBezTo>
                    <a:cubicBezTo>
                      <a:pt x="10909" y="76363"/>
                      <a:pt x="10909" y="76363"/>
                      <a:pt x="0" y="87272"/>
                    </a:cubicBezTo>
                    <a:cubicBezTo>
                      <a:pt x="0" y="87272"/>
                      <a:pt x="0" y="87272"/>
                      <a:pt x="0" y="87272"/>
                    </a:cubicBezTo>
                    <a:cubicBezTo>
                      <a:pt x="0" y="87272"/>
                      <a:pt x="0" y="98181"/>
                      <a:pt x="0" y="98181"/>
                    </a:cubicBezTo>
                    <a:cubicBezTo>
                      <a:pt x="0" y="98181"/>
                      <a:pt x="0" y="98181"/>
                      <a:pt x="10909" y="98181"/>
                    </a:cubicBezTo>
                    <a:cubicBezTo>
                      <a:pt x="10909" y="98181"/>
                      <a:pt x="10909" y="109090"/>
                      <a:pt x="10909" y="109090"/>
                    </a:cubicBezTo>
                    <a:cubicBezTo>
                      <a:pt x="10909" y="109090"/>
                      <a:pt x="10909" y="109090"/>
                      <a:pt x="10909" y="120000"/>
                    </a:cubicBezTo>
                    <a:cubicBezTo>
                      <a:pt x="10909" y="120000"/>
                      <a:pt x="10909" y="120000"/>
                      <a:pt x="21818" y="120000"/>
                    </a:cubicBezTo>
                    <a:cubicBezTo>
                      <a:pt x="21818" y="120000"/>
                      <a:pt x="32727" y="120000"/>
                      <a:pt x="32727" y="120000"/>
                    </a:cubicBezTo>
                    <a:cubicBezTo>
                      <a:pt x="43636" y="109090"/>
                      <a:pt x="54545" y="109090"/>
                      <a:pt x="65454" y="87272"/>
                    </a:cubicBezTo>
                    <a:cubicBezTo>
                      <a:pt x="65454" y="87272"/>
                      <a:pt x="65454" y="87272"/>
                      <a:pt x="65454" y="87272"/>
                    </a:cubicBezTo>
                    <a:cubicBezTo>
                      <a:pt x="76363" y="98181"/>
                      <a:pt x="76363" y="98181"/>
                      <a:pt x="76363" y="109090"/>
                    </a:cubicBezTo>
                    <a:cubicBezTo>
                      <a:pt x="76363" y="109090"/>
                      <a:pt x="76363" y="109090"/>
                      <a:pt x="76363" y="109090"/>
                    </a:cubicBezTo>
                    <a:cubicBezTo>
                      <a:pt x="87272" y="109090"/>
                      <a:pt x="98181" y="120000"/>
                      <a:pt x="98181" y="120000"/>
                    </a:cubicBezTo>
                    <a:cubicBezTo>
                      <a:pt x="98181" y="120000"/>
                      <a:pt x="109090" y="120000"/>
                      <a:pt x="109090" y="120000"/>
                    </a:cubicBezTo>
                    <a:cubicBezTo>
                      <a:pt x="109090" y="120000"/>
                      <a:pt x="109090" y="109090"/>
                      <a:pt x="120000" y="109090"/>
                    </a:cubicBezTo>
                    <a:cubicBezTo>
                      <a:pt x="120000" y="109090"/>
                      <a:pt x="120000" y="98181"/>
                      <a:pt x="109090" y="98181"/>
                    </a:cubicBezTo>
                    <a:cubicBezTo>
                      <a:pt x="109090" y="98181"/>
                      <a:pt x="109090" y="98181"/>
                      <a:pt x="109090" y="98181"/>
                    </a:cubicBezTo>
                    <a:cubicBezTo>
                      <a:pt x="109090" y="98181"/>
                      <a:pt x="98181" y="87272"/>
                      <a:pt x="98181" y="87272"/>
                    </a:cubicBezTo>
                    <a:cubicBezTo>
                      <a:pt x="98181" y="76363"/>
                      <a:pt x="98181" y="65454"/>
                      <a:pt x="98181" y="65454"/>
                    </a:cubicBezTo>
                    <a:cubicBezTo>
                      <a:pt x="87272" y="65454"/>
                      <a:pt x="87272" y="54545"/>
                      <a:pt x="87272" y="54545"/>
                    </a:cubicBezTo>
                    <a:cubicBezTo>
                      <a:pt x="76363" y="43636"/>
                      <a:pt x="65454" y="43636"/>
                      <a:pt x="65454" y="32727"/>
                    </a:cubicBezTo>
                    <a:cubicBezTo>
                      <a:pt x="65454" y="32727"/>
                      <a:pt x="65454" y="32727"/>
                      <a:pt x="54545" y="32727"/>
                    </a:cubicBezTo>
                    <a:cubicBezTo>
                      <a:pt x="54545" y="21818"/>
                      <a:pt x="54545" y="21818"/>
                      <a:pt x="54545" y="21818"/>
                    </a:cubicBezTo>
                    <a:cubicBezTo>
                      <a:pt x="65454" y="21818"/>
                      <a:pt x="65454" y="10909"/>
                      <a:pt x="65454" y="10909"/>
                    </a:cubicBezTo>
                    <a:cubicBezTo>
                      <a:pt x="65454" y="10909"/>
                      <a:pt x="65454" y="10909"/>
                      <a:pt x="65454" y="10909"/>
                    </a:cubicBezTo>
                    <a:cubicBezTo>
                      <a:pt x="65454" y="0"/>
                      <a:pt x="65454" y="0"/>
                      <a:pt x="65454" y="10909"/>
                    </a:cubicBezTo>
                    <a:cubicBezTo>
                      <a:pt x="54545" y="10909"/>
                      <a:pt x="54545" y="10909"/>
                      <a:pt x="54545" y="10909"/>
                    </a:cubicBezTo>
                    <a:cubicBezTo>
                      <a:pt x="43636" y="10909"/>
                      <a:pt x="43636" y="10909"/>
                      <a:pt x="43636" y="10909"/>
                    </a:cubicBezTo>
                    <a:cubicBezTo>
                      <a:pt x="43636" y="10909"/>
                      <a:pt x="32727" y="10909"/>
                      <a:pt x="32727" y="10909"/>
                    </a:cubicBezTo>
                    <a:cubicBezTo>
                      <a:pt x="32727" y="10909"/>
                      <a:pt x="32727" y="10909"/>
                      <a:pt x="32727" y="10909"/>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4" name="Shape 1324"/>
              <p:cNvSpPr/>
              <p:nvPr/>
            </p:nvSpPr>
            <p:spPr>
              <a:xfrm>
                <a:off x="4740633" y="3443901"/>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5" name="Shape 1325"/>
              <p:cNvSpPr/>
              <p:nvPr/>
            </p:nvSpPr>
            <p:spPr>
              <a:xfrm>
                <a:off x="4729521" y="2294574"/>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6" name="Shape 1326"/>
              <p:cNvSpPr/>
              <p:nvPr/>
            </p:nvSpPr>
            <p:spPr>
              <a:xfrm>
                <a:off x="4788257" y="2597781"/>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7" name="Shape 1327"/>
              <p:cNvSpPr/>
              <p:nvPr/>
            </p:nvSpPr>
            <p:spPr>
              <a:xfrm>
                <a:off x="4754920" y="3455014"/>
                <a:ext cx="0" cy="0"/>
              </a:xfrm>
              <a:custGeom>
                <a:pathLst>
                  <a:path extrusionOk="0" h="120000" w="120000">
                    <a:moveTo>
                      <a:pt x="0" y="0"/>
                    </a:moveTo>
                    <a:cubicBezTo>
                      <a:pt x="0" y="0"/>
                      <a:pt x="0" y="0"/>
                      <a:pt x="0" y="0"/>
                    </a:cubicBezTo>
                    <a:cubicBezTo>
                      <a:pt x="0" y="0"/>
                      <a:pt x="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8" name="Shape 1328"/>
              <p:cNvSpPr/>
              <p:nvPr/>
            </p:nvSpPr>
            <p:spPr>
              <a:xfrm>
                <a:off x="4262805" y="2356486"/>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9" name="Shape 1329"/>
              <p:cNvSpPr/>
              <p:nvPr/>
            </p:nvSpPr>
            <p:spPr>
              <a:xfrm>
                <a:off x="4111996" y="2150115"/>
                <a:ext cx="857232" cy="1309661"/>
              </a:xfrm>
              <a:custGeom>
                <a:pathLst>
                  <a:path extrusionOk="0" h="120000" w="120000">
                    <a:moveTo>
                      <a:pt x="118987" y="79338"/>
                    </a:moveTo>
                    <a:cubicBezTo>
                      <a:pt x="118987" y="79338"/>
                      <a:pt x="118987" y="79338"/>
                      <a:pt x="118987" y="79338"/>
                    </a:cubicBezTo>
                    <a:cubicBezTo>
                      <a:pt x="118481" y="79338"/>
                      <a:pt x="118481" y="79338"/>
                      <a:pt x="117974" y="79338"/>
                    </a:cubicBezTo>
                    <a:cubicBezTo>
                      <a:pt x="117974" y="79338"/>
                      <a:pt x="117468" y="79338"/>
                      <a:pt x="117468" y="79008"/>
                    </a:cubicBezTo>
                    <a:cubicBezTo>
                      <a:pt x="116962" y="79008"/>
                      <a:pt x="116455" y="78677"/>
                      <a:pt x="116455" y="78677"/>
                    </a:cubicBezTo>
                    <a:cubicBezTo>
                      <a:pt x="115949" y="78016"/>
                      <a:pt x="115443" y="78016"/>
                      <a:pt x="114936" y="77685"/>
                    </a:cubicBezTo>
                    <a:cubicBezTo>
                      <a:pt x="114430" y="77685"/>
                      <a:pt x="113924" y="77685"/>
                      <a:pt x="113924" y="77685"/>
                    </a:cubicBezTo>
                    <a:cubicBezTo>
                      <a:pt x="112911" y="77685"/>
                      <a:pt x="111898" y="77685"/>
                      <a:pt x="110886" y="77355"/>
                    </a:cubicBezTo>
                    <a:cubicBezTo>
                      <a:pt x="110886" y="77355"/>
                      <a:pt x="110379" y="77355"/>
                      <a:pt x="110379" y="77355"/>
                    </a:cubicBezTo>
                    <a:cubicBezTo>
                      <a:pt x="110379" y="77355"/>
                      <a:pt x="110379" y="77355"/>
                      <a:pt x="109873" y="77685"/>
                    </a:cubicBezTo>
                    <a:cubicBezTo>
                      <a:pt x="109873" y="77685"/>
                      <a:pt x="109873" y="77685"/>
                      <a:pt x="109873" y="77355"/>
                    </a:cubicBezTo>
                    <a:cubicBezTo>
                      <a:pt x="109873" y="77355"/>
                      <a:pt x="109873" y="77024"/>
                      <a:pt x="109367" y="77024"/>
                    </a:cubicBezTo>
                    <a:cubicBezTo>
                      <a:pt x="109367" y="77024"/>
                      <a:pt x="109367" y="76694"/>
                      <a:pt x="109367" y="76694"/>
                    </a:cubicBezTo>
                    <a:cubicBezTo>
                      <a:pt x="108354" y="76694"/>
                      <a:pt x="108354" y="76694"/>
                      <a:pt x="107848" y="76363"/>
                    </a:cubicBezTo>
                    <a:cubicBezTo>
                      <a:pt x="107341" y="76363"/>
                      <a:pt x="106835" y="76363"/>
                      <a:pt x="106329" y="76363"/>
                    </a:cubicBezTo>
                    <a:cubicBezTo>
                      <a:pt x="105822" y="76363"/>
                      <a:pt x="105822" y="76363"/>
                      <a:pt x="105822" y="76363"/>
                    </a:cubicBezTo>
                    <a:cubicBezTo>
                      <a:pt x="105316" y="76694"/>
                      <a:pt x="105316" y="76694"/>
                      <a:pt x="105316" y="76694"/>
                    </a:cubicBezTo>
                    <a:cubicBezTo>
                      <a:pt x="105316" y="76694"/>
                      <a:pt x="105316" y="76363"/>
                      <a:pt x="105316" y="76363"/>
                    </a:cubicBezTo>
                    <a:cubicBezTo>
                      <a:pt x="105316" y="76363"/>
                      <a:pt x="105316" y="76363"/>
                      <a:pt x="105316" y="76363"/>
                    </a:cubicBezTo>
                    <a:cubicBezTo>
                      <a:pt x="105316" y="76033"/>
                      <a:pt x="105316" y="76033"/>
                      <a:pt x="105316" y="76033"/>
                    </a:cubicBezTo>
                    <a:cubicBezTo>
                      <a:pt x="104810" y="75702"/>
                      <a:pt x="104303" y="75702"/>
                      <a:pt x="104303" y="75702"/>
                    </a:cubicBezTo>
                    <a:cubicBezTo>
                      <a:pt x="104303" y="75702"/>
                      <a:pt x="104303" y="75702"/>
                      <a:pt x="104303" y="75702"/>
                    </a:cubicBezTo>
                    <a:cubicBezTo>
                      <a:pt x="104303" y="75702"/>
                      <a:pt x="104303" y="75702"/>
                      <a:pt x="104303" y="75702"/>
                    </a:cubicBezTo>
                    <a:cubicBezTo>
                      <a:pt x="104303" y="76033"/>
                      <a:pt x="104303" y="76033"/>
                      <a:pt x="104303" y="76033"/>
                    </a:cubicBezTo>
                    <a:cubicBezTo>
                      <a:pt x="104303" y="75702"/>
                      <a:pt x="104303" y="75702"/>
                      <a:pt x="104303" y="75702"/>
                    </a:cubicBezTo>
                    <a:cubicBezTo>
                      <a:pt x="104303" y="75702"/>
                      <a:pt x="104303" y="75702"/>
                      <a:pt x="104303" y="75702"/>
                    </a:cubicBezTo>
                    <a:cubicBezTo>
                      <a:pt x="103797" y="75702"/>
                      <a:pt x="103291" y="75702"/>
                      <a:pt x="103291" y="76033"/>
                    </a:cubicBezTo>
                    <a:cubicBezTo>
                      <a:pt x="103291" y="75702"/>
                      <a:pt x="102784" y="75702"/>
                      <a:pt x="102784" y="75702"/>
                    </a:cubicBezTo>
                    <a:cubicBezTo>
                      <a:pt x="102784" y="75702"/>
                      <a:pt x="103291" y="75702"/>
                      <a:pt x="103797" y="75371"/>
                    </a:cubicBezTo>
                    <a:cubicBezTo>
                      <a:pt x="103797" y="75371"/>
                      <a:pt x="103797" y="75041"/>
                      <a:pt x="103797" y="75041"/>
                    </a:cubicBezTo>
                    <a:cubicBezTo>
                      <a:pt x="103797" y="74710"/>
                      <a:pt x="103797" y="74710"/>
                      <a:pt x="103797" y="74380"/>
                    </a:cubicBezTo>
                    <a:cubicBezTo>
                      <a:pt x="103797" y="74380"/>
                      <a:pt x="103797" y="74380"/>
                      <a:pt x="103291" y="74049"/>
                    </a:cubicBezTo>
                    <a:cubicBezTo>
                      <a:pt x="102784" y="73719"/>
                      <a:pt x="102784" y="73719"/>
                      <a:pt x="102784" y="73388"/>
                    </a:cubicBezTo>
                    <a:cubicBezTo>
                      <a:pt x="102784" y="73057"/>
                      <a:pt x="102278" y="73057"/>
                      <a:pt x="102278" y="72727"/>
                    </a:cubicBezTo>
                    <a:cubicBezTo>
                      <a:pt x="101772" y="72396"/>
                      <a:pt x="100759" y="71735"/>
                      <a:pt x="99746" y="71735"/>
                    </a:cubicBezTo>
                    <a:cubicBezTo>
                      <a:pt x="99746" y="71735"/>
                      <a:pt x="99746" y="71735"/>
                      <a:pt x="99746" y="71735"/>
                    </a:cubicBezTo>
                    <a:cubicBezTo>
                      <a:pt x="99240" y="71404"/>
                      <a:pt x="98734" y="71404"/>
                      <a:pt x="98227" y="71404"/>
                    </a:cubicBezTo>
                    <a:cubicBezTo>
                      <a:pt x="97721" y="71404"/>
                      <a:pt x="97215" y="71404"/>
                      <a:pt x="96708" y="71404"/>
                    </a:cubicBezTo>
                    <a:cubicBezTo>
                      <a:pt x="96708" y="71404"/>
                      <a:pt x="96708" y="71404"/>
                      <a:pt x="96708" y="71404"/>
                    </a:cubicBezTo>
                    <a:cubicBezTo>
                      <a:pt x="96202" y="71404"/>
                      <a:pt x="95696" y="71074"/>
                      <a:pt x="95189" y="71074"/>
                    </a:cubicBezTo>
                    <a:cubicBezTo>
                      <a:pt x="95189" y="71074"/>
                      <a:pt x="95189" y="70743"/>
                      <a:pt x="95189" y="70743"/>
                    </a:cubicBezTo>
                    <a:cubicBezTo>
                      <a:pt x="95189" y="70743"/>
                      <a:pt x="95189" y="70413"/>
                      <a:pt x="94683" y="70413"/>
                    </a:cubicBezTo>
                    <a:cubicBezTo>
                      <a:pt x="94683" y="70413"/>
                      <a:pt x="94177" y="70082"/>
                      <a:pt x="94177" y="70082"/>
                    </a:cubicBezTo>
                    <a:cubicBezTo>
                      <a:pt x="93670" y="69752"/>
                      <a:pt x="93670" y="69752"/>
                      <a:pt x="93164" y="69752"/>
                    </a:cubicBezTo>
                    <a:cubicBezTo>
                      <a:pt x="93164" y="69752"/>
                      <a:pt x="92658" y="69752"/>
                      <a:pt x="92658" y="69752"/>
                    </a:cubicBezTo>
                    <a:cubicBezTo>
                      <a:pt x="92658" y="69752"/>
                      <a:pt x="92658" y="69752"/>
                      <a:pt x="92658" y="69421"/>
                    </a:cubicBezTo>
                    <a:cubicBezTo>
                      <a:pt x="92658" y="69421"/>
                      <a:pt x="92151" y="69090"/>
                      <a:pt x="92151" y="69090"/>
                    </a:cubicBezTo>
                    <a:cubicBezTo>
                      <a:pt x="91645" y="69090"/>
                      <a:pt x="91139" y="68760"/>
                      <a:pt x="91139" y="68760"/>
                    </a:cubicBezTo>
                    <a:cubicBezTo>
                      <a:pt x="91139" y="68760"/>
                      <a:pt x="90632" y="68760"/>
                      <a:pt x="90632" y="68429"/>
                    </a:cubicBezTo>
                    <a:cubicBezTo>
                      <a:pt x="90632" y="68429"/>
                      <a:pt x="91139" y="68429"/>
                      <a:pt x="91139" y="68429"/>
                    </a:cubicBezTo>
                    <a:cubicBezTo>
                      <a:pt x="91139" y="68429"/>
                      <a:pt x="91139" y="68429"/>
                      <a:pt x="91139" y="68429"/>
                    </a:cubicBezTo>
                    <a:cubicBezTo>
                      <a:pt x="91139" y="68429"/>
                      <a:pt x="91139" y="68429"/>
                      <a:pt x="91139" y="68429"/>
                    </a:cubicBezTo>
                    <a:cubicBezTo>
                      <a:pt x="91139" y="68429"/>
                      <a:pt x="91139" y="68099"/>
                      <a:pt x="91139" y="68099"/>
                    </a:cubicBezTo>
                    <a:cubicBezTo>
                      <a:pt x="90632" y="68099"/>
                      <a:pt x="90126" y="68099"/>
                      <a:pt x="90126" y="68099"/>
                    </a:cubicBezTo>
                    <a:cubicBezTo>
                      <a:pt x="89620" y="68099"/>
                      <a:pt x="89620" y="68099"/>
                      <a:pt x="89620" y="68099"/>
                    </a:cubicBezTo>
                    <a:cubicBezTo>
                      <a:pt x="89113" y="68099"/>
                      <a:pt x="89113" y="68099"/>
                      <a:pt x="89113" y="68099"/>
                    </a:cubicBezTo>
                    <a:cubicBezTo>
                      <a:pt x="89113" y="68099"/>
                      <a:pt x="89113" y="68429"/>
                      <a:pt x="89113" y="68429"/>
                    </a:cubicBezTo>
                    <a:cubicBezTo>
                      <a:pt x="88607" y="68429"/>
                      <a:pt x="88101" y="68760"/>
                      <a:pt x="87594" y="68429"/>
                    </a:cubicBezTo>
                    <a:cubicBezTo>
                      <a:pt x="87088" y="68429"/>
                      <a:pt x="87088" y="68429"/>
                      <a:pt x="86582" y="68429"/>
                    </a:cubicBezTo>
                    <a:cubicBezTo>
                      <a:pt x="86075" y="68429"/>
                      <a:pt x="86075" y="68429"/>
                      <a:pt x="85569" y="68429"/>
                    </a:cubicBezTo>
                    <a:cubicBezTo>
                      <a:pt x="85063" y="68429"/>
                      <a:pt x="85063" y="68429"/>
                      <a:pt x="85063" y="68099"/>
                    </a:cubicBezTo>
                    <a:cubicBezTo>
                      <a:pt x="85063" y="68099"/>
                      <a:pt x="85063" y="68099"/>
                      <a:pt x="85063" y="68099"/>
                    </a:cubicBezTo>
                    <a:cubicBezTo>
                      <a:pt x="85063" y="68099"/>
                      <a:pt x="85063" y="67768"/>
                      <a:pt x="84556" y="67768"/>
                    </a:cubicBezTo>
                    <a:cubicBezTo>
                      <a:pt x="84556" y="67768"/>
                      <a:pt x="84050" y="67768"/>
                      <a:pt x="84050" y="67768"/>
                    </a:cubicBezTo>
                    <a:cubicBezTo>
                      <a:pt x="83544" y="67768"/>
                      <a:pt x="83544" y="67768"/>
                      <a:pt x="83544" y="67438"/>
                    </a:cubicBezTo>
                    <a:cubicBezTo>
                      <a:pt x="83544" y="67438"/>
                      <a:pt x="83544" y="67438"/>
                      <a:pt x="83037" y="67107"/>
                    </a:cubicBezTo>
                    <a:cubicBezTo>
                      <a:pt x="83037" y="67107"/>
                      <a:pt x="83037" y="67438"/>
                      <a:pt x="82531" y="67438"/>
                    </a:cubicBezTo>
                    <a:cubicBezTo>
                      <a:pt x="82531" y="67438"/>
                      <a:pt x="82531" y="67438"/>
                      <a:pt x="82531" y="67438"/>
                    </a:cubicBezTo>
                    <a:cubicBezTo>
                      <a:pt x="82531" y="67768"/>
                      <a:pt x="82531" y="67768"/>
                      <a:pt x="82025" y="67768"/>
                    </a:cubicBezTo>
                    <a:cubicBezTo>
                      <a:pt x="82025" y="68099"/>
                      <a:pt x="82025" y="68099"/>
                      <a:pt x="81518" y="68099"/>
                    </a:cubicBezTo>
                    <a:cubicBezTo>
                      <a:pt x="81518" y="68099"/>
                      <a:pt x="81518" y="68099"/>
                      <a:pt x="81518" y="68099"/>
                    </a:cubicBezTo>
                    <a:cubicBezTo>
                      <a:pt x="81518" y="67768"/>
                      <a:pt x="81012" y="67768"/>
                      <a:pt x="81518" y="67768"/>
                    </a:cubicBezTo>
                    <a:cubicBezTo>
                      <a:pt x="81518" y="67768"/>
                      <a:pt x="81518" y="67438"/>
                      <a:pt x="82025" y="67438"/>
                    </a:cubicBezTo>
                    <a:cubicBezTo>
                      <a:pt x="82025" y="67438"/>
                      <a:pt x="82025" y="67107"/>
                      <a:pt x="81518" y="67107"/>
                    </a:cubicBezTo>
                    <a:cubicBezTo>
                      <a:pt x="81518" y="67107"/>
                      <a:pt x="81518" y="67107"/>
                      <a:pt x="81518" y="67107"/>
                    </a:cubicBezTo>
                    <a:cubicBezTo>
                      <a:pt x="81012" y="67107"/>
                      <a:pt x="81012" y="67107"/>
                      <a:pt x="80506" y="67438"/>
                    </a:cubicBezTo>
                    <a:cubicBezTo>
                      <a:pt x="80506" y="67438"/>
                      <a:pt x="80000" y="67768"/>
                      <a:pt x="79493" y="67768"/>
                    </a:cubicBezTo>
                    <a:cubicBezTo>
                      <a:pt x="79493" y="67768"/>
                      <a:pt x="78987" y="67768"/>
                      <a:pt x="78481" y="68099"/>
                    </a:cubicBezTo>
                    <a:cubicBezTo>
                      <a:pt x="78481" y="68099"/>
                      <a:pt x="78481" y="68099"/>
                      <a:pt x="78481" y="68099"/>
                    </a:cubicBezTo>
                    <a:cubicBezTo>
                      <a:pt x="77974" y="68099"/>
                      <a:pt x="77974" y="68099"/>
                      <a:pt x="77468" y="68099"/>
                    </a:cubicBezTo>
                    <a:cubicBezTo>
                      <a:pt x="77468" y="68429"/>
                      <a:pt x="76962" y="68429"/>
                      <a:pt x="76962" y="68760"/>
                    </a:cubicBezTo>
                    <a:cubicBezTo>
                      <a:pt x="76962" y="69090"/>
                      <a:pt x="76962" y="69090"/>
                      <a:pt x="76455" y="69090"/>
                    </a:cubicBezTo>
                    <a:cubicBezTo>
                      <a:pt x="76455" y="69421"/>
                      <a:pt x="75949" y="69421"/>
                      <a:pt x="75949" y="69752"/>
                    </a:cubicBezTo>
                    <a:cubicBezTo>
                      <a:pt x="75949" y="69752"/>
                      <a:pt x="75949" y="69752"/>
                      <a:pt x="75949" y="69752"/>
                    </a:cubicBezTo>
                    <a:cubicBezTo>
                      <a:pt x="75949" y="69752"/>
                      <a:pt x="75949" y="69752"/>
                      <a:pt x="75949" y="69752"/>
                    </a:cubicBezTo>
                    <a:cubicBezTo>
                      <a:pt x="75949" y="70082"/>
                      <a:pt x="75949" y="70082"/>
                      <a:pt x="75949" y="70082"/>
                    </a:cubicBezTo>
                    <a:cubicBezTo>
                      <a:pt x="75949" y="69752"/>
                      <a:pt x="75949" y="69752"/>
                      <a:pt x="75949" y="69752"/>
                    </a:cubicBezTo>
                    <a:cubicBezTo>
                      <a:pt x="75949" y="69752"/>
                      <a:pt x="75949" y="69752"/>
                      <a:pt x="75949" y="69752"/>
                    </a:cubicBezTo>
                    <a:cubicBezTo>
                      <a:pt x="75949" y="69752"/>
                      <a:pt x="75443" y="69752"/>
                      <a:pt x="75443" y="69752"/>
                    </a:cubicBezTo>
                    <a:cubicBezTo>
                      <a:pt x="75443" y="69752"/>
                      <a:pt x="75443" y="69421"/>
                      <a:pt x="74936" y="69421"/>
                    </a:cubicBezTo>
                    <a:cubicBezTo>
                      <a:pt x="74936" y="69090"/>
                      <a:pt x="74430" y="69090"/>
                      <a:pt x="73924" y="69090"/>
                    </a:cubicBezTo>
                    <a:cubicBezTo>
                      <a:pt x="73417" y="69090"/>
                      <a:pt x="72911" y="69090"/>
                      <a:pt x="72405" y="69090"/>
                    </a:cubicBezTo>
                    <a:cubicBezTo>
                      <a:pt x="72405" y="69421"/>
                      <a:pt x="72405" y="69421"/>
                      <a:pt x="71898" y="69421"/>
                    </a:cubicBezTo>
                    <a:cubicBezTo>
                      <a:pt x="71898" y="69421"/>
                      <a:pt x="71392" y="69421"/>
                      <a:pt x="70886" y="69421"/>
                    </a:cubicBezTo>
                    <a:cubicBezTo>
                      <a:pt x="70379" y="69421"/>
                      <a:pt x="69873" y="69090"/>
                      <a:pt x="69367" y="68760"/>
                    </a:cubicBezTo>
                    <a:cubicBezTo>
                      <a:pt x="69367" y="68429"/>
                      <a:pt x="69367" y="68429"/>
                      <a:pt x="68860" y="68099"/>
                    </a:cubicBezTo>
                    <a:cubicBezTo>
                      <a:pt x="68860" y="68099"/>
                      <a:pt x="68860" y="68099"/>
                      <a:pt x="68860" y="67768"/>
                    </a:cubicBezTo>
                    <a:cubicBezTo>
                      <a:pt x="68860" y="67768"/>
                      <a:pt x="68860" y="67438"/>
                      <a:pt x="68860" y="67107"/>
                    </a:cubicBezTo>
                    <a:cubicBezTo>
                      <a:pt x="69367" y="67107"/>
                      <a:pt x="69367" y="66776"/>
                      <a:pt x="69367" y="66776"/>
                    </a:cubicBezTo>
                    <a:cubicBezTo>
                      <a:pt x="69367" y="66446"/>
                      <a:pt x="69367" y="66115"/>
                      <a:pt x="69367" y="66115"/>
                    </a:cubicBezTo>
                    <a:cubicBezTo>
                      <a:pt x="69367" y="65785"/>
                      <a:pt x="69367" y="65454"/>
                      <a:pt x="69367" y="65123"/>
                    </a:cubicBezTo>
                    <a:cubicBezTo>
                      <a:pt x="69367" y="65123"/>
                      <a:pt x="69367" y="65123"/>
                      <a:pt x="69367" y="65123"/>
                    </a:cubicBezTo>
                    <a:cubicBezTo>
                      <a:pt x="69367" y="65123"/>
                      <a:pt x="69367" y="65123"/>
                      <a:pt x="68860" y="64793"/>
                    </a:cubicBezTo>
                    <a:cubicBezTo>
                      <a:pt x="68860" y="64793"/>
                      <a:pt x="68860" y="64793"/>
                      <a:pt x="68860" y="64793"/>
                    </a:cubicBezTo>
                    <a:cubicBezTo>
                      <a:pt x="68860" y="64793"/>
                      <a:pt x="68860" y="64793"/>
                      <a:pt x="68860" y="64793"/>
                    </a:cubicBezTo>
                    <a:cubicBezTo>
                      <a:pt x="68860" y="65123"/>
                      <a:pt x="68860" y="65123"/>
                      <a:pt x="68860" y="65123"/>
                    </a:cubicBezTo>
                    <a:cubicBezTo>
                      <a:pt x="68860" y="64793"/>
                      <a:pt x="68860" y="64793"/>
                      <a:pt x="68860" y="64793"/>
                    </a:cubicBezTo>
                    <a:cubicBezTo>
                      <a:pt x="68860" y="64793"/>
                      <a:pt x="68354" y="64793"/>
                      <a:pt x="67848" y="64793"/>
                    </a:cubicBezTo>
                    <a:cubicBezTo>
                      <a:pt x="67848" y="64793"/>
                      <a:pt x="67341" y="64462"/>
                      <a:pt x="66835" y="64462"/>
                    </a:cubicBezTo>
                    <a:cubicBezTo>
                      <a:pt x="66329" y="64462"/>
                      <a:pt x="66329" y="64793"/>
                      <a:pt x="65822" y="64462"/>
                    </a:cubicBezTo>
                    <a:cubicBezTo>
                      <a:pt x="65316" y="64462"/>
                      <a:pt x="64810" y="64793"/>
                      <a:pt x="64810" y="64793"/>
                    </a:cubicBezTo>
                    <a:cubicBezTo>
                      <a:pt x="64303" y="64793"/>
                      <a:pt x="64303" y="64462"/>
                      <a:pt x="64303" y="64462"/>
                    </a:cubicBezTo>
                    <a:cubicBezTo>
                      <a:pt x="63797" y="64462"/>
                      <a:pt x="63797" y="64462"/>
                      <a:pt x="63797" y="64462"/>
                    </a:cubicBezTo>
                    <a:cubicBezTo>
                      <a:pt x="64303" y="64132"/>
                      <a:pt x="64303" y="63801"/>
                      <a:pt x="64303" y="63471"/>
                    </a:cubicBezTo>
                    <a:cubicBezTo>
                      <a:pt x="64303" y="63471"/>
                      <a:pt x="64303" y="63140"/>
                      <a:pt x="64810" y="63140"/>
                    </a:cubicBezTo>
                    <a:cubicBezTo>
                      <a:pt x="64810" y="63140"/>
                      <a:pt x="64810" y="62809"/>
                      <a:pt x="64810" y="62809"/>
                    </a:cubicBezTo>
                    <a:cubicBezTo>
                      <a:pt x="65316" y="62809"/>
                      <a:pt x="65316" y="62809"/>
                      <a:pt x="65316" y="62479"/>
                    </a:cubicBezTo>
                    <a:cubicBezTo>
                      <a:pt x="65316" y="62479"/>
                      <a:pt x="65316" y="62148"/>
                      <a:pt x="65316" y="62148"/>
                    </a:cubicBezTo>
                    <a:cubicBezTo>
                      <a:pt x="65316" y="61818"/>
                      <a:pt x="65316" y="61487"/>
                      <a:pt x="65822" y="61487"/>
                    </a:cubicBezTo>
                    <a:cubicBezTo>
                      <a:pt x="65822" y="61157"/>
                      <a:pt x="66329" y="61157"/>
                      <a:pt x="66329" y="61157"/>
                    </a:cubicBezTo>
                    <a:cubicBezTo>
                      <a:pt x="66329" y="60826"/>
                      <a:pt x="66329" y="60826"/>
                      <a:pt x="66329" y="60826"/>
                    </a:cubicBezTo>
                    <a:cubicBezTo>
                      <a:pt x="66329" y="60495"/>
                      <a:pt x="66329" y="60495"/>
                      <a:pt x="65822" y="60495"/>
                    </a:cubicBezTo>
                    <a:cubicBezTo>
                      <a:pt x="65316" y="60495"/>
                      <a:pt x="64810" y="60495"/>
                      <a:pt x="64303" y="60495"/>
                    </a:cubicBezTo>
                    <a:cubicBezTo>
                      <a:pt x="64303" y="60495"/>
                      <a:pt x="63797" y="60495"/>
                      <a:pt x="63291" y="60495"/>
                    </a:cubicBezTo>
                    <a:cubicBezTo>
                      <a:pt x="62784" y="60495"/>
                      <a:pt x="62784" y="60826"/>
                      <a:pt x="62278" y="61157"/>
                    </a:cubicBezTo>
                    <a:cubicBezTo>
                      <a:pt x="62278" y="61157"/>
                      <a:pt x="62278" y="61157"/>
                      <a:pt x="62278" y="61487"/>
                    </a:cubicBezTo>
                    <a:cubicBezTo>
                      <a:pt x="62278" y="61818"/>
                      <a:pt x="61772" y="62148"/>
                      <a:pt x="61265" y="62479"/>
                    </a:cubicBezTo>
                    <a:cubicBezTo>
                      <a:pt x="61265" y="62809"/>
                      <a:pt x="60759" y="62809"/>
                      <a:pt x="60759" y="62809"/>
                    </a:cubicBezTo>
                    <a:cubicBezTo>
                      <a:pt x="60253" y="62479"/>
                      <a:pt x="60253" y="62479"/>
                      <a:pt x="59746" y="62809"/>
                    </a:cubicBezTo>
                    <a:cubicBezTo>
                      <a:pt x="59240" y="62809"/>
                      <a:pt x="59240" y="62809"/>
                      <a:pt x="58734" y="62809"/>
                    </a:cubicBezTo>
                    <a:cubicBezTo>
                      <a:pt x="58227" y="62809"/>
                      <a:pt x="58227" y="62809"/>
                      <a:pt x="57721" y="62809"/>
                    </a:cubicBezTo>
                    <a:cubicBezTo>
                      <a:pt x="57721" y="62479"/>
                      <a:pt x="57215" y="62479"/>
                      <a:pt x="57215" y="62479"/>
                    </a:cubicBezTo>
                    <a:cubicBezTo>
                      <a:pt x="56708" y="62479"/>
                      <a:pt x="56202" y="62148"/>
                      <a:pt x="56202" y="62148"/>
                    </a:cubicBezTo>
                    <a:cubicBezTo>
                      <a:pt x="56202" y="61818"/>
                      <a:pt x="55696" y="61487"/>
                      <a:pt x="55696" y="61157"/>
                    </a:cubicBezTo>
                    <a:cubicBezTo>
                      <a:pt x="55696" y="61157"/>
                      <a:pt x="55189" y="61157"/>
                      <a:pt x="55189" y="60826"/>
                    </a:cubicBezTo>
                    <a:cubicBezTo>
                      <a:pt x="55189" y="60495"/>
                      <a:pt x="55189" y="60495"/>
                      <a:pt x="55189" y="60165"/>
                    </a:cubicBezTo>
                    <a:cubicBezTo>
                      <a:pt x="55189" y="59834"/>
                      <a:pt x="55189" y="59834"/>
                      <a:pt x="55189" y="59504"/>
                    </a:cubicBezTo>
                    <a:cubicBezTo>
                      <a:pt x="55189" y="59173"/>
                      <a:pt x="55189" y="58512"/>
                      <a:pt x="55189" y="57851"/>
                    </a:cubicBezTo>
                    <a:cubicBezTo>
                      <a:pt x="55696" y="57851"/>
                      <a:pt x="55696" y="57851"/>
                      <a:pt x="55696" y="57520"/>
                    </a:cubicBezTo>
                    <a:cubicBezTo>
                      <a:pt x="55696" y="57520"/>
                      <a:pt x="56202" y="57190"/>
                      <a:pt x="55696" y="56859"/>
                    </a:cubicBezTo>
                    <a:cubicBezTo>
                      <a:pt x="55696" y="56528"/>
                      <a:pt x="56202" y="56198"/>
                      <a:pt x="56202" y="55867"/>
                    </a:cubicBezTo>
                    <a:cubicBezTo>
                      <a:pt x="56202" y="55537"/>
                      <a:pt x="56708" y="55206"/>
                      <a:pt x="57215" y="55206"/>
                    </a:cubicBezTo>
                    <a:cubicBezTo>
                      <a:pt x="57721" y="54876"/>
                      <a:pt x="58227" y="54876"/>
                      <a:pt x="58734" y="54545"/>
                    </a:cubicBezTo>
                    <a:cubicBezTo>
                      <a:pt x="59240" y="54545"/>
                      <a:pt x="59746" y="54214"/>
                      <a:pt x="59746" y="54214"/>
                    </a:cubicBezTo>
                    <a:cubicBezTo>
                      <a:pt x="60253" y="54214"/>
                      <a:pt x="60759" y="54214"/>
                      <a:pt x="60759" y="54214"/>
                    </a:cubicBezTo>
                    <a:cubicBezTo>
                      <a:pt x="61265" y="54214"/>
                      <a:pt x="61265" y="54545"/>
                      <a:pt x="61772" y="54214"/>
                    </a:cubicBezTo>
                    <a:cubicBezTo>
                      <a:pt x="61772" y="54214"/>
                      <a:pt x="62278" y="54214"/>
                      <a:pt x="62278" y="54545"/>
                    </a:cubicBezTo>
                    <a:cubicBezTo>
                      <a:pt x="62784" y="54876"/>
                      <a:pt x="63291" y="54876"/>
                      <a:pt x="63291" y="54876"/>
                    </a:cubicBezTo>
                    <a:cubicBezTo>
                      <a:pt x="63797" y="54545"/>
                      <a:pt x="63797" y="54545"/>
                      <a:pt x="64303" y="54545"/>
                    </a:cubicBezTo>
                    <a:cubicBezTo>
                      <a:pt x="64303" y="54545"/>
                      <a:pt x="64303" y="54214"/>
                      <a:pt x="64303" y="54214"/>
                    </a:cubicBezTo>
                    <a:cubicBezTo>
                      <a:pt x="64303" y="53884"/>
                      <a:pt x="64810" y="53884"/>
                      <a:pt x="64810" y="53884"/>
                    </a:cubicBezTo>
                    <a:cubicBezTo>
                      <a:pt x="64810" y="53884"/>
                      <a:pt x="65316" y="53884"/>
                      <a:pt x="65316" y="53884"/>
                    </a:cubicBezTo>
                    <a:cubicBezTo>
                      <a:pt x="65822" y="53553"/>
                      <a:pt x="66329" y="53884"/>
                      <a:pt x="66835" y="53884"/>
                    </a:cubicBezTo>
                    <a:cubicBezTo>
                      <a:pt x="67848" y="53884"/>
                      <a:pt x="68354" y="53884"/>
                      <a:pt x="68860" y="54214"/>
                    </a:cubicBezTo>
                    <a:cubicBezTo>
                      <a:pt x="68860" y="54214"/>
                      <a:pt x="68860" y="54214"/>
                      <a:pt x="69367" y="54214"/>
                    </a:cubicBezTo>
                    <a:cubicBezTo>
                      <a:pt x="69367" y="54214"/>
                      <a:pt x="69873" y="54214"/>
                      <a:pt x="69873" y="54214"/>
                    </a:cubicBezTo>
                    <a:cubicBezTo>
                      <a:pt x="69873" y="53884"/>
                      <a:pt x="70379" y="54214"/>
                      <a:pt x="70379" y="54214"/>
                    </a:cubicBezTo>
                    <a:cubicBezTo>
                      <a:pt x="70379" y="54214"/>
                      <a:pt x="70886" y="54545"/>
                      <a:pt x="70886" y="54876"/>
                    </a:cubicBezTo>
                    <a:cubicBezTo>
                      <a:pt x="71392" y="54876"/>
                      <a:pt x="71392" y="55206"/>
                      <a:pt x="70886" y="55206"/>
                    </a:cubicBezTo>
                    <a:cubicBezTo>
                      <a:pt x="70886" y="55206"/>
                      <a:pt x="70886" y="55206"/>
                      <a:pt x="70886" y="55537"/>
                    </a:cubicBezTo>
                    <a:cubicBezTo>
                      <a:pt x="70886" y="55537"/>
                      <a:pt x="70886" y="55867"/>
                      <a:pt x="70886" y="55867"/>
                    </a:cubicBezTo>
                    <a:cubicBezTo>
                      <a:pt x="71392" y="56198"/>
                      <a:pt x="71392" y="56859"/>
                      <a:pt x="71898" y="57190"/>
                    </a:cubicBezTo>
                    <a:cubicBezTo>
                      <a:pt x="71898" y="57520"/>
                      <a:pt x="72405" y="57520"/>
                      <a:pt x="72405" y="57851"/>
                    </a:cubicBezTo>
                    <a:cubicBezTo>
                      <a:pt x="72911" y="57851"/>
                      <a:pt x="72911" y="57851"/>
                      <a:pt x="73417" y="57520"/>
                    </a:cubicBezTo>
                    <a:cubicBezTo>
                      <a:pt x="73417" y="57190"/>
                      <a:pt x="73924" y="56859"/>
                      <a:pt x="73924" y="56528"/>
                    </a:cubicBezTo>
                    <a:cubicBezTo>
                      <a:pt x="73924" y="56528"/>
                      <a:pt x="73924" y="56528"/>
                      <a:pt x="73924" y="56528"/>
                    </a:cubicBezTo>
                    <a:cubicBezTo>
                      <a:pt x="73924" y="56198"/>
                      <a:pt x="73417" y="55867"/>
                      <a:pt x="73417" y="55867"/>
                    </a:cubicBezTo>
                    <a:cubicBezTo>
                      <a:pt x="73417" y="55537"/>
                      <a:pt x="73417" y="55206"/>
                      <a:pt x="73417" y="55206"/>
                    </a:cubicBezTo>
                    <a:cubicBezTo>
                      <a:pt x="73417" y="55206"/>
                      <a:pt x="73417" y="55206"/>
                      <a:pt x="73417" y="55206"/>
                    </a:cubicBezTo>
                    <a:cubicBezTo>
                      <a:pt x="72911" y="54545"/>
                      <a:pt x="72911" y="53884"/>
                      <a:pt x="72911" y="53223"/>
                    </a:cubicBezTo>
                    <a:cubicBezTo>
                      <a:pt x="72911" y="52892"/>
                      <a:pt x="72911" y="52892"/>
                      <a:pt x="73417" y="52892"/>
                    </a:cubicBezTo>
                    <a:cubicBezTo>
                      <a:pt x="73924" y="52561"/>
                      <a:pt x="73924" y="52231"/>
                      <a:pt x="74936" y="51900"/>
                    </a:cubicBezTo>
                    <a:cubicBezTo>
                      <a:pt x="74936" y="51900"/>
                      <a:pt x="74936" y="51900"/>
                      <a:pt x="74936" y="51900"/>
                    </a:cubicBezTo>
                    <a:cubicBezTo>
                      <a:pt x="75443" y="51900"/>
                      <a:pt x="75443" y="51900"/>
                      <a:pt x="75443" y="51570"/>
                    </a:cubicBezTo>
                    <a:cubicBezTo>
                      <a:pt x="75949" y="51570"/>
                      <a:pt x="75949" y="51570"/>
                      <a:pt x="75949" y="51239"/>
                    </a:cubicBezTo>
                    <a:cubicBezTo>
                      <a:pt x="75949" y="51239"/>
                      <a:pt x="76455" y="51239"/>
                      <a:pt x="76455" y="51239"/>
                    </a:cubicBezTo>
                    <a:cubicBezTo>
                      <a:pt x="76962" y="50909"/>
                      <a:pt x="76962" y="50909"/>
                      <a:pt x="76962" y="50909"/>
                    </a:cubicBezTo>
                    <a:cubicBezTo>
                      <a:pt x="77468" y="50578"/>
                      <a:pt x="77974" y="50578"/>
                      <a:pt x="78481" y="50247"/>
                    </a:cubicBezTo>
                    <a:cubicBezTo>
                      <a:pt x="78481" y="50247"/>
                      <a:pt x="78481" y="50247"/>
                      <a:pt x="78481" y="50247"/>
                    </a:cubicBezTo>
                    <a:cubicBezTo>
                      <a:pt x="78987" y="49917"/>
                      <a:pt x="78987" y="49917"/>
                      <a:pt x="78987" y="49917"/>
                    </a:cubicBezTo>
                    <a:cubicBezTo>
                      <a:pt x="78987" y="49917"/>
                      <a:pt x="78987" y="49917"/>
                      <a:pt x="79493" y="49586"/>
                    </a:cubicBezTo>
                    <a:cubicBezTo>
                      <a:pt x="79493" y="49586"/>
                      <a:pt x="79493" y="49586"/>
                      <a:pt x="79493" y="49586"/>
                    </a:cubicBezTo>
                    <a:cubicBezTo>
                      <a:pt x="79493" y="49256"/>
                      <a:pt x="78987" y="49256"/>
                      <a:pt x="79493" y="49256"/>
                    </a:cubicBezTo>
                    <a:cubicBezTo>
                      <a:pt x="79493" y="48925"/>
                      <a:pt x="79493" y="48595"/>
                      <a:pt x="79493" y="48595"/>
                    </a:cubicBezTo>
                    <a:cubicBezTo>
                      <a:pt x="79493" y="48595"/>
                      <a:pt x="79493" y="48264"/>
                      <a:pt x="79493" y="48264"/>
                    </a:cubicBezTo>
                    <a:cubicBezTo>
                      <a:pt x="79493" y="47933"/>
                      <a:pt x="79493" y="47933"/>
                      <a:pt x="79493" y="47603"/>
                    </a:cubicBezTo>
                    <a:cubicBezTo>
                      <a:pt x="79493" y="47603"/>
                      <a:pt x="79493" y="47603"/>
                      <a:pt x="79493" y="47603"/>
                    </a:cubicBezTo>
                    <a:cubicBezTo>
                      <a:pt x="79493" y="47603"/>
                      <a:pt x="79493" y="47603"/>
                      <a:pt x="79493" y="47603"/>
                    </a:cubicBezTo>
                    <a:cubicBezTo>
                      <a:pt x="79493" y="47603"/>
                      <a:pt x="79493" y="47933"/>
                      <a:pt x="79493" y="47933"/>
                    </a:cubicBezTo>
                    <a:cubicBezTo>
                      <a:pt x="79493" y="47933"/>
                      <a:pt x="80000" y="47933"/>
                      <a:pt x="80000" y="47933"/>
                    </a:cubicBezTo>
                    <a:cubicBezTo>
                      <a:pt x="80000" y="47933"/>
                      <a:pt x="80000" y="47933"/>
                      <a:pt x="80000" y="47933"/>
                    </a:cubicBezTo>
                    <a:cubicBezTo>
                      <a:pt x="80000" y="47933"/>
                      <a:pt x="80506" y="47603"/>
                      <a:pt x="80506" y="47272"/>
                    </a:cubicBezTo>
                    <a:cubicBezTo>
                      <a:pt x="80506" y="47272"/>
                      <a:pt x="80506" y="47272"/>
                      <a:pt x="80506" y="46942"/>
                    </a:cubicBezTo>
                    <a:cubicBezTo>
                      <a:pt x="80506" y="46942"/>
                      <a:pt x="80506" y="46942"/>
                      <a:pt x="80506" y="46942"/>
                    </a:cubicBezTo>
                    <a:cubicBezTo>
                      <a:pt x="80506" y="46611"/>
                      <a:pt x="81012" y="46611"/>
                      <a:pt x="81012" y="46611"/>
                    </a:cubicBezTo>
                    <a:cubicBezTo>
                      <a:pt x="81012" y="46611"/>
                      <a:pt x="81518" y="46611"/>
                      <a:pt x="81518" y="46611"/>
                    </a:cubicBezTo>
                    <a:cubicBezTo>
                      <a:pt x="82025" y="46280"/>
                      <a:pt x="82025" y="45950"/>
                      <a:pt x="82025" y="45619"/>
                    </a:cubicBezTo>
                    <a:cubicBezTo>
                      <a:pt x="82025" y="45289"/>
                      <a:pt x="82531" y="45289"/>
                      <a:pt x="83037" y="45289"/>
                    </a:cubicBezTo>
                    <a:cubicBezTo>
                      <a:pt x="83037" y="45289"/>
                      <a:pt x="83544" y="45289"/>
                      <a:pt x="83544" y="45289"/>
                    </a:cubicBezTo>
                    <a:cubicBezTo>
                      <a:pt x="83544" y="45289"/>
                      <a:pt x="84050" y="45289"/>
                      <a:pt x="84050" y="45289"/>
                    </a:cubicBezTo>
                    <a:cubicBezTo>
                      <a:pt x="84050" y="44958"/>
                      <a:pt x="84050" y="44958"/>
                      <a:pt x="84050" y="44958"/>
                    </a:cubicBezTo>
                    <a:cubicBezTo>
                      <a:pt x="84050" y="44958"/>
                      <a:pt x="84050" y="44958"/>
                      <a:pt x="84050" y="44958"/>
                    </a:cubicBezTo>
                    <a:cubicBezTo>
                      <a:pt x="84050" y="44958"/>
                      <a:pt x="83544" y="44958"/>
                      <a:pt x="83544" y="44958"/>
                    </a:cubicBezTo>
                    <a:cubicBezTo>
                      <a:pt x="83544" y="44958"/>
                      <a:pt x="83544" y="44958"/>
                      <a:pt x="83544" y="44958"/>
                    </a:cubicBezTo>
                    <a:cubicBezTo>
                      <a:pt x="83544" y="44958"/>
                      <a:pt x="83544" y="44958"/>
                      <a:pt x="83544" y="44958"/>
                    </a:cubicBezTo>
                    <a:cubicBezTo>
                      <a:pt x="83544" y="44958"/>
                      <a:pt x="83544" y="44958"/>
                      <a:pt x="83544" y="44958"/>
                    </a:cubicBezTo>
                    <a:cubicBezTo>
                      <a:pt x="84556" y="44958"/>
                      <a:pt x="85063" y="44628"/>
                      <a:pt x="86075" y="44628"/>
                    </a:cubicBezTo>
                    <a:cubicBezTo>
                      <a:pt x="86075" y="44628"/>
                      <a:pt x="86075" y="44628"/>
                      <a:pt x="86075" y="44628"/>
                    </a:cubicBezTo>
                    <a:cubicBezTo>
                      <a:pt x="86582" y="44297"/>
                      <a:pt x="86582" y="44297"/>
                      <a:pt x="86075" y="44297"/>
                    </a:cubicBezTo>
                    <a:cubicBezTo>
                      <a:pt x="86075" y="43966"/>
                      <a:pt x="85569" y="43966"/>
                      <a:pt x="86075" y="43966"/>
                    </a:cubicBezTo>
                    <a:cubicBezTo>
                      <a:pt x="86075" y="43636"/>
                      <a:pt x="86075" y="43305"/>
                      <a:pt x="86075" y="43305"/>
                    </a:cubicBezTo>
                    <a:cubicBezTo>
                      <a:pt x="86582" y="42975"/>
                      <a:pt x="86582" y="42644"/>
                      <a:pt x="87088" y="42644"/>
                    </a:cubicBezTo>
                    <a:cubicBezTo>
                      <a:pt x="87594" y="42644"/>
                      <a:pt x="87594" y="42314"/>
                      <a:pt x="88101" y="42314"/>
                    </a:cubicBezTo>
                    <a:cubicBezTo>
                      <a:pt x="88101" y="42314"/>
                      <a:pt x="88101" y="42314"/>
                      <a:pt x="88607" y="42314"/>
                    </a:cubicBezTo>
                    <a:cubicBezTo>
                      <a:pt x="89113" y="42314"/>
                      <a:pt x="89620" y="41983"/>
                      <a:pt x="90126" y="41983"/>
                    </a:cubicBezTo>
                    <a:cubicBezTo>
                      <a:pt x="90126" y="41983"/>
                      <a:pt x="90126" y="41983"/>
                      <a:pt x="90632" y="41652"/>
                    </a:cubicBezTo>
                    <a:cubicBezTo>
                      <a:pt x="90632" y="41652"/>
                      <a:pt x="90632" y="41652"/>
                      <a:pt x="90632" y="41652"/>
                    </a:cubicBezTo>
                    <a:cubicBezTo>
                      <a:pt x="91139" y="41652"/>
                      <a:pt x="91645" y="41322"/>
                      <a:pt x="92151" y="41322"/>
                    </a:cubicBezTo>
                    <a:cubicBezTo>
                      <a:pt x="92151" y="41322"/>
                      <a:pt x="92151" y="41322"/>
                      <a:pt x="92151" y="41322"/>
                    </a:cubicBezTo>
                    <a:cubicBezTo>
                      <a:pt x="92151" y="41322"/>
                      <a:pt x="92151" y="41652"/>
                      <a:pt x="92151" y="41652"/>
                    </a:cubicBezTo>
                    <a:cubicBezTo>
                      <a:pt x="91645" y="41652"/>
                      <a:pt x="91645" y="41652"/>
                      <a:pt x="91645" y="41652"/>
                    </a:cubicBezTo>
                    <a:cubicBezTo>
                      <a:pt x="91139" y="41652"/>
                      <a:pt x="90632" y="41983"/>
                      <a:pt x="90632" y="42314"/>
                    </a:cubicBezTo>
                    <a:cubicBezTo>
                      <a:pt x="90632" y="42314"/>
                      <a:pt x="90632" y="42314"/>
                      <a:pt x="90632" y="42644"/>
                    </a:cubicBezTo>
                    <a:cubicBezTo>
                      <a:pt x="90632" y="42644"/>
                      <a:pt x="90632" y="42975"/>
                      <a:pt x="91139" y="42975"/>
                    </a:cubicBezTo>
                    <a:cubicBezTo>
                      <a:pt x="91139" y="42975"/>
                      <a:pt x="91139" y="42975"/>
                      <a:pt x="91139" y="42975"/>
                    </a:cubicBezTo>
                    <a:cubicBezTo>
                      <a:pt x="91645" y="42644"/>
                      <a:pt x="92151" y="42644"/>
                      <a:pt x="92658" y="42314"/>
                    </a:cubicBezTo>
                    <a:cubicBezTo>
                      <a:pt x="92658" y="42314"/>
                      <a:pt x="93164" y="41983"/>
                      <a:pt x="93164" y="41983"/>
                    </a:cubicBezTo>
                    <a:cubicBezTo>
                      <a:pt x="94177" y="41983"/>
                      <a:pt x="94683" y="41983"/>
                      <a:pt x="95189" y="41652"/>
                    </a:cubicBezTo>
                    <a:cubicBezTo>
                      <a:pt x="95696" y="41652"/>
                      <a:pt x="95696" y="41652"/>
                      <a:pt x="95696" y="41652"/>
                    </a:cubicBezTo>
                    <a:cubicBezTo>
                      <a:pt x="96202" y="41322"/>
                      <a:pt x="96202" y="41322"/>
                      <a:pt x="96708" y="41322"/>
                    </a:cubicBezTo>
                    <a:cubicBezTo>
                      <a:pt x="96708" y="41322"/>
                      <a:pt x="96708" y="41322"/>
                      <a:pt x="97215" y="41322"/>
                    </a:cubicBezTo>
                    <a:cubicBezTo>
                      <a:pt x="97215" y="40991"/>
                      <a:pt x="97215" y="40991"/>
                      <a:pt x="97215" y="40991"/>
                    </a:cubicBezTo>
                    <a:cubicBezTo>
                      <a:pt x="97215" y="40991"/>
                      <a:pt x="97215" y="40991"/>
                      <a:pt x="97215" y="40991"/>
                    </a:cubicBezTo>
                    <a:cubicBezTo>
                      <a:pt x="97215" y="40661"/>
                      <a:pt x="96708" y="40661"/>
                      <a:pt x="97215" y="40330"/>
                    </a:cubicBezTo>
                    <a:cubicBezTo>
                      <a:pt x="97215" y="40330"/>
                      <a:pt x="96708" y="40330"/>
                      <a:pt x="96708" y="40330"/>
                    </a:cubicBezTo>
                    <a:cubicBezTo>
                      <a:pt x="96708" y="40000"/>
                      <a:pt x="96708" y="40000"/>
                      <a:pt x="96708" y="40000"/>
                    </a:cubicBezTo>
                    <a:cubicBezTo>
                      <a:pt x="96202" y="40330"/>
                      <a:pt x="95696" y="40661"/>
                      <a:pt x="95696" y="40991"/>
                    </a:cubicBezTo>
                    <a:cubicBezTo>
                      <a:pt x="95696" y="40991"/>
                      <a:pt x="95189" y="40991"/>
                      <a:pt x="95189" y="40991"/>
                    </a:cubicBezTo>
                    <a:cubicBezTo>
                      <a:pt x="95189" y="40991"/>
                      <a:pt x="94683" y="40991"/>
                      <a:pt x="94683" y="40991"/>
                    </a:cubicBezTo>
                    <a:cubicBezTo>
                      <a:pt x="94683" y="40991"/>
                      <a:pt x="94683" y="40991"/>
                      <a:pt x="94683" y="40991"/>
                    </a:cubicBezTo>
                    <a:cubicBezTo>
                      <a:pt x="94683" y="40991"/>
                      <a:pt x="94177" y="40991"/>
                      <a:pt x="94177" y="40991"/>
                    </a:cubicBezTo>
                    <a:cubicBezTo>
                      <a:pt x="94177" y="40991"/>
                      <a:pt x="94177" y="40991"/>
                      <a:pt x="94177" y="40991"/>
                    </a:cubicBezTo>
                    <a:cubicBezTo>
                      <a:pt x="93670" y="40991"/>
                      <a:pt x="93670" y="40991"/>
                      <a:pt x="93670" y="40661"/>
                    </a:cubicBezTo>
                    <a:cubicBezTo>
                      <a:pt x="93164" y="40661"/>
                      <a:pt x="92658" y="40330"/>
                      <a:pt x="92658" y="40330"/>
                    </a:cubicBezTo>
                    <a:cubicBezTo>
                      <a:pt x="92658" y="40000"/>
                      <a:pt x="92658" y="39669"/>
                      <a:pt x="92658" y="39338"/>
                    </a:cubicBezTo>
                    <a:cubicBezTo>
                      <a:pt x="93164" y="39338"/>
                      <a:pt x="92658" y="39338"/>
                      <a:pt x="92658" y="39008"/>
                    </a:cubicBezTo>
                    <a:cubicBezTo>
                      <a:pt x="92658" y="39008"/>
                      <a:pt x="92658" y="39008"/>
                      <a:pt x="92658" y="39008"/>
                    </a:cubicBezTo>
                    <a:cubicBezTo>
                      <a:pt x="92151" y="39008"/>
                      <a:pt x="92151" y="39008"/>
                      <a:pt x="92151" y="39008"/>
                    </a:cubicBezTo>
                    <a:cubicBezTo>
                      <a:pt x="92151" y="39008"/>
                      <a:pt x="92658" y="39008"/>
                      <a:pt x="92658" y="39008"/>
                    </a:cubicBezTo>
                    <a:cubicBezTo>
                      <a:pt x="92658" y="39008"/>
                      <a:pt x="93164" y="39008"/>
                      <a:pt x="93164" y="38677"/>
                    </a:cubicBezTo>
                    <a:cubicBezTo>
                      <a:pt x="93670" y="38677"/>
                      <a:pt x="93670" y="38347"/>
                      <a:pt x="93670" y="38347"/>
                    </a:cubicBezTo>
                    <a:cubicBezTo>
                      <a:pt x="93670" y="38347"/>
                      <a:pt x="93164" y="38016"/>
                      <a:pt x="93164" y="38016"/>
                    </a:cubicBezTo>
                    <a:cubicBezTo>
                      <a:pt x="92658" y="38016"/>
                      <a:pt x="92658" y="37685"/>
                      <a:pt x="92151" y="38016"/>
                    </a:cubicBezTo>
                    <a:cubicBezTo>
                      <a:pt x="91139" y="38016"/>
                      <a:pt x="89620" y="38347"/>
                      <a:pt x="88607" y="38677"/>
                    </a:cubicBezTo>
                    <a:cubicBezTo>
                      <a:pt x="88607" y="38677"/>
                      <a:pt x="88607" y="38677"/>
                      <a:pt x="88607" y="38677"/>
                    </a:cubicBezTo>
                    <a:cubicBezTo>
                      <a:pt x="88607" y="38677"/>
                      <a:pt x="88607" y="38677"/>
                      <a:pt x="88607" y="38677"/>
                    </a:cubicBezTo>
                    <a:cubicBezTo>
                      <a:pt x="88607" y="38677"/>
                      <a:pt x="88607" y="39008"/>
                      <a:pt x="88101" y="39008"/>
                    </a:cubicBezTo>
                    <a:cubicBezTo>
                      <a:pt x="88101" y="39008"/>
                      <a:pt x="88101" y="39008"/>
                      <a:pt x="88101" y="39008"/>
                    </a:cubicBezTo>
                    <a:cubicBezTo>
                      <a:pt x="88101" y="39008"/>
                      <a:pt x="88101" y="39008"/>
                      <a:pt x="87594" y="39338"/>
                    </a:cubicBezTo>
                    <a:cubicBezTo>
                      <a:pt x="87594" y="39338"/>
                      <a:pt x="87594" y="39338"/>
                      <a:pt x="87594" y="39338"/>
                    </a:cubicBezTo>
                    <a:cubicBezTo>
                      <a:pt x="87594" y="39338"/>
                      <a:pt x="87594" y="39338"/>
                      <a:pt x="87594" y="39338"/>
                    </a:cubicBezTo>
                    <a:cubicBezTo>
                      <a:pt x="87594" y="39338"/>
                      <a:pt x="87594" y="39338"/>
                      <a:pt x="87594" y="39338"/>
                    </a:cubicBezTo>
                    <a:cubicBezTo>
                      <a:pt x="87594" y="39338"/>
                      <a:pt x="87594" y="39338"/>
                      <a:pt x="87594" y="39008"/>
                    </a:cubicBezTo>
                    <a:cubicBezTo>
                      <a:pt x="88101" y="39008"/>
                      <a:pt x="88101" y="39008"/>
                      <a:pt x="88101" y="39008"/>
                    </a:cubicBezTo>
                    <a:cubicBezTo>
                      <a:pt x="88101" y="39008"/>
                      <a:pt x="88101" y="39008"/>
                      <a:pt x="88101" y="39008"/>
                    </a:cubicBezTo>
                    <a:cubicBezTo>
                      <a:pt x="88607" y="38677"/>
                      <a:pt x="88607" y="38677"/>
                      <a:pt x="88607" y="38677"/>
                    </a:cubicBezTo>
                    <a:cubicBezTo>
                      <a:pt x="88607" y="38677"/>
                      <a:pt x="88607" y="38677"/>
                      <a:pt x="88607" y="38677"/>
                    </a:cubicBezTo>
                    <a:cubicBezTo>
                      <a:pt x="88607" y="38677"/>
                      <a:pt x="88607" y="38677"/>
                      <a:pt x="88607" y="38677"/>
                    </a:cubicBezTo>
                    <a:cubicBezTo>
                      <a:pt x="88607" y="38677"/>
                      <a:pt x="89113" y="38347"/>
                      <a:pt x="89113" y="38347"/>
                    </a:cubicBezTo>
                    <a:cubicBezTo>
                      <a:pt x="89620" y="38016"/>
                      <a:pt x="90126" y="38016"/>
                      <a:pt x="90632" y="37685"/>
                    </a:cubicBezTo>
                    <a:cubicBezTo>
                      <a:pt x="90632" y="37685"/>
                      <a:pt x="91139" y="37685"/>
                      <a:pt x="91139" y="37355"/>
                    </a:cubicBezTo>
                    <a:cubicBezTo>
                      <a:pt x="91139" y="37355"/>
                      <a:pt x="91139" y="37355"/>
                      <a:pt x="91139" y="37355"/>
                    </a:cubicBezTo>
                    <a:cubicBezTo>
                      <a:pt x="91645" y="37024"/>
                      <a:pt x="91645" y="37024"/>
                      <a:pt x="92151" y="37024"/>
                    </a:cubicBezTo>
                    <a:cubicBezTo>
                      <a:pt x="92151" y="36694"/>
                      <a:pt x="92658" y="37024"/>
                      <a:pt x="93164" y="37024"/>
                    </a:cubicBezTo>
                    <a:cubicBezTo>
                      <a:pt x="94177" y="37024"/>
                      <a:pt x="95189" y="37024"/>
                      <a:pt x="96708" y="37024"/>
                    </a:cubicBezTo>
                    <a:cubicBezTo>
                      <a:pt x="97215" y="37024"/>
                      <a:pt x="97721" y="37024"/>
                      <a:pt x="98227" y="37024"/>
                    </a:cubicBezTo>
                    <a:cubicBezTo>
                      <a:pt x="98227" y="37024"/>
                      <a:pt x="98227" y="37024"/>
                      <a:pt x="98227" y="37024"/>
                    </a:cubicBezTo>
                    <a:cubicBezTo>
                      <a:pt x="98227" y="37024"/>
                      <a:pt x="98734" y="37024"/>
                      <a:pt x="98734" y="37024"/>
                    </a:cubicBezTo>
                    <a:cubicBezTo>
                      <a:pt x="99240" y="36694"/>
                      <a:pt x="99240" y="36694"/>
                      <a:pt x="99746" y="36363"/>
                    </a:cubicBezTo>
                    <a:cubicBezTo>
                      <a:pt x="99746" y="36363"/>
                      <a:pt x="99746" y="36363"/>
                      <a:pt x="100253" y="36033"/>
                    </a:cubicBezTo>
                    <a:cubicBezTo>
                      <a:pt x="100253" y="36033"/>
                      <a:pt x="100759" y="36033"/>
                      <a:pt x="100759" y="36033"/>
                    </a:cubicBezTo>
                    <a:cubicBezTo>
                      <a:pt x="101265" y="36033"/>
                      <a:pt x="101772" y="36033"/>
                      <a:pt x="102278" y="35702"/>
                    </a:cubicBezTo>
                    <a:cubicBezTo>
                      <a:pt x="102784" y="35702"/>
                      <a:pt x="102784" y="35371"/>
                      <a:pt x="102784" y="35041"/>
                    </a:cubicBezTo>
                    <a:cubicBezTo>
                      <a:pt x="102784" y="35041"/>
                      <a:pt x="102784" y="35041"/>
                      <a:pt x="102784" y="34710"/>
                    </a:cubicBezTo>
                    <a:cubicBezTo>
                      <a:pt x="102784" y="34710"/>
                      <a:pt x="102784" y="34710"/>
                      <a:pt x="102784" y="34380"/>
                    </a:cubicBezTo>
                    <a:cubicBezTo>
                      <a:pt x="102784" y="34380"/>
                      <a:pt x="102784" y="34380"/>
                      <a:pt x="102784" y="34380"/>
                    </a:cubicBezTo>
                    <a:cubicBezTo>
                      <a:pt x="102784" y="34049"/>
                      <a:pt x="102278" y="3371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3719"/>
                      <a:pt x="101772" y="33719"/>
                      <a:pt x="101772" y="33719"/>
                    </a:cubicBezTo>
                    <a:cubicBezTo>
                      <a:pt x="101772" y="33388"/>
                      <a:pt x="101772" y="33388"/>
                      <a:pt x="101265" y="33388"/>
                    </a:cubicBezTo>
                    <a:cubicBezTo>
                      <a:pt x="101265" y="33388"/>
                      <a:pt x="101265" y="33388"/>
                      <a:pt x="101265" y="33388"/>
                    </a:cubicBezTo>
                    <a:cubicBezTo>
                      <a:pt x="101265" y="33388"/>
                      <a:pt x="100759" y="33388"/>
                      <a:pt x="100759" y="33388"/>
                    </a:cubicBezTo>
                    <a:cubicBezTo>
                      <a:pt x="100759" y="33388"/>
                      <a:pt x="101265" y="33388"/>
                      <a:pt x="101265" y="33388"/>
                    </a:cubicBezTo>
                    <a:cubicBezTo>
                      <a:pt x="101265" y="33388"/>
                      <a:pt x="101265" y="33057"/>
                      <a:pt x="101265" y="33057"/>
                    </a:cubicBezTo>
                    <a:cubicBezTo>
                      <a:pt x="101772" y="33057"/>
                      <a:pt x="101772" y="33057"/>
                      <a:pt x="101772" y="33057"/>
                    </a:cubicBezTo>
                    <a:cubicBezTo>
                      <a:pt x="101265" y="32727"/>
                      <a:pt x="101265" y="32727"/>
                      <a:pt x="101265" y="32727"/>
                    </a:cubicBezTo>
                    <a:cubicBezTo>
                      <a:pt x="100759" y="32727"/>
                      <a:pt x="100759" y="32727"/>
                      <a:pt x="100759" y="32727"/>
                    </a:cubicBezTo>
                    <a:cubicBezTo>
                      <a:pt x="100253" y="32396"/>
                      <a:pt x="100253" y="32396"/>
                      <a:pt x="99746" y="32066"/>
                    </a:cubicBezTo>
                    <a:cubicBezTo>
                      <a:pt x="99746" y="32066"/>
                      <a:pt x="99240" y="32066"/>
                      <a:pt x="99240" y="32066"/>
                    </a:cubicBezTo>
                    <a:cubicBezTo>
                      <a:pt x="99240" y="31735"/>
                      <a:pt x="99240" y="31735"/>
                      <a:pt x="98734" y="31404"/>
                    </a:cubicBezTo>
                    <a:cubicBezTo>
                      <a:pt x="98734" y="31404"/>
                      <a:pt x="98227" y="31404"/>
                      <a:pt x="98227" y="31074"/>
                    </a:cubicBezTo>
                    <a:cubicBezTo>
                      <a:pt x="98227" y="31074"/>
                      <a:pt x="98227" y="31074"/>
                      <a:pt x="98227" y="30743"/>
                    </a:cubicBezTo>
                    <a:cubicBezTo>
                      <a:pt x="98227" y="30743"/>
                      <a:pt x="98734" y="30743"/>
                      <a:pt x="98734" y="30413"/>
                    </a:cubicBezTo>
                    <a:cubicBezTo>
                      <a:pt x="98734" y="30413"/>
                      <a:pt x="98734" y="30413"/>
                      <a:pt x="98734" y="30082"/>
                    </a:cubicBezTo>
                    <a:cubicBezTo>
                      <a:pt x="98734" y="30082"/>
                      <a:pt x="98227" y="29752"/>
                      <a:pt x="98734" y="29752"/>
                    </a:cubicBezTo>
                    <a:cubicBezTo>
                      <a:pt x="98734" y="29421"/>
                      <a:pt x="98227" y="29421"/>
                      <a:pt x="98227" y="29421"/>
                    </a:cubicBezTo>
                    <a:cubicBezTo>
                      <a:pt x="98227" y="29421"/>
                      <a:pt x="98227" y="29090"/>
                      <a:pt x="98227" y="29090"/>
                    </a:cubicBezTo>
                    <a:cubicBezTo>
                      <a:pt x="97721" y="29090"/>
                      <a:pt x="98227" y="28760"/>
                      <a:pt x="98227" y="28760"/>
                    </a:cubicBezTo>
                    <a:cubicBezTo>
                      <a:pt x="98227" y="28760"/>
                      <a:pt x="98227" y="28429"/>
                      <a:pt x="98227" y="28429"/>
                    </a:cubicBezTo>
                    <a:cubicBezTo>
                      <a:pt x="97721" y="28099"/>
                      <a:pt x="97721" y="28099"/>
                      <a:pt x="97721" y="27768"/>
                    </a:cubicBezTo>
                    <a:cubicBezTo>
                      <a:pt x="97721" y="27438"/>
                      <a:pt x="97721" y="27107"/>
                      <a:pt x="97215" y="26776"/>
                    </a:cubicBezTo>
                    <a:cubicBezTo>
                      <a:pt x="97215" y="26776"/>
                      <a:pt x="97215" y="26446"/>
                      <a:pt x="97215" y="26446"/>
                    </a:cubicBezTo>
                    <a:cubicBezTo>
                      <a:pt x="97215" y="26446"/>
                      <a:pt x="97215" y="26446"/>
                      <a:pt x="97215" y="26446"/>
                    </a:cubicBezTo>
                    <a:cubicBezTo>
                      <a:pt x="97215" y="26446"/>
                      <a:pt x="97215" y="26446"/>
                      <a:pt x="97215" y="26446"/>
                    </a:cubicBezTo>
                    <a:cubicBezTo>
                      <a:pt x="96708" y="26776"/>
                      <a:pt x="96202" y="27107"/>
                      <a:pt x="96202" y="27438"/>
                    </a:cubicBezTo>
                    <a:cubicBezTo>
                      <a:pt x="95696" y="27768"/>
                      <a:pt x="95696" y="28099"/>
                      <a:pt x="94683" y="28099"/>
                    </a:cubicBezTo>
                    <a:cubicBezTo>
                      <a:pt x="94683" y="28099"/>
                      <a:pt x="94683" y="28429"/>
                      <a:pt x="94683" y="28429"/>
                    </a:cubicBezTo>
                    <a:cubicBezTo>
                      <a:pt x="94177" y="28429"/>
                      <a:pt x="94177" y="28429"/>
                      <a:pt x="94177" y="28429"/>
                    </a:cubicBezTo>
                    <a:cubicBezTo>
                      <a:pt x="93670" y="28760"/>
                      <a:pt x="93670" y="28429"/>
                      <a:pt x="93164" y="28429"/>
                    </a:cubicBezTo>
                    <a:cubicBezTo>
                      <a:pt x="93164" y="28429"/>
                      <a:pt x="93164" y="28429"/>
                      <a:pt x="93164" y="28099"/>
                    </a:cubicBezTo>
                    <a:cubicBezTo>
                      <a:pt x="93164" y="28099"/>
                      <a:pt x="92658" y="28099"/>
                      <a:pt x="92658" y="27768"/>
                    </a:cubicBezTo>
                    <a:cubicBezTo>
                      <a:pt x="92151" y="27768"/>
                      <a:pt x="92151" y="27768"/>
                      <a:pt x="92151" y="27438"/>
                    </a:cubicBezTo>
                    <a:cubicBezTo>
                      <a:pt x="92151" y="27107"/>
                      <a:pt x="92658" y="27107"/>
                      <a:pt x="92658" y="26776"/>
                    </a:cubicBezTo>
                    <a:cubicBezTo>
                      <a:pt x="92658" y="26776"/>
                      <a:pt x="92658" y="26446"/>
                      <a:pt x="92658" y="26446"/>
                    </a:cubicBezTo>
                    <a:cubicBezTo>
                      <a:pt x="92658" y="26115"/>
                      <a:pt x="92658" y="25785"/>
                      <a:pt x="93164" y="25785"/>
                    </a:cubicBezTo>
                    <a:cubicBezTo>
                      <a:pt x="93164" y="25785"/>
                      <a:pt x="93164" y="25454"/>
                      <a:pt x="93164" y="25454"/>
                    </a:cubicBezTo>
                    <a:cubicBezTo>
                      <a:pt x="92658" y="25454"/>
                      <a:pt x="92151" y="25123"/>
                      <a:pt x="92151" y="25123"/>
                    </a:cubicBezTo>
                    <a:cubicBezTo>
                      <a:pt x="91645" y="25123"/>
                      <a:pt x="91645" y="25123"/>
                      <a:pt x="91645" y="25123"/>
                    </a:cubicBezTo>
                    <a:cubicBezTo>
                      <a:pt x="91139" y="25123"/>
                      <a:pt x="91139" y="25123"/>
                      <a:pt x="91139" y="24793"/>
                    </a:cubicBezTo>
                    <a:cubicBezTo>
                      <a:pt x="91139" y="24793"/>
                      <a:pt x="91645" y="24793"/>
                      <a:pt x="91139" y="24793"/>
                    </a:cubicBezTo>
                    <a:cubicBezTo>
                      <a:pt x="91139" y="24462"/>
                      <a:pt x="91139" y="24462"/>
                      <a:pt x="90632" y="24132"/>
                    </a:cubicBezTo>
                    <a:cubicBezTo>
                      <a:pt x="90632" y="24132"/>
                      <a:pt x="90632" y="23801"/>
                      <a:pt x="90632" y="23801"/>
                    </a:cubicBezTo>
                    <a:cubicBezTo>
                      <a:pt x="90126" y="23471"/>
                      <a:pt x="90126" y="23471"/>
                      <a:pt x="89620" y="23471"/>
                    </a:cubicBezTo>
                    <a:cubicBezTo>
                      <a:pt x="89620" y="23471"/>
                      <a:pt x="89113" y="23471"/>
                      <a:pt x="89113" y="23471"/>
                    </a:cubicBezTo>
                    <a:cubicBezTo>
                      <a:pt x="88607" y="23471"/>
                      <a:pt x="88101" y="23471"/>
                      <a:pt x="87594" y="23471"/>
                    </a:cubicBezTo>
                    <a:cubicBezTo>
                      <a:pt x="87594" y="23140"/>
                      <a:pt x="87088" y="23140"/>
                      <a:pt x="87088" y="23140"/>
                    </a:cubicBezTo>
                    <a:cubicBezTo>
                      <a:pt x="86582" y="23140"/>
                      <a:pt x="86075" y="23140"/>
                      <a:pt x="86075" y="23471"/>
                    </a:cubicBezTo>
                    <a:cubicBezTo>
                      <a:pt x="85569" y="23801"/>
                      <a:pt x="85569" y="23801"/>
                      <a:pt x="86075" y="24132"/>
                    </a:cubicBezTo>
                    <a:cubicBezTo>
                      <a:pt x="86075" y="24132"/>
                      <a:pt x="86075" y="24462"/>
                      <a:pt x="86075" y="24462"/>
                    </a:cubicBezTo>
                    <a:cubicBezTo>
                      <a:pt x="85569" y="24793"/>
                      <a:pt x="85569" y="24793"/>
                      <a:pt x="85569" y="25123"/>
                    </a:cubicBezTo>
                    <a:cubicBezTo>
                      <a:pt x="85063" y="25123"/>
                      <a:pt x="85569" y="25454"/>
                      <a:pt x="85569" y="25785"/>
                    </a:cubicBezTo>
                    <a:cubicBezTo>
                      <a:pt x="85569" y="25785"/>
                      <a:pt x="85569" y="26115"/>
                      <a:pt x="85569" y="26115"/>
                    </a:cubicBezTo>
                    <a:cubicBezTo>
                      <a:pt x="85569" y="26446"/>
                      <a:pt x="85569" y="26446"/>
                      <a:pt x="85063" y="26446"/>
                    </a:cubicBezTo>
                    <a:cubicBezTo>
                      <a:pt x="85063" y="26446"/>
                      <a:pt x="85063" y="26446"/>
                      <a:pt x="85063" y="26776"/>
                    </a:cubicBezTo>
                    <a:cubicBezTo>
                      <a:pt x="84556" y="27107"/>
                      <a:pt x="84050" y="27107"/>
                      <a:pt x="84050" y="27438"/>
                    </a:cubicBezTo>
                    <a:cubicBezTo>
                      <a:pt x="83544" y="27438"/>
                      <a:pt x="83544" y="27768"/>
                      <a:pt x="84050" y="27768"/>
                    </a:cubicBezTo>
                    <a:cubicBezTo>
                      <a:pt x="84050" y="28099"/>
                      <a:pt x="84050" y="28099"/>
                      <a:pt x="84050" y="28099"/>
                    </a:cubicBezTo>
                    <a:cubicBezTo>
                      <a:pt x="84050" y="28429"/>
                      <a:pt x="84556" y="28429"/>
                      <a:pt x="84556" y="28429"/>
                    </a:cubicBezTo>
                    <a:cubicBezTo>
                      <a:pt x="84556" y="28760"/>
                      <a:pt x="84556" y="29090"/>
                      <a:pt x="84556" y="29421"/>
                    </a:cubicBezTo>
                    <a:cubicBezTo>
                      <a:pt x="84556" y="29752"/>
                      <a:pt x="84556" y="30082"/>
                      <a:pt x="84556" y="30413"/>
                    </a:cubicBezTo>
                    <a:cubicBezTo>
                      <a:pt x="84556" y="30413"/>
                      <a:pt x="84556" y="30413"/>
                      <a:pt x="84556" y="30413"/>
                    </a:cubicBezTo>
                    <a:cubicBezTo>
                      <a:pt x="84050" y="30743"/>
                      <a:pt x="84050" y="30743"/>
                      <a:pt x="84050" y="30743"/>
                    </a:cubicBezTo>
                    <a:cubicBezTo>
                      <a:pt x="83544" y="31074"/>
                      <a:pt x="82531" y="31404"/>
                      <a:pt x="82025" y="31404"/>
                    </a:cubicBezTo>
                    <a:cubicBezTo>
                      <a:pt x="82025" y="31735"/>
                      <a:pt x="81518" y="31735"/>
                      <a:pt x="81012" y="31735"/>
                    </a:cubicBezTo>
                    <a:cubicBezTo>
                      <a:pt x="81012" y="31735"/>
                      <a:pt x="81012" y="32066"/>
                      <a:pt x="81012" y="32066"/>
                    </a:cubicBezTo>
                    <a:cubicBezTo>
                      <a:pt x="81012" y="32396"/>
                      <a:pt x="81012" y="32727"/>
                      <a:pt x="81012" y="33057"/>
                    </a:cubicBezTo>
                    <a:cubicBezTo>
                      <a:pt x="81012" y="33388"/>
                      <a:pt x="80506" y="33388"/>
                      <a:pt x="80506" y="33719"/>
                    </a:cubicBezTo>
                    <a:cubicBezTo>
                      <a:pt x="80506" y="34049"/>
                      <a:pt x="81012" y="34049"/>
                      <a:pt x="81012" y="34380"/>
                    </a:cubicBezTo>
                    <a:cubicBezTo>
                      <a:pt x="81012" y="34380"/>
                      <a:pt x="81012" y="34380"/>
                      <a:pt x="80506" y="34710"/>
                    </a:cubicBezTo>
                    <a:cubicBezTo>
                      <a:pt x="80506" y="34710"/>
                      <a:pt x="80506" y="34710"/>
                      <a:pt x="80506" y="35041"/>
                    </a:cubicBezTo>
                    <a:cubicBezTo>
                      <a:pt x="80506" y="35041"/>
                      <a:pt x="80000" y="35041"/>
                      <a:pt x="80000" y="35041"/>
                    </a:cubicBezTo>
                    <a:cubicBezTo>
                      <a:pt x="80000" y="35041"/>
                      <a:pt x="79493" y="35041"/>
                      <a:pt x="79493" y="35371"/>
                    </a:cubicBezTo>
                    <a:cubicBezTo>
                      <a:pt x="79493" y="35371"/>
                      <a:pt x="78987" y="35371"/>
                      <a:pt x="78987" y="35371"/>
                    </a:cubicBezTo>
                    <a:cubicBezTo>
                      <a:pt x="78987" y="35041"/>
                      <a:pt x="78987" y="35041"/>
                      <a:pt x="78987" y="35041"/>
                    </a:cubicBezTo>
                    <a:cubicBezTo>
                      <a:pt x="78987" y="34710"/>
                      <a:pt x="78987" y="34710"/>
                      <a:pt x="78481" y="34710"/>
                    </a:cubicBezTo>
                    <a:cubicBezTo>
                      <a:pt x="77974" y="34380"/>
                      <a:pt x="77974" y="34049"/>
                      <a:pt x="77974" y="33719"/>
                    </a:cubicBezTo>
                    <a:cubicBezTo>
                      <a:pt x="77468" y="33719"/>
                      <a:pt x="77974" y="33388"/>
                      <a:pt x="77974" y="33388"/>
                    </a:cubicBezTo>
                    <a:cubicBezTo>
                      <a:pt x="77974" y="33057"/>
                      <a:pt x="78481" y="32727"/>
                      <a:pt x="78481" y="32396"/>
                    </a:cubicBezTo>
                    <a:cubicBezTo>
                      <a:pt x="78481" y="32066"/>
                      <a:pt x="78481" y="32066"/>
                      <a:pt x="78481" y="31735"/>
                    </a:cubicBezTo>
                    <a:cubicBezTo>
                      <a:pt x="78481" y="31735"/>
                      <a:pt x="78481" y="31735"/>
                      <a:pt x="78481" y="31404"/>
                    </a:cubicBezTo>
                    <a:cubicBezTo>
                      <a:pt x="78481" y="31404"/>
                      <a:pt x="78481" y="31404"/>
                      <a:pt x="78481" y="31404"/>
                    </a:cubicBezTo>
                    <a:cubicBezTo>
                      <a:pt x="77974" y="31074"/>
                      <a:pt x="77468" y="31074"/>
                      <a:pt x="76455" y="31074"/>
                    </a:cubicBezTo>
                    <a:cubicBezTo>
                      <a:pt x="76455" y="31074"/>
                      <a:pt x="76455" y="31074"/>
                      <a:pt x="75949" y="31074"/>
                    </a:cubicBezTo>
                    <a:cubicBezTo>
                      <a:pt x="75949" y="30743"/>
                      <a:pt x="75443" y="30413"/>
                      <a:pt x="74936" y="30413"/>
                    </a:cubicBezTo>
                    <a:cubicBezTo>
                      <a:pt x="74430" y="30082"/>
                      <a:pt x="74430" y="30082"/>
                      <a:pt x="73924" y="29752"/>
                    </a:cubicBezTo>
                    <a:cubicBezTo>
                      <a:pt x="73924" y="29421"/>
                      <a:pt x="73417" y="29090"/>
                      <a:pt x="72911" y="29090"/>
                    </a:cubicBezTo>
                    <a:cubicBezTo>
                      <a:pt x="72405" y="28760"/>
                      <a:pt x="71898" y="28760"/>
                      <a:pt x="71898" y="28429"/>
                    </a:cubicBezTo>
                    <a:cubicBezTo>
                      <a:pt x="71392" y="28429"/>
                      <a:pt x="71392" y="28429"/>
                      <a:pt x="70886" y="28429"/>
                    </a:cubicBezTo>
                    <a:cubicBezTo>
                      <a:pt x="70886" y="28429"/>
                      <a:pt x="70379" y="28760"/>
                      <a:pt x="69873" y="28429"/>
                    </a:cubicBezTo>
                    <a:cubicBezTo>
                      <a:pt x="69873" y="28429"/>
                      <a:pt x="69873" y="28760"/>
                      <a:pt x="69873" y="28760"/>
                    </a:cubicBezTo>
                    <a:cubicBezTo>
                      <a:pt x="69873" y="28760"/>
                      <a:pt x="69873" y="28760"/>
                      <a:pt x="69873" y="28760"/>
                    </a:cubicBezTo>
                    <a:cubicBezTo>
                      <a:pt x="69873" y="28429"/>
                      <a:pt x="69873" y="28429"/>
                      <a:pt x="69873" y="28429"/>
                    </a:cubicBezTo>
                    <a:cubicBezTo>
                      <a:pt x="69873" y="28429"/>
                      <a:pt x="69873" y="28429"/>
                      <a:pt x="69873" y="28429"/>
                    </a:cubicBezTo>
                    <a:cubicBezTo>
                      <a:pt x="70379" y="28429"/>
                      <a:pt x="70379" y="28099"/>
                      <a:pt x="70379" y="27768"/>
                    </a:cubicBezTo>
                    <a:cubicBezTo>
                      <a:pt x="70379" y="27768"/>
                      <a:pt x="70379" y="27438"/>
                      <a:pt x="70379" y="27107"/>
                    </a:cubicBezTo>
                    <a:cubicBezTo>
                      <a:pt x="70379" y="26776"/>
                      <a:pt x="70379" y="26776"/>
                      <a:pt x="70379" y="26776"/>
                    </a:cubicBezTo>
                    <a:cubicBezTo>
                      <a:pt x="70379" y="26776"/>
                      <a:pt x="70379" y="26446"/>
                      <a:pt x="69873" y="26446"/>
                    </a:cubicBezTo>
                    <a:cubicBezTo>
                      <a:pt x="69873" y="26446"/>
                      <a:pt x="69873" y="26446"/>
                      <a:pt x="69367" y="26446"/>
                    </a:cubicBezTo>
                    <a:cubicBezTo>
                      <a:pt x="69367" y="26446"/>
                      <a:pt x="69367" y="26446"/>
                      <a:pt x="69367" y="26446"/>
                    </a:cubicBezTo>
                    <a:cubicBezTo>
                      <a:pt x="69367" y="26446"/>
                      <a:pt x="69367" y="26115"/>
                      <a:pt x="69367" y="26115"/>
                    </a:cubicBezTo>
                    <a:cubicBezTo>
                      <a:pt x="69367" y="26115"/>
                      <a:pt x="69367" y="25785"/>
                      <a:pt x="69367" y="25785"/>
                    </a:cubicBezTo>
                    <a:cubicBezTo>
                      <a:pt x="69873" y="25123"/>
                      <a:pt x="69873" y="24462"/>
                      <a:pt x="70886" y="23801"/>
                    </a:cubicBezTo>
                    <a:cubicBezTo>
                      <a:pt x="70886" y="23801"/>
                      <a:pt x="71392" y="23801"/>
                      <a:pt x="71392" y="23471"/>
                    </a:cubicBezTo>
                    <a:cubicBezTo>
                      <a:pt x="71898" y="23140"/>
                      <a:pt x="72405" y="22809"/>
                      <a:pt x="72911" y="22479"/>
                    </a:cubicBezTo>
                    <a:cubicBezTo>
                      <a:pt x="73417" y="22479"/>
                      <a:pt x="73924" y="22148"/>
                      <a:pt x="73924" y="21818"/>
                    </a:cubicBezTo>
                    <a:cubicBezTo>
                      <a:pt x="73924" y="21818"/>
                      <a:pt x="73924" y="21818"/>
                      <a:pt x="73924" y="21818"/>
                    </a:cubicBezTo>
                    <a:cubicBezTo>
                      <a:pt x="74430" y="21818"/>
                      <a:pt x="74430" y="21818"/>
                      <a:pt x="74430" y="21818"/>
                    </a:cubicBezTo>
                    <a:cubicBezTo>
                      <a:pt x="74936" y="21818"/>
                      <a:pt x="75443" y="21818"/>
                      <a:pt x="75443" y="21487"/>
                    </a:cubicBezTo>
                    <a:cubicBezTo>
                      <a:pt x="75443" y="21157"/>
                      <a:pt x="75443" y="21157"/>
                      <a:pt x="75443" y="21157"/>
                    </a:cubicBezTo>
                    <a:cubicBezTo>
                      <a:pt x="75443" y="21157"/>
                      <a:pt x="75443" y="21157"/>
                      <a:pt x="75443" y="21157"/>
                    </a:cubicBezTo>
                    <a:cubicBezTo>
                      <a:pt x="75443" y="21157"/>
                      <a:pt x="75443" y="21157"/>
                      <a:pt x="75443" y="20826"/>
                    </a:cubicBezTo>
                    <a:cubicBezTo>
                      <a:pt x="75443" y="21157"/>
                      <a:pt x="75443" y="21157"/>
                      <a:pt x="75443" y="21157"/>
                    </a:cubicBezTo>
                    <a:cubicBezTo>
                      <a:pt x="75443" y="21157"/>
                      <a:pt x="75443" y="21157"/>
                      <a:pt x="75443" y="21157"/>
                    </a:cubicBezTo>
                    <a:cubicBezTo>
                      <a:pt x="75949" y="21157"/>
                      <a:pt x="76455" y="20826"/>
                      <a:pt x="76455" y="20495"/>
                    </a:cubicBezTo>
                    <a:cubicBezTo>
                      <a:pt x="76455" y="20495"/>
                      <a:pt x="76962" y="20495"/>
                      <a:pt x="76962" y="20495"/>
                    </a:cubicBezTo>
                    <a:cubicBezTo>
                      <a:pt x="76962" y="20495"/>
                      <a:pt x="77468" y="20495"/>
                      <a:pt x="77468" y="20495"/>
                    </a:cubicBezTo>
                    <a:cubicBezTo>
                      <a:pt x="77974" y="20826"/>
                      <a:pt x="77974" y="20826"/>
                      <a:pt x="77974" y="20495"/>
                    </a:cubicBezTo>
                    <a:cubicBezTo>
                      <a:pt x="78987" y="20165"/>
                      <a:pt x="79493" y="19834"/>
                      <a:pt x="80000" y="19504"/>
                    </a:cubicBezTo>
                    <a:cubicBezTo>
                      <a:pt x="80000" y="19504"/>
                      <a:pt x="80000" y="19173"/>
                      <a:pt x="80000" y="19173"/>
                    </a:cubicBezTo>
                    <a:cubicBezTo>
                      <a:pt x="80000" y="19173"/>
                      <a:pt x="80000" y="19173"/>
                      <a:pt x="80506" y="18842"/>
                    </a:cubicBezTo>
                    <a:cubicBezTo>
                      <a:pt x="80506" y="18842"/>
                      <a:pt x="81012" y="18842"/>
                      <a:pt x="81012" y="18512"/>
                    </a:cubicBezTo>
                    <a:cubicBezTo>
                      <a:pt x="81012" y="18512"/>
                      <a:pt x="81518" y="18512"/>
                      <a:pt x="81518" y="18512"/>
                    </a:cubicBezTo>
                    <a:cubicBezTo>
                      <a:pt x="81518" y="18512"/>
                      <a:pt x="81518" y="18512"/>
                      <a:pt x="81518" y="18512"/>
                    </a:cubicBezTo>
                    <a:cubicBezTo>
                      <a:pt x="81518" y="18181"/>
                      <a:pt x="81518" y="18181"/>
                      <a:pt x="81518" y="18181"/>
                    </a:cubicBezTo>
                    <a:cubicBezTo>
                      <a:pt x="82025" y="18181"/>
                      <a:pt x="82025" y="18181"/>
                      <a:pt x="81518" y="17851"/>
                    </a:cubicBezTo>
                    <a:cubicBezTo>
                      <a:pt x="81518" y="17851"/>
                      <a:pt x="81518" y="17851"/>
                      <a:pt x="81518" y="17851"/>
                    </a:cubicBezTo>
                    <a:cubicBezTo>
                      <a:pt x="81518" y="17520"/>
                      <a:pt x="81518" y="17520"/>
                      <a:pt x="81518" y="17520"/>
                    </a:cubicBezTo>
                    <a:cubicBezTo>
                      <a:pt x="82025" y="17520"/>
                      <a:pt x="82531" y="17520"/>
                      <a:pt x="82531" y="17851"/>
                    </a:cubicBezTo>
                    <a:cubicBezTo>
                      <a:pt x="82531" y="17851"/>
                      <a:pt x="82531" y="17851"/>
                      <a:pt x="82531" y="17851"/>
                    </a:cubicBezTo>
                    <a:cubicBezTo>
                      <a:pt x="83544" y="18181"/>
                      <a:pt x="84050" y="18181"/>
                      <a:pt x="84556" y="17851"/>
                    </a:cubicBezTo>
                    <a:cubicBezTo>
                      <a:pt x="85063" y="17851"/>
                      <a:pt x="85569" y="17520"/>
                      <a:pt x="85569" y="17520"/>
                    </a:cubicBezTo>
                    <a:cubicBezTo>
                      <a:pt x="85569" y="17520"/>
                      <a:pt x="86075" y="17190"/>
                      <a:pt x="86075" y="17190"/>
                    </a:cubicBezTo>
                    <a:cubicBezTo>
                      <a:pt x="86582" y="17190"/>
                      <a:pt x="86582" y="17190"/>
                      <a:pt x="86582" y="16859"/>
                    </a:cubicBezTo>
                    <a:cubicBezTo>
                      <a:pt x="87088" y="16859"/>
                      <a:pt x="87088" y="16528"/>
                      <a:pt x="86582" y="16528"/>
                    </a:cubicBezTo>
                    <a:cubicBezTo>
                      <a:pt x="86582" y="16528"/>
                      <a:pt x="86582" y="16198"/>
                      <a:pt x="86582" y="16198"/>
                    </a:cubicBezTo>
                    <a:cubicBezTo>
                      <a:pt x="86582" y="15867"/>
                      <a:pt x="86582" y="15867"/>
                      <a:pt x="86582" y="15537"/>
                    </a:cubicBezTo>
                    <a:cubicBezTo>
                      <a:pt x="86582" y="15537"/>
                      <a:pt x="86582" y="15537"/>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7088" y="15206"/>
                      <a:pt x="87088" y="15206"/>
                      <a:pt x="87088" y="15206"/>
                    </a:cubicBezTo>
                    <a:cubicBezTo>
                      <a:pt x="87594" y="15206"/>
                      <a:pt x="88101" y="15206"/>
                      <a:pt x="88101" y="14876"/>
                    </a:cubicBezTo>
                    <a:cubicBezTo>
                      <a:pt x="88101" y="14545"/>
                      <a:pt x="88101" y="14545"/>
                      <a:pt x="88101" y="14545"/>
                    </a:cubicBezTo>
                    <a:cubicBezTo>
                      <a:pt x="88101" y="14214"/>
                      <a:pt x="88101" y="14214"/>
                      <a:pt x="88101" y="14214"/>
                    </a:cubicBezTo>
                    <a:cubicBezTo>
                      <a:pt x="87594" y="13884"/>
                      <a:pt x="87594" y="13884"/>
                      <a:pt x="87594" y="13553"/>
                    </a:cubicBezTo>
                    <a:cubicBezTo>
                      <a:pt x="87594" y="13553"/>
                      <a:pt x="87594" y="13223"/>
                      <a:pt x="87088" y="13223"/>
                    </a:cubicBezTo>
                    <a:cubicBezTo>
                      <a:pt x="86582" y="13223"/>
                      <a:pt x="86582" y="13223"/>
                      <a:pt x="86582" y="13223"/>
                    </a:cubicBezTo>
                    <a:cubicBezTo>
                      <a:pt x="86582" y="13223"/>
                      <a:pt x="86075" y="12892"/>
                      <a:pt x="86075" y="12892"/>
                    </a:cubicBezTo>
                    <a:cubicBezTo>
                      <a:pt x="86075" y="12892"/>
                      <a:pt x="86075" y="12892"/>
                      <a:pt x="86075" y="12892"/>
                    </a:cubicBezTo>
                    <a:cubicBezTo>
                      <a:pt x="86075" y="12892"/>
                      <a:pt x="86075" y="12892"/>
                      <a:pt x="86075" y="12892"/>
                    </a:cubicBezTo>
                    <a:cubicBezTo>
                      <a:pt x="86075" y="12892"/>
                      <a:pt x="86075" y="12892"/>
                      <a:pt x="86075" y="12892"/>
                    </a:cubicBezTo>
                    <a:cubicBezTo>
                      <a:pt x="86075" y="12892"/>
                      <a:pt x="85569" y="12892"/>
                      <a:pt x="85569" y="12892"/>
                    </a:cubicBezTo>
                    <a:cubicBezTo>
                      <a:pt x="85569" y="12892"/>
                      <a:pt x="85063" y="13223"/>
                      <a:pt x="85063" y="13223"/>
                    </a:cubicBezTo>
                    <a:cubicBezTo>
                      <a:pt x="85063" y="13553"/>
                      <a:pt x="84556" y="13884"/>
                      <a:pt x="84556" y="13884"/>
                    </a:cubicBezTo>
                    <a:cubicBezTo>
                      <a:pt x="85063" y="14214"/>
                      <a:pt x="85063" y="14214"/>
                      <a:pt x="84556" y="14214"/>
                    </a:cubicBezTo>
                    <a:cubicBezTo>
                      <a:pt x="84556" y="14214"/>
                      <a:pt x="84556" y="14545"/>
                      <a:pt x="84556" y="14545"/>
                    </a:cubicBezTo>
                    <a:cubicBezTo>
                      <a:pt x="84050" y="14545"/>
                      <a:pt x="83544" y="14545"/>
                      <a:pt x="83544" y="14876"/>
                    </a:cubicBezTo>
                    <a:cubicBezTo>
                      <a:pt x="83544" y="14876"/>
                      <a:pt x="83544" y="15206"/>
                      <a:pt x="83544" y="15206"/>
                    </a:cubicBezTo>
                    <a:cubicBezTo>
                      <a:pt x="83037" y="15206"/>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206"/>
                      <a:pt x="83037" y="15206"/>
                      <a:pt x="82531" y="15206"/>
                    </a:cubicBezTo>
                    <a:cubicBezTo>
                      <a:pt x="82531" y="15206"/>
                      <a:pt x="82531" y="15206"/>
                      <a:pt x="82531" y="15537"/>
                    </a:cubicBezTo>
                    <a:cubicBezTo>
                      <a:pt x="82025" y="15537"/>
                      <a:pt x="82025" y="15537"/>
                      <a:pt x="82531" y="15867"/>
                    </a:cubicBezTo>
                    <a:cubicBezTo>
                      <a:pt x="82531" y="15867"/>
                      <a:pt x="82531" y="15867"/>
                      <a:pt x="82025" y="16198"/>
                    </a:cubicBezTo>
                    <a:cubicBezTo>
                      <a:pt x="82025" y="16198"/>
                      <a:pt x="82025" y="16198"/>
                      <a:pt x="82025" y="16198"/>
                    </a:cubicBezTo>
                    <a:cubicBezTo>
                      <a:pt x="81518" y="16198"/>
                      <a:pt x="81518" y="16198"/>
                      <a:pt x="81518" y="16198"/>
                    </a:cubicBezTo>
                    <a:cubicBezTo>
                      <a:pt x="81518" y="15867"/>
                      <a:pt x="81518" y="15867"/>
                      <a:pt x="81518" y="15537"/>
                    </a:cubicBezTo>
                    <a:cubicBezTo>
                      <a:pt x="81518" y="15206"/>
                      <a:pt x="81518" y="14876"/>
                      <a:pt x="82025" y="14876"/>
                    </a:cubicBezTo>
                    <a:cubicBezTo>
                      <a:pt x="82025" y="14545"/>
                      <a:pt x="82025" y="14545"/>
                      <a:pt x="82025" y="14545"/>
                    </a:cubicBezTo>
                    <a:cubicBezTo>
                      <a:pt x="82025" y="14214"/>
                      <a:pt x="82025" y="13884"/>
                      <a:pt x="81518" y="13553"/>
                    </a:cubicBezTo>
                    <a:cubicBezTo>
                      <a:pt x="81518" y="13223"/>
                      <a:pt x="81518" y="13223"/>
                      <a:pt x="81518" y="13553"/>
                    </a:cubicBezTo>
                    <a:cubicBezTo>
                      <a:pt x="81012" y="13553"/>
                      <a:pt x="80506" y="13884"/>
                      <a:pt x="80506" y="13884"/>
                    </a:cubicBezTo>
                    <a:cubicBezTo>
                      <a:pt x="80506" y="14214"/>
                      <a:pt x="80506" y="14214"/>
                      <a:pt x="80506" y="14214"/>
                    </a:cubicBezTo>
                    <a:cubicBezTo>
                      <a:pt x="80000" y="14545"/>
                      <a:pt x="80000" y="14545"/>
                      <a:pt x="80000" y="14545"/>
                    </a:cubicBezTo>
                    <a:cubicBezTo>
                      <a:pt x="80000" y="14545"/>
                      <a:pt x="80000" y="14214"/>
                      <a:pt x="80000" y="14214"/>
                    </a:cubicBezTo>
                    <a:cubicBezTo>
                      <a:pt x="80000" y="13884"/>
                      <a:pt x="80506" y="13884"/>
                      <a:pt x="80000" y="13553"/>
                    </a:cubicBezTo>
                    <a:cubicBezTo>
                      <a:pt x="80000" y="13223"/>
                      <a:pt x="80506" y="13223"/>
                      <a:pt x="80506" y="13223"/>
                    </a:cubicBezTo>
                    <a:cubicBezTo>
                      <a:pt x="81012" y="13223"/>
                      <a:pt x="81012" y="13223"/>
                      <a:pt x="80506" y="12892"/>
                    </a:cubicBezTo>
                    <a:cubicBezTo>
                      <a:pt x="80506" y="12892"/>
                      <a:pt x="80000" y="12892"/>
                      <a:pt x="80000" y="12892"/>
                    </a:cubicBezTo>
                    <a:cubicBezTo>
                      <a:pt x="79493" y="12561"/>
                      <a:pt x="79493" y="12561"/>
                      <a:pt x="79493" y="12561"/>
                    </a:cubicBezTo>
                    <a:cubicBezTo>
                      <a:pt x="79493" y="12561"/>
                      <a:pt x="79493" y="12561"/>
                      <a:pt x="79493" y="12561"/>
                    </a:cubicBezTo>
                    <a:cubicBezTo>
                      <a:pt x="79493" y="12231"/>
                      <a:pt x="80000" y="12231"/>
                      <a:pt x="80000" y="11900"/>
                    </a:cubicBezTo>
                    <a:cubicBezTo>
                      <a:pt x="80000" y="11900"/>
                      <a:pt x="80000" y="11900"/>
                      <a:pt x="80000" y="11900"/>
                    </a:cubicBezTo>
                    <a:cubicBezTo>
                      <a:pt x="80506" y="11900"/>
                      <a:pt x="80506" y="11900"/>
                      <a:pt x="80506" y="11570"/>
                    </a:cubicBezTo>
                    <a:cubicBezTo>
                      <a:pt x="80506" y="11239"/>
                      <a:pt x="80506" y="10578"/>
                      <a:pt x="80506" y="10247"/>
                    </a:cubicBezTo>
                    <a:cubicBezTo>
                      <a:pt x="80506" y="9917"/>
                      <a:pt x="80506" y="9917"/>
                      <a:pt x="80506" y="9917"/>
                    </a:cubicBezTo>
                    <a:cubicBezTo>
                      <a:pt x="80506" y="9586"/>
                      <a:pt x="80506" y="9256"/>
                      <a:pt x="80506" y="8925"/>
                    </a:cubicBezTo>
                    <a:cubicBezTo>
                      <a:pt x="80000" y="8925"/>
                      <a:pt x="80506" y="8595"/>
                      <a:pt x="80506" y="8595"/>
                    </a:cubicBezTo>
                    <a:cubicBezTo>
                      <a:pt x="80506" y="8595"/>
                      <a:pt x="81012" y="8264"/>
                      <a:pt x="81518" y="8264"/>
                    </a:cubicBezTo>
                    <a:cubicBezTo>
                      <a:pt x="81518" y="7933"/>
                      <a:pt x="81518" y="7933"/>
                      <a:pt x="81518" y="7603"/>
                    </a:cubicBezTo>
                    <a:cubicBezTo>
                      <a:pt x="81518" y="7603"/>
                      <a:pt x="81518" y="7603"/>
                      <a:pt x="82025" y="7603"/>
                    </a:cubicBezTo>
                    <a:cubicBezTo>
                      <a:pt x="82025" y="7603"/>
                      <a:pt x="82025" y="7603"/>
                      <a:pt x="82025" y="7603"/>
                    </a:cubicBezTo>
                    <a:cubicBezTo>
                      <a:pt x="82025" y="7603"/>
                      <a:pt x="82531" y="7603"/>
                      <a:pt x="82531" y="7603"/>
                    </a:cubicBezTo>
                    <a:cubicBezTo>
                      <a:pt x="83037" y="7933"/>
                      <a:pt x="83037" y="7933"/>
                      <a:pt x="83037" y="7603"/>
                    </a:cubicBezTo>
                    <a:cubicBezTo>
                      <a:pt x="83544" y="7603"/>
                      <a:pt x="83544" y="7603"/>
                      <a:pt x="83544" y="7603"/>
                    </a:cubicBezTo>
                    <a:cubicBezTo>
                      <a:pt x="84050" y="7272"/>
                      <a:pt x="84556" y="6611"/>
                      <a:pt x="85569" y="6280"/>
                    </a:cubicBezTo>
                    <a:cubicBezTo>
                      <a:pt x="85569" y="6280"/>
                      <a:pt x="85569" y="6280"/>
                      <a:pt x="85569" y="6280"/>
                    </a:cubicBezTo>
                    <a:cubicBezTo>
                      <a:pt x="85569" y="5950"/>
                      <a:pt x="85569" y="5619"/>
                      <a:pt x="85569" y="5619"/>
                    </a:cubicBezTo>
                    <a:cubicBezTo>
                      <a:pt x="85569" y="5619"/>
                      <a:pt x="85569" y="5619"/>
                      <a:pt x="85569" y="5619"/>
                    </a:cubicBezTo>
                    <a:cubicBezTo>
                      <a:pt x="85063" y="5619"/>
                      <a:pt x="84556" y="5619"/>
                      <a:pt x="84050" y="5289"/>
                    </a:cubicBezTo>
                    <a:cubicBezTo>
                      <a:pt x="84050" y="5289"/>
                      <a:pt x="83544" y="5289"/>
                      <a:pt x="83544" y="5289"/>
                    </a:cubicBezTo>
                    <a:cubicBezTo>
                      <a:pt x="83037" y="4958"/>
                      <a:pt x="83037" y="4958"/>
                      <a:pt x="82531" y="5289"/>
                    </a:cubicBezTo>
                    <a:cubicBezTo>
                      <a:pt x="82531" y="5289"/>
                      <a:pt x="82025" y="5289"/>
                      <a:pt x="82025" y="5289"/>
                    </a:cubicBezTo>
                    <a:cubicBezTo>
                      <a:pt x="82025" y="5289"/>
                      <a:pt x="82025" y="5619"/>
                      <a:pt x="81518" y="5619"/>
                    </a:cubicBezTo>
                    <a:cubicBezTo>
                      <a:pt x="81518" y="5950"/>
                      <a:pt x="81012" y="5950"/>
                      <a:pt x="81012" y="6280"/>
                    </a:cubicBezTo>
                    <a:cubicBezTo>
                      <a:pt x="81012" y="6280"/>
                      <a:pt x="80506" y="6611"/>
                      <a:pt x="80506" y="6942"/>
                    </a:cubicBezTo>
                    <a:cubicBezTo>
                      <a:pt x="80506" y="6942"/>
                      <a:pt x="80000" y="7272"/>
                      <a:pt x="80000" y="7272"/>
                    </a:cubicBezTo>
                    <a:cubicBezTo>
                      <a:pt x="80000" y="7603"/>
                      <a:pt x="80000" y="7933"/>
                      <a:pt x="79493" y="8264"/>
                    </a:cubicBezTo>
                    <a:cubicBezTo>
                      <a:pt x="79493" y="8595"/>
                      <a:pt x="79493" y="8595"/>
                      <a:pt x="79493" y="8595"/>
                    </a:cubicBezTo>
                    <a:cubicBezTo>
                      <a:pt x="79493" y="8595"/>
                      <a:pt x="78987" y="8925"/>
                      <a:pt x="78987" y="8925"/>
                    </a:cubicBezTo>
                    <a:cubicBezTo>
                      <a:pt x="78481" y="8925"/>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7974" y="9256"/>
                      <a:pt x="77974" y="9256"/>
                    </a:cubicBezTo>
                    <a:cubicBezTo>
                      <a:pt x="77468" y="9586"/>
                      <a:pt x="76962" y="9917"/>
                      <a:pt x="76962" y="10247"/>
                    </a:cubicBezTo>
                    <a:cubicBezTo>
                      <a:pt x="76962" y="10578"/>
                      <a:pt x="76962" y="10578"/>
                      <a:pt x="76962" y="10909"/>
                    </a:cubicBezTo>
                    <a:cubicBezTo>
                      <a:pt x="76962" y="10909"/>
                      <a:pt x="76455" y="10909"/>
                      <a:pt x="76455" y="10909"/>
                    </a:cubicBezTo>
                    <a:cubicBezTo>
                      <a:pt x="76455" y="11239"/>
                      <a:pt x="76455" y="11239"/>
                      <a:pt x="76455" y="11570"/>
                    </a:cubicBezTo>
                    <a:cubicBezTo>
                      <a:pt x="76455" y="11570"/>
                      <a:pt x="76455" y="11900"/>
                      <a:pt x="76455" y="11900"/>
                    </a:cubicBezTo>
                    <a:cubicBezTo>
                      <a:pt x="76962" y="11900"/>
                      <a:pt x="76962" y="12231"/>
                      <a:pt x="76962" y="12231"/>
                    </a:cubicBezTo>
                    <a:cubicBezTo>
                      <a:pt x="76962" y="12231"/>
                      <a:pt x="76962" y="12231"/>
                      <a:pt x="76962" y="12231"/>
                    </a:cubicBezTo>
                    <a:cubicBezTo>
                      <a:pt x="77468" y="12561"/>
                      <a:pt x="77468" y="12561"/>
                      <a:pt x="77974" y="12561"/>
                    </a:cubicBezTo>
                    <a:cubicBezTo>
                      <a:pt x="77974" y="12561"/>
                      <a:pt x="77974" y="12561"/>
                      <a:pt x="77974" y="12561"/>
                    </a:cubicBezTo>
                    <a:cubicBezTo>
                      <a:pt x="77974" y="12892"/>
                      <a:pt x="77974" y="12892"/>
                      <a:pt x="77974" y="12892"/>
                    </a:cubicBezTo>
                    <a:cubicBezTo>
                      <a:pt x="77468" y="12892"/>
                      <a:pt x="77468" y="12892"/>
                      <a:pt x="77468" y="12892"/>
                    </a:cubicBezTo>
                    <a:cubicBezTo>
                      <a:pt x="77468" y="12892"/>
                      <a:pt x="76962" y="13223"/>
                      <a:pt x="76962" y="13223"/>
                    </a:cubicBezTo>
                    <a:cubicBezTo>
                      <a:pt x="76962" y="13223"/>
                      <a:pt x="76962" y="13553"/>
                      <a:pt x="76962" y="13553"/>
                    </a:cubicBezTo>
                    <a:cubicBezTo>
                      <a:pt x="76962"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884"/>
                      <a:pt x="77468" y="13884"/>
                    </a:cubicBezTo>
                    <a:cubicBezTo>
                      <a:pt x="76962" y="13884"/>
                      <a:pt x="76962" y="14214"/>
                      <a:pt x="76455" y="14214"/>
                    </a:cubicBezTo>
                    <a:cubicBezTo>
                      <a:pt x="76455" y="14545"/>
                      <a:pt x="75949" y="14545"/>
                      <a:pt x="75443" y="14545"/>
                    </a:cubicBezTo>
                    <a:cubicBezTo>
                      <a:pt x="75443" y="14545"/>
                      <a:pt x="74936" y="14876"/>
                      <a:pt x="74936" y="14876"/>
                    </a:cubicBezTo>
                    <a:cubicBezTo>
                      <a:pt x="74936" y="15206"/>
                      <a:pt x="74936" y="15206"/>
                      <a:pt x="74936" y="15537"/>
                    </a:cubicBezTo>
                    <a:cubicBezTo>
                      <a:pt x="74936" y="15537"/>
                      <a:pt x="74936" y="15537"/>
                      <a:pt x="74430" y="15537"/>
                    </a:cubicBezTo>
                    <a:cubicBezTo>
                      <a:pt x="74430" y="15537"/>
                      <a:pt x="74430" y="15537"/>
                      <a:pt x="74430" y="15537"/>
                    </a:cubicBezTo>
                    <a:cubicBezTo>
                      <a:pt x="74430" y="15537"/>
                      <a:pt x="74430" y="15537"/>
                      <a:pt x="74430" y="15206"/>
                    </a:cubicBezTo>
                    <a:cubicBezTo>
                      <a:pt x="73924" y="15206"/>
                      <a:pt x="73924" y="15206"/>
                      <a:pt x="74430" y="14876"/>
                    </a:cubicBezTo>
                    <a:cubicBezTo>
                      <a:pt x="74430" y="14876"/>
                      <a:pt x="74936" y="14545"/>
                      <a:pt x="74936" y="14545"/>
                    </a:cubicBezTo>
                    <a:cubicBezTo>
                      <a:pt x="74936" y="14214"/>
                      <a:pt x="74936" y="14214"/>
                      <a:pt x="74936" y="14214"/>
                    </a:cubicBezTo>
                    <a:cubicBezTo>
                      <a:pt x="74430" y="14214"/>
                      <a:pt x="74430" y="13884"/>
                      <a:pt x="74430" y="13884"/>
                    </a:cubicBezTo>
                    <a:cubicBezTo>
                      <a:pt x="74430" y="13553"/>
                      <a:pt x="74430" y="13553"/>
                      <a:pt x="74430" y="13553"/>
                    </a:cubicBezTo>
                    <a:cubicBezTo>
                      <a:pt x="74430" y="13553"/>
                      <a:pt x="74430" y="13553"/>
                      <a:pt x="74430" y="13884"/>
                    </a:cubicBezTo>
                    <a:cubicBezTo>
                      <a:pt x="74430" y="13884"/>
                      <a:pt x="74430" y="13884"/>
                      <a:pt x="74430" y="13884"/>
                    </a:cubicBezTo>
                    <a:cubicBezTo>
                      <a:pt x="74430" y="13884"/>
                      <a:pt x="74430" y="13884"/>
                      <a:pt x="74430" y="13884"/>
                    </a:cubicBezTo>
                    <a:cubicBezTo>
                      <a:pt x="74430" y="13884"/>
                      <a:pt x="74430" y="13884"/>
                      <a:pt x="74430" y="13884"/>
                    </a:cubicBezTo>
                    <a:cubicBezTo>
                      <a:pt x="74430" y="13884"/>
                      <a:pt x="74430" y="13884"/>
                      <a:pt x="74936" y="13884"/>
                    </a:cubicBezTo>
                    <a:cubicBezTo>
                      <a:pt x="74936" y="13884"/>
                      <a:pt x="74936" y="13884"/>
                      <a:pt x="75443" y="13884"/>
                    </a:cubicBezTo>
                    <a:cubicBezTo>
                      <a:pt x="75443" y="13884"/>
                      <a:pt x="75949" y="13553"/>
                      <a:pt x="75949" y="13553"/>
                    </a:cubicBezTo>
                    <a:cubicBezTo>
                      <a:pt x="75949" y="13553"/>
                      <a:pt x="75949" y="13553"/>
                      <a:pt x="75949" y="13553"/>
                    </a:cubicBezTo>
                    <a:cubicBezTo>
                      <a:pt x="75949" y="13223"/>
                      <a:pt x="75949" y="13223"/>
                      <a:pt x="75949" y="12892"/>
                    </a:cubicBezTo>
                    <a:cubicBezTo>
                      <a:pt x="75949" y="12892"/>
                      <a:pt x="75949" y="12561"/>
                      <a:pt x="76455" y="12561"/>
                    </a:cubicBezTo>
                    <a:cubicBezTo>
                      <a:pt x="76962" y="12561"/>
                      <a:pt x="76962" y="12561"/>
                      <a:pt x="76962" y="12231"/>
                    </a:cubicBezTo>
                    <a:cubicBezTo>
                      <a:pt x="76962" y="12231"/>
                      <a:pt x="76455" y="12231"/>
                      <a:pt x="76455" y="12231"/>
                    </a:cubicBezTo>
                    <a:cubicBezTo>
                      <a:pt x="75949" y="12231"/>
                      <a:pt x="75443" y="12231"/>
                      <a:pt x="75443" y="11900"/>
                    </a:cubicBezTo>
                    <a:cubicBezTo>
                      <a:pt x="75443" y="11900"/>
                      <a:pt x="75443" y="11570"/>
                      <a:pt x="75443" y="11570"/>
                    </a:cubicBezTo>
                    <a:cubicBezTo>
                      <a:pt x="75443" y="11570"/>
                      <a:pt x="74936" y="11570"/>
                      <a:pt x="74936" y="11570"/>
                    </a:cubicBezTo>
                    <a:cubicBezTo>
                      <a:pt x="74936" y="11570"/>
                      <a:pt x="74430" y="11900"/>
                      <a:pt x="74430" y="11900"/>
                    </a:cubicBezTo>
                    <a:cubicBezTo>
                      <a:pt x="74430" y="12231"/>
                      <a:pt x="73924" y="12561"/>
                      <a:pt x="73417" y="12561"/>
                    </a:cubicBezTo>
                    <a:cubicBezTo>
                      <a:pt x="73417" y="12561"/>
                      <a:pt x="72911" y="12561"/>
                      <a:pt x="72911" y="12561"/>
                    </a:cubicBezTo>
                    <a:cubicBezTo>
                      <a:pt x="72911" y="12561"/>
                      <a:pt x="72911" y="12561"/>
                      <a:pt x="72911" y="12561"/>
                    </a:cubicBezTo>
                    <a:cubicBezTo>
                      <a:pt x="72911" y="12561"/>
                      <a:pt x="72911" y="12892"/>
                      <a:pt x="72911" y="12892"/>
                    </a:cubicBezTo>
                    <a:cubicBezTo>
                      <a:pt x="73417" y="13223"/>
                      <a:pt x="73924" y="13223"/>
                      <a:pt x="73924" y="13553"/>
                    </a:cubicBezTo>
                    <a:cubicBezTo>
                      <a:pt x="73924" y="13553"/>
                      <a:pt x="73924" y="13553"/>
                      <a:pt x="73924" y="13553"/>
                    </a:cubicBezTo>
                    <a:cubicBezTo>
                      <a:pt x="73924" y="13553"/>
                      <a:pt x="73924" y="13553"/>
                      <a:pt x="73924" y="13553"/>
                    </a:cubicBezTo>
                    <a:cubicBezTo>
                      <a:pt x="73924" y="13553"/>
                      <a:pt x="73924" y="13553"/>
                      <a:pt x="73417" y="13553"/>
                    </a:cubicBezTo>
                    <a:cubicBezTo>
                      <a:pt x="73417" y="13553"/>
                      <a:pt x="72911" y="13553"/>
                      <a:pt x="72911" y="13884"/>
                    </a:cubicBezTo>
                    <a:cubicBezTo>
                      <a:pt x="72911" y="13884"/>
                      <a:pt x="72911" y="13884"/>
                      <a:pt x="72405" y="14214"/>
                    </a:cubicBezTo>
                    <a:cubicBezTo>
                      <a:pt x="72405" y="14214"/>
                      <a:pt x="72405" y="14214"/>
                      <a:pt x="72405" y="14214"/>
                    </a:cubicBezTo>
                    <a:cubicBezTo>
                      <a:pt x="72405" y="14214"/>
                      <a:pt x="72405" y="14545"/>
                      <a:pt x="72405" y="14545"/>
                    </a:cubicBezTo>
                    <a:cubicBezTo>
                      <a:pt x="72405" y="14545"/>
                      <a:pt x="71898" y="14545"/>
                      <a:pt x="71898" y="14545"/>
                    </a:cubicBezTo>
                    <a:cubicBezTo>
                      <a:pt x="71898" y="14545"/>
                      <a:pt x="71392" y="14545"/>
                      <a:pt x="71392" y="14214"/>
                    </a:cubicBezTo>
                    <a:cubicBezTo>
                      <a:pt x="70886" y="14214"/>
                      <a:pt x="70886" y="14214"/>
                      <a:pt x="70379" y="14214"/>
                    </a:cubicBezTo>
                    <a:cubicBezTo>
                      <a:pt x="70379" y="14214"/>
                      <a:pt x="70379" y="14214"/>
                      <a:pt x="70379" y="14545"/>
                    </a:cubicBezTo>
                    <a:cubicBezTo>
                      <a:pt x="69873" y="14545"/>
                      <a:pt x="69873" y="14545"/>
                      <a:pt x="69873" y="14214"/>
                    </a:cubicBezTo>
                    <a:cubicBezTo>
                      <a:pt x="69367" y="14214"/>
                      <a:pt x="69367" y="14214"/>
                      <a:pt x="68860" y="13884"/>
                    </a:cubicBezTo>
                    <a:cubicBezTo>
                      <a:pt x="68860" y="13884"/>
                      <a:pt x="68354" y="13553"/>
                      <a:pt x="68354" y="13553"/>
                    </a:cubicBezTo>
                    <a:cubicBezTo>
                      <a:pt x="67848" y="13553"/>
                      <a:pt x="67848" y="13553"/>
                      <a:pt x="67848" y="13223"/>
                    </a:cubicBezTo>
                    <a:cubicBezTo>
                      <a:pt x="67848" y="13223"/>
                      <a:pt x="67341" y="12892"/>
                      <a:pt x="67341" y="12561"/>
                    </a:cubicBezTo>
                    <a:cubicBezTo>
                      <a:pt x="67341" y="12561"/>
                      <a:pt x="67341" y="12231"/>
                      <a:pt x="67341" y="12231"/>
                    </a:cubicBezTo>
                    <a:cubicBezTo>
                      <a:pt x="67341" y="12231"/>
                      <a:pt x="67341" y="11900"/>
                      <a:pt x="66835" y="11900"/>
                    </a:cubicBezTo>
                    <a:cubicBezTo>
                      <a:pt x="66329" y="11900"/>
                      <a:pt x="65822" y="12231"/>
                      <a:pt x="65316" y="12231"/>
                    </a:cubicBezTo>
                    <a:cubicBezTo>
                      <a:pt x="64810" y="12231"/>
                      <a:pt x="64810" y="12231"/>
                      <a:pt x="64810" y="12561"/>
                    </a:cubicBezTo>
                    <a:cubicBezTo>
                      <a:pt x="64810" y="12561"/>
                      <a:pt x="64810" y="12561"/>
                      <a:pt x="64810" y="12892"/>
                    </a:cubicBezTo>
                    <a:cubicBezTo>
                      <a:pt x="64810" y="12892"/>
                      <a:pt x="65316" y="12892"/>
                      <a:pt x="65316" y="12892"/>
                    </a:cubicBezTo>
                    <a:cubicBezTo>
                      <a:pt x="65316" y="12892"/>
                      <a:pt x="65316" y="12561"/>
                      <a:pt x="65316" y="12561"/>
                    </a:cubicBezTo>
                    <a:cubicBezTo>
                      <a:pt x="65822" y="12561"/>
                      <a:pt x="65822" y="12561"/>
                      <a:pt x="66329" y="12561"/>
                    </a:cubicBezTo>
                    <a:cubicBezTo>
                      <a:pt x="66329" y="12561"/>
                      <a:pt x="66835" y="12561"/>
                      <a:pt x="66835" y="12561"/>
                    </a:cubicBezTo>
                    <a:cubicBezTo>
                      <a:pt x="66835" y="12561"/>
                      <a:pt x="66835" y="12561"/>
                      <a:pt x="66835" y="12561"/>
                    </a:cubicBezTo>
                    <a:cubicBezTo>
                      <a:pt x="66835" y="12561"/>
                      <a:pt x="66835" y="12561"/>
                      <a:pt x="66835" y="12561"/>
                    </a:cubicBezTo>
                    <a:cubicBezTo>
                      <a:pt x="66835" y="12561"/>
                      <a:pt x="66329" y="12561"/>
                      <a:pt x="66329" y="12892"/>
                    </a:cubicBezTo>
                    <a:cubicBezTo>
                      <a:pt x="65822" y="12892"/>
                      <a:pt x="65822" y="12892"/>
                      <a:pt x="65316" y="13223"/>
                    </a:cubicBezTo>
                    <a:cubicBezTo>
                      <a:pt x="65316" y="13223"/>
                      <a:pt x="64810" y="13223"/>
                      <a:pt x="64810" y="13223"/>
                    </a:cubicBezTo>
                    <a:cubicBezTo>
                      <a:pt x="64810" y="13223"/>
                      <a:pt x="64303" y="13223"/>
                      <a:pt x="64303" y="13553"/>
                    </a:cubicBezTo>
                    <a:cubicBezTo>
                      <a:pt x="64303" y="13884"/>
                      <a:pt x="64303" y="13884"/>
                      <a:pt x="64303" y="14214"/>
                    </a:cubicBezTo>
                    <a:cubicBezTo>
                      <a:pt x="64303" y="14545"/>
                      <a:pt x="63797" y="14545"/>
                      <a:pt x="63797" y="14545"/>
                    </a:cubicBezTo>
                    <a:cubicBezTo>
                      <a:pt x="63797" y="14545"/>
                      <a:pt x="63797" y="14545"/>
                      <a:pt x="63797" y="14545"/>
                    </a:cubicBezTo>
                    <a:cubicBezTo>
                      <a:pt x="63291" y="14545"/>
                      <a:pt x="63291" y="14545"/>
                      <a:pt x="63797" y="14545"/>
                    </a:cubicBezTo>
                    <a:cubicBezTo>
                      <a:pt x="63797" y="14214"/>
                      <a:pt x="63797" y="14214"/>
                      <a:pt x="63797" y="13884"/>
                    </a:cubicBezTo>
                    <a:cubicBezTo>
                      <a:pt x="63291" y="13884"/>
                      <a:pt x="63291" y="13553"/>
                      <a:pt x="63291" y="13553"/>
                    </a:cubicBezTo>
                    <a:cubicBezTo>
                      <a:pt x="63291" y="13223"/>
                      <a:pt x="62784" y="13223"/>
                      <a:pt x="62784" y="12892"/>
                    </a:cubicBezTo>
                    <a:cubicBezTo>
                      <a:pt x="62784" y="12892"/>
                      <a:pt x="62784" y="12892"/>
                      <a:pt x="62278" y="12892"/>
                    </a:cubicBezTo>
                    <a:cubicBezTo>
                      <a:pt x="62278" y="12892"/>
                      <a:pt x="62278" y="12892"/>
                      <a:pt x="61772" y="12892"/>
                    </a:cubicBezTo>
                    <a:cubicBezTo>
                      <a:pt x="60759" y="13223"/>
                      <a:pt x="59746" y="12892"/>
                      <a:pt x="58734" y="12561"/>
                    </a:cubicBezTo>
                    <a:cubicBezTo>
                      <a:pt x="58227" y="12561"/>
                      <a:pt x="58227" y="12231"/>
                      <a:pt x="58734" y="12231"/>
                    </a:cubicBezTo>
                    <a:cubicBezTo>
                      <a:pt x="58734" y="12231"/>
                      <a:pt x="58734" y="11900"/>
                      <a:pt x="59240" y="11900"/>
                    </a:cubicBezTo>
                    <a:cubicBezTo>
                      <a:pt x="59240" y="11900"/>
                      <a:pt x="59240" y="11900"/>
                      <a:pt x="59746" y="11900"/>
                    </a:cubicBezTo>
                    <a:cubicBezTo>
                      <a:pt x="60253" y="11900"/>
                      <a:pt x="60253" y="11900"/>
                      <a:pt x="60253" y="11570"/>
                    </a:cubicBezTo>
                    <a:cubicBezTo>
                      <a:pt x="60253" y="11239"/>
                      <a:pt x="60253" y="11239"/>
                      <a:pt x="59746" y="10909"/>
                    </a:cubicBezTo>
                    <a:cubicBezTo>
                      <a:pt x="59746" y="10909"/>
                      <a:pt x="59240" y="10578"/>
                      <a:pt x="59240" y="10578"/>
                    </a:cubicBezTo>
                    <a:cubicBezTo>
                      <a:pt x="58734" y="10578"/>
                      <a:pt x="58227" y="10578"/>
                      <a:pt x="57721" y="10578"/>
                    </a:cubicBezTo>
                    <a:cubicBezTo>
                      <a:pt x="57721" y="10247"/>
                      <a:pt x="57215" y="9917"/>
                      <a:pt x="56708" y="9586"/>
                    </a:cubicBezTo>
                    <a:cubicBezTo>
                      <a:pt x="56202" y="9586"/>
                      <a:pt x="56202" y="9256"/>
                      <a:pt x="55696" y="9256"/>
                    </a:cubicBezTo>
                    <a:cubicBezTo>
                      <a:pt x="55696" y="8925"/>
                      <a:pt x="55696" y="8595"/>
                      <a:pt x="55189" y="8595"/>
                    </a:cubicBezTo>
                    <a:cubicBezTo>
                      <a:pt x="54683" y="8264"/>
                      <a:pt x="54177" y="8595"/>
                      <a:pt x="54177" y="8595"/>
                    </a:cubicBezTo>
                    <a:cubicBezTo>
                      <a:pt x="53670" y="8595"/>
                      <a:pt x="53670" y="8925"/>
                      <a:pt x="53670" y="8925"/>
                    </a:cubicBezTo>
                    <a:cubicBezTo>
                      <a:pt x="53670" y="8925"/>
                      <a:pt x="53164" y="8925"/>
                      <a:pt x="53164" y="8925"/>
                    </a:cubicBezTo>
                    <a:cubicBezTo>
                      <a:pt x="53164" y="8925"/>
                      <a:pt x="53164" y="8925"/>
                      <a:pt x="53164" y="8595"/>
                    </a:cubicBezTo>
                    <a:cubicBezTo>
                      <a:pt x="53164" y="8595"/>
                      <a:pt x="53670" y="8264"/>
                      <a:pt x="53670" y="7933"/>
                    </a:cubicBezTo>
                    <a:cubicBezTo>
                      <a:pt x="53670" y="7933"/>
                      <a:pt x="53670" y="7933"/>
                      <a:pt x="53670" y="7933"/>
                    </a:cubicBezTo>
                    <a:cubicBezTo>
                      <a:pt x="53670" y="7933"/>
                      <a:pt x="53670" y="7603"/>
                      <a:pt x="53164" y="7603"/>
                    </a:cubicBezTo>
                    <a:cubicBezTo>
                      <a:pt x="53164" y="7933"/>
                      <a:pt x="53164" y="7933"/>
                      <a:pt x="53164" y="7933"/>
                    </a:cubicBezTo>
                    <a:cubicBezTo>
                      <a:pt x="52658" y="7933"/>
                      <a:pt x="52151" y="8264"/>
                      <a:pt x="52151" y="8595"/>
                    </a:cubicBezTo>
                    <a:cubicBezTo>
                      <a:pt x="52151" y="8595"/>
                      <a:pt x="51645" y="8595"/>
                      <a:pt x="51645" y="8595"/>
                    </a:cubicBezTo>
                    <a:cubicBezTo>
                      <a:pt x="51645" y="8595"/>
                      <a:pt x="51645" y="8264"/>
                      <a:pt x="51645" y="8264"/>
                    </a:cubicBezTo>
                    <a:cubicBezTo>
                      <a:pt x="51645" y="8264"/>
                      <a:pt x="51645" y="7933"/>
                      <a:pt x="51645" y="7603"/>
                    </a:cubicBezTo>
                    <a:cubicBezTo>
                      <a:pt x="51645" y="7272"/>
                      <a:pt x="51645" y="6942"/>
                      <a:pt x="51645" y="6611"/>
                    </a:cubicBezTo>
                    <a:cubicBezTo>
                      <a:pt x="51645" y="6611"/>
                      <a:pt x="51645" y="6280"/>
                      <a:pt x="51645" y="6280"/>
                    </a:cubicBezTo>
                    <a:cubicBezTo>
                      <a:pt x="51645" y="6280"/>
                      <a:pt x="51645" y="6280"/>
                      <a:pt x="51645" y="6280"/>
                    </a:cubicBezTo>
                    <a:cubicBezTo>
                      <a:pt x="51139" y="6280"/>
                      <a:pt x="51139" y="6611"/>
                      <a:pt x="51139" y="6611"/>
                    </a:cubicBezTo>
                    <a:cubicBezTo>
                      <a:pt x="51139" y="6942"/>
                      <a:pt x="51139" y="6942"/>
                      <a:pt x="51139" y="6942"/>
                    </a:cubicBezTo>
                    <a:cubicBezTo>
                      <a:pt x="50632" y="6942"/>
                      <a:pt x="50632" y="7272"/>
                      <a:pt x="50126" y="7272"/>
                    </a:cubicBezTo>
                    <a:cubicBezTo>
                      <a:pt x="50126" y="7272"/>
                      <a:pt x="49620" y="7272"/>
                      <a:pt x="49620" y="7272"/>
                    </a:cubicBezTo>
                    <a:cubicBezTo>
                      <a:pt x="49620" y="7272"/>
                      <a:pt x="49620" y="7272"/>
                      <a:pt x="49620" y="7272"/>
                    </a:cubicBezTo>
                    <a:cubicBezTo>
                      <a:pt x="49620" y="7272"/>
                      <a:pt x="49620" y="7272"/>
                      <a:pt x="49620" y="7272"/>
                    </a:cubicBezTo>
                    <a:cubicBezTo>
                      <a:pt x="49620" y="7272"/>
                      <a:pt x="49620" y="7272"/>
                      <a:pt x="49620" y="7272"/>
                    </a:cubicBezTo>
                    <a:cubicBezTo>
                      <a:pt x="49620" y="7272"/>
                      <a:pt x="49113" y="7272"/>
                      <a:pt x="49113" y="7272"/>
                    </a:cubicBezTo>
                    <a:cubicBezTo>
                      <a:pt x="49113" y="7272"/>
                      <a:pt x="49113" y="7272"/>
                      <a:pt x="49113" y="7272"/>
                    </a:cubicBezTo>
                    <a:cubicBezTo>
                      <a:pt x="49113" y="7272"/>
                      <a:pt x="49113" y="7272"/>
                      <a:pt x="49113" y="7272"/>
                    </a:cubicBezTo>
                    <a:cubicBezTo>
                      <a:pt x="49113" y="7272"/>
                      <a:pt x="49620" y="7272"/>
                      <a:pt x="49620" y="7272"/>
                    </a:cubicBezTo>
                    <a:cubicBezTo>
                      <a:pt x="49620" y="7272"/>
                      <a:pt x="49620" y="7272"/>
                      <a:pt x="49620" y="7272"/>
                    </a:cubicBezTo>
                    <a:cubicBezTo>
                      <a:pt x="49620" y="7272"/>
                      <a:pt x="49620" y="7272"/>
                      <a:pt x="49620" y="7272"/>
                    </a:cubicBezTo>
                    <a:cubicBezTo>
                      <a:pt x="49620" y="6942"/>
                      <a:pt x="49620" y="6942"/>
                      <a:pt x="49620" y="6942"/>
                    </a:cubicBezTo>
                    <a:cubicBezTo>
                      <a:pt x="49620" y="6942"/>
                      <a:pt x="49620" y="6611"/>
                      <a:pt x="49620" y="6611"/>
                    </a:cubicBezTo>
                    <a:cubicBezTo>
                      <a:pt x="49113" y="6611"/>
                      <a:pt x="49113" y="6611"/>
                      <a:pt x="48607" y="6611"/>
                    </a:cubicBezTo>
                    <a:cubicBezTo>
                      <a:pt x="48101" y="6942"/>
                      <a:pt x="47594" y="6942"/>
                      <a:pt x="46582" y="6942"/>
                    </a:cubicBezTo>
                    <a:cubicBezTo>
                      <a:pt x="46582" y="6942"/>
                      <a:pt x="46075" y="6942"/>
                      <a:pt x="46075" y="7272"/>
                    </a:cubicBezTo>
                    <a:cubicBezTo>
                      <a:pt x="45569" y="7272"/>
                      <a:pt x="45569"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6942"/>
                      <a:pt x="45063" y="6942"/>
                    </a:cubicBezTo>
                    <a:cubicBezTo>
                      <a:pt x="45063" y="6942"/>
                      <a:pt x="45063" y="6942"/>
                      <a:pt x="44556" y="6942"/>
                    </a:cubicBezTo>
                    <a:cubicBezTo>
                      <a:pt x="44556" y="6942"/>
                      <a:pt x="44556" y="6942"/>
                      <a:pt x="44050" y="6942"/>
                    </a:cubicBezTo>
                    <a:cubicBezTo>
                      <a:pt x="44050" y="6942"/>
                      <a:pt x="43544" y="7272"/>
                      <a:pt x="43544" y="7272"/>
                    </a:cubicBezTo>
                    <a:cubicBezTo>
                      <a:pt x="43037" y="7272"/>
                      <a:pt x="42531" y="7272"/>
                      <a:pt x="42531" y="7603"/>
                    </a:cubicBezTo>
                    <a:cubicBezTo>
                      <a:pt x="42531" y="7603"/>
                      <a:pt x="42531" y="7933"/>
                      <a:pt x="42531" y="7603"/>
                    </a:cubicBezTo>
                    <a:cubicBezTo>
                      <a:pt x="42531" y="7603"/>
                      <a:pt x="42025" y="7603"/>
                      <a:pt x="42025" y="7603"/>
                    </a:cubicBezTo>
                    <a:cubicBezTo>
                      <a:pt x="41518" y="7272"/>
                      <a:pt x="41518" y="7272"/>
                      <a:pt x="41518" y="6942"/>
                    </a:cubicBezTo>
                    <a:cubicBezTo>
                      <a:pt x="41518" y="6942"/>
                      <a:pt x="41518" y="6611"/>
                      <a:pt x="41012" y="6611"/>
                    </a:cubicBezTo>
                    <a:cubicBezTo>
                      <a:pt x="41012" y="6280"/>
                      <a:pt x="41012" y="6280"/>
                      <a:pt x="41012" y="6280"/>
                    </a:cubicBezTo>
                    <a:cubicBezTo>
                      <a:pt x="40506" y="5950"/>
                      <a:pt x="40506" y="5950"/>
                      <a:pt x="40000" y="5619"/>
                    </a:cubicBezTo>
                    <a:cubicBezTo>
                      <a:pt x="39493" y="5289"/>
                      <a:pt x="38987" y="5289"/>
                      <a:pt x="38481" y="4628"/>
                    </a:cubicBezTo>
                    <a:cubicBezTo>
                      <a:pt x="38481" y="4628"/>
                      <a:pt x="38481" y="4628"/>
                      <a:pt x="38481" y="4628"/>
                    </a:cubicBezTo>
                    <a:cubicBezTo>
                      <a:pt x="38481" y="4628"/>
                      <a:pt x="38481" y="4628"/>
                      <a:pt x="37974" y="4628"/>
                    </a:cubicBezTo>
                    <a:cubicBezTo>
                      <a:pt x="37974" y="4628"/>
                      <a:pt x="37974" y="4628"/>
                      <a:pt x="37468" y="4628"/>
                    </a:cubicBezTo>
                    <a:cubicBezTo>
                      <a:pt x="37468" y="4628"/>
                      <a:pt x="36962" y="4297"/>
                      <a:pt x="36455" y="4297"/>
                    </a:cubicBezTo>
                    <a:cubicBezTo>
                      <a:pt x="36455" y="3966"/>
                      <a:pt x="35949" y="3966"/>
                      <a:pt x="35443" y="3636"/>
                    </a:cubicBezTo>
                    <a:cubicBezTo>
                      <a:pt x="35443" y="3636"/>
                      <a:pt x="34936" y="3636"/>
                      <a:pt x="34936" y="3305"/>
                    </a:cubicBezTo>
                    <a:cubicBezTo>
                      <a:pt x="34430" y="3305"/>
                      <a:pt x="34430" y="2975"/>
                      <a:pt x="34430" y="2975"/>
                    </a:cubicBezTo>
                    <a:cubicBezTo>
                      <a:pt x="34430" y="2644"/>
                      <a:pt x="33924" y="2644"/>
                      <a:pt x="33417" y="2644"/>
                    </a:cubicBezTo>
                    <a:cubicBezTo>
                      <a:pt x="33417" y="2644"/>
                      <a:pt x="33417" y="2644"/>
                      <a:pt x="32911" y="2644"/>
                    </a:cubicBezTo>
                    <a:cubicBezTo>
                      <a:pt x="32911" y="2975"/>
                      <a:pt x="32911" y="2644"/>
                      <a:pt x="32911" y="2644"/>
                    </a:cubicBezTo>
                    <a:cubicBezTo>
                      <a:pt x="32405" y="2644"/>
                      <a:pt x="32405" y="2314"/>
                      <a:pt x="32405" y="1983"/>
                    </a:cubicBezTo>
                    <a:cubicBezTo>
                      <a:pt x="32405" y="1983"/>
                      <a:pt x="32405" y="1983"/>
                      <a:pt x="32405" y="1983"/>
                    </a:cubicBezTo>
                    <a:cubicBezTo>
                      <a:pt x="32405" y="1652"/>
                      <a:pt x="32405" y="1652"/>
                      <a:pt x="32405" y="1652"/>
                    </a:cubicBezTo>
                    <a:cubicBezTo>
                      <a:pt x="32405" y="1652"/>
                      <a:pt x="32405" y="1652"/>
                      <a:pt x="32405" y="1322"/>
                    </a:cubicBezTo>
                    <a:cubicBezTo>
                      <a:pt x="31898" y="1322"/>
                      <a:pt x="31898" y="1322"/>
                      <a:pt x="31392" y="1322"/>
                    </a:cubicBezTo>
                    <a:cubicBezTo>
                      <a:pt x="31392" y="1322"/>
                      <a:pt x="31392" y="1322"/>
                      <a:pt x="31392" y="1322"/>
                    </a:cubicBezTo>
                    <a:cubicBezTo>
                      <a:pt x="30886" y="1322"/>
                      <a:pt x="30886" y="1322"/>
                      <a:pt x="30886" y="991"/>
                    </a:cubicBezTo>
                    <a:cubicBezTo>
                      <a:pt x="30886" y="991"/>
                      <a:pt x="30886" y="661"/>
                      <a:pt x="30886" y="661"/>
                    </a:cubicBezTo>
                    <a:cubicBezTo>
                      <a:pt x="30886" y="661"/>
                      <a:pt x="30886" y="661"/>
                      <a:pt x="30886" y="661"/>
                    </a:cubicBezTo>
                    <a:cubicBezTo>
                      <a:pt x="30886" y="661"/>
                      <a:pt x="30886" y="661"/>
                      <a:pt x="30886" y="661"/>
                    </a:cubicBezTo>
                    <a:cubicBezTo>
                      <a:pt x="30886" y="661"/>
                      <a:pt x="30379" y="661"/>
                      <a:pt x="30379" y="661"/>
                    </a:cubicBezTo>
                    <a:cubicBezTo>
                      <a:pt x="30379" y="991"/>
                      <a:pt x="30379" y="991"/>
                      <a:pt x="30379" y="991"/>
                    </a:cubicBezTo>
                    <a:cubicBezTo>
                      <a:pt x="30379" y="991"/>
                      <a:pt x="30379" y="991"/>
                      <a:pt x="30379" y="991"/>
                    </a:cubicBezTo>
                    <a:cubicBezTo>
                      <a:pt x="30379" y="991"/>
                      <a:pt x="30379" y="991"/>
                      <a:pt x="30379" y="991"/>
                    </a:cubicBezTo>
                    <a:cubicBezTo>
                      <a:pt x="29873" y="991"/>
                      <a:pt x="29873" y="1322"/>
                      <a:pt x="29873" y="991"/>
                    </a:cubicBezTo>
                    <a:cubicBezTo>
                      <a:pt x="29873" y="991"/>
                      <a:pt x="29873" y="991"/>
                      <a:pt x="29873" y="991"/>
                    </a:cubicBezTo>
                    <a:cubicBezTo>
                      <a:pt x="29873" y="991"/>
                      <a:pt x="29873" y="991"/>
                      <a:pt x="29873" y="991"/>
                    </a:cubicBezTo>
                    <a:cubicBezTo>
                      <a:pt x="29873" y="991"/>
                      <a:pt x="29873" y="991"/>
                      <a:pt x="30379" y="991"/>
                    </a:cubicBezTo>
                    <a:cubicBezTo>
                      <a:pt x="30379" y="991"/>
                      <a:pt x="30379" y="991"/>
                      <a:pt x="30379" y="991"/>
                    </a:cubicBezTo>
                    <a:cubicBezTo>
                      <a:pt x="30379" y="991"/>
                      <a:pt x="30379" y="661"/>
                      <a:pt x="30379" y="661"/>
                    </a:cubicBezTo>
                    <a:cubicBezTo>
                      <a:pt x="30379" y="661"/>
                      <a:pt x="30886" y="661"/>
                      <a:pt x="30886" y="661"/>
                    </a:cubicBezTo>
                    <a:cubicBezTo>
                      <a:pt x="30886" y="661"/>
                      <a:pt x="30886" y="661"/>
                      <a:pt x="30886" y="661"/>
                    </a:cubicBezTo>
                    <a:cubicBezTo>
                      <a:pt x="30886" y="661"/>
                      <a:pt x="30886" y="661"/>
                      <a:pt x="30886" y="661"/>
                    </a:cubicBezTo>
                    <a:cubicBezTo>
                      <a:pt x="30886" y="661"/>
                      <a:pt x="30379" y="330"/>
                      <a:pt x="30379" y="330"/>
                    </a:cubicBezTo>
                    <a:cubicBezTo>
                      <a:pt x="30379" y="0"/>
                      <a:pt x="29873" y="0"/>
                      <a:pt x="29873" y="0"/>
                    </a:cubicBezTo>
                    <a:cubicBezTo>
                      <a:pt x="29873" y="330"/>
                      <a:pt x="29367" y="330"/>
                      <a:pt x="29367" y="330"/>
                    </a:cubicBezTo>
                    <a:cubicBezTo>
                      <a:pt x="28860" y="661"/>
                      <a:pt x="28354" y="661"/>
                      <a:pt x="27848" y="330"/>
                    </a:cubicBezTo>
                    <a:cubicBezTo>
                      <a:pt x="27848" y="330"/>
                      <a:pt x="27341" y="330"/>
                      <a:pt x="27341" y="330"/>
                    </a:cubicBezTo>
                    <a:cubicBezTo>
                      <a:pt x="26835" y="330"/>
                      <a:pt x="26329" y="330"/>
                      <a:pt x="26329" y="661"/>
                    </a:cubicBezTo>
                    <a:cubicBezTo>
                      <a:pt x="26329" y="661"/>
                      <a:pt x="25822" y="661"/>
                      <a:pt x="25822" y="661"/>
                    </a:cubicBezTo>
                    <a:cubicBezTo>
                      <a:pt x="25822" y="661"/>
                      <a:pt x="25822" y="991"/>
                      <a:pt x="25822" y="991"/>
                    </a:cubicBezTo>
                    <a:cubicBezTo>
                      <a:pt x="25316" y="991"/>
                      <a:pt x="24810" y="991"/>
                      <a:pt x="24810" y="991"/>
                    </a:cubicBezTo>
                    <a:cubicBezTo>
                      <a:pt x="24303" y="991"/>
                      <a:pt x="23797" y="991"/>
                      <a:pt x="23291" y="991"/>
                    </a:cubicBezTo>
                    <a:cubicBezTo>
                      <a:pt x="22784" y="1322"/>
                      <a:pt x="21772" y="1652"/>
                      <a:pt x="21265" y="1983"/>
                    </a:cubicBezTo>
                    <a:cubicBezTo>
                      <a:pt x="21265" y="2314"/>
                      <a:pt x="21265" y="2314"/>
                      <a:pt x="20759" y="2314"/>
                    </a:cubicBezTo>
                    <a:cubicBezTo>
                      <a:pt x="20253" y="2644"/>
                      <a:pt x="19240" y="2975"/>
                      <a:pt x="18227" y="2644"/>
                    </a:cubicBezTo>
                    <a:cubicBezTo>
                      <a:pt x="18227" y="2644"/>
                      <a:pt x="18227" y="2644"/>
                      <a:pt x="18227" y="2644"/>
                    </a:cubicBezTo>
                    <a:cubicBezTo>
                      <a:pt x="17721" y="2314"/>
                      <a:pt x="17721" y="2314"/>
                      <a:pt x="17215" y="2644"/>
                    </a:cubicBezTo>
                    <a:cubicBezTo>
                      <a:pt x="17215" y="2644"/>
                      <a:pt x="17215" y="2975"/>
                      <a:pt x="16708" y="2975"/>
                    </a:cubicBezTo>
                    <a:cubicBezTo>
                      <a:pt x="16202" y="3305"/>
                      <a:pt x="16202" y="3636"/>
                      <a:pt x="16708" y="3636"/>
                    </a:cubicBezTo>
                    <a:cubicBezTo>
                      <a:pt x="16708" y="3966"/>
                      <a:pt x="16708" y="3966"/>
                      <a:pt x="16708" y="4297"/>
                    </a:cubicBezTo>
                    <a:cubicBezTo>
                      <a:pt x="17215" y="4958"/>
                      <a:pt x="17215" y="5289"/>
                      <a:pt x="16708" y="5950"/>
                    </a:cubicBezTo>
                    <a:cubicBezTo>
                      <a:pt x="16708" y="5950"/>
                      <a:pt x="16708" y="5950"/>
                      <a:pt x="16708" y="6280"/>
                    </a:cubicBezTo>
                    <a:cubicBezTo>
                      <a:pt x="17215" y="6280"/>
                      <a:pt x="17215" y="6280"/>
                      <a:pt x="17721" y="6280"/>
                    </a:cubicBezTo>
                    <a:cubicBezTo>
                      <a:pt x="17721" y="6280"/>
                      <a:pt x="17721" y="6611"/>
                      <a:pt x="17721" y="6611"/>
                    </a:cubicBezTo>
                    <a:cubicBezTo>
                      <a:pt x="17721" y="6611"/>
                      <a:pt x="17721" y="6611"/>
                      <a:pt x="17721" y="6611"/>
                    </a:cubicBezTo>
                    <a:cubicBezTo>
                      <a:pt x="17215" y="6611"/>
                      <a:pt x="17215" y="6611"/>
                      <a:pt x="17215" y="6611"/>
                    </a:cubicBezTo>
                    <a:cubicBezTo>
                      <a:pt x="17215" y="6942"/>
                      <a:pt x="17215" y="7272"/>
                      <a:pt x="17215" y="7272"/>
                    </a:cubicBezTo>
                    <a:cubicBezTo>
                      <a:pt x="17215" y="7272"/>
                      <a:pt x="17215" y="7603"/>
                      <a:pt x="17215" y="7603"/>
                    </a:cubicBezTo>
                    <a:cubicBezTo>
                      <a:pt x="17215" y="7603"/>
                      <a:pt x="17721" y="7603"/>
                      <a:pt x="17721" y="7603"/>
                    </a:cubicBezTo>
                    <a:cubicBezTo>
                      <a:pt x="17721" y="7603"/>
                      <a:pt x="17721" y="7603"/>
                      <a:pt x="17721" y="7603"/>
                    </a:cubicBezTo>
                    <a:cubicBezTo>
                      <a:pt x="17721" y="7603"/>
                      <a:pt x="17721" y="7603"/>
                      <a:pt x="17721" y="7603"/>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8227" y="7272"/>
                      <a:pt x="18227" y="7272"/>
                      <a:pt x="18734" y="7272"/>
                    </a:cubicBezTo>
                    <a:cubicBezTo>
                      <a:pt x="18734" y="7272"/>
                      <a:pt x="18734" y="7603"/>
                      <a:pt x="18734" y="7603"/>
                    </a:cubicBezTo>
                    <a:cubicBezTo>
                      <a:pt x="18734" y="7603"/>
                      <a:pt x="18734" y="7603"/>
                      <a:pt x="18734" y="7603"/>
                    </a:cubicBezTo>
                    <a:cubicBezTo>
                      <a:pt x="18227" y="7603"/>
                      <a:pt x="18227" y="7603"/>
                      <a:pt x="17721" y="7603"/>
                    </a:cubicBezTo>
                    <a:cubicBezTo>
                      <a:pt x="17721" y="7603"/>
                      <a:pt x="17721" y="7603"/>
                      <a:pt x="17721" y="7603"/>
                    </a:cubicBezTo>
                    <a:cubicBezTo>
                      <a:pt x="17721" y="7603"/>
                      <a:pt x="17721" y="7603"/>
                      <a:pt x="17721" y="7603"/>
                    </a:cubicBezTo>
                    <a:cubicBezTo>
                      <a:pt x="17721" y="7603"/>
                      <a:pt x="17721" y="7603"/>
                      <a:pt x="17215" y="7603"/>
                    </a:cubicBezTo>
                    <a:cubicBezTo>
                      <a:pt x="17215" y="7603"/>
                      <a:pt x="16708" y="7933"/>
                      <a:pt x="16708" y="7933"/>
                    </a:cubicBezTo>
                    <a:cubicBezTo>
                      <a:pt x="16202" y="7933"/>
                      <a:pt x="16202" y="7933"/>
                      <a:pt x="16202" y="7933"/>
                    </a:cubicBezTo>
                    <a:cubicBezTo>
                      <a:pt x="15696" y="7933"/>
                      <a:pt x="15696" y="7603"/>
                      <a:pt x="15189" y="7603"/>
                    </a:cubicBezTo>
                    <a:cubicBezTo>
                      <a:pt x="15189" y="7603"/>
                      <a:pt x="15189" y="7603"/>
                      <a:pt x="15189" y="7272"/>
                    </a:cubicBezTo>
                    <a:cubicBezTo>
                      <a:pt x="15189" y="7272"/>
                      <a:pt x="15189" y="7272"/>
                      <a:pt x="15189" y="6942"/>
                    </a:cubicBezTo>
                    <a:cubicBezTo>
                      <a:pt x="15696" y="6942"/>
                      <a:pt x="15189" y="6611"/>
                      <a:pt x="15189" y="6611"/>
                    </a:cubicBezTo>
                    <a:cubicBezTo>
                      <a:pt x="14683" y="6611"/>
                      <a:pt x="14177" y="6611"/>
                      <a:pt x="14177" y="6611"/>
                    </a:cubicBezTo>
                    <a:cubicBezTo>
                      <a:pt x="13670" y="6611"/>
                      <a:pt x="13670" y="6611"/>
                      <a:pt x="13670" y="6942"/>
                    </a:cubicBezTo>
                    <a:cubicBezTo>
                      <a:pt x="13164" y="6942"/>
                      <a:pt x="13164" y="6942"/>
                      <a:pt x="12658" y="6942"/>
                    </a:cubicBezTo>
                    <a:cubicBezTo>
                      <a:pt x="12658" y="6942"/>
                      <a:pt x="12151" y="6942"/>
                      <a:pt x="12151" y="6942"/>
                    </a:cubicBezTo>
                    <a:cubicBezTo>
                      <a:pt x="11645" y="7272"/>
                      <a:pt x="11139" y="7272"/>
                      <a:pt x="10632" y="7603"/>
                    </a:cubicBezTo>
                    <a:cubicBezTo>
                      <a:pt x="10126" y="7603"/>
                      <a:pt x="10126" y="7603"/>
                      <a:pt x="10632" y="7933"/>
                    </a:cubicBezTo>
                    <a:cubicBezTo>
                      <a:pt x="10632" y="7933"/>
                      <a:pt x="10632" y="8264"/>
                      <a:pt x="11139" y="8264"/>
                    </a:cubicBezTo>
                    <a:cubicBezTo>
                      <a:pt x="11139" y="8595"/>
                      <a:pt x="11139" y="8595"/>
                      <a:pt x="10632" y="8595"/>
                    </a:cubicBezTo>
                    <a:cubicBezTo>
                      <a:pt x="10632" y="8595"/>
                      <a:pt x="10632" y="8595"/>
                      <a:pt x="10632" y="8595"/>
                    </a:cubicBezTo>
                    <a:cubicBezTo>
                      <a:pt x="10632" y="8925"/>
                      <a:pt x="10126" y="9256"/>
                      <a:pt x="10126" y="9256"/>
                    </a:cubicBezTo>
                    <a:cubicBezTo>
                      <a:pt x="10126" y="9586"/>
                      <a:pt x="10126" y="9586"/>
                      <a:pt x="10126" y="9586"/>
                    </a:cubicBezTo>
                    <a:cubicBezTo>
                      <a:pt x="10632" y="9917"/>
                      <a:pt x="11139" y="10247"/>
                      <a:pt x="11645" y="10247"/>
                    </a:cubicBezTo>
                    <a:cubicBezTo>
                      <a:pt x="12151" y="10247"/>
                      <a:pt x="12658" y="10247"/>
                      <a:pt x="12658" y="10247"/>
                    </a:cubicBezTo>
                    <a:cubicBezTo>
                      <a:pt x="13164" y="10578"/>
                      <a:pt x="13164" y="10578"/>
                      <a:pt x="13670" y="10247"/>
                    </a:cubicBezTo>
                    <a:cubicBezTo>
                      <a:pt x="13670" y="10247"/>
                      <a:pt x="14177" y="10247"/>
                      <a:pt x="14683" y="9917"/>
                    </a:cubicBezTo>
                    <a:cubicBezTo>
                      <a:pt x="14683" y="9917"/>
                      <a:pt x="15189" y="9917"/>
                      <a:pt x="15189" y="9917"/>
                    </a:cubicBezTo>
                    <a:cubicBezTo>
                      <a:pt x="15189" y="9917"/>
                      <a:pt x="15189" y="10247"/>
                      <a:pt x="15189" y="10247"/>
                    </a:cubicBezTo>
                    <a:cubicBezTo>
                      <a:pt x="15189" y="10247"/>
                      <a:pt x="15189" y="10247"/>
                      <a:pt x="15189" y="10247"/>
                    </a:cubicBezTo>
                    <a:cubicBezTo>
                      <a:pt x="15189" y="10247"/>
                      <a:pt x="15189" y="10247"/>
                      <a:pt x="15189" y="10247"/>
                    </a:cubicBezTo>
                    <a:cubicBezTo>
                      <a:pt x="14683" y="10247"/>
                      <a:pt x="14683" y="10247"/>
                      <a:pt x="14683" y="10578"/>
                    </a:cubicBezTo>
                    <a:cubicBezTo>
                      <a:pt x="14683" y="10578"/>
                      <a:pt x="14683" y="10578"/>
                      <a:pt x="14683" y="10909"/>
                    </a:cubicBezTo>
                    <a:cubicBezTo>
                      <a:pt x="14683" y="10909"/>
                      <a:pt x="14177" y="11239"/>
                      <a:pt x="14177" y="11570"/>
                    </a:cubicBezTo>
                    <a:cubicBezTo>
                      <a:pt x="14177" y="11570"/>
                      <a:pt x="13670" y="11900"/>
                      <a:pt x="13164" y="11900"/>
                    </a:cubicBezTo>
                    <a:cubicBezTo>
                      <a:pt x="13164" y="11900"/>
                      <a:pt x="13164" y="11900"/>
                      <a:pt x="12658" y="11900"/>
                    </a:cubicBezTo>
                    <a:cubicBezTo>
                      <a:pt x="12658" y="11900"/>
                      <a:pt x="12658" y="11900"/>
                      <a:pt x="12658" y="11900"/>
                    </a:cubicBezTo>
                    <a:cubicBezTo>
                      <a:pt x="12151" y="11570"/>
                      <a:pt x="12151" y="11570"/>
                      <a:pt x="12151" y="11570"/>
                    </a:cubicBezTo>
                    <a:cubicBezTo>
                      <a:pt x="12151" y="11570"/>
                      <a:pt x="12151" y="11570"/>
                      <a:pt x="12151" y="11900"/>
                    </a:cubicBezTo>
                    <a:cubicBezTo>
                      <a:pt x="12151" y="12231"/>
                      <a:pt x="11645" y="12231"/>
                      <a:pt x="11139" y="12231"/>
                    </a:cubicBezTo>
                    <a:cubicBezTo>
                      <a:pt x="11139" y="12231"/>
                      <a:pt x="10632" y="12231"/>
                      <a:pt x="10632" y="12231"/>
                    </a:cubicBezTo>
                    <a:cubicBezTo>
                      <a:pt x="10632" y="12231"/>
                      <a:pt x="10632" y="12231"/>
                      <a:pt x="10632" y="12231"/>
                    </a:cubicBezTo>
                    <a:cubicBezTo>
                      <a:pt x="10632" y="11900"/>
                      <a:pt x="10126" y="11900"/>
                      <a:pt x="10126" y="11900"/>
                    </a:cubicBezTo>
                    <a:cubicBezTo>
                      <a:pt x="9620" y="12231"/>
                      <a:pt x="9113" y="12231"/>
                      <a:pt x="8607" y="12561"/>
                    </a:cubicBezTo>
                    <a:cubicBezTo>
                      <a:pt x="8607" y="12892"/>
                      <a:pt x="8607" y="12892"/>
                      <a:pt x="8607" y="12892"/>
                    </a:cubicBezTo>
                    <a:cubicBezTo>
                      <a:pt x="8101" y="13223"/>
                      <a:pt x="7594" y="13553"/>
                      <a:pt x="6582" y="13884"/>
                    </a:cubicBezTo>
                    <a:cubicBezTo>
                      <a:pt x="6075" y="14214"/>
                      <a:pt x="6075" y="14545"/>
                      <a:pt x="6075" y="14876"/>
                    </a:cubicBezTo>
                    <a:cubicBezTo>
                      <a:pt x="6582" y="14876"/>
                      <a:pt x="6582" y="14876"/>
                      <a:pt x="6582" y="15206"/>
                    </a:cubicBezTo>
                    <a:cubicBezTo>
                      <a:pt x="6582" y="15206"/>
                      <a:pt x="6582" y="15537"/>
                      <a:pt x="6075" y="15537"/>
                    </a:cubicBezTo>
                    <a:cubicBezTo>
                      <a:pt x="6075" y="15867"/>
                      <a:pt x="6075" y="16198"/>
                      <a:pt x="6075" y="16198"/>
                    </a:cubicBezTo>
                    <a:cubicBezTo>
                      <a:pt x="6075" y="16528"/>
                      <a:pt x="6075" y="16859"/>
                      <a:pt x="6075" y="16859"/>
                    </a:cubicBezTo>
                    <a:cubicBezTo>
                      <a:pt x="6075" y="16859"/>
                      <a:pt x="6582" y="17190"/>
                      <a:pt x="6582" y="17190"/>
                    </a:cubicBezTo>
                    <a:cubicBezTo>
                      <a:pt x="6582" y="17190"/>
                      <a:pt x="7088" y="17190"/>
                      <a:pt x="7088" y="17190"/>
                    </a:cubicBezTo>
                    <a:cubicBezTo>
                      <a:pt x="7594" y="17190"/>
                      <a:pt x="7594" y="17190"/>
                      <a:pt x="8101" y="17190"/>
                    </a:cubicBezTo>
                    <a:cubicBezTo>
                      <a:pt x="8101" y="17190"/>
                      <a:pt x="8101" y="17190"/>
                      <a:pt x="8101" y="17190"/>
                    </a:cubicBezTo>
                    <a:cubicBezTo>
                      <a:pt x="8101" y="17190"/>
                      <a:pt x="8101" y="17190"/>
                      <a:pt x="8101" y="17190"/>
                    </a:cubicBezTo>
                    <a:cubicBezTo>
                      <a:pt x="8101" y="16859"/>
                      <a:pt x="8101" y="16859"/>
                      <a:pt x="8101" y="16859"/>
                    </a:cubicBezTo>
                    <a:cubicBezTo>
                      <a:pt x="8101" y="16859"/>
                      <a:pt x="8101" y="16859"/>
                      <a:pt x="8101" y="16859"/>
                    </a:cubicBezTo>
                    <a:cubicBezTo>
                      <a:pt x="8101" y="16859"/>
                      <a:pt x="8101" y="16859"/>
                      <a:pt x="8101" y="16859"/>
                    </a:cubicBezTo>
                    <a:cubicBezTo>
                      <a:pt x="8101" y="16859"/>
                      <a:pt x="8101" y="16859"/>
                      <a:pt x="8101" y="17190"/>
                    </a:cubicBezTo>
                    <a:cubicBezTo>
                      <a:pt x="8101" y="17190"/>
                      <a:pt x="8101" y="17190"/>
                      <a:pt x="8101" y="17190"/>
                    </a:cubicBezTo>
                    <a:cubicBezTo>
                      <a:pt x="8101" y="17190"/>
                      <a:pt x="8101" y="17190"/>
                      <a:pt x="8101" y="17190"/>
                    </a:cubicBezTo>
                    <a:cubicBezTo>
                      <a:pt x="8101" y="17190"/>
                      <a:pt x="8101" y="17520"/>
                      <a:pt x="8101" y="17520"/>
                    </a:cubicBezTo>
                    <a:cubicBezTo>
                      <a:pt x="8101" y="17851"/>
                      <a:pt x="7594" y="17851"/>
                      <a:pt x="7594" y="17851"/>
                    </a:cubicBezTo>
                    <a:cubicBezTo>
                      <a:pt x="7594" y="18181"/>
                      <a:pt x="7594" y="18181"/>
                      <a:pt x="7594" y="18512"/>
                    </a:cubicBezTo>
                    <a:cubicBezTo>
                      <a:pt x="7594" y="18512"/>
                      <a:pt x="7594" y="18512"/>
                      <a:pt x="7594" y="18512"/>
                    </a:cubicBezTo>
                    <a:cubicBezTo>
                      <a:pt x="7594" y="18842"/>
                      <a:pt x="7088" y="18842"/>
                      <a:pt x="7088" y="18842"/>
                    </a:cubicBezTo>
                    <a:cubicBezTo>
                      <a:pt x="7088" y="18842"/>
                      <a:pt x="7088" y="19173"/>
                      <a:pt x="7594" y="19173"/>
                    </a:cubicBezTo>
                    <a:cubicBezTo>
                      <a:pt x="7594" y="19173"/>
                      <a:pt x="8101" y="19173"/>
                      <a:pt x="8101" y="18842"/>
                    </a:cubicBezTo>
                    <a:cubicBezTo>
                      <a:pt x="8101" y="18842"/>
                      <a:pt x="8607" y="18842"/>
                      <a:pt x="8607" y="18842"/>
                    </a:cubicBezTo>
                    <a:cubicBezTo>
                      <a:pt x="8607" y="19173"/>
                      <a:pt x="9113" y="19173"/>
                      <a:pt x="9113" y="19504"/>
                    </a:cubicBezTo>
                    <a:cubicBezTo>
                      <a:pt x="9113" y="19504"/>
                      <a:pt x="9620" y="19504"/>
                      <a:pt x="9620" y="19504"/>
                    </a:cubicBezTo>
                    <a:cubicBezTo>
                      <a:pt x="9620" y="19504"/>
                      <a:pt x="9620" y="19504"/>
                      <a:pt x="9620" y="19504"/>
                    </a:cubicBezTo>
                    <a:cubicBezTo>
                      <a:pt x="9620" y="19173"/>
                      <a:pt x="9620" y="19173"/>
                      <a:pt x="10126" y="19504"/>
                    </a:cubicBezTo>
                    <a:cubicBezTo>
                      <a:pt x="10126" y="19504"/>
                      <a:pt x="10632" y="19504"/>
                      <a:pt x="10632" y="19504"/>
                    </a:cubicBezTo>
                    <a:cubicBezTo>
                      <a:pt x="10632" y="19504"/>
                      <a:pt x="10632" y="19504"/>
                      <a:pt x="11139" y="19504"/>
                    </a:cubicBezTo>
                    <a:cubicBezTo>
                      <a:pt x="11139" y="19504"/>
                      <a:pt x="11139" y="19504"/>
                      <a:pt x="11139" y="19504"/>
                    </a:cubicBezTo>
                    <a:cubicBezTo>
                      <a:pt x="11139" y="19504"/>
                      <a:pt x="11139" y="19504"/>
                      <a:pt x="11139" y="19504"/>
                    </a:cubicBezTo>
                    <a:cubicBezTo>
                      <a:pt x="10632" y="19834"/>
                      <a:pt x="10632" y="19834"/>
                      <a:pt x="10126" y="20165"/>
                    </a:cubicBezTo>
                    <a:cubicBezTo>
                      <a:pt x="9620" y="20826"/>
                      <a:pt x="9113" y="21157"/>
                      <a:pt x="8607" y="21487"/>
                    </a:cubicBezTo>
                    <a:cubicBezTo>
                      <a:pt x="8101" y="21818"/>
                      <a:pt x="7594" y="21818"/>
                      <a:pt x="7594" y="21818"/>
                    </a:cubicBezTo>
                    <a:cubicBezTo>
                      <a:pt x="7088" y="22148"/>
                      <a:pt x="6582" y="22148"/>
                      <a:pt x="6075" y="22479"/>
                    </a:cubicBezTo>
                    <a:cubicBezTo>
                      <a:pt x="5569" y="22479"/>
                      <a:pt x="5569" y="22479"/>
                      <a:pt x="5063" y="22809"/>
                    </a:cubicBezTo>
                    <a:cubicBezTo>
                      <a:pt x="5063" y="22809"/>
                      <a:pt x="5063" y="22809"/>
                      <a:pt x="5063" y="22809"/>
                    </a:cubicBezTo>
                    <a:cubicBezTo>
                      <a:pt x="4556" y="22809"/>
                      <a:pt x="4050" y="22809"/>
                      <a:pt x="3544" y="23140"/>
                    </a:cubicBezTo>
                    <a:cubicBezTo>
                      <a:pt x="3544" y="23140"/>
                      <a:pt x="3037" y="23140"/>
                      <a:pt x="3037" y="23471"/>
                    </a:cubicBezTo>
                    <a:cubicBezTo>
                      <a:pt x="2531" y="23801"/>
                      <a:pt x="2025" y="23801"/>
                      <a:pt x="1518" y="23801"/>
                    </a:cubicBezTo>
                    <a:cubicBezTo>
                      <a:pt x="1518" y="23801"/>
                      <a:pt x="1012" y="23801"/>
                      <a:pt x="1012" y="23801"/>
                    </a:cubicBezTo>
                    <a:cubicBezTo>
                      <a:pt x="506" y="23801"/>
                      <a:pt x="0" y="24132"/>
                      <a:pt x="0" y="24132"/>
                    </a:cubicBezTo>
                    <a:cubicBezTo>
                      <a:pt x="0" y="24462"/>
                      <a:pt x="0" y="24462"/>
                      <a:pt x="0" y="24462"/>
                    </a:cubicBezTo>
                    <a:cubicBezTo>
                      <a:pt x="0" y="24462"/>
                      <a:pt x="0" y="24462"/>
                      <a:pt x="0" y="24462"/>
                    </a:cubicBezTo>
                    <a:cubicBezTo>
                      <a:pt x="506" y="24462"/>
                      <a:pt x="506" y="24462"/>
                      <a:pt x="506" y="24462"/>
                    </a:cubicBezTo>
                    <a:cubicBezTo>
                      <a:pt x="1012" y="24462"/>
                      <a:pt x="1012" y="24462"/>
                      <a:pt x="1518" y="24462"/>
                    </a:cubicBezTo>
                    <a:cubicBezTo>
                      <a:pt x="1518" y="24462"/>
                      <a:pt x="1518" y="24462"/>
                      <a:pt x="2025" y="24132"/>
                    </a:cubicBezTo>
                    <a:cubicBezTo>
                      <a:pt x="2025" y="24132"/>
                      <a:pt x="2531" y="24132"/>
                      <a:pt x="2531" y="24132"/>
                    </a:cubicBezTo>
                    <a:cubicBezTo>
                      <a:pt x="3544" y="24132"/>
                      <a:pt x="3544" y="2380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801"/>
                      <a:pt x="4050" y="23801"/>
                    </a:cubicBezTo>
                    <a:cubicBezTo>
                      <a:pt x="4556" y="23801"/>
                      <a:pt x="4556" y="23801"/>
                      <a:pt x="4556" y="23801"/>
                    </a:cubicBezTo>
                    <a:cubicBezTo>
                      <a:pt x="4556" y="23801"/>
                      <a:pt x="4556" y="23801"/>
                      <a:pt x="4556" y="23471"/>
                    </a:cubicBezTo>
                    <a:cubicBezTo>
                      <a:pt x="5063" y="23471"/>
                      <a:pt x="5569" y="23471"/>
                      <a:pt x="5569" y="23471"/>
                    </a:cubicBezTo>
                    <a:cubicBezTo>
                      <a:pt x="6075" y="23471"/>
                      <a:pt x="6075" y="23471"/>
                      <a:pt x="6075" y="23471"/>
                    </a:cubicBezTo>
                    <a:cubicBezTo>
                      <a:pt x="6582" y="23471"/>
                      <a:pt x="6582" y="23471"/>
                      <a:pt x="6582" y="23140"/>
                    </a:cubicBezTo>
                    <a:cubicBezTo>
                      <a:pt x="7088" y="23140"/>
                      <a:pt x="7594" y="23140"/>
                      <a:pt x="7594" y="22809"/>
                    </a:cubicBezTo>
                    <a:cubicBezTo>
                      <a:pt x="8101" y="22809"/>
                      <a:pt x="8607" y="22479"/>
                      <a:pt x="8607" y="22479"/>
                    </a:cubicBezTo>
                    <a:cubicBezTo>
                      <a:pt x="8607" y="22479"/>
                      <a:pt x="9113" y="22479"/>
                      <a:pt x="9113" y="22479"/>
                    </a:cubicBezTo>
                    <a:cubicBezTo>
                      <a:pt x="9113" y="22479"/>
                      <a:pt x="9113" y="22479"/>
                      <a:pt x="9113" y="22148"/>
                    </a:cubicBezTo>
                    <a:cubicBezTo>
                      <a:pt x="9620" y="22148"/>
                      <a:pt x="9620" y="22148"/>
                      <a:pt x="10126" y="22148"/>
                    </a:cubicBezTo>
                    <a:cubicBezTo>
                      <a:pt x="10126" y="22148"/>
                      <a:pt x="10632" y="21818"/>
                      <a:pt x="10632" y="21818"/>
                    </a:cubicBezTo>
                    <a:cubicBezTo>
                      <a:pt x="10632" y="21487"/>
                      <a:pt x="10632" y="21487"/>
                      <a:pt x="11139" y="21487"/>
                    </a:cubicBezTo>
                    <a:cubicBezTo>
                      <a:pt x="11645" y="21157"/>
                      <a:pt x="12151" y="21157"/>
                      <a:pt x="12658" y="20826"/>
                    </a:cubicBezTo>
                    <a:cubicBezTo>
                      <a:pt x="13164" y="20826"/>
                      <a:pt x="13670" y="20826"/>
                      <a:pt x="13670" y="20495"/>
                    </a:cubicBezTo>
                    <a:cubicBezTo>
                      <a:pt x="13670" y="20495"/>
                      <a:pt x="14177" y="20165"/>
                      <a:pt x="14177" y="20165"/>
                    </a:cubicBezTo>
                    <a:cubicBezTo>
                      <a:pt x="14683" y="20165"/>
                      <a:pt x="14683" y="20165"/>
                      <a:pt x="14683" y="20165"/>
                    </a:cubicBezTo>
                    <a:cubicBezTo>
                      <a:pt x="15189" y="19834"/>
                      <a:pt x="15189" y="19834"/>
                      <a:pt x="15189" y="19504"/>
                    </a:cubicBezTo>
                    <a:cubicBezTo>
                      <a:pt x="14683" y="19504"/>
                      <a:pt x="14683" y="19504"/>
                      <a:pt x="14683" y="19504"/>
                    </a:cubicBezTo>
                    <a:cubicBezTo>
                      <a:pt x="14683" y="19173"/>
                      <a:pt x="14683" y="19173"/>
                      <a:pt x="14683" y="19173"/>
                    </a:cubicBezTo>
                    <a:cubicBezTo>
                      <a:pt x="15189" y="18842"/>
                      <a:pt x="15189" y="18842"/>
                      <a:pt x="15696" y="18842"/>
                    </a:cubicBezTo>
                    <a:cubicBezTo>
                      <a:pt x="16202" y="18842"/>
                      <a:pt x="16202" y="18842"/>
                      <a:pt x="16202" y="18842"/>
                    </a:cubicBezTo>
                    <a:cubicBezTo>
                      <a:pt x="16708" y="18842"/>
                      <a:pt x="16708" y="18512"/>
                      <a:pt x="16708" y="18181"/>
                    </a:cubicBezTo>
                    <a:cubicBezTo>
                      <a:pt x="17215" y="18181"/>
                      <a:pt x="17215" y="18181"/>
                      <a:pt x="17215" y="18181"/>
                    </a:cubicBezTo>
                    <a:cubicBezTo>
                      <a:pt x="17721" y="18181"/>
                      <a:pt x="17721" y="18181"/>
                      <a:pt x="17721" y="17851"/>
                    </a:cubicBezTo>
                    <a:cubicBezTo>
                      <a:pt x="18227" y="17520"/>
                      <a:pt x="19240" y="17190"/>
                      <a:pt x="19746" y="17190"/>
                    </a:cubicBezTo>
                    <a:cubicBezTo>
                      <a:pt x="19746" y="16859"/>
                      <a:pt x="20253" y="17190"/>
                      <a:pt x="20253" y="17190"/>
                    </a:cubicBezTo>
                    <a:cubicBezTo>
                      <a:pt x="20253" y="17520"/>
                      <a:pt x="20253" y="17520"/>
                      <a:pt x="20253" y="17520"/>
                    </a:cubicBezTo>
                    <a:cubicBezTo>
                      <a:pt x="20253" y="17520"/>
                      <a:pt x="20253" y="17520"/>
                      <a:pt x="20253" y="17520"/>
                    </a:cubicBezTo>
                    <a:cubicBezTo>
                      <a:pt x="19746" y="17520"/>
                      <a:pt x="19240" y="17520"/>
                      <a:pt x="18734" y="17851"/>
                    </a:cubicBezTo>
                    <a:cubicBezTo>
                      <a:pt x="18734" y="17851"/>
                      <a:pt x="18227" y="17851"/>
                      <a:pt x="18227" y="17851"/>
                    </a:cubicBezTo>
                    <a:cubicBezTo>
                      <a:pt x="18227" y="18181"/>
                      <a:pt x="17721" y="18512"/>
                      <a:pt x="17215" y="18842"/>
                    </a:cubicBezTo>
                    <a:cubicBezTo>
                      <a:pt x="17215" y="18842"/>
                      <a:pt x="17215" y="19173"/>
                      <a:pt x="17215" y="19173"/>
                    </a:cubicBezTo>
                    <a:cubicBezTo>
                      <a:pt x="17215" y="19173"/>
                      <a:pt x="17215" y="19173"/>
                      <a:pt x="17215" y="19504"/>
                    </a:cubicBezTo>
                    <a:cubicBezTo>
                      <a:pt x="17215" y="19504"/>
                      <a:pt x="16708" y="19504"/>
                      <a:pt x="16708" y="19504"/>
                    </a:cubicBezTo>
                    <a:cubicBezTo>
                      <a:pt x="16708" y="19504"/>
                      <a:pt x="16708" y="19834"/>
                      <a:pt x="16708" y="19834"/>
                    </a:cubicBezTo>
                    <a:cubicBezTo>
                      <a:pt x="16708" y="19834"/>
                      <a:pt x="16708" y="19834"/>
                      <a:pt x="16708" y="19834"/>
                    </a:cubicBezTo>
                    <a:cubicBezTo>
                      <a:pt x="17215" y="19834"/>
                      <a:pt x="17215" y="19834"/>
                      <a:pt x="17215" y="19834"/>
                    </a:cubicBezTo>
                    <a:cubicBezTo>
                      <a:pt x="17721" y="19834"/>
                      <a:pt x="18227" y="19504"/>
                      <a:pt x="18734" y="19504"/>
                    </a:cubicBezTo>
                    <a:cubicBezTo>
                      <a:pt x="18734" y="19504"/>
                      <a:pt x="18734" y="19504"/>
                      <a:pt x="19240" y="19504"/>
                    </a:cubicBezTo>
                    <a:cubicBezTo>
                      <a:pt x="19240" y="19173"/>
                      <a:pt x="19746" y="19173"/>
                      <a:pt x="20253" y="19173"/>
                    </a:cubicBezTo>
                    <a:cubicBezTo>
                      <a:pt x="20253" y="19173"/>
                      <a:pt x="20253" y="19173"/>
                      <a:pt x="20759" y="19173"/>
                    </a:cubicBezTo>
                    <a:cubicBezTo>
                      <a:pt x="20759" y="19173"/>
                      <a:pt x="20759" y="18842"/>
                      <a:pt x="21265" y="18842"/>
                    </a:cubicBezTo>
                    <a:cubicBezTo>
                      <a:pt x="21265" y="18842"/>
                      <a:pt x="21265" y="18842"/>
                      <a:pt x="21265" y="18842"/>
                    </a:cubicBezTo>
                    <a:cubicBezTo>
                      <a:pt x="21772" y="18842"/>
                      <a:pt x="21772" y="18842"/>
                      <a:pt x="21772" y="18842"/>
                    </a:cubicBezTo>
                    <a:cubicBezTo>
                      <a:pt x="21772" y="18842"/>
                      <a:pt x="21772" y="18512"/>
                      <a:pt x="21772" y="18512"/>
                    </a:cubicBezTo>
                    <a:cubicBezTo>
                      <a:pt x="21265" y="18512"/>
                      <a:pt x="21265" y="18512"/>
                      <a:pt x="21265" y="18181"/>
                    </a:cubicBezTo>
                    <a:cubicBezTo>
                      <a:pt x="21265" y="18181"/>
                      <a:pt x="21265" y="17851"/>
                      <a:pt x="21772" y="17851"/>
                    </a:cubicBezTo>
                    <a:cubicBezTo>
                      <a:pt x="21772" y="17851"/>
                      <a:pt x="21772" y="17851"/>
                      <a:pt x="21772" y="17851"/>
                    </a:cubicBezTo>
                    <a:cubicBezTo>
                      <a:pt x="21772" y="18181"/>
                      <a:pt x="22278" y="18181"/>
                      <a:pt x="22278"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3291" y="18512"/>
                      <a:pt x="23291" y="18842"/>
                      <a:pt x="23797" y="18842"/>
                    </a:cubicBezTo>
                    <a:cubicBezTo>
                      <a:pt x="24303" y="19173"/>
                      <a:pt x="24303" y="19173"/>
                      <a:pt x="24303" y="19504"/>
                    </a:cubicBezTo>
                    <a:cubicBezTo>
                      <a:pt x="24303" y="19504"/>
                      <a:pt x="24303" y="19504"/>
                      <a:pt x="24303" y="19504"/>
                    </a:cubicBezTo>
                    <a:cubicBezTo>
                      <a:pt x="24810" y="19834"/>
                      <a:pt x="24810" y="19834"/>
                      <a:pt x="24810" y="19834"/>
                    </a:cubicBezTo>
                    <a:cubicBezTo>
                      <a:pt x="25316" y="19834"/>
                      <a:pt x="25316" y="19834"/>
                      <a:pt x="25316" y="19834"/>
                    </a:cubicBezTo>
                    <a:cubicBezTo>
                      <a:pt x="25822" y="19834"/>
                      <a:pt x="26329" y="19834"/>
                      <a:pt x="26329" y="20165"/>
                    </a:cubicBezTo>
                    <a:cubicBezTo>
                      <a:pt x="26329"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495"/>
                      <a:pt x="26835" y="20495"/>
                    </a:cubicBezTo>
                    <a:cubicBezTo>
                      <a:pt x="27341" y="20495"/>
                      <a:pt x="27341" y="20826"/>
                      <a:pt x="27848" y="20495"/>
                    </a:cubicBezTo>
                    <a:cubicBezTo>
                      <a:pt x="27848" y="20495"/>
                      <a:pt x="27848" y="20495"/>
                      <a:pt x="27848" y="20495"/>
                    </a:cubicBezTo>
                    <a:cubicBezTo>
                      <a:pt x="28354" y="20826"/>
                      <a:pt x="28354" y="20826"/>
                      <a:pt x="28354" y="20826"/>
                    </a:cubicBezTo>
                    <a:cubicBezTo>
                      <a:pt x="27848" y="20826"/>
                      <a:pt x="27848" y="21157"/>
                      <a:pt x="28354" y="21157"/>
                    </a:cubicBezTo>
                    <a:cubicBezTo>
                      <a:pt x="28354" y="21487"/>
                      <a:pt x="28354" y="21487"/>
                      <a:pt x="28354" y="21487"/>
                    </a:cubicBezTo>
                    <a:cubicBezTo>
                      <a:pt x="28860" y="21487"/>
                      <a:pt x="28860" y="21487"/>
                      <a:pt x="28860" y="21818"/>
                    </a:cubicBezTo>
                    <a:cubicBezTo>
                      <a:pt x="28860" y="21818"/>
                      <a:pt x="28860" y="22148"/>
                      <a:pt x="28860" y="22148"/>
                    </a:cubicBezTo>
                    <a:cubicBezTo>
                      <a:pt x="28860" y="22479"/>
                      <a:pt x="29367" y="22479"/>
                      <a:pt x="29367" y="22809"/>
                    </a:cubicBezTo>
                    <a:cubicBezTo>
                      <a:pt x="29367" y="22809"/>
                      <a:pt x="29873" y="22809"/>
                      <a:pt x="29873" y="22809"/>
                    </a:cubicBezTo>
                    <a:cubicBezTo>
                      <a:pt x="30379" y="22809"/>
                      <a:pt x="30379" y="22809"/>
                      <a:pt x="30379" y="22809"/>
                    </a:cubicBezTo>
                    <a:cubicBezTo>
                      <a:pt x="30379" y="22479"/>
                      <a:pt x="30379" y="22479"/>
                      <a:pt x="30379" y="22479"/>
                    </a:cubicBezTo>
                    <a:cubicBezTo>
                      <a:pt x="30379" y="22479"/>
                      <a:pt x="30379" y="22479"/>
                      <a:pt x="30379" y="22479"/>
                    </a:cubicBezTo>
                    <a:cubicBezTo>
                      <a:pt x="30379" y="22479"/>
                      <a:pt x="30379" y="22479"/>
                      <a:pt x="30379" y="22479"/>
                    </a:cubicBezTo>
                    <a:cubicBezTo>
                      <a:pt x="30379" y="22479"/>
                      <a:pt x="30379" y="22479"/>
                      <a:pt x="30379" y="22809"/>
                    </a:cubicBezTo>
                    <a:cubicBezTo>
                      <a:pt x="30379" y="22809"/>
                      <a:pt x="30886" y="23140"/>
                      <a:pt x="30886" y="23140"/>
                    </a:cubicBezTo>
                    <a:cubicBezTo>
                      <a:pt x="30886" y="23140"/>
                      <a:pt x="30886" y="23140"/>
                      <a:pt x="30886" y="23140"/>
                    </a:cubicBezTo>
                    <a:cubicBezTo>
                      <a:pt x="30886" y="23140"/>
                      <a:pt x="30886" y="23140"/>
                      <a:pt x="30886" y="23140"/>
                    </a:cubicBezTo>
                    <a:cubicBezTo>
                      <a:pt x="30379" y="23140"/>
                      <a:pt x="30379" y="23140"/>
                      <a:pt x="30379" y="23140"/>
                    </a:cubicBezTo>
                    <a:cubicBezTo>
                      <a:pt x="30379" y="23140"/>
                      <a:pt x="29873" y="23140"/>
                      <a:pt x="29873" y="23471"/>
                    </a:cubicBezTo>
                    <a:cubicBezTo>
                      <a:pt x="29873" y="23471"/>
                      <a:pt x="29367" y="23801"/>
                      <a:pt x="29873" y="23801"/>
                    </a:cubicBezTo>
                    <a:cubicBezTo>
                      <a:pt x="29873" y="24132"/>
                      <a:pt x="29873" y="24132"/>
                      <a:pt x="29873" y="24462"/>
                    </a:cubicBezTo>
                    <a:cubicBezTo>
                      <a:pt x="29873" y="24132"/>
                      <a:pt x="29873" y="24132"/>
                      <a:pt x="29873" y="24132"/>
                    </a:cubicBezTo>
                    <a:cubicBezTo>
                      <a:pt x="29873" y="24462"/>
                      <a:pt x="29873" y="24462"/>
                      <a:pt x="29873" y="24462"/>
                    </a:cubicBezTo>
                    <a:cubicBezTo>
                      <a:pt x="29873" y="24462"/>
                      <a:pt x="29873" y="24462"/>
                      <a:pt x="29873" y="24462"/>
                    </a:cubicBezTo>
                    <a:cubicBezTo>
                      <a:pt x="29873" y="24462"/>
                      <a:pt x="29873" y="24462"/>
                      <a:pt x="29873" y="24793"/>
                    </a:cubicBezTo>
                    <a:cubicBezTo>
                      <a:pt x="29873" y="25123"/>
                      <a:pt x="29873" y="25123"/>
                      <a:pt x="29873" y="25454"/>
                    </a:cubicBezTo>
                    <a:cubicBezTo>
                      <a:pt x="29873" y="25454"/>
                      <a:pt x="29873" y="25454"/>
                      <a:pt x="29873" y="25454"/>
                    </a:cubicBezTo>
                    <a:cubicBezTo>
                      <a:pt x="29873" y="25454"/>
                      <a:pt x="29873" y="25454"/>
                      <a:pt x="29873" y="25454"/>
                    </a:cubicBezTo>
                    <a:cubicBezTo>
                      <a:pt x="30379" y="25454"/>
                      <a:pt x="30379" y="25123"/>
                      <a:pt x="30379" y="25123"/>
                    </a:cubicBezTo>
                    <a:cubicBezTo>
                      <a:pt x="30379" y="25123"/>
                      <a:pt x="30379" y="25123"/>
                      <a:pt x="30379" y="25123"/>
                    </a:cubicBezTo>
                    <a:cubicBezTo>
                      <a:pt x="30379" y="25123"/>
                      <a:pt x="30379" y="25123"/>
                      <a:pt x="30379" y="25123"/>
                    </a:cubicBezTo>
                    <a:cubicBezTo>
                      <a:pt x="30886" y="24793"/>
                      <a:pt x="30886" y="24793"/>
                      <a:pt x="30886" y="24793"/>
                    </a:cubicBezTo>
                    <a:cubicBezTo>
                      <a:pt x="30886" y="24793"/>
                      <a:pt x="30886" y="24793"/>
                      <a:pt x="30886" y="24793"/>
                    </a:cubicBezTo>
                    <a:cubicBezTo>
                      <a:pt x="30886" y="24793"/>
                      <a:pt x="30886" y="24793"/>
                      <a:pt x="30886" y="24793"/>
                    </a:cubicBezTo>
                    <a:cubicBezTo>
                      <a:pt x="30886" y="24793"/>
                      <a:pt x="30886" y="24793"/>
                      <a:pt x="30886" y="24793"/>
                    </a:cubicBezTo>
                    <a:cubicBezTo>
                      <a:pt x="31392" y="24462"/>
                      <a:pt x="31898" y="24132"/>
                      <a:pt x="31898" y="23801"/>
                    </a:cubicBezTo>
                    <a:cubicBezTo>
                      <a:pt x="31898" y="23801"/>
                      <a:pt x="31898" y="23801"/>
                      <a:pt x="32405" y="23801"/>
                    </a:cubicBezTo>
                    <a:cubicBezTo>
                      <a:pt x="32405" y="23801"/>
                      <a:pt x="32405" y="23801"/>
                      <a:pt x="32405" y="23801"/>
                    </a:cubicBezTo>
                    <a:cubicBezTo>
                      <a:pt x="32405" y="23801"/>
                      <a:pt x="32405" y="24132"/>
                      <a:pt x="32405" y="24132"/>
                    </a:cubicBezTo>
                    <a:cubicBezTo>
                      <a:pt x="32405" y="24132"/>
                      <a:pt x="31898" y="24462"/>
                      <a:pt x="31898" y="24462"/>
                    </a:cubicBezTo>
                    <a:cubicBezTo>
                      <a:pt x="31898" y="24793"/>
                      <a:pt x="31898" y="24793"/>
                      <a:pt x="31898" y="24793"/>
                    </a:cubicBezTo>
                    <a:cubicBezTo>
                      <a:pt x="31898" y="24793"/>
                      <a:pt x="31898" y="24793"/>
                      <a:pt x="31898" y="24793"/>
                    </a:cubicBezTo>
                    <a:cubicBezTo>
                      <a:pt x="31898" y="24793"/>
                      <a:pt x="31898" y="25123"/>
                      <a:pt x="31898" y="25123"/>
                    </a:cubicBezTo>
                    <a:cubicBezTo>
                      <a:pt x="32405" y="25123"/>
                      <a:pt x="32405" y="25123"/>
                      <a:pt x="32405" y="25123"/>
                    </a:cubicBezTo>
                    <a:cubicBezTo>
                      <a:pt x="32405" y="25123"/>
                      <a:pt x="32405" y="25123"/>
                      <a:pt x="32405" y="25454"/>
                    </a:cubicBezTo>
                    <a:cubicBezTo>
                      <a:pt x="32405" y="25454"/>
                      <a:pt x="32405" y="25454"/>
                      <a:pt x="32405" y="25454"/>
                    </a:cubicBezTo>
                    <a:cubicBezTo>
                      <a:pt x="32405" y="25454"/>
                      <a:pt x="32405" y="25454"/>
                      <a:pt x="32405" y="25454"/>
                    </a:cubicBezTo>
                    <a:cubicBezTo>
                      <a:pt x="32405" y="25454"/>
                      <a:pt x="32405" y="25123"/>
                      <a:pt x="32405" y="25123"/>
                    </a:cubicBezTo>
                    <a:cubicBezTo>
                      <a:pt x="31898" y="25123"/>
                      <a:pt x="31898" y="25123"/>
                      <a:pt x="31898" y="25123"/>
                    </a:cubicBezTo>
                    <a:cubicBezTo>
                      <a:pt x="31898" y="25123"/>
                      <a:pt x="31898" y="25123"/>
                      <a:pt x="31898" y="25123"/>
                    </a:cubicBezTo>
                    <a:cubicBezTo>
                      <a:pt x="31898" y="24793"/>
                      <a:pt x="31898" y="24793"/>
                      <a:pt x="31898" y="24793"/>
                    </a:cubicBezTo>
                    <a:cubicBezTo>
                      <a:pt x="31898" y="24793"/>
                      <a:pt x="31898" y="24793"/>
                      <a:pt x="31898" y="24793"/>
                    </a:cubicBezTo>
                    <a:cubicBezTo>
                      <a:pt x="31392" y="24793"/>
                      <a:pt x="31392" y="24793"/>
                      <a:pt x="30886" y="24793"/>
                    </a:cubicBezTo>
                    <a:cubicBezTo>
                      <a:pt x="30886" y="24793"/>
                      <a:pt x="30886" y="24793"/>
                      <a:pt x="30886" y="24793"/>
                    </a:cubicBezTo>
                    <a:cubicBezTo>
                      <a:pt x="30886" y="24793"/>
                      <a:pt x="30886" y="24793"/>
                      <a:pt x="30886" y="24793"/>
                    </a:cubicBezTo>
                    <a:cubicBezTo>
                      <a:pt x="30886" y="24793"/>
                      <a:pt x="30886" y="25123"/>
                      <a:pt x="30379" y="25123"/>
                    </a:cubicBezTo>
                    <a:cubicBezTo>
                      <a:pt x="30379" y="25123"/>
                      <a:pt x="30379" y="25123"/>
                      <a:pt x="30379" y="25123"/>
                    </a:cubicBezTo>
                    <a:cubicBezTo>
                      <a:pt x="30379" y="25123"/>
                      <a:pt x="30379" y="25123"/>
                      <a:pt x="30379" y="25123"/>
                    </a:cubicBezTo>
                    <a:cubicBezTo>
                      <a:pt x="30379" y="25123"/>
                      <a:pt x="30379" y="25454"/>
                      <a:pt x="30379" y="25785"/>
                    </a:cubicBezTo>
                    <a:cubicBezTo>
                      <a:pt x="30379" y="25785"/>
                      <a:pt x="30379" y="25785"/>
                      <a:pt x="30379" y="26115"/>
                    </a:cubicBezTo>
                    <a:cubicBezTo>
                      <a:pt x="30886" y="26115"/>
                      <a:pt x="30886" y="26115"/>
                      <a:pt x="30886" y="26115"/>
                    </a:cubicBezTo>
                    <a:cubicBezTo>
                      <a:pt x="30886" y="26115"/>
                      <a:pt x="30886" y="26115"/>
                      <a:pt x="30886" y="26115"/>
                    </a:cubicBezTo>
                    <a:cubicBezTo>
                      <a:pt x="30886" y="26115"/>
                      <a:pt x="30886" y="25785"/>
                      <a:pt x="30886" y="25785"/>
                    </a:cubicBezTo>
                    <a:cubicBezTo>
                      <a:pt x="30886" y="25785"/>
                      <a:pt x="30886" y="25785"/>
                      <a:pt x="30886" y="25785"/>
                    </a:cubicBezTo>
                    <a:cubicBezTo>
                      <a:pt x="30886" y="25785"/>
                      <a:pt x="30886" y="25785"/>
                      <a:pt x="30886" y="25785"/>
                    </a:cubicBezTo>
                    <a:cubicBezTo>
                      <a:pt x="30886" y="25785"/>
                      <a:pt x="30886" y="25785"/>
                      <a:pt x="30886" y="25785"/>
                    </a:cubicBezTo>
                    <a:cubicBezTo>
                      <a:pt x="30886" y="26115"/>
                      <a:pt x="30886" y="26115"/>
                      <a:pt x="30886" y="26115"/>
                    </a:cubicBezTo>
                    <a:cubicBezTo>
                      <a:pt x="30886" y="26115"/>
                      <a:pt x="30886" y="26115"/>
                      <a:pt x="30886" y="26115"/>
                    </a:cubicBezTo>
                    <a:cubicBezTo>
                      <a:pt x="30886" y="26115"/>
                      <a:pt x="30886" y="26115"/>
                      <a:pt x="30886" y="26115"/>
                    </a:cubicBezTo>
                    <a:cubicBezTo>
                      <a:pt x="30886" y="26446"/>
                      <a:pt x="30886" y="26446"/>
                      <a:pt x="30886" y="26446"/>
                    </a:cubicBezTo>
                    <a:cubicBezTo>
                      <a:pt x="30886" y="26776"/>
                      <a:pt x="30886" y="26776"/>
                      <a:pt x="30886" y="26776"/>
                    </a:cubicBezTo>
                    <a:cubicBezTo>
                      <a:pt x="30886" y="27107"/>
                      <a:pt x="30886" y="27107"/>
                      <a:pt x="30886" y="27107"/>
                    </a:cubicBezTo>
                    <a:cubicBezTo>
                      <a:pt x="30886" y="27438"/>
                      <a:pt x="30886" y="27438"/>
                      <a:pt x="30886" y="27768"/>
                    </a:cubicBezTo>
                    <a:cubicBezTo>
                      <a:pt x="30886" y="27768"/>
                      <a:pt x="31392" y="27768"/>
                      <a:pt x="31392" y="27768"/>
                    </a:cubicBezTo>
                    <a:cubicBezTo>
                      <a:pt x="31392" y="27768"/>
                      <a:pt x="31392" y="27768"/>
                      <a:pt x="31392" y="27768"/>
                    </a:cubicBezTo>
                    <a:cubicBezTo>
                      <a:pt x="31392" y="27438"/>
                      <a:pt x="31898" y="27107"/>
                      <a:pt x="31898" y="27107"/>
                    </a:cubicBezTo>
                    <a:cubicBezTo>
                      <a:pt x="31898" y="27107"/>
                      <a:pt x="31898" y="27107"/>
                      <a:pt x="31898" y="27107"/>
                    </a:cubicBezTo>
                    <a:cubicBezTo>
                      <a:pt x="31898" y="27107"/>
                      <a:pt x="31898" y="27107"/>
                      <a:pt x="31898" y="26776"/>
                    </a:cubicBezTo>
                    <a:cubicBezTo>
                      <a:pt x="31898" y="26776"/>
                      <a:pt x="31898" y="26776"/>
                      <a:pt x="31898" y="26776"/>
                    </a:cubicBezTo>
                    <a:cubicBezTo>
                      <a:pt x="31898" y="26776"/>
                      <a:pt x="31898" y="26776"/>
                      <a:pt x="31898" y="26776"/>
                    </a:cubicBezTo>
                    <a:cubicBezTo>
                      <a:pt x="31898" y="26776"/>
                      <a:pt x="31898" y="26776"/>
                      <a:pt x="31898" y="26776"/>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6776"/>
                      <a:pt x="31898" y="26776"/>
                    </a:cubicBezTo>
                    <a:cubicBezTo>
                      <a:pt x="31898" y="26776"/>
                      <a:pt x="31898" y="27107"/>
                      <a:pt x="31898" y="27107"/>
                    </a:cubicBezTo>
                    <a:cubicBezTo>
                      <a:pt x="31898" y="27107"/>
                      <a:pt x="31898" y="27107"/>
                      <a:pt x="31898" y="27107"/>
                    </a:cubicBezTo>
                    <a:cubicBezTo>
                      <a:pt x="32405" y="27107"/>
                      <a:pt x="32405" y="27107"/>
                      <a:pt x="32405" y="27107"/>
                    </a:cubicBezTo>
                    <a:cubicBezTo>
                      <a:pt x="32405" y="27107"/>
                      <a:pt x="32405" y="27107"/>
                      <a:pt x="32405" y="27107"/>
                    </a:cubicBezTo>
                    <a:cubicBezTo>
                      <a:pt x="32405" y="27107"/>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107"/>
                    </a:cubicBezTo>
                    <a:cubicBezTo>
                      <a:pt x="32405" y="27107"/>
                      <a:pt x="32405" y="27107"/>
                      <a:pt x="32405" y="27107"/>
                    </a:cubicBezTo>
                    <a:cubicBezTo>
                      <a:pt x="31898" y="27438"/>
                      <a:pt x="31898" y="27438"/>
                      <a:pt x="31898" y="27438"/>
                    </a:cubicBezTo>
                    <a:cubicBezTo>
                      <a:pt x="32405" y="27768"/>
                      <a:pt x="32405" y="27768"/>
                      <a:pt x="32405" y="27768"/>
                    </a:cubicBezTo>
                    <a:cubicBezTo>
                      <a:pt x="32405" y="27768"/>
                      <a:pt x="32911" y="27768"/>
                      <a:pt x="32911" y="27768"/>
                    </a:cubicBezTo>
                    <a:cubicBezTo>
                      <a:pt x="32911" y="27768"/>
                      <a:pt x="32911" y="28099"/>
                      <a:pt x="32911" y="28099"/>
                    </a:cubicBezTo>
                    <a:cubicBezTo>
                      <a:pt x="32911" y="28099"/>
                      <a:pt x="32405" y="28429"/>
                      <a:pt x="32405" y="28760"/>
                    </a:cubicBezTo>
                    <a:cubicBezTo>
                      <a:pt x="32405" y="28760"/>
                      <a:pt x="32405" y="28760"/>
                      <a:pt x="32405" y="28760"/>
                    </a:cubicBezTo>
                    <a:cubicBezTo>
                      <a:pt x="31898" y="28760"/>
                      <a:pt x="31898" y="28760"/>
                      <a:pt x="31898" y="29090"/>
                    </a:cubicBezTo>
                    <a:cubicBezTo>
                      <a:pt x="32405" y="29090"/>
                      <a:pt x="32405" y="29090"/>
                      <a:pt x="31898" y="29421"/>
                    </a:cubicBezTo>
                    <a:cubicBezTo>
                      <a:pt x="31898" y="29421"/>
                      <a:pt x="31898" y="29421"/>
                      <a:pt x="31898" y="29421"/>
                    </a:cubicBezTo>
                    <a:cubicBezTo>
                      <a:pt x="31898" y="29752"/>
                      <a:pt x="32405" y="29752"/>
                      <a:pt x="32405" y="29752"/>
                    </a:cubicBezTo>
                    <a:cubicBezTo>
                      <a:pt x="32911" y="29752"/>
                      <a:pt x="32911" y="29421"/>
                      <a:pt x="33417" y="29421"/>
                    </a:cubicBezTo>
                    <a:cubicBezTo>
                      <a:pt x="33417" y="29421"/>
                      <a:pt x="33417" y="29752"/>
                      <a:pt x="33417" y="29752"/>
                    </a:cubicBezTo>
                    <a:cubicBezTo>
                      <a:pt x="33417" y="29752"/>
                      <a:pt x="33417" y="29752"/>
                      <a:pt x="33417" y="29752"/>
                    </a:cubicBezTo>
                    <a:cubicBezTo>
                      <a:pt x="33417" y="29752"/>
                      <a:pt x="32911" y="29752"/>
                      <a:pt x="32911" y="30082"/>
                    </a:cubicBezTo>
                    <a:cubicBezTo>
                      <a:pt x="32911" y="30082"/>
                      <a:pt x="32911" y="30413"/>
                      <a:pt x="32911" y="30413"/>
                    </a:cubicBezTo>
                    <a:cubicBezTo>
                      <a:pt x="32911" y="30413"/>
                      <a:pt x="32911" y="30413"/>
                      <a:pt x="32911" y="30743"/>
                    </a:cubicBezTo>
                    <a:cubicBezTo>
                      <a:pt x="32911" y="30743"/>
                      <a:pt x="32911" y="30743"/>
                      <a:pt x="32911" y="30743"/>
                    </a:cubicBezTo>
                    <a:cubicBezTo>
                      <a:pt x="32911" y="30743"/>
                      <a:pt x="32911" y="30743"/>
                      <a:pt x="32911" y="30743"/>
                    </a:cubicBezTo>
                    <a:cubicBezTo>
                      <a:pt x="32911" y="30743"/>
                      <a:pt x="32911" y="30413"/>
                      <a:pt x="32911" y="30413"/>
                    </a:cubicBezTo>
                    <a:cubicBezTo>
                      <a:pt x="32911" y="30413"/>
                      <a:pt x="32911" y="30413"/>
                      <a:pt x="32911" y="30413"/>
                    </a:cubicBezTo>
                    <a:cubicBezTo>
                      <a:pt x="32911" y="30413"/>
                      <a:pt x="32911" y="30413"/>
                      <a:pt x="32911" y="30413"/>
                    </a:cubicBezTo>
                    <a:cubicBezTo>
                      <a:pt x="32911" y="30743"/>
                      <a:pt x="32911" y="30743"/>
                      <a:pt x="32911" y="30743"/>
                    </a:cubicBezTo>
                    <a:cubicBezTo>
                      <a:pt x="32911" y="30743"/>
                      <a:pt x="33417" y="30743"/>
                      <a:pt x="33417" y="31074"/>
                    </a:cubicBezTo>
                    <a:cubicBezTo>
                      <a:pt x="33417" y="31074"/>
                      <a:pt x="33417" y="31074"/>
                      <a:pt x="33417" y="31404"/>
                    </a:cubicBezTo>
                    <a:cubicBezTo>
                      <a:pt x="33417" y="31404"/>
                      <a:pt x="33417" y="31404"/>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2066"/>
                      <a:pt x="33417" y="32066"/>
                      <a:pt x="33417" y="32066"/>
                    </a:cubicBezTo>
                    <a:cubicBezTo>
                      <a:pt x="33417" y="32066"/>
                      <a:pt x="33417" y="32396"/>
                      <a:pt x="33417" y="32396"/>
                    </a:cubicBezTo>
                    <a:cubicBezTo>
                      <a:pt x="33417" y="32727"/>
                      <a:pt x="33417" y="32727"/>
                      <a:pt x="33417" y="32727"/>
                    </a:cubicBezTo>
                    <a:cubicBezTo>
                      <a:pt x="33924" y="32727"/>
                      <a:pt x="33924" y="33057"/>
                      <a:pt x="33924" y="33057"/>
                    </a:cubicBezTo>
                    <a:cubicBezTo>
                      <a:pt x="34430" y="33057"/>
                      <a:pt x="34430" y="33388"/>
                      <a:pt x="34936" y="33388"/>
                    </a:cubicBezTo>
                    <a:cubicBezTo>
                      <a:pt x="34936" y="33388"/>
                      <a:pt x="34936" y="33388"/>
                      <a:pt x="35443" y="33388"/>
                    </a:cubicBezTo>
                    <a:cubicBezTo>
                      <a:pt x="35443" y="33719"/>
                      <a:pt x="35443" y="33719"/>
                      <a:pt x="35443" y="33719"/>
                    </a:cubicBezTo>
                    <a:cubicBezTo>
                      <a:pt x="35443" y="34049"/>
                      <a:pt x="35443" y="34049"/>
                      <a:pt x="35443" y="34049"/>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710"/>
                    </a:cubicBezTo>
                    <a:cubicBezTo>
                      <a:pt x="35949" y="34710"/>
                      <a:pt x="35949" y="34710"/>
                      <a:pt x="35949" y="34710"/>
                    </a:cubicBezTo>
                    <a:cubicBezTo>
                      <a:pt x="35949" y="34710"/>
                      <a:pt x="36455" y="34710"/>
                      <a:pt x="36455" y="34710"/>
                    </a:cubicBezTo>
                    <a:cubicBezTo>
                      <a:pt x="36455" y="35041"/>
                      <a:pt x="36455" y="35041"/>
                      <a:pt x="36455" y="35371"/>
                    </a:cubicBezTo>
                    <a:cubicBezTo>
                      <a:pt x="36962" y="35371"/>
                      <a:pt x="36455" y="35702"/>
                      <a:pt x="36455" y="35702"/>
                    </a:cubicBezTo>
                    <a:cubicBezTo>
                      <a:pt x="36455" y="35702"/>
                      <a:pt x="36455" y="36033"/>
                      <a:pt x="36455" y="36033"/>
                    </a:cubicBezTo>
                    <a:cubicBezTo>
                      <a:pt x="36455" y="36033"/>
                      <a:pt x="35949" y="36033"/>
                      <a:pt x="35949" y="36033"/>
                    </a:cubicBezTo>
                    <a:cubicBezTo>
                      <a:pt x="35949" y="36033"/>
                      <a:pt x="35443" y="36033"/>
                      <a:pt x="34936" y="35702"/>
                    </a:cubicBezTo>
                    <a:cubicBezTo>
                      <a:pt x="34936" y="35702"/>
                      <a:pt x="34936" y="35702"/>
                      <a:pt x="34936" y="35702"/>
                    </a:cubicBezTo>
                    <a:cubicBezTo>
                      <a:pt x="34936" y="35702"/>
                      <a:pt x="34936" y="35702"/>
                      <a:pt x="34936" y="35702"/>
                    </a:cubicBezTo>
                    <a:cubicBezTo>
                      <a:pt x="35443" y="35702"/>
                      <a:pt x="35443" y="35702"/>
                      <a:pt x="35443" y="35702"/>
                    </a:cubicBezTo>
                    <a:cubicBezTo>
                      <a:pt x="35949" y="35702"/>
                      <a:pt x="35949" y="35702"/>
                      <a:pt x="35949" y="35371"/>
                    </a:cubicBezTo>
                    <a:cubicBezTo>
                      <a:pt x="35949" y="35041"/>
                      <a:pt x="35949" y="34710"/>
                      <a:pt x="35443" y="34710"/>
                    </a:cubicBezTo>
                    <a:cubicBezTo>
                      <a:pt x="35443" y="34380"/>
                      <a:pt x="35443" y="34380"/>
                      <a:pt x="35443" y="34380"/>
                    </a:cubicBezTo>
                    <a:cubicBezTo>
                      <a:pt x="34936" y="34049"/>
                      <a:pt x="34936" y="34049"/>
                      <a:pt x="34936" y="34049"/>
                    </a:cubicBezTo>
                    <a:cubicBezTo>
                      <a:pt x="34936" y="33719"/>
                      <a:pt x="34430" y="33388"/>
                      <a:pt x="34430" y="33388"/>
                    </a:cubicBezTo>
                    <a:cubicBezTo>
                      <a:pt x="33924" y="33388"/>
                      <a:pt x="33417" y="33057"/>
                      <a:pt x="33417" y="33057"/>
                    </a:cubicBezTo>
                    <a:cubicBezTo>
                      <a:pt x="32911" y="33057"/>
                      <a:pt x="32911" y="32727"/>
                      <a:pt x="32911" y="32727"/>
                    </a:cubicBezTo>
                    <a:cubicBezTo>
                      <a:pt x="32911" y="32727"/>
                      <a:pt x="32405" y="32727"/>
                      <a:pt x="32405" y="32727"/>
                    </a:cubicBezTo>
                    <a:cubicBezTo>
                      <a:pt x="32405" y="32727"/>
                      <a:pt x="32405" y="32727"/>
                      <a:pt x="32405" y="32727"/>
                    </a:cubicBezTo>
                    <a:cubicBezTo>
                      <a:pt x="32405" y="33057"/>
                      <a:pt x="32405" y="33057"/>
                      <a:pt x="32405" y="33388"/>
                    </a:cubicBezTo>
                    <a:cubicBezTo>
                      <a:pt x="32405" y="33388"/>
                      <a:pt x="32405" y="33388"/>
                      <a:pt x="32405" y="33719"/>
                    </a:cubicBezTo>
                    <a:cubicBezTo>
                      <a:pt x="32405" y="33719"/>
                      <a:pt x="32911" y="33719"/>
                      <a:pt x="32911" y="34049"/>
                    </a:cubicBezTo>
                    <a:cubicBezTo>
                      <a:pt x="33417" y="34380"/>
                      <a:pt x="33924" y="35041"/>
                      <a:pt x="34430" y="35371"/>
                    </a:cubicBezTo>
                    <a:cubicBezTo>
                      <a:pt x="34430" y="35371"/>
                      <a:pt x="34936" y="35371"/>
                      <a:pt x="34936" y="35702"/>
                    </a:cubicBezTo>
                    <a:cubicBezTo>
                      <a:pt x="34936" y="35702"/>
                      <a:pt x="34936" y="35702"/>
                      <a:pt x="34936" y="35702"/>
                    </a:cubicBezTo>
                    <a:cubicBezTo>
                      <a:pt x="34936" y="35702"/>
                      <a:pt x="34936" y="35702"/>
                      <a:pt x="34936" y="35702"/>
                    </a:cubicBezTo>
                    <a:cubicBezTo>
                      <a:pt x="34430" y="35702"/>
                      <a:pt x="34430" y="35702"/>
                      <a:pt x="34430" y="36033"/>
                    </a:cubicBezTo>
                    <a:cubicBezTo>
                      <a:pt x="34430" y="36363"/>
                      <a:pt x="34430" y="36694"/>
                      <a:pt x="34430" y="37024"/>
                    </a:cubicBezTo>
                    <a:cubicBezTo>
                      <a:pt x="34430" y="37685"/>
                      <a:pt x="34430" y="38016"/>
                      <a:pt x="33924" y="38347"/>
                    </a:cubicBezTo>
                    <a:cubicBezTo>
                      <a:pt x="33924" y="38677"/>
                      <a:pt x="33417" y="39338"/>
                      <a:pt x="33417" y="39669"/>
                    </a:cubicBezTo>
                    <a:cubicBezTo>
                      <a:pt x="32911" y="40000"/>
                      <a:pt x="32911" y="40661"/>
                      <a:pt x="32405" y="40991"/>
                    </a:cubicBezTo>
                    <a:cubicBezTo>
                      <a:pt x="31898" y="41322"/>
                      <a:pt x="31898" y="41652"/>
                      <a:pt x="31898" y="41983"/>
                    </a:cubicBezTo>
                    <a:cubicBezTo>
                      <a:pt x="31898" y="41983"/>
                      <a:pt x="31898" y="42314"/>
                      <a:pt x="31898" y="42314"/>
                    </a:cubicBezTo>
                    <a:cubicBezTo>
                      <a:pt x="31898" y="42644"/>
                      <a:pt x="31898" y="43305"/>
                      <a:pt x="31392" y="43636"/>
                    </a:cubicBezTo>
                    <a:cubicBezTo>
                      <a:pt x="31392" y="43636"/>
                      <a:pt x="31392" y="43636"/>
                      <a:pt x="31392" y="43966"/>
                    </a:cubicBezTo>
                    <a:cubicBezTo>
                      <a:pt x="31898" y="44297"/>
                      <a:pt x="31898" y="44628"/>
                      <a:pt x="31898" y="44958"/>
                    </a:cubicBezTo>
                    <a:cubicBezTo>
                      <a:pt x="31392" y="44958"/>
                      <a:pt x="31898" y="44958"/>
                      <a:pt x="31898" y="45289"/>
                    </a:cubicBezTo>
                    <a:cubicBezTo>
                      <a:pt x="31898" y="45289"/>
                      <a:pt x="31898" y="45289"/>
                      <a:pt x="31898" y="45289"/>
                    </a:cubicBezTo>
                    <a:cubicBezTo>
                      <a:pt x="31898" y="45619"/>
                      <a:pt x="31898" y="45950"/>
                      <a:pt x="32405" y="46280"/>
                    </a:cubicBezTo>
                    <a:cubicBezTo>
                      <a:pt x="32405" y="46280"/>
                      <a:pt x="32405" y="46280"/>
                      <a:pt x="32405" y="46280"/>
                    </a:cubicBezTo>
                    <a:cubicBezTo>
                      <a:pt x="32911" y="46280"/>
                      <a:pt x="32911" y="46280"/>
                      <a:pt x="32405" y="46611"/>
                    </a:cubicBezTo>
                    <a:cubicBezTo>
                      <a:pt x="32405" y="46611"/>
                      <a:pt x="32405" y="46611"/>
                      <a:pt x="32405" y="46611"/>
                    </a:cubicBezTo>
                    <a:cubicBezTo>
                      <a:pt x="32405" y="46942"/>
                      <a:pt x="32405" y="46942"/>
                      <a:pt x="32405" y="46942"/>
                    </a:cubicBezTo>
                    <a:cubicBezTo>
                      <a:pt x="32405" y="47272"/>
                      <a:pt x="32911" y="47272"/>
                      <a:pt x="32405" y="47603"/>
                    </a:cubicBezTo>
                    <a:cubicBezTo>
                      <a:pt x="32405" y="47603"/>
                      <a:pt x="32911" y="47933"/>
                      <a:pt x="32911" y="47933"/>
                    </a:cubicBezTo>
                    <a:cubicBezTo>
                      <a:pt x="32911" y="48264"/>
                      <a:pt x="32911" y="48595"/>
                      <a:pt x="33417" y="48925"/>
                    </a:cubicBezTo>
                    <a:cubicBezTo>
                      <a:pt x="33417" y="48925"/>
                      <a:pt x="33417" y="49256"/>
                      <a:pt x="33417" y="49256"/>
                    </a:cubicBezTo>
                    <a:cubicBezTo>
                      <a:pt x="33417" y="49586"/>
                      <a:pt x="33417" y="49586"/>
                      <a:pt x="33924" y="49586"/>
                    </a:cubicBezTo>
                    <a:cubicBezTo>
                      <a:pt x="34430" y="49586"/>
                      <a:pt x="34936" y="49917"/>
                      <a:pt x="35443" y="50247"/>
                    </a:cubicBezTo>
                    <a:cubicBezTo>
                      <a:pt x="35949" y="50578"/>
                      <a:pt x="36455" y="50578"/>
                      <a:pt x="36455" y="51239"/>
                    </a:cubicBezTo>
                    <a:cubicBezTo>
                      <a:pt x="36455" y="51239"/>
                      <a:pt x="36455" y="51570"/>
                      <a:pt x="36962" y="51900"/>
                    </a:cubicBezTo>
                    <a:cubicBezTo>
                      <a:pt x="36962" y="52561"/>
                      <a:pt x="37468" y="52892"/>
                      <a:pt x="37468" y="53553"/>
                    </a:cubicBezTo>
                    <a:cubicBezTo>
                      <a:pt x="37468" y="53553"/>
                      <a:pt x="37468" y="53884"/>
                      <a:pt x="37974" y="53884"/>
                    </a:cubicBezTo>
                    <a:cubicBezTo>
                      <a:pt x="38481" y="54214"/>
                      <a:pt x="38481" y="54545"/>
                      <a:pt x="38481" y="54545"/>
                    </a:cubicBezTo>
                    <a:cubicBezTo>
                      <a:pt x="38987" y="54876"/>
                      <a:pt x="38987" y="54876"/>
                      <a:pt x="38481" y="55206"/>
                    </a:cubicBezTo>
                    <a:cubicBezTo>
                      <a:pt x="38481" y="55206"/>
                      <a:pt x="38481" y="55206"/>
                      <a:pt x="38481" y="55206"/>
                    </a:cubicBezTo>
                    <a:cubicBezTo>
                      <a:pt x="37974" y="55206"/>
                      <a:pt x="37974" y="55206"/>
                      <a:pt x="37974" y="55206"/>
                    </a:cubicBezTo>
                    <a:cubicBezTo>
                      <a:pt x="37974" y="55206"/>
                      <a:pt x="37974" y="55537"/>
                      <a:pt x="37974" y="55537"/>
                    </a:cubicBezTo>
                    <a:cubicBezTo>
                      <a:pt x="37974" y="55867"/>
                      <a:pt x="38481" y="55867"/>
                      <a:pt x="38987" y="56198"/>
                    </a:cubicBezTo>
                    <a:cubicBezTo>
                      <a:pt x="39493" y="56198"/>
                      <a:pt x="40000" y="56528"/>
                      <a:pt x="40000" y="56859"/>
                    </a:cubicBezTo>
                    <a:cubicBezTo>
                      <a:pt x="40506" y="56859"/>
                      <a:pt x="40506" y="56859"/>
                      <a:pt x="40506" y="57190"/>
                    </a:cubicBezTo>
                    <a:cubicBezTo>
                      <a:pt x="40506" y="57190"/>
                      <a:pt x="40506" y="57520"/>
                      <a:pt x="40506" y="57520"/>
                    </a:cubicBezTo>
                    <a:cubicBezTo>
                      <a:pt x="40506" y="57520"/>
                      <a:pt x="40506" y="57851"/>
                      <a:pt x="40506" y="57851"/>
                    </a:cubicBezTo>
                    <a:cubicBezTo>
                      <a:pt x="41012" y="58181"/>
                      <a:pt x="42025" y="58512"/>
                      <a:pt x="42531" y="59173"/>
                    </a:cubicBezTo>
                    <a:cubicBezTo>
                      <a:pt x="42531" y="59173"/>
                      <a:pt x="42531" y="59173"/>
                      <a:pt x="42531" y="59173"/>
                    </a:cubicBezTo>
                    <a:cubicBezTo>
                      <a:pt x="43037" y="59173"/>
                      <a:pt x="43037" y="58842"/>
                      <a:pt x="43037" y="58842"/>
                    </a:cubicBezTo>
                    <a:cubicBezTo>
                      <a:pt x="43037" y="58512"/>
                      <a:pt x="42531" y="58512"/>
                      <a:pt x="42531" y="58512"/>
                    </a:cubicBezTo>
                    <a:cubicBezTo>
                      <a:pt x="42531" y="58181"/>
                      <a:pt x="42025" y="57520"/>
                      <a:pt x="42025" y="57520"/>
                    </a:cubicBezTo>
                    <a:cubicBezTo>
                      <a:pt x="41518" y="57520"/>
                      <a:pt x="41518" y="57190"/>
                      <a:pt x="41518" y="57190"/>
                    </a:cubicBezTo>
                    <a:cubicBezTo>
                      <a:pt x="41518" y="56859"/>
                      <a:pt x="41518" y="56528"/>
                      <a:pt x="41518" y="56528"/>
                    </a:cubicBezTo>
                    <a:cubicBezTo>
                      <a:pt x="41518" y="56198"/>
                      <a:pt x="41012" y="56198"/>
                      <a:pt x="41012" y="55867"/>
                    </a:cubicBezTo>
                    <a:cubicBezTo>
                      <a:pt x="40506" y="55537"/>
                      <a:pt x="40506" y="55206"/>
                      <a:pt x="40000" y="54876"/>
                    </a:cubicBezTo>
                    <a:cubicBezTo>
                      <a:pt x="40000" y="54545"/>
                      <a:pt x="39493" y="54214"/>
                      <a:pt x="38987" y="53884"/>
                    </a:cubicBezTo>
                    <a:cubicBezTo>
                      <a:pt x="38987" y="53553"/>
                      <a:pt x="38987" y="53553"/>
                      <a:pt x="38987" y="53553"/>
                    </a:cubicBezTo>
                    <a:cubicBezTo>
                      <a:pt x="38987" y="53223"/>
                      <a:pt x="38987" y="52561"/>
                      <a:pt x="38987" y="52231"/>
                    </a:cubicBezTo>
                    <a:cubicBezTo>
                      <a:pt x="38987" y="52231"/>
                      <a:pt x="38987" y="52231"/>
                      <a:pt x="38987" y="52231"/>
                    </a:cubicBezTo>
                    <a:cubicBezTo>
                      <a:pt x="39493" y="52231"/>
                      <a:pt x="39493" y="52231"/>
                      <a:pt x="40000" y="52561"/>
                    </a:cubicBezTo>
                    <a:cubicBezTo>
                      <a:pt x="40000" y="52561"/>
                      <a:pt x="40000" y="52561"/>
                      <a:pt x="40506" y="52892"/>
                    </a:cubicBezTo>
                    <a:cubicBezTo>
                      <a:pt x="40506" y="53223"/>
                      <a:pt x="40506" y="53553"/>
                      <a:pt x="40506" y="53884"/>
                    </a:cubicBezTo>
                    <a:cubicBezTo>
                      <a:pt x="41012" y="54214"/>
                      <a:pt x="41518" y="54876"/>
                      <a:pt x="42025" y="55206"/>
                    </a:cubicBezTo>
                    <a:cubicBezTo>
                      <a:pt x="42025" y="55206"/>
                      <a:pt x="42025" y="55537"/>
                      <a:pt x="42025" y="55537"/>
                    </a:cubicBezTo>
                    <a:cubicBezTo>
                      <a:pt x="42025" y="55867"/>
                      <a:pt x="42531" y="55867"/>
                      <a:pt x="43037" y="56198"/>
                    </a:cubicBezTo>
                    <a:cubicBezTo>
                      <a:pt x="43037" y="56198"/>
                      <a:pt x="43037" y="56198"/>
                      <a:pt x="43544" y="56528"/>
                    </a:cubicBezTo>
                    <a:cubicBezTo>
                      <a:pt x="43544" y="56528"/>
                      <a:pt x="43544" y="56528"/>
                      <a:pt x="43544" y="56528"/>
                    </a:cubicBezTo>
                    <a:cubicBezTo>
                      <a:pt x="43544" y="56859"/>
                      <a:pt x="43544" y="56859"/>
                      <a:pt x="43544" y="56859"/>
                    </a:cubicBezTo>
                    <a:cubicBezTo>
                      <a:pt x="43037" y="56859"/>
                      <a:pt x="43037" y="57190"/>
                      <a:pt x="43544" y="57190"/>
                    </a:cubicBezTo>
                    <a:cubicBezTo>
                      <a:pt x="43544" y="57190"/>
                      <a:pt x="44050" y="57520"/>
                      <a:pt x="44050" y="57520"/>
                    </a:cubicBezTo>
                    <a:cubicBezTo>
                      <a:pt x="44556" y="57520"/>
                      <a:pt x="44556" y="57851"/>
                      <a:pt x="44556" y="57851"/>
                    </a:cubicBezTo>
                    <a:cubicBezTo>
                      <a:pt x="44556" y="58181"/>
                      <a:pt x="44556" y="58181"/>
                      <a:pt x="45063" y="58181"/>
                    </a:cubicBezTo>
                    <a:cubicBezTo>
                      <a:pt x="46075" y="59173"/>
                      <a:pt x="46582" y="59504"/>
                      <a:pt x="47088" y="60495"/>
                    </a:cubicBezTo>
                    <a:cubicBezTo>
                      <a:pt x="47088" y="60495"/>
                      <a:pt x="47088" y="60826"/>
                      <a:pt x="47088" y="60826"/>
                    </a:cubicBezTo>
                    <a:cubicBezTo>
                      <a:pt x="47088" y="60826"/>
                      <a:pt x="46582" y="60826"/>
                      <a:pt x="46582" y="61157"/>
                    </a:cubicBezTo>
                    <a:cubicBezTo>
                      <a:pt x="46582" y="61157"/>
                      <a:pt x="46582" y="61487"/>
                      <a:pt x="46582" y="61818"/>
                    </a:cubicBezTo>
                    <a:cubicBezTo>
                      <a:pt x="47088" y="62148"/>
                      <a:pt x="47088" y="62148"/>
                      <a:pt x="47594" y="62148"/>
                    </a:cubicBezTo>
                    <a:cubicBezTo>
                      <a:pt x="48101" y="62479"/>
                      <a:pt x="48101" y="62479"/>
                      <a:pt x="48607" y="62809"/>
                    </a:cubicBezTo>
                    <a:cubicBezTo>
                      <a:pt x="48607" y="62809"/>
                      <a:pt x="49113" y="63140"/>
                      <a:pt x="49620" y="63140"/>
                    </a:cubicBezTo>
                    <a:cubicBezTo>
                      <a:pt x="49620" y="63140"/>
                      <a:pt x="49620" y="63140"/>
                      <a:pt x="50126" y="63140"/>
                    </a:cubicBezTo>
                    <a:cubicBezTo>
                      <a:pt x="50126" y="63140"/>
                      <a:pt x="50126" y="63140"/>
                      <a:pt x="50126" y="63471"/>
                    </a:cubicBezTo>
                    <a:cubicBezTo>
                      <a:pt x="50632" y="63801"/>
                      <a:pt x="51645" y="63801"/>
                      <a:pt x="52151" y="64132"/>
                    </a:cubicBezTo>
                    <a:cubicBezTo>
                      <a:pt x="52658" y="64132"/>
                      <a:pt x="52658" y="64132"/>
                      <a:pt x="53164" y="64462"/>
                    </a:cubicBezTo>
                    <a:cubicBezTo>
                      <a:pt x="53670" y="64462"/>
                      <a:pt x="54177" y="64462"/>
                      <a:pt x="54177" y="64462"/>
                    </a:cubicBezTo>
                    <a:cubicBezTo>
                      <a:pt x="55696" y="64793"/>
                      <a:pt x="55696" y="64793"/>
                      <a:pt x="57215" y="64462"/>
                    </a:cubicBezTo>
                    <a:cubicBezTo>
                      <a:pt x="57721" y="64462"/>
                      <a:pt x="57721" y="64462"/>
                      <a:pt x="58227" y="64793"/>
                    </a:cubicBezTo>
                    <a:cubicBezTo>
                      <a:pt x="58734" y="65123"/>
                      <a:pt x="59746" y="65454"/>
                      <a:pt x="60253" y="65785"/>
                    </a:cubicBezTo>
                    <a:cubicBezTo>
                      <a:pt x="60253" y="66115"/>
                      <a:pt x="60759" y="66115"/>
                      <a:pt x="61265" y="66115"/>
                    </a:cubicBezTo>
                    <a:cubicBezTo>
                      <a:pt x="61772" y="66115"/>
                      <a:pt x="62278" y="66446"/>
                      <a:pt x="62784" y="66446"/>
                    </a:cubicBezTo>
                    <a:cubicBezTo>
                      <a:pt x="63291" y="66446"/>
                      <a:pt x="63797" y="66776"/>
                      <a:pt x="64810" y="66776"/>
                    </a:cubicBezTo>
                    <a:cubicBezTo>
                      <a:pt x="64810" y="66776"/>
                      <a:pt x="64810" y="66776"/>
                      <a:pt x="64810" y="66776"/>
                    </a:cubicBezTo>
                    <a:cubicBezTo>
                      <a:pt x="64810" y="67107"/>
                      <a:pt x="65316" y="67107"/>
                      <a:pt x="65316" y="67438"/>
                    </a:cubicBezTo>
                    <a:cubicBezTo>
                      <a:pt x="65822" y="67768"/>
                      <a:pt x="66329" y="67768"/>
                      <a:pt x="66329" y="68099"/>
                    </a:cubicBezTo>
                    <a:cubicBezTo>
                      <a:pt x="66329" y="68099"/>
                      <a:pt x="66835" y="68429"/>
                      <a:pt x="66329" y="68429"/>
                    </a:cubicBezTo>
                    <a:cubicBezTo>
                      <a:pt x="66329" y="68760"/>
                      <a:pt x="66835" y="68760"/>
                      <a:pt x="66835" y="69090"/>
                    </a:cubicBezTo>
                    <a:cubicBezTo>
                      <a:pt x="67341" y="69090"/>
                      <a:pt x="67341" y="69090"/>
                      <a:pt x="67341" y="69090"/>
                    </a:cubicBezTo>
                    <a:cubicBezTo>
                      <a:pt x="67848" y="69090"/>
                      <a:pt x="67848" y="69090"/>
                      <a:pt x="67848" y="69090"/>
                    </a:cubicBezTo>
                    <a:cubicBezTo>
                      <a:pt x="68354" y="69090"/>
                      <a:pt x="68354" y="69421"/>
                      <a:pt x="68354" y="69752"/>
                    </a:cubicBezTo>
                    <a:cubicBezTo>
                      <a:pt x="68860" y="70082"/>
                      <a:pt x="68860" y="70082"/>
                      <a:pt x="69367" y="70082"/>
                    </a:cubicBezTo>
                    <a:cubicBezTo>
                      <a:pt x="69367" y="70082"/>
                      <a:pt x="69873" y="70082"/>
                      <a:pt x="69873" y="70082"/>
                    </a:cubicBezTo>
                    <a:cubicBezTo>
                      <a:pt x="70379" y="70082"/>
                      <a:pt x="70379" y="70082"/>
                      <a:pt x="70886" y="70082"/>
                    </a:cubicBezTo>
                    <a:cubicBezTo>
                      <a:pt x="70886" y="70413"/>
                      <a:pt x="71392" y="70413"/>
                      <a:pt x="71392" y="70743"/>
                    </a:cubicBezTo>
                    <a:cubicBezTo>
                      <a:pt x="71898" y="70743"/>
                      <a:pt x="71898" y="70743"/>
                      <a:pt x="72405" y="70743"/>
                    </a:cubicBezTo>
                    <a:cubicBezTo>
                      <a:pt x="72405" y="70413"/>
                      <a:pt x="72405" y="70413"/>
                      <a:pt x="72405" y="70413"/>
                    </a:cubicBezTo>
                    <a:cubicBezTo>
                      <a:pt x="72405" y="70082"/>
                      <a:pt x="72405" y="70082"/>
                      <a:pt x="72405" y="70082"/>
                    </a:cubicBezTo>
                    <a:cubicBezTo>
                      <a:pt x="72911" y="70082"/>
                      <a:pt x="72911" y="69752"/>
                      <a:pt x="73417" y="69421"/>
                    </a:cubicBezTo>
                    <a:cubicBezTo>
                      <a:pt x="73417" y="69421"/>
                      <a:pt x="73417" y="69421"/>
                      <a:pt x="73417" y="69421"/>
                    </a:cubicBezTo>
                    <a:cubicBezTo>
                      <a:pt x="73924" y="69752"/>
                      <a:pt x="74430" y="69752"/>
                      <a:pt x="74430" y="70082"/>
                    </a:cubicBezTo>
                    <a:cubicBezTo>
                      <a:pt x="74430" y="70413"/>
                      <a:pt x="74430" y="70413"/>
                      <a:pt x="74430" y="70743"/>
                    </a:cubicBezTo>
                    <a:cubicBezTo>
                      <a:pt x="74936" y="70743"/>
                      <a:pt x="74936" y="71074"/>
                      <a:pt x="74936" y="71404"/>
                    </a:cubicBezTo>
                    <a:cubicBezTo>
                      <a:pt x="75443" y="71404"/>
                      <a:pt x="75443" y="71404"/>
                      <a:pt x="75443" y="71404"/>
                    </a:cubicBezTo>
                    <a:cubicBezTo>
                      <a:pt x="75443" y="71735"/>
                      <a:pt x="75443" y="72066"/>
                      <a:pt x="74936" y="72396"/>
                    </a:cubicBezTo>
                    <a:cubicBezTo>
                      <a:pt x="74936" y="72727"/>
                      <a:pt x="74936" y="73057"/>
                      <a:pt x="75443" y="73057"/>
                    </a:cubicBezTo>
                    <a:cubicBezTo>
                      <a:pt x="75443" y="73057"/>
                      <a:pt x="75443" y="73388"/>
                      <a:pt x="75443" y="73388"/>
                    </a:cubicBezTo>
                    <a:cubicBezTo>
                      <a:pt x="74936" y="73719"/>
                      <a:pt x="74936" y="73719"/>
                      <a:pt x="74430" y="74049"/>
                    </a:cubicBezTo>
                    <a:cubicBezTo>
                      <a:pt x="73924" y="74049"/>
                      <a:pt x="73417" y="74380"/>
                      <a:pt x="73417" y="74710"/>
                    </a:cubicBezTo>
                    <a:cubicBezTo>
                      <a:pt x="73417" y="74710"/>
                      <a:pt x="73417" y="75041"/>
                      <a:pt x="72911" y="75041"/>
                    </a:cubicBezTo>
                    <a:cubicBezTo>
                      <a:pt x="72911" y="75041"/>
                      <a:pt x="72405" y="75041"/>
                      <a:pt x="72405" y="75371"/>
                    </a:cubicBezTo>
                    <a:cubicBezTo>
                      <a:pt x="72405" y="75371"/>
                      <a:pt x="72405" y="75371"/>
                      <a:pt x="72405" y="75371"/>
                    </a:cubicBezTo>
                    <a:cubicBezTo>
                      <a:pt x="71898" y="76033"/>
                      <a:pt x="71898" y="76033"/>
                      <a:pt x="71898" y="76363"/>
                    </a:cubicBezTo>
                    <a:cubicBezTo>
                      <a:pt x="71392" y="76694"/>
                      <a:pt x="71392" y="76694"/>
                      <a:pt x="71392" y="76694"/>
                    </a:cubicBezTo>
                    <a:cubicBezTo>
                      <a:pt x="71392" y="77024"/>
                      <a:pt x="71392" y="77355"/>
                      <a:pt x="71392" y="77355"/>
                    </a:cubicBezTo>
                    <a:cubicBezTo>
                      <a:pt x="71392" y="77685"/>
                      <a:pt x="71898" y="77685"/>
                      <a:pt x="72405" y="78016"/>
                    </a:cubicBezTo>
                    <a:cubicBezTo>
                      <a:pt x="72405" y="78016"/>
                      <a:pt x="72405" y="78016"/>
                      <a:pt x="72405" y="77685"/>
                    </a:cubicBezTo>
                    <a:cubicBezTo>
                      <a:pt x="72405" y="77685"/>
                      <a:pt x="72405" y="77685"/>
                      <a:pt x="72405" y="77685"/>
                    </a:cubicBezTo>
                    <a:cubicBezTo>
                      <a:pt x="72405" y="77685"/>
                      <a:pt x="72405" y="77685"/>
                      <a:pt x="72405" y="77685"/>
                    </a:cubicBezTo>
                    <a:cubicBezTo>
                      <a:pt x="72405" y="78016"/>
                      <a:pt x="72405" y="78016"/>
                      <a:pt x="72405" y="78347"/>
                    </a:cubicBezTo>
                    <a:cubicBezTo>
                      <a:pt x="71898" y="78347"/>
                      <a:pt x="71898" y="78347"/>
                      <a:pt x="71392" y="78677"/>
                    </a:cubicBezTo>
                    <a:cubicBezTo>
                      <a:pt x="71392" y="78677"/>
                      <a:pt x="70886" y="79008"/>
                      <a:pt x="70886" y="79338"/>
                    </a:cubicBezTo>
                    <a:cubicBezTo>
                      <a:pt x="71392" y="79338"/>
                      <a:pt x="71392" y="79669"/>
                      <a:pt x="71392" y="79669"/>
                    </a:cubicBezTo>
                    <a:cubicBezTo>
                      <a:pt x="71392" y="79669"/>
                      <a:pt x="71392" y="79669"/>
                      <a:pt x="71392" y="80000"/>
                    </a:cubicBezTo>
                    <a:cubicBezTo>
                      <a:pt x="70886" y="80000"/>
                      <a:pt x="71392" y="80330"/>
                      <a:pt x="71392" y="80330"/>
                    </a:cubicBezTo>
                    <a:cubicBezTo>
                      <a:pt x="71898" y="80330"/>
                      <a:pt x="71898" y="80330"/>
                      <a:pt x="72405" y="80661"/>
                    </a:cubicBezTo>
                    <a:cubicBezTo>
                      <a:pt x="72405" y="80661"/>
                      <a:pt x="72911" y="80661"/>
                      <a:pt x="72911" y="80991"/>
                    </a:cubicBezTo>
                    <a:cubicBezTo>
                      <a:pt x="72911" y="81322"/>
                      <a:pt x="72911" y="81322"/>
                      <a:pt x="73417" y="81322"/>
                    </a:cubicBezTo>
                    <a:cubicBezTo>
                      <a:pt x="73417" y="81652"/>
                      <a:pt x="73417" y="81652"/>
                      <a:pt x="73924" y="81652"/>
                    </a:cubicBezTo>
                    <a:cubicBezTo>
                      <a:pt x="73924" y="81983"/>
                      <a:pt x="73924" y="82314"/>
                      <a:pt x="74430" y="82644"/>
                    </a:cubicBezTo>
                    <a:cubicBezTo>
                      <a:pt x="74430" y="82975"/>
                      <a:pt x="74936" y="83636"/>
                      <a:pt x="75443" y="83966"/>
                    </a:cubicBezTo>
                    <a:cubicBezTo>
                      <a:pt x="75949" y="84297"/>
                      <a:pt x="75949" y="84628"/>
                      <a:pt x="76455" y="85289"/>
                    </a:cubicBezTo>
                    <a:cubicBezTo>
                      <a:pt x="76455" y="85289"/>
                      <a:pt x="76455" y="85289"/>
                      <a:pt x="76455" y="85289"/>
                    </a:cubicBezTo>
                    <a:cubicBezTo>
                      <a:pt x="76455" y="85619"/>
                      <a:pt x="76962" y="85950"/>
                      <a:pt x="76962" y="85950"/>
                    </a:cubicBezTo>
                    <a:cubicBezTo>
                      <a:pt x="77468" y="86611"/>
                      <a:pt x="78481" y="86942"/>
                      <a:pt x="79493" y="87272"/>
                    </a:cubicBezTo>
                    <a:cubicBezTo>
                      <a:pt x="79493" y="87272"/>
                      <a:pt x="80000" y="87272"/>
                      <a:pt x="80000" y="87272"/>
                    </a:cubicBezTo>
                    <a:cubicBezTo>
                      <a:pt x="80506" y="87603"/>
                      <a:pt x="81012" y="87603"/>
                      <a:pt x="81518" y="87933"/>
                    </a:cubicBezTo>
                    <a:cubicBezTo>
                      <a:pt x="82025" y="88264"/>
                      <a:pt x="82531" y="88595"/>
                      <a:pt x="83037" y="88595"/>
                    </a:cubicBezTo>
                    <a:cubicBezTo>
                      <a:pt x="83037" y="88925"/>
                      <a:pt x="83037" y="88925"/>
                      <a:pt x="83037" y="88925"/>
                    </a:cubicBezTo>
                    <a:cubicBezTo>
                      <a:pt x="83037" y="89256"/>
                      <a:pt x="83037" y="89256"/>
                      <a:pt x="83037" y="89586"/>
                    </a:cubicBezTo>
                    <a:cubicBezTo>
                      <a:pt x="83037" y="89586"/>
                      <a:pt x="83544" y="89917"/>
                      <a:pt x="83037" y="90247"/>
                    </a:cubicBezTo>
                    <a:cubicBezTo>
                      <a:pt x="83037" y="90247"/>
                      <a:pt x="83037" y="90578"/>
                      <a:pt x="83037" y="90578"/>
                    </a:cubicBezTo>
                    <a:cubicBezTo>
                      <a:pt x="83544" y="91239"/>
                      <a:pt x="83544" y="91570"/>
                      <a:pt x="83037" y="92231"/>
                    </a:cubicBezTo>
                    <a:cubicBezTo>
                      <a:pt x="83037" y="92231"/>
                      <a:pt x="83037" y="92231"/>
                      <a:pt x="83037" y="92561"/>
                    </a:cubicBezTo>
                    <a:cubicBezTo>
                      <a:pt x="83544" y="93223"/>
                      <a:pt x="83544" y="94214"/>
                      <a:pt x="83544" y="94876"/>
                    </a:cubicBezTo>
                    <a:cubicBezTo>
                      <a:pt x="83544" y="95206"/>
                      <a:pt x="83544" y="95206"/>
                      <a:pt x="83037" y="95537"/>
                    </a:cubicBezTo>
                    <a:cubicBezTo>
                      <a:pt x="83037" y="95867"/>
                      <a:pt x="83037" y="96198"/>
                      <a:pt x="83037" y="96528"/>
                    </a:cubicBezTo>
                    <a:cubicBezTo>
                      <a:pt x="83037" y="96528"/>
                      <a:pt x="83037" y="96528"/>
                      <a:pt x="83037" y="96859"/>
                    </a:cubicBezTo>
                    <a:cubicBezTo>
                      <a:pt x="83037" y="97190"/>
                      <a:pt x="83037" y="97190"/>
                      <a:pt x="83037" y="97520"/>
                    </a:cubicBezTo>
                    <a:cubicBezTo>
                      <a:pt x="83037" y="97851"/>
                      <a:pt x="83037" y="98181"/>
                      <a:pt x="83037" y="98181"/>
                    </a:cubicBezTo>
                    <a:cubicBezTo>
                      <a:pt x="83037" y="98512"/>
                      <a:pt x="83037" y="98842"/>
                      <a:pt x="83037" y="99173"/>
                    </a:cubicBezTo>
                    <a:cubicBezTo>
                      <a:pt x="83544" y="99504"/>
                      <a:pt x="83037" y="99504"/>
                      <a:pt x="83037" y="99834"/>
                    </a:cubicBezTo>
                    <a:cubicBezTo>
                      <a:pt x="83037" y="99834"/>
                      <a:pt x="83544" y="100165"/>
                      <a:pt x="83544" y="100165"/>
                    </a:cubicBezTo>
                    <a:cubicBezTo>
                      <a:pt x="83544" y="100165"/>
                      <a:pt x="83544" y="100495"/>
                      <a:pt x="83544" y="100495"/>
                    </a:cubicBezTo>
                    <a:cubicBezTo>
                      <a:pt x="83037" y="100826"/>
                      <a:pt x="83037" y="100826"/>
                      <a:pt x="83037" y="101157"/>
                    </a:cubicBezTo>
                    <a:cubicBezTo>
                      <a:pt x="83037" y="101818"/>
                      <a:pt x="82531" y="102479"/>
                      <a:pt x="82531" y="102809"/>
                    </a:cubicBezTo>
                    <a:cubicBezTo>
                      <a:pt x="82531" y="103140"/>
                      <a:pt x="82531" y="103140"/>
                      <a:pt x="82025" y="103140"/>
                    </a:cubicBezTo>
                    <a:cubicBezTo>
                      <a:pt x="82025" y="103471"/>
                      <a:pt x="82025" y="103471"/>
                      <a:pt x="82025" y="103801"/>
                    </a:cubicBezTo>
                    <a:cubicBezTo>
                      <a:pt x="82531" y="104132"/>
                      <a:pt x="82531" y="104462"/>
                      <a:pt x="82531" y="104793"/>
                    </a:cubicBezTo>
                    <a:cubicBezTo>
                      <a:pt x="83037" y="104793"/>
                      <a:pt x="83037" y="105123"/>
                      <a:pt x="82531" y="105454"/>
                    </a:cubicBezTo>
                    <a:cubicBezTo>
                      <a:pt x="82531" y="105454"/>
                      <a:pt x="82531" y="105785"/>
                      <a:pt x="82531" y="105785"/>
                    </a:cubicBezTo>
                    <a:cubicBezTo>
                      <a:pt x="82531" y="106115"/>
                      <a:pt x="82531" y="106115"/>
                      <a:pt x="82531" y="106446"/>
                    </a:cubicBezTo>
                    <a:cubicBezTo>
                      <a:pt x="82531" y="106776"/>
                      <a:pt x="82531" y="106776"/>
                      <a:pt x="83037" y="107107"/>
                    </a:cubicBezTo>
                    <a:cubicBezTo>
                      <a:pt x="83037" y="107107"/>
                      <a:pt x="83037" y="107107"/>
                      <a:pt x="83037" y="107107"/>
                    </a:cubicBezTo>
                    <a:cubicBezTo>
                      <a:pt x="82531" y="107107"/>
                      <a:pt x="82531" y="107107"/>
                      <a:pt x="82531" y="107438"/>
                    </a:cubicBezTo>
                    <a:cubicBezTo>
                      <a:pt x="82531" y="107438"/>
                      <a:pt x="82531" y="107768"/>
                      <a:pt x="82531" y="107768"/>
                    </a:cubicBezTo>
                    <a:cubicBezTo>
                      <a:pt x="82531" y="108099"/>
                      <a:pt x="82531" y="108099"/>
                      <a:pt x="82531" y="108429"/>
                    </a:cubicBezTo>
                    <a:cubicBezTo>
                      <a:pt x="82531" y="108429"/>
                      <a:pt x="83037" y="108760"/>
                      <a:pt x="83037" y="108429"/>
                    </a:cubicBezTo>
                    <a:cubicBezTo>
                      <a:pt x="83037" y="108429"/>
                      <a:pt x="83544" y="108429"/>
                      <a:pt x="83544" y="108099"/>
                    </a:cubicBezTo>
                    <a:cubicBezTo>
                      <a:pt x="83544" y="108099"/>
                      <a:pt x="83544" y="107768"/>
                      <a:pt x="83544" y="107768"/>
                    </a:cubicBezTo>
                    <a:cubicBezTo>
                      <a:pt x="83544" y="107438"/>
                      <a:pt x="83544" y="107438"/>
                      <a:pt x="83037" y="107107"/>
                    </a:cubicBezTo>
                    <a:cubicBezTo>
                      <a:pt x="83544" y="107438"/>
                      <a:pt x="83544" y="107107"/>
                      <a:pt x="83544" y="107107"/>
                    </a:cubicBezTo>
                    <a:cubicBezTo>
                      <a:pt x="84050" y="107107"/>
                      <a:pt x="84050" y="107107"/>
                      <a:pt x="84050" y="107107"/>
                    </a:cubicBezTo>
                    <a:cubicBezTo>
                      <a:pt x="84050" y="107438"/>
                      <a:pt x="84050" y="107438"/>
                      <a:pt x="84050" y="107438"/>
                    </a:cubicBezTo>
                    <a:cubicBezTo>
                      <a:pt x="84050" y="107768"/>
                      <a:pt x="84050" y="108099"/>
                      <a:pt x="84050" y="108429"/>
                    </a:cubicBezTo>
                    <a:cubicBezTo>
                      <a:pt x="84050" y="108760"/>
                      <a:pt x="84050" y="109090"/>
                      <a:pt x="84050" y="109421"/>
                    </a:cubicBezTo>
                    <a:cubicBezTo>
                      <a:pt x="84050" y="109752"/>
                      <a:pt x="84050" y="109752"/>
                      <a:pt x="84050" y="109752"/>
                    </a:cubicBezTo>
                    <a:cubicBezTo>
                      <a:pt x="84050" y="110082"/>
                      <a:pt x="84050" y="110413"/>
                      <a:pt x="84050" y="110743"/>
                    </a:cubicBezTo>
                    <a:cubicBezTo>
                      <a:pt x="84050" y="110743"/>
                      <a:pt x="83544" y="111074"/>
                      <a:pt x="83544" y="110743"/>
                    </a:cubicBezTo>
                    <a:cubicBezTo>
                      <a:pt x="83544" y="110743"/>
                      <a:pt x="83544" y="110743"/>
                      <a:pt x="83544" y="110743"/>
                    </a:cubicBezTo>
                    <a:cubicBezTo>
                      <a:pt x="83544" y="110743"/>
                      <a:pt x="83544" y="110743"/>
                      <a:pt x="83544" y="110413"/>
                    </a:cubicBezTo>
                    <a:cubicBezTo>
                      <a:pt x="83037" y="110413"/>
                      <a:pt x="82531" y="110743"/>
                      <a:pt x="82531" y="110743"/>
                    </a:cubicBezTo>
                    <a:cubicBezTo>
                      <a:pt x="82531" y="111074"/>
                      <a:pt x="82531" y="111404"/>
                      <a:pt x="82025" y="111735"/>
                    </a:cubicBezTo>
                    <a:cubicBezTo>
                      <a:pt x="82025" y="111735"/>
                      <a:pt x="82025" y="111735"/>
                      <a:pt x="82531" y="111735"/>
                    </a:cubicBezTo>
                    <a:cubicBezTo>
                      <a:pt x="82531" y="111735"/>
                      <a:pt x="82531" y="111735"/>
                      <a:pt x="82531" y="111735"/>
                    </a:cubicBezTo>
                    <a:cubicBezTo>
                      <a:pt x="82531" y="111735"/>
                      <a:pt x="82531" y="111735"/>
                      <a:pt x="83037" y="111735"/>
                    </a:cubicBezTo>
                    <a:cubicBezTo>
                      <a:pt x="83037" y="111735"/>
                      <a:pt x="83037" y="111735"/>
                      <a:pt x="83544" y="111735"/>
                    </a:cubicBezTo>
                    <a:cubicBezTo>
                      <a:pt x="83544" y="111735"/>
                      <a:pt x="83544" y="112066"/>
                      <a:pt x="83544" y="112066"/>
                    </a:cubicBezTo>
                    <a:cubicBezTo>
                      <a:pt x="83544" y="112396"/>
                      <a:pt x="83544" y="112396"/>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037" y="112727"/>
                      <a:pt x="83037" y="112727"/>
                    </a:cubicBezTo>
                    <a:cubicBezTo>
                      <a:pt x="83037" y="113057"/>
                      <a:pt x="83037" y="113057"/>
                      <a:pt x="83037" y="113057"/>
                    </a:cubicBezTo>
                    <a:cubicBezTo>
                      <a:pt x="83037" y="113057"/>
                      <a:pt x="83037" y="113388"/>
                      <a:pt x="83037" y="113388"/>
                    </a:cubicBezTo>
                    <a:cubicBezTo>
                      <a:pt x="83037" y="113388"/>
                      <a:pt x="83037" y="113388"/>
                      <a:pt x="83037" y="113719"/>
                    </a:cubicBezTo>
                    <a:cubicBezTo>
                      <a:pt x="83037" y="113719"/>
                      <a:pt x="83037" y="113719"/>
                      <a:pt x="83037" y="114049"/>
                    </a:cubicBezTo>
                    <a:cubicBezTo>
                      <a:pt x="83037"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380"/>
                    </a:cubicBezTo>
                    <a:cubicBezTo>
                      <a:pt x="83544" y="114380"/>
                      <a:pt x="83544" y="114380"/>
                      <a:pt x="83544" y="114710"/>
                    </a:cubicBezTo>
                    <a:cubicBezTo>
                      <a:pt x="84050" y="114710"/>
                      <a:pt x="84050" y="114710"/>
                      <a:pt x="84050" y="114710"/>
                    </a:cubicBezTo>
                    <a:cubicBezTo>
                      <a:pt x="84050" y="114710"/>
                      <a:pt x="84050" y="114710"/>
                      <a:pt x="84050" y="114710"/>
                    </a:cubicBezTo>
                    <a:cubicBezTo>
                      <a:pt x="84050" y="114710"/>
                      <a:pt x="84050" y="114710"/>
                      <a:pt x="84050" y="114710"/>
                    </a:cubicBezTo>
                    <a:cubicBezTo>
                      <a:pt x="84556" y="115041"/>
                      <a:pt x="84556" y="115041"/>
                      <a:pt x="84050" y="115041"/>
                    </a:cubicBezTo>
                    <a:cubicBezTo>
                      <a:pt x="84050" y="115041"/>
                      <a:pt x="84050" y="115041"/>
                      <a:pt x="84050" y="115041"/>
                    </a:cubicBezTo>
                    <a:cubicBezTo>
                      <a:pt x="84050" y="115041"/>
                      <a:pt x="84050" y="115041"/>
                      <a:pt x="84050" y="115041"/>
                    </a:cubicBezTo>
                    <a:cubicBezTo>
                      <a:pt x="84050" y="115041"/>
                      <a:pt x="84050" y="115041"/>
                      <a:pt x="84050" y="115041"/>
                    </a:cubicBezTo>
                    <a:cubicBezTo>
                      <a:pt x="84050" y="115371"/>
                      <a:pt x="84556" y="115702"/>
                      <a:pt x="84050" y="116033"/>
                    </a:cubicBezTo>
                    <a:cubicBezTo>
                      <a:pt x="84050" y="116033"/>
                      <a:pt x="84556" y="116033"/>
                      <a:pt x="84556" y="116033"/>
                    </a:cubicBezTo>
                    <a:cubicBezTo>
                      <a:pt x="84556" y="116033"/>
                      <a:pt x="84556" y="116033"/>
                      <a:pt x="85063" y="116033"/>
                    </a:cubicBezTo>
                    <a:cubicBezTo>
                      <a:pt x="85063" y="115702"/>
                      <a:pt x="85063" y="115702"/>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702"/>
                    </a:cubicBezTo>
                    <a:cubicBezTo>
                      <a:pt x="85063" y="115702"/>
                      <a:pt x="85063" y="115702"/>
                      <a:pt x="85569" y="116033"/>
                    </a:cubicBezTo>
                    <a:cubicBezTo>
                      <a:pt x="85569" y="116033"/>
                      <a:pt x="85569" y="116033"/>
                      <a:pt x="85569" y="116363"/>
                    </a:cubicBezTo>
                    <a:cubicBezTo>
                      <a:pt x="85063" y="116363"/>
                      <a:pt x="85063" y="116363"/>
                      <a:pt x="85063" y="116363"/>
                    </a:cubicBezTo>
                    <a:cubicBezTo>
                      <a:pt x="85063" y="116363"/>
                      <a:pt x="85063" y="116363"/>
                      <a:pt x="84556" y="116363"/>
                    </a:cubicBezTo>
                    <a:cubicBezTo>
                      <a:pt x="84556" y="116363"/>
                      <a:pt x="84556" y="116363"/>
                      <a:pt x="84556" y="116363"/>
                    </a:cubicBezTo>
                    <a:cubicBezTo>
                      <a:pt x="84556" y="116363"/>
                      <a:pt x="84556" y="116694"/>
                      <a:pt x="84556" y="116694"/>
                    </a:cubicBezTo>
                    <a:cubicBezTo>
                      <a:pt x="84556" y="116694"/>
                      <a:pt x="85063" y="116694"/>
                      <a:pt x="85063" y="116694"/>
                    </a:cubicBezTo>
                    <a:cubicBezTo>
                      <a:pt x="85569" y="116694"/>
                      <a:pt x="85569" y="117024"/>
                      <a:pt x="85569" y="117024"/>
                    </a:cubicBezTo>
                    <a:cubicBezTo>
                      <a:pt x="85569" y="117355"/>
                      <a:pt x="85569" y="117355"/>
                      <a:pt x="86075" y="117355"/>
                    </a:cubicBezTo>
                    <a:cubicBezTo>
                      <a:pt x="86075" y="117685"/>
                      <a:pt x="86582" y="117685"/>
                      <a:pt x="86582" y="117685"/>
                    </a:cubicBezTo>
                    <a:cubicBezTo>
                      <a:pt x="86582" y="117685"/>
                      <a:pt x="86582" y="117685"/>
                      <a:pt x="86582" y="117685"/>
                    </a:cubicBezTo>
                    <a:cubicBezTo>
                      <a:pt x="86582" y="117685"/>
                      <a:pt x="86582" y="117685"/>
                      <a:pt x="86582" y="117685"/>
                    </a:cubicBezTo>
                    <a:cubicBezTo>
                      <a:pt x="86582" y="117685"/>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6582" y="118016"/>
                      <a:pt x="86582" y="117685"/>
                    </a:cubicBezTo>
                    <a:cubicBezTo>
                      <a:pt x="86582" y="117685"/>
                      <a:pt x="86582" y="117685"/>
                      <a:pt x="86582" y="117685"/>
                    </a:cubicBezTo>
                    <a:cubicBezTo>
                      <a:pt x="86582" y="117685"/>
                      <a:pt x="86582" y="117685"/>
                      <a:pt x="86582" y="117685"/>
                    </a:cubicBezTo>
                    <a:cubicBezTo>
                      <a:pt x="86075" y="117685"/>
                      <a:pt x="86075" y="117685"/>
                      <a:pt x="85569" y="117685"/>
                    </a:cubicBezTo>
                    <a:cubicBezTo>
                      <a:pt x="85569" y="117685"/>
                      <a:pt x="85569" y="117685"/>
                      <a:pt x="85569" y="117685"/>
                    </a:cubicBezTo>
                    <a:cubicBezTo>
                      <a:pt x="85569" y="117685"/>
                      <a:pt x="85569" y="117685"/>
                      <a:pt x="85569" y="117685"/>
                    </a:cubicBezTo>
                    <a:cubicBezTo>
                      <a:pt x="85569" y="117685"/>
                      <a:pt x="85569" y="117685"/>
                      <a:pt x="85569" y="117685"/>
                    </a:cubicBezTo>
                    <a:cubicBezTo>
                      <a:pt x="86075" y="118016"/>
                      <a:pt x="86582" y="118347"/>
                      <a:pt x="87088" y="118677"/>
                    </a:cubicBezTo>
                    <a:cubicBezTo>
                      <a:pt x="87088" y="118677"/>
                      <a:pt x="87088" y="118677"/>
                      <a:pt x="87594" y="118677"/>
                    </a:cubicBezTo>
                    <a:cubicBezTo>
                      <a:pt x="87594" y="118677"/>
                      <a:pt x="87594"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607" y="118677"/>
                      <a:pt x="88607" y="118677"/>
                    </a:cubicBezTo>
                    <a:cubicBezTo>
                      <a:pt x="88607" y="119008"/>
                      <a:pt x="89113" y="119008"/>
                      <a:pt x="88607" y="119008"/>
                    </a:cubicBezTo>
                    <a:cubicBezTo>
                      <a:pt x="88607" y="119338"/>
                      <a:pt x="89113" y="119338"/>
                      <a:pt x="89113" y="119338"/>
                    </a:cubicBezTo>
                    <a:cubicBezTo>
                      <a:pt x="89113" y="119338"/>
                      <a:pt x="89620" y="119338"/>
                      <a:pt x="89620" y="119669"/>
                    </a:cubicBezTo>
                    <a:cubicBezTo>
                      <a:pt x="89620" y="119669"/>
                      <a:pt x="89620" y="119669"/>
                      <a:pt x="90126" y="119669"/>
                    </a:cubicBezTo>
                    <a:cubicBezTo>
                      <a:pt x="90126" y="119669"/>
                      <a:pt x="90126" y="119669"/>
                      <a:pt x="90632" y="119338"/>
                    </a:cubicBezTo>
                    <a:cubicBezTo>
                      <a:pt x="90632" y="119338"/>
                      <a:pt x="90632" y="119338"/>
                      <a:pt x="90632" y="119338"/>
                    </a:cubicBezTo>
                    <a:cubicBezTo>
                      <a:pt x="90632" y="119669"/>
                      <a:pt x="90632" y="119669"/>
                      <a:pt x="90632" y="119669"/>
                    </a:cubicBezTo>
                    <a:cubicBezTo>
                      <a:pt x="90632" y="119669"/>
                      <a:pt x="90632" y="120000"/>
                      <a:pt x="90632" y="120000"/>
                    </a:cubicBezTo>
                    <a:cubicBezTo>
                      <a:pt x="91139" y="120000"/>
                      <a:pt x="91139" y="120000"/>
                      <a:pt x="91139" y="120000"/>
                    </a:cubicBezTo>
                    <a:cubicBezTo>
                      <a:pt x="91139" y="120000"/>
                      <a:pt x="91645" y="120000"/>
                      <a:pt x="91645" y="120000"/>
                    </a:cubicBezTo>
                    <a:cubicBezTo>
                      <a:pt x="91645" y="120000"/>
                      <a:pt x="92151" y="120000"/>
                      <a:pt x="92151" y="120000"/>
                    </a:cubicBezTo>
                    <a:cubicBezTo>
                      <a:pt x="92151" y="120000"/>
                      <a:pt x="92151" y="120000"/>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658" y="119669"/>
                      <a:pt x="92658" y="119669"/>
                      <a:pt x="93164" y="119669"/>
                    </a:cubicBezTo>
                    <a:cubicBezTo>
                      <a:pt x="93164" y="119669"/>
                      <a:pt x="93164" y="119669"/>
                      <a:pt x="93164" y="119338"/>
                    </a:cubicBezTo>
                    <a:cubicBezTo>
                      <a:pt x="93164" y="119338"/>
                      <a:pt x="93164" y="119338"/>
                      <a:pt x="93670" y="119338"/>
                    </a:cubicBezTo>
                    <a:cubicBezTo>
                      <a:pt x="93670" y="119338"/>
                      <a:pt x="93670" y="119338"/>
                      <a:pt x="94177" y="119338"/>
                    </a:cubicBezTo>
                    <a:cubicBezTo>
                      <a:pt x="94177" y="119338"/>
                      <a:pt x="94683" y="119008"/>
                      <a:pt x="94683" y="119008"/>
                    </a:cubicBezTo>
                    <a:cubicBezTo>
                      <a:pt x="94683" y="119008"/>
                      <a:pt x="94683" y="119008"/>
                      <a:pt x="94683" y="119008"/>
                    </a:cubicBezTo>
                    <a:cubicBezTo>
                      <a:pt x="94683" y="119008"/>
                      <a:pt x="94177" y="119008"/>
                      <a:pt x="94177" y="119008"/>
                    </a:cubicBezTo>
                    <a:cubicBezTo>
                      <a:pt x="93670" y="118677"/>
                      <a:pt x="93164" y="118677"/>
                      <a:pt x="92658" y="118347"/>
                    </a:cubicBezTo>
                    <a:cubicBezTo>
                      <a:pt x="92658" y="118347"/>
                      <a:pt x="92658" y="118347"/>
                      <a:pt x="92658" y="118347"/>
                    </a:cubicBezTo>
                    <a:cubicBezTo>
                      <a:pt x="92151" y="118016"/>
                      <a:pt x="92151" y="118016"/>
                      <a:pt x="91645" y="117685"/>
                    </a:cubicBezTo>
                    <a:cubicBezTo>
                      <a:pt x="91645" y="117685"/>
                      <a:pt x="91645" y="117685"/>
                      <a:pt x="91645" y="117355"/>
                    </a:cubicBezTo>
                    <a:cubicBezTo>
                      <a:pt x="91139" y="117024"/>
                      <a:pt x="91139" y="117024"/>
                      <a:pt x="90632"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89620" y="117355"/>
                      <a:pt x="89620" y="117685"/>
                      <a:pt x="89620" y="117685"/>
                    </a:cubicBezTo>
                    <a:cubicBezTo>
                      <a:pt x="89620" y="117685"/>
                      <a:pt x="89620" y="117685"/>
                      <a:pt x="89620" y="118016"/>
                    </a:cubicBezTo>
                    <a:cubicBezTo>
                      <a:pt x="89620" y="118016"/>
                      <a:pt x="89113" y="118016"/>
                      <a:pt x="89113" y="118016"/>
                    </a:cubicBezTo>
                    <a:cubicBezTo>
                      <a:pt x="89113" y="118016"/>
                      <a:pt x="89113" y="118016"/>
                      <a:pt x="89113" y="118016"/>
                    </a:cubicBezTo>
                    <a:cubicBezTo>
                      <a:pt x="89113" y="117685"/>
                      <a:pt x="89113" y="117685"/>
                      <a:pt x="89113" y="117685"/>
                    </a:cubicBezTo>
                    <a:cubicBezTo>
                      <a:pt x="89113" y="117355"/>
                      <a:pt x="89620" y="117024"/>
                      <a:pt x="90126" y="117024"/>
                    </a:cubicBezTo>
                    <a:cubicBezTo>
                      <a:pt x="90126" y="117024"/>
                      <a:pt x="90126" y="117024"/>
                      <a:pt x="90126" y="117024"/>
                    </a:cubicBezTo>
                    <a:cubicBezTo>
                      <a:pt x="90126" y="117024"/>
                      <a:pt x="90126" y="117024"/>
                      <a:pt x="90126" y="117024"/>
                    </a:cubicBezTo>
                    <a:cubicBezTo>
                      <a:pt x="90126" y="116694"/>
                      <a:pt x="90126" y="116694"/>
                      <a:pt x="90632" y="116694"/>
                    </a:cubicBezTo>
                    <a:cubicBezTo>
                      <a:pt x="90632" y="116694"/>
                      <a:pt x="90632" y="116694"/>
                      <a:pt x="90632" y="116694"/>
                    </a:cubicBezTo>
                    <a:cubicBezTo>
                      <a:pt x="90632" y="116694"/>
                      <a:pt x="90632" y="116694"/>
                      <a:pt x="91139" y="116694"/>
                    </a:cubicBezTo>
                    <a:cubicBezTo>
                      <a:pt x="91139" y="116694"/>
                      <a:pt x="91139" y="116694"/>
                      <a:pt x="91139" y="116694"/>
                    </a:cubicBezTo>
                    <a:cubicBezTo>
                      <a:pt x="90632" y="116363"/>
                      <a:pt x="90632" y="116033"/>
                      <a:pt x="90126" y="116033"/>
                    </a:cubicBezTo>
                    <a:cubicBezTo>
                      <a:pt x="90126" y="115702"/>
                      <a:pt x="90126" y="115702"/>
                      <a:pt x="90126" y="115371"/>
                    </a:cubicBezTo>
                    <a:cubicBezTo>
                      <a:pt x="90126" y="115041"/>
                      <a:pt x="90126" y="115041"/>
                      <a:pt x="90126" y="114710"/>
                    </a:cubicBezTo>
                    <a:cubicBezTo>
                      <a:pt x="90126" y="114710"/>
                      <a:pt x="90632" y="114710"/>
                      <a:pt x="90632" y="114380"/>
                    </a:cubicBezTo>
                    <a:cubicBezTo>
                      <a:pt x="91139" y="114380"/>
                      <a:pt x="91139" y="114049"/>
                      <a:pt x="91139" y="114049"/>
                    </a:cubicBezTo>
                    <a:cubicBezTo>
                      <a:pt x="91139" y="113719"/>
                      <a:pt x="91139" y="113388"/>
                      <a:pt x="91139" y="113388"/>
                    </a:cubicBezTo>
                    <a:cubicBezTo>
                      <a:pt x="91645" y="113057"/>
                      <a:pt x="91645" y="113057"/>
                      <a:pt x="92151" y="112727"/>
                    </a:cubicBezTo>
                    <a:cubicBezTo>
                      <a:pt x="92151" y="112727"/>
                      <a:pt x="92151" y="112396"/>
                      <a:pt x="92151" y="112396"/>
                    </a:cubicBezTo>
                    <a:cubicBezTo>
                      <a:pt x="92151" y="112396"/>
                      <a:pt x="92151" y="112066"/>
                      <a:pt x="92151" y="112066"/>
                    </a:cubicBezTo>
                    <a:cubicBezTo>
                      <a:pt x="92151" y="111735"/>
                      <a:pt x="92151" y="111735"/>
                      <a:pt x="91645" y="111735"/>
                    </a:cubicBezTo>
                    <a:cubicBezTo>
                      <a:pt x="91139" y="111735"/>
                      <a:pt x="91139" y="111735"/>
                      <a:pt x="91139" y="111404"/>
                    </a:cubicBezTo>
                    <a:cubicBezTo>
                      <a:pt x="90632" y="111404"/>
                      <a:pt x="90632" y="111404"/>
                      <a:pt x="90632" y="111074"/>
                    </a:cubicBezTo>
                    <a:cubicBezTo>
                      <a:pt x="90126" y="111074"/>
                      <a:pt x="90126" y="110743"/>
                      <a:pt x="90126" y="110413"/>
                    </a:cubicBezTo>
                    <a:cubicBezTo>
                      <a:pt x="90632" y="110413"/>
                      <a:pt x="90632" y="110082"/>
                      <a:pt x="90632" y="110082"/>
                    </a:cubicBezTo>
                    <a:cubicBezTo>
                      <a:pt x="91139" y="110082"/>
                      <a:pt x="91139" y="110082"/>
                      <a:pt x="91645" y="109752"/>
                    </a:cubicBezTo>
                    <a:cubicBezTo>
                      <a:pt x="91645" y="109752"/>
                      <a:pt x="91645" y="109752"/>
                      <a:pt x="91645" y="109752"/>
                    </a:cubicBezTo>
                    <a:cubicBezTo>
                      <a:pt x="91645" y="109421"/>
                      <a:pt x="92151" y="109421"/>
                      <a:pt x="91645" y="109090"/>
                    </a:cubicBezTo>
                    <a:cubicBezTo>
                      <a:pt x="91645" y="109090"/>
                      <a:pt x="91645" y="109090"/>
                      <a:pt x="91645" y="108760"/>
                    </a:cubicBezTo>
                    <a:cubicBezTo>
                      <a:pt x="91645" y="108760"/>
                      <a:pt x="91645" y="108429"/>
                      <a:pt x="92151" y="108099"/>
                    </a:cubicBezTo>
                    <a:cubicBezTo>
                      <a:pt x="92151" y="108099"/>
                      <a:pt x="92658" y="108099"/>
                      <a:pt x="92658" y="107768"/>
                    </a:cubicBezTo>
                    <a:cubicBezTo>
                      <a:pt x="92658" y="107768"/>
                      <a:pt x="92658" y="107768"/>
                      <a:pt x="92658" y="107768"/>
                    </a:cubicBezTo>
                    <a:cubicBezTo>
                      <a:pt x="92658" y="107768"/>
                      <a:pt x="92658" y="107768"/>
                      <a:pt x="92658" y="107768"/>
                    </a:cubicBezTo>
                    <a:cubicBezTo>
                      <a:pt x="92658" y="107768"/>
                      <a:pt x="92151" y="107768"/>
                      <a:pt x="92151" y="107768"/>
                    </a:cubicBezTo>
                    <a:cubicBezTo>
                      <a:pt x="92151" y="107768"/>
                      <a:pt x="92151" y="107768"/>
                      <a:pt x="92151" y="107768"/>
                    </a:cubicBezTo>
                    <a:cubicBezTo>
                      <a:pt x="92151" y="107768"/>
                      <a:pt x="92151" y="107768"/>
                      <a:pt x="92151"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3164" y="107768"/>
                      <a:pt x="93164" y="107768"/>
                      <a:pt x="93164" y="107438"/>
                    </a:cubicBezTo>
                    <a:cubicBezTo>
                      <a:pt x="93164" y="107438"/>
                      <a:pt x="93164" y="107438"/>
                      <a:pt x="93164" y="107107"/>
                    </a:cubicBezTo>
                    <a:cubicBezTo>
                      <a:pt x="93164" y="107107"/>
                      <a:pt x="92658" y="107107"/>
                      <a:pt x="92658" y="107107"/>
                    </a:cubicBezTo>
                    <a:cubicBezTo>
                      <a:pt x="92658" y="107107"/>
                      <a:pt x="92658" y="107107"/>
                      <a:pt x="92658" y="107107"/>
                    </a:cubicBezTo>
                    <a:cubicBezTo>
                      <a:pt x="92151" y="107438"/>
                      <a:pt x="91645" y="107107"/>
                      <a:pt x="91645" y="106776"/>
                    </a:cubicBezTo>
                    <a:cubicBezTo>
                      <a:pt x="91645" y="106776"/>
                      <a:pt x="91645" y="106776"/>
                      <a:pt x="91645" y="106446"/>
                    </a:cubicBezTo>
                    <a:cubicBezTo>
                      <a:pt x="91645" y="106446"/>
                      <a:pt x="91645" y="106446"/>
                      <a:pt x="91645" y="106446"/>
                    </a:cubicBezTo>
                    <a:cubicBezTo>
                      <a:pt x="91139" y="106115"/>
                      <a:pt x="91645" y="106115"/>
                      <a:pt x="91645" y="106115"/>
                    </a:cubicBezTo>
                    <a:cubicBezTo>
                      <a:pt x="92151" y="106115"/>
                      <a:pt x="92151" y="106115"/>
                      <a:pt x="92658" y="106446"/>
                    </a:cubicBezTo>
                    <a:cubicBezTo>
                      <a:pt x="92658" y="106446"/>
                      <a:pt x="93164" y="106446"/>
                      <a:pt x="93670" y="106446"/>
                    </a:cubicBezTo>
                    <a:cubicBezTo>
                      <a:pt x="93670" y="106446"/>
                      <a:pt x="94177" y="106115"/>
                      <a:pt x="94177" y="105785"/>
                    </a:cubicBezTo>
                    <a:cubicBezTo>
                      <a:pt x="94177" y="105785"/>
                      <a:pt x="94177" y="105454"/>
                      <a:pt x="94177" y="105454"/>
                    </a:cubicBezTo>
                    <a:cubicBezTo>
                      <a:pt x="94177" y="105123"/>
                      <a:pt x="94177" y="105123"/>
                      <a:pt x="94177" y="104793"/>
                    </a:cubicBezTo>
                    <a:cubicBezTo>
                      <a:pt x="94177" y="104793"/>
                      <a:pt x="94177" y="104793"/>
                      <a:pt x="94177" y="104793"/>
                    </a:cubicBezTo>
                    <a:cubicBezTo>
                      <a:pt x="94177" y="104793"/>
                      <a:pt x="94177" y="104793"/>
                      <a:pt x="94177" y="104793"/>
                    </a:cubicBezTo>
                    <a:cubicBezTo>
                      <a:pt x="94177" y="104462"/>
                      <a:pt x="94177" y="104462"/>
                      <a:pt x="94177" y="104462"/>
                    </a:cubicBezTo>
                    <a:cubicBezTo>
                      <a:pt x="95189" y="104462"/>
                      <a:pt x="96202" y="104462"/>
                      <a:pt x="97215" y="104132"/>
                    </a:cubicBezTo>
                    <a:cubicBezTo>
                      <a:pt x="97215" y="104132"/>
                      <a:pt x="97721" y="104132"/>
                      <a:pt x="97721" y="104132"/>
                    </a:cubicBezTo>
                    <a:cubicBezTo>
                      <a:pt x="98227" y="103801"/>
                      <a:pt x="98734" y="103801"/>
                      <a:pt x="98734" y="103471"/>
                    </a:cubicBezTo>
                    <a:cubicBezTo>
                      <a:pt x="98734" y="103471"/>
                      <a:pt x="98734" y="103140"/>
                      <a:pt x="99240" y="102809"/>
                    </a:cubicBezTo>
                    <a:cubicBezTo>
                      <a:pt x="99240" y="102809"/>
                      <a:pt x="99240" y="102809"/>
                      <a:pt x="99240" y="102809"/>
                    </a:cubicBezTo>
                    <a:cubicBezTo>
                      <a:pt x="99240" y="102479"/>
                      <a:pt x="99240" y="102479"/>
                      <a:pt x="98734" y="102148"/>
                    </a:cubicBezTo>
                    <a:cubicBezTo>
                      <a:pt x="98734" y="102148"/>
                      <a:pt x="98734" y="102148"/>
                      <a:pt x="98734" y="102148"/>
                    </a:cubicBezTo>
                    <a:cubicBezTo>
                      <a:pt x="98227" y="102148"/>
                      <a:pt x="98227" y="102148"/>
                      <a:pt x="98227" y="101818"/>
                    </a:cubicBezTo>
                    <a:cubicBezTo>
                      <a:pt x="98227" y="101818"/>
                      <a:pt x="98227" y="101818"/>
                      <a:pt x="98734" y="101818"/>
                    </a:cubicBezTo>
                    <a:cubicBezTo>
                      <a:pt x="98734" y="101487"/>
                      <a:pt x="98734" y="101487"/>
                      <a:pt x="98227" y="101157"/>
                    </a:cubicBezTo>
                    <a:cubicBezTo>
                      <a:pt x="98227" y="101157"/>
                      <a:pt x="97721" y="101157"/>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8227" y="100826"/>
                      <a:pt x="98734" y="100826"/>
                      <a:pt x="99240" y="101157"/>
                    </a:cubicBezTo>
                    <a:cubicBezTo>
                      <a:pt x="99240" y="101157"/>
                      <a:pt x="99240" y="101157"/>
                      <a:pt x="99746" y="101157"/>
                    </a:cubicBezTo>
                    <a:cubicBezTo>
                      <a:pt x="99746" y="101157"/>
                      <a:pt x="100253" y="101157"/>
                      <a:pt x="100253" y="101157"/>
                    </a:cubicBezTo>
                    <a:cubicBezTo>
                      <a:pt x="100759" y="101157"/>
                      <a:pt x="101265" y="100826"/>
                      <a:pt x="101772" y="100495"/>
                    </a:cubicBezTo>
                    <a:cubicBezTo>
                      <a:pt x="101772" y="100495"/>
                      <a:pt x="101772" y="100165"/>
                      <a:pt x="102278" y="100165"/>
                    </a:cubicBezTo>
                    <a:cubicBezTo>
                      <a:pt x="102784" y="99834"/>
                      <a:pt x="102784" y="99834"/>
                      <a:pt x="102784" y="99504"/>
                    </a:cubicBezTo>
                    <a:cubicBezTo>
                      <a:pt x="102784" y="99173"/>
                      <a:pt x="103291" y="98842"/>
                      <a:pt x="103291" y="98512"/>
                    </a:cubicBezTo>
                    <a:cubicBezTo>
                      <a:pt x="103291" y="98512"/>
                      <a:pt x="103291" y="98512"/>
                      <a:pt x="103291" y="98512"/>
                    </a:cubicBezTo>
                    <a:cubicBezTo>
                      <a:pt x="103291" y="98512"/>
                      <a:pt x="103291" y="98512"/>
                      <a:pt x="103291" y="98512"/>
                    </a:cubicBezTo>
                    <a:cubicBezTo>
                      <a:pt x="103291" y="98512"/>
                      <a:pt x="103291" y="98512"/>
                      <a:pt x="103291" y="98512"/>
                    </a:cubicBezTo>
                    <a:cubicBezTo>
                      <a:pt x="103291" y="98512"/>
                      <a:pt x="103291" y="98181"/>
                      <a:pt x="103291" y="98181"/>
                    </a:cubicBezTo>
                    <a:cubicBezTo>
                      <a:pt x="103291" y="98181"/>
                      <a:pt x="103797" y="98181"/>
                      <a:pt x="103797" y="98181"/>
                    </a:cubicBezTo>
                    <a:cubicBezTo>
                      <a:pt x="103797" y="97851"/>
                      <a:pt x="103797" y="97851"/>
                      <a:pt x="103797" y="97520"/>
                    </a:cubicBezTo>
                    <a:cubicBezTo>
                      <a:pt x="104303" y="97520"/>
                      <a:pt x="104303" y="97520"/>
                      <a:pt x="104303" y="97520"/>
                    </a:cubicBezTo>
                    <a:cubicBezTo>
                      <a:pt x="104303" y="97520"/>
                      <a:pt x="104303" y="97520"/>
                      <a:pt x="104303" y="97520"/>
                    </a:cubicBezTo>
                    <a:cubicBezTo>
                      <a:pt x="104303" y="97520"/>
                      <a:pt x="104303" y="97851"/>
                      <a:pt x="104303" y="97851"/>
                    </a:cubicBezTo>
                    <a:cubicBezTo>
                      <a:pt x="104810" y="97851"/>
                      <a:pt x="104810" y="97520"/>
                      <a:pt x="104810" y="97520"/>
                    </a:cubicBezTo>
                    <a:cubicBezTo>
                      <a:pt x="105316" y="96859"/>
                      <a:pt x="105822" y="96528"/>
                      <a:pt x="106329" y="95867"/>
                    </a:cubicBezTo>
                    <a:cubicBezTo>
                      <a:pt x="106329" y="95867"/>
                      <a:pt x="106835" y="95206"/>
                      <a:pt x="106329" y="94876"/>
                    </a:cubicBezTo>
                    <a:cubicBezTo>
                      <a:pt x="106329" y="94876"/>
                      <a:pt x="106329" y="94876"/>
                      <a:pt x="106329" y="94876"/>
                    </a:cubicBezTo>
                    <a:cubicBezTo>
                      <a:pt x="106329" y="94214"/>
                      <a:pt x="106329" y="93884"/>
                      <a:pt x="106835" y="93553"/>
                    </a:cubicBezTo>
                    <a:cubicBezTo>
                      <a:pt x="107341" y="93223"/>
                      <a:pt x="107341" y="93223"/>
                      <a:pt x="107848" y="93223"/>
                    </a:cubicBezTo>
                    <a:cubicBezTo>
                      <a:pt x="107848" y="92892"/>
                      <a:pt x="108354" y="92561"/>
                      <a:pt x="108860" y="92561"/>
                    </a:cubicBezTo>
                    <a:cubicBezTo>
                      <a:pt x="109367" y="92561"/>
                      <a:pt x="109367" y="92231"/>
                      <a:pt x="109873" y="92231"/>
                    </a:cubicBezTo>
                    <a:cubicBezTo>
                      <a:pt x="109873" y="92231"/>
                      <a:pt x="110379" y="91900"/>
                      <a:pt x="110379" y="91900"/>
                    </a:cubicBezTo>
                    <a:cubicBezTo>
                      <a:pt x="110379" y="91900"/>
                      <a:pt x="110379" y="91900"/>
                      <a:pt x="110379" y="91900"/>
                    </a:cubicBezTo>
                    <a:cubicBezTo>
                      <a:pt x="110886" y="91900"/>
                      <a:pt x="110886" y="91900"/>
                      <a:pt x="111392" y="91900"/>
                    </a:cubicBezTo>
                    <a:cubicBezTo>
                      <a:pt x="111392" y="91900"/>
                      <a:pt x="111898" y="91900"/>
                      <a:pt x="111898" y="91900"/>
                    </a:cubicBezTo>
                    <a:cubicBezTo>
                      <a:pt x="112405" y="91900"/>
                      <a:pt x="112911" y="91570"/>
                      <a:pt x="112911" y="91570"/>
                    </a:cubicBezTo>
                    <a:cubicBezTo>
                      <a:pt x="113417" y="91239"/>
                      <a:pt x="113417" y="91239"/>
                      <a:pt x="113924" y="91239"/>
                    </a:cubicBezTo>
                    <a:cubicBezTo>
                      <a:pt x="113924" y="91239"/>
                      <a:pt x="113924" y="90909"/>
                      <a:pt x="113924" y="90909"/>
                    </a:cubicBezTo>
                    <a:cubicBezTo>
                      <a:pt x="113924" y="90909"/>
                      <a:pt x="113924" y="90578"/>
                      <a:pt x="113924" y="90578"/>
                    </a:cubicBezTo>
                    <a:cubicBezTo>
                      <a:pt x="114430" y="90247"/>
                      <a:pt x="114430" y="89917"/>
                      <a:pt x="114936" y="89586"/>
                    </a:cubicBezTo>
                    <a:cubicBezTo>
                      <a:pt x="114936" y="89256"/>
                      <a:pt x="114936" y="89256"/>
                      <a:pt x="114936" y="88925"/>
                    </a:cubicBezTo>
                    <a:cubicBezTo>
                      <a:pt x="114936" y="88595"/>
                      <a:pt x="114936" y="88595"/>
                      <a:pt x="114936" y="88264"/>
                    </a:cubicBezTo>
                    <a:cubicBezTo>
                      <a:pt x="115443" y="87933"/>
                      <a:pt x="115443" y="87603"/>
                      <a:pt x="115443" y="87272"/>
                    </a:cubicBezTo>
                    <a:cubicBezTo>
                      <a:pt x="115443" y="86942"/>
                      <a:pt x="115443" y="86611"/>
                      <a:pt x="115443" y="85950"/>
                    </a:cubicBezTo>
                    <a:cubicBezTo>
                      <a:pt x="115443" y="85619"/>
                      <a:pt x="115443" y="85289"/>
                      <a:pt x="115443" y="85289"/>
                    </a:cubicBezTo>
                    <a:cubicBezTo>
                      <a:pt x="115443" y="84958"/>
                      <a:pt x="115443" y="84958"/>
                      <a:pt x="115949" y="84628"/>
                    </a:cubicBezTo>
                    <a:cubicBezTo>
                      <a:pt x="116455" y="84628"/>
                      <a:pt x="116962" y="84297"/>
                      <a:pt x="116962" y="83966"/>
                    </a:cubicBezTo>
                    <a:cubicBezTo>
                      <a:pt x="116962" y="83966"/>
                      <a:pt x="116962" y="83636"/>
                      <a:pt x="116962" y="83636"/>
                    </a:cubicBezTo>
                    <a:cubicBezTo>
                      <a:pt x="117468" y="83636"/>
                      <a:pt x="117468" y="83305"/>
                      <a:pt x="117974" y="82975"/>
                    </a:cubicBezTo>
                    <a:cubicBezTo>
                      <a:pt x="117974" y="82975"/>
                      <a:pt x="118481" y="82644"/>
                      <a:pt x="118987" y="82644"/>
                    </a:cubicBezTo>
                    <a:cubicBezTo>
                      <a:pt x="118987" y="82314"/>
                      <a:pt x="119493" y="81983"/>
                      <a:pt x="119493" y="81652"/>
                    </a:cubicBezTo>
                    <a:cubicBezTo>
                      <a:pt x="119493" y="81322"/>
                      <a:pt x="120000" y="80661"/>
                      <a:pt x="119493" y="80661"/>
                    </a:cubicBezTo>
                    <a:cubicBezTo>
                      <a:pt x="119493" y="80330"/>
                      <a:pt x="119493" y="80000"/>
                      <a:pt x="118987" y="79338"/>
                    </a:cubicBezTo>
                    <a:close/>
                    <a:moveTo>
                      <a:pt x="99746" y="33719"/>
                    </a:moveTo>
                    <a:cubicBezTo>
                      <a:pt x="99746" y="33719"/>
                      <a:pt x="99746" y="33719"/>
                      <a:pt x="99746" y="33719"/>
                    </a:cubicBezTo>
                    <a:cubicBezTo>
                      <a:pt x="99746" y="34049"/>
                      <a:pt x="99240" y="34049"/>
                      <a:pt x="99240" y="34049"/>
                    </a:cubicBezTo>
                    <a:cubicBezTo>
                      <a:pt x="99240" y="34049"/>
                      <a:pt x="99240" y="34049"/>
                      <a:pt x="99240" y="34049"/>
                    </a:cubicBezTo>
                    <a:cubicBezTo>
                      <a:pt x="99240" y="33719"/>
                      <a:pt x="99746" y="33719"/>
                      <a:pt x="99746" y="33719"/>
                    </a:cubicBezTo>
                    <a:close/>
                    <a:moveTo>
                      <a:pt x="94177" y="34710"/>
                    </a:moveTo>
                    <a:cubicBezTo>
                      <a:pt x="94683" y="34710"/>
                      <a:pt x="94683" y="34710"/>
                      <a:pt x="94683" y="34710"/>
                    </a:cubicBezTo>
                    <a:cubicBezTo>
                      <a:pt x="94683" y="34710"/>
                      <a:pt x="94683" y="34710"/>
                      <a:pt x="94683" y="34710"/>
                    </a:cubicBezTo>
                    <a:lnTo>
                      <a:pt x="94177" y="34710"/>
                    </a:lnTo>
                    <a:close/>
                    <a:moveTo>
                      <a:pt x="94177" y="33057"/>
                    </a:moveTo>
                    <a:cubicBezTo>
                      <a:pt x="94177" y="33057"/>
                      <a:pt x="94683" y="33057"/>
                      <a:pt x="94683" y="33057"/>
                    </a:cubicBezTo>
                    <a:cubicBezTo>
                      <a:pt x="95189" y="33057"/>
                      <a:pt x="95696" y="33057"/>
                      <a:pt x="95696" y="33057"/>
                    </a:cubicBezTo>
                    <a:cubicBezTo>
                      <a:pt x="95696" y="33057"/>
                      <a:pt x="96202" y="33388"/>
                      <a:pt x="96202" y="33388"/>
                    </a:cubicBezTo>
                    <a:cubicBezTo>
                      <a:pt x="96202" y="33388"/>
                      <a:pt x="95696" y="33388"/>
                      <a:pt x="95696" y="33388"/>
                    </a:cubicBezTo>
                    <a:cubicBezTo>
                      <a:pt x="95696" y="33388"/>
                      <a:pt x="95696" y="33388"/>
                      <a:pt x="95696" y="33388"/>
                    </a:cubicBezTo>
                    <a:cubicBezTo>
                      <a:pt x="95189" y="33388"/>
                      <a:pt x="94683" y="33388"/>
                      <a:pt x="94683" y="33388"/>
                    </a:cubicBezTo>
                    <a:cubicBezTo>
                      <a:pt x="94177" y="33388"/>
                      <a:pt x="94177" y="33388"/>
                      <a:pt x="94177" y="33388"/>
                    </a:cubicBezTo>
                    <a:cubicBezTo>
                      <a:pt x="94177" y="33388"/>
                      <a:pt x="94177" y="33388"/>
                      <a:pt x="94177" y="33388"/>
                    </a:cubicBezTo>
                    <a:cubicBezTo>
                      <a:pt x="94177" y="33057"/>
                      <a:pt x="94177" y="33057"/>
                      <a:pt x="94177" y="33057"/>
                    </a:cubicBezTo>
                    <a:close/>
                    <a:moveTo>
                      <a:pt x="93670" y="34710"/>
                    </a:moveTo>
                    <a:cubicBezTo>
                      <a:pt x="93670" y="34710"/>
                      <a:pt x="93670" y="34710"/>
                      <a:pt x="93670" y="34710"/>
                    </a:cubicBezTo>
                    <a:cubicBezTo>
                      <a:pt x="93670" y="34710"/>
                      <a:pt x="93670" y="34710"/>
                      <a:pt x="93670" y="34710"/>
                    </a:cubicBezTo>
                    <a:close/>
                    <a:moveTo>
                      <a:pt x="90632" y="32396"/>
                    </a:moveTo>
                    <a:cubicBezTo>
                      <a:pt x="90632" y="32396"/>
                      <a:pt x="90632" y="32396"/>
                      <a:pt x="90632" y="32396"/>
                    </a:cubicBezTo>
                    <a:cubicBezTo>
                      <a:pt x="90632" y="32396"/>
                      <a:pt x="90632" y="32396"/>
                      <a:pt x="90632" y="32396"/>
                    </a:cubicBezTo>
                    <a:cubicBezTo>
                      <a:pt x="90632" y="32396"/>
                      <a:pt x="90632" y="32396"/>
                      <a:pt x="90632" y="32396"/>
                    </a:cubicBezTo>
                    <a:cubicBezTo>
                      <a:pt x="90632" y="32396"/>
                      <a:pt x="90632" y="32396"/>
                      <a:pt x="90632" y="32396"/>
                    </a:cubicBezTo>
                    <a:close/>
                    <a:moveTo>
                      <a:pt x="90126" y="32727"/>
                    </a:moveTo>
                    <a:cubicBezTo>
                      <a:pt x="90126" y="32396"/>
                      <a:pt x="90126" y="32396"/>
                      <a:pt x="90126" y="32396"/>
                    </a:cubicBezTo>
                    <a:cubicBezTo>
                      <a:pt x="90126" y="32396"/>
                      <a:pt x="90126" y="32396"/>
                      <a:pt x="90126" y="32727"/>
                    </a:cubicBezTo>
                    <a:cubicBezTo>
                      <a:pt x="90126" y="32727"/>
                      <a:pt x="90126" y="32727"/>
                      <a:pt x="90126" y="32727"/>
                    </a:cubicBezTo>
                    <a:cubicBezTo>
                      <a:pt x="90126" y="32727"/>
                      <a:pt x="90126" y="33057"/>
                      <a:pt x="90126" y="33057"/>
                    </a:cubicBezTo>
                    <a:cubicBezTo>
                      <a:pt x="90126" y="33057"/>
                      <a:pt x="90126" y="33057"/>
                      <a:pt x="90126" y="33057"/>
                    </a:cubicBezTo>
                    <a:cubicBezTo>
                      <a:pt x="89620" y="33057"/>
                      <a:pt x="89620" y="32727"/>
                      <a:pt x="90126" y="32727"/>
                    </a:cubicBezTo>
                    <a:close/>
                    <a:moveTo>
                      <a:pt x="87594" y="31735"/>
                    </a:moveTo>
                    <a:cubicBezTo>
                      <a:pt x="87594" y="31735"/>
                      <a:pt x="87594" y="31735"/>
                      <a:pt x="87594" y="31735"/>
                    </a:cubicBezTo>
                    <a:cubicBezTo>
                      <a:pt x="87594" y="31735"/>
                      <a:pt x="87594" y="31735"/>
                      <a:pt x="87594" y="31735"/>
                    </a:cubicBezTo>
                    <a:cubicBezTo>
                      <a:pt x="87594" y="31735"/>
                      <a:pt x="87594" y="31735"/>
                      <a:pt x="87594" y="31735"/>
                    </a:cubicBezTo>
                    <a:close/>
                    <a:moveTo>
                      <a:pt x="85569" y="35702"/>
                    </a:moveTo>
                    <a:cubicBezTo>
                      <a:pt x="85569" y="35702"/>
                      <a:pt x="85569" y="35702"/>
                      <a:pt x="85569" y="35702"/>
                    </a:cubicBezTo>
                    <a:cubicBezTo>
                      <a:pt x="85569" y="35702"/>
                      <a:pt x="85569" y="35702"/>
                      <a:pt x="85569" y="35702"/>
                    </a:cubicBezTo>
                    <a:cubicBezTo>
                      <a:pt x="85569" y="36033"/>
                      <a:pt x="85569" y="36033"/>
                      <a:pt x="85063" y="36033"/>
                    </a:cubicBezTo>
                    <a:cubicBezTo>
                      <a:pt x="85063" y="36033"/>
                      <a:pt x="85063" y="36033"/>
                      <a:pt x="85063" y="36033"/>
                    </a:cubicBezTo>
                    <a:cubicBezTo>
                      <a:pt x="85063" y="35702"/>
                      <a:pt x="85569" y="35702"/>
                      <a:pt x="85569" y="35702"/>
                    </a:cubicBezTo>
                    <a:close/>
                    <a:moveTo>
                      <a:pt x="83544" y="38016"/>
                    </a:move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lose/>
                    <a:moveTo>
                      <a:pt x="78481" y="18181"/>
                    </a:moveTo>
                    <a:cubicBezTo>
                      <a:pt x="78481" y="18181"/>
                      <a:pt x="78481" y="18181"/>
                      <a:pt x="78481" y="18181"/>
                    </a:cubicBezTo>
                    <a:cubicBezTo>
                      <a:pt x="78987" y="18512"/>
                      <a:pt x="78987" y="18512"/>
                      <a:pt x="78987" y="18842"/>
                    </a:cubicBezTo>
                    <a:cubicBezTo>
                      <a:pt x="78987" y="18842"/>
                      <a:pt x="78987" y="18842"/>
                      <a:pt x="78987" y="18842"/>
                    </a:cubicBezTo>
                    <a:cubicBezTo>
                      <a:pt x="78987" y="18842"/>
                      <a:pt x="78987" y="18842"/>
                      <a:pt x="78987" y="18842"/>
                    </a:cubicBezTo>
                    <a:cubicBezTo>
                      <a:pt x="78987" y="18842"/>
                      <a:pt x="78987" y="18842"/>
                      <a:pt x="78481" y="18842"/>
                    </a:cubicBezTo>
                    <a:cubicBezTo>
                      <a:pt x="78481" y="18842"/>
                      <a:pt x="78481" y="18512"/>
                      <a:pt x="78481" y="18181"/>
                    </a:cubicBezTo>
                    <a:cubicBezTo>
                      <a:pt x="77974" y="18181"/>
                      <a:pt x="78481" y="18181"/>
                      <a:pt x="78481" y="18181"/>
                    </a:cubicBezTo>
                    <a:close/>
                    <a:moveTo>
                      <a:pt x="71898" y="19504"/>
                    </a:moveTo>
                    <a:cubicBezTo>
                      <a:pt x="71898" y="19504"/>
                      <a:pt x="71898" y="19504"/>
                      <a:pt x="71898" y="19504"/>
                    </a:cubicBezTo>
                    <a:cubicBezTo>
                      <a:pt x="71898" y="19504"/>
                      <a:pt x="72405" y="19504"/>
                      <a:pt x="72405" y="19834"/>
                    </a:cubicBezTo>
                    <a:cubicBezTo>
                      <a:pt x="72405" y="19834"/>
                      <a:pt x="72405" y="19834"/>
                      <a:pt x="72405" y="19834"/>
                    </a:cubicBezTo>
                    <a:cubicBezTo>
                      <a:pt x="72405" y="19834"/>
                      <a:pt x="72405" y="19834"/>
                      <a:pt x="72405" y="19834"/>
                    </a:cubicBezTo>
                    <a:cubicBezTo>
                      <a:pt x="72405" y="19834"/>
                      <a:pt x="72405"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405" y="19834"/>
                      <a:pt x="72405" y="19834"/>
                      <a:pt x="72405" y="19834"/>
                    </a:cubicBezTo>
                    <a:cubicBezTo>
                      <a:pt x="72405" y="19834"/>
                      <a:pt x="72405" y="19834"/>
                      <a:pt x="72405" y="19834"/>
                    </a:cubicBezTo>
                    <a:cubicBezTo>
                      <a:pt x="72405" y="19834"/>
                      <a:pt x="72405" y="19834"/>
                      <a:pt x="72405" y="19834"/>
                    </a:cubicBezTo>
                    <a:cubicBezTo>
                      <a:pt x="71898" y="19834"/>
                      <a:pt x="71898" y="19834"/>
                      <a:pt x="71898" y="19504"/>
                    </a:cubicBezTo>
                    <a:cubicBezTo>
                      <a:pt x="71898" y="19504"/>
                      <a:pt x="71898" y="19504"/>
                      <a:pt x="71898" y="19504"/>
                    </a:cubicBezTo>
                    <a:close/>
                    <a:moveTo>
                      <a:pt x="69367" y="18842"/>
                    </a:moveTo>
                    <a:cubicBezTo>
                      <a:pt x="69367" y="18842"/>
                      <a:pt x="69367" y="18842"/>
                      <a:pt x="69367" y="18842"/>
                    </a:cubicBezTo>
                    <a:cubicBezTo>
                      <a:pt x="69367" y="18842"/>
                      <a:pt x="69367" y="18842"/>
                      <a:pt x="69367" y="18842"/>
                    </a:cubicBezTo>
                    <a:cubicBezTo>
                      <a:pt x="69367" y="18842"/>
                      <a:pt x="69367" y="18842"/>
                      <a:pt x="69367" y="18842"/>
                    </a:cubicBezTo>
                    <a:close/>
                    <a:moveTo>
                      <a:pt x="78481" y="37685"/>
                    </a:move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lose/>
                    <a:moveTo>
                      <a:pt x="77468" y="42644"/>
                    </a:moveTo>
                    <a:cubicBezTo>
                      <a:pt x="77468" y="42644"/>
                      <a:pt x="77468" y="42644"/>
                      <a:pt x="77974" y="42644"/>
                    </a:cubicBezTo>
                    <a:cubicBezTo>
                      <a:pt x="77974" y="42314"/>
                      <a:pt x="77974" y="42314"/>
                      <a:pt x="78481" y="42314"/>
                    </a:cubicBezTo>
                    <a:cubicBezTo>
                      <a:pt x="78481" y="42314"/>
                      <a:pt x="78987" y="42314"/>
                      <a:pt x="79493" y="42314"/>
                    </a:cubicBezTo>
                    <a:cubicBezTo>
                      <a:pt x="80000" y="42314"/>
                      <a:pt x="80000" y="42314"/>
                      <a:pt x="80000" y="42314"/>
                    </a:cubicBezTo>
                    <a:cubicBezTo>
                      <a:pt x="80506" y="41983"/>
                      <a:pt x="80506" y="41983"/>
                      <a:pt x="80506" y="41983"/>
                    </a:cubicBezTo>
                    <a:cubicBezTo>
                      <a:pt x="80506" y="41983"/>
                      <a:pt x="80506" y="41983"/>
                      <a:pt x="80506" y="42314"/>
                    </a:cubicBezTo>
                    <a:cubicBezTo>
                      <a:pt x="80506" y="42314"/>
                      <a:pt x="80506" y="42314"/>
                      <a:pt x="80506" y="42644"/>
                    </a:cubicBezTo>
                    <a:cubicBezTo>
                      <a:pt x="80000" y="42975"/>
                      <a:pt x="80000" y="42975"/>
                      <a:pt x="79493" y="42975"/>
                    </a:cubicBezTo>
                    <a:cubicBezTo>
                      <a:pt x="78987" y="42644"/>
                      <a:pt x="78481" y="42975"/>
                      <a:pt x="77468" y="42644"/>
                    </a:cubicBezTo>
                    <a:cubicBezTo>
                      <a:pt x="77468" y="42644"/>
                      <a:pt x="77468" y="42644"/>
                      <a:pt x="77468" y="42644"/>
                    </a:cubicBezTo>
                    <a:cubicBezTo>
                      <a:pt x="77468" y="42644"/>
                      <a:pt x="77468" y="42644"/>
                      <a:pt x="77468" y="42644"/>
                    </a:cubicBezTo>
                    <a:close/>
                    <a:moveTo>
                      <a:pt x="77468" y="43305"/>
                    </a:moveTo>
                    <a:cubicBezTo>
                      <a:pt x="77468" y="43305"/>
                      <a:pt x="77468" y="43305"/>
                      <a:pt x="77468" y="43305"/>
                    </a:cubicBezTo>
                    <a:cubicBezTo>
                      <a:pt x="76962" y="43636"/>
                      <a:pt x="76455" y="43636"/>
                      <a:pt x="75949" y="43966"/>
                    </a:cubicBezTo>
                    <a:cubicBezTo>
                      <a:pt x="75443" y="43966"/>
                      <a:pt x="75443" y="43966"/>
                      <a:pt x="74936" y="44297"/>
                    </a:cubicBezTo>
                    <a:cubicBezTo>
                      <a:pt x="74430" y="44297"/>
                      <a:pt x="74430" y="44297"/>
                      <a:pt x="73924" y="44297"/>
                    </a:cubicBezTo>
                    <a:cubicBezTo>
                      <a:pt x="73924" y="44297"/>
                      <a:pt x="73417" y="44297"/>
                      <a:pt x="73417" y="44297"/>
                    </a:cubicBezTo>
                    <a:cubicBezTo>
                      <a:pt x="73417" y="44297"/>
                      <a:pt x="73417" y="43966"/>
                      <a:pt x="73417" y="43966"/>
                    </a:cubicBezTo>
                    <a:cubicBezTo>
                      <a:pt x="73417" y="43966"/>
                      <a:pt x="73417" y="43966"/>
                      <a:pt x="73417" y="43966"/>
                    </a:cubicBezTo>
                    <a:cubicBezTo>
                      <a:pt x="74430" y="43966"/>
                      <a:pt x="74936" y="43636"/>
                      <a:pt x="75443" y="43305"/>
                    </a:cubicBezTo>
                    <a:cubicBezTo>
                      <a:pt x="75443" y="43305"/>
                      <a:pt x="75443" y="43305"/>
                      <a:pt x="75949" y="43305"/>
                    </a:cubicBezTo>
                    <a:cubicBezTo>
                      <a:pt x="75949" y="43636"/>
                      <a:pt x="76455" y="43305"/>
                      <a:pt x="76455" y="43305"/>
                    </a:cubicBezTo>
                    <a:cubicBezTo>
                      <a:pt x="76962" y="43305"/>
                      <a:pt x="76962" y="43305"/>
                      <a:pt x="76962" y="43305"/>
                    </a:cubicBezTo>
                    <a:cubicBezTo>
                      <a:pt x="77468" y="43305"/>
                      <a:pt x="77468" y="43305"/>
                      <a:pt x="77468" y="43305"/>
                    </a:cubicBezTo>
                    <a:close/>
                    <a:moveTo>
                      <a:pt x="73924" y="40000"/>
                    </a:moveTo>
                    <a:cubicBezTo>
                      <a:pt x="74936" y="40000"/>
                      <a:pt x="75443" y="40000"/>
                      <a:pt x="76455" y="40330"/>
                    </a:cubicBezTo>
                    <a:cubicBezTo>
                      <a:pt x="76455" y="40330"/>
                      <a:pt x="76455" y="40330"/>
                      <a:pt x="76455" y="40661"/>
                    </a:cubicBezTo>
                    <a:cubicBezTo>
                      <a:pt x="76962" y="40661"/>
                      <a:pt x="76962" y="40991"/>
                      <a:pt x="76962" y="41322"/>
                    </a:cubicBezTo>
                    <a:cubicBezTo>
                      <a:pt x="77468" y="41322"/>
                      <a:pt x="76962" y="41322"/>
                      <a:pt x="76962" y="41322"/>
                    </a:cubicBezTo>
                    <a:cubicBezTo>
                      <a:pt x="76962" y="41652"/>
                      <a:pt x="76962" y="41652"/>
                      <a:pt x="76962" y="41652"/>
                    </a:cubicBezTo>
                    <a:cubicBezTo>
                      <a:pt x="76455" y="41322"/>
                      <a:pt x="76455" y="41322"/>
                      <a:pt x="75949" y="40991"/>
                    </a:cubicBezTo>
                    <a:cubicBezTo>
                      <a:pt x="75949" y="40991"/>
                      <a:pt x="75949" y="40991"/>
                      <a:pt x="75949" y="40991"/>
                    </a:cubicBezTo>
                    <a:cubicBezTo>
                      <a:pt x="75949" y="40991"/>
                      <a:pt x="75949" y="41322"/>
                      <a:pt x="75949" y="41322"/>
                    </a:cubicBezTo>
                    <a:cubicBezTo>
                      <a:pt x="75949" y="41322"/>
                      <a:pt x="75949" y="41322"/>
                      <a:pt x="75949" y="41322"/>
                    </a:cubicBezTo>
                    <a:cubicBezTo>
                      <a:pt x="75443" y="41652"/>
                      <a:pt x="75443" y="42314"/>
                      <a:pt x="74936" y="42644"/>
                    </a:cubicBezTo>
                    <a:cubicBezTo>
                      <a:pt x="74936" y="42644"/>
                      <a:pt x="74936" y="42644"/>
                      <a:pt x="74936" y="42644"/>
                    </a:cubicBezTo>
                    <a:cubicBezTo>
                      <a:pt x="74936" y="42644"/>
                      <a:pt x="74430" y="42644"/>
                      <a:pt x="74430" y="42644"/>
                    </a:cubicBezTo>
                    <a:cubicBezTo>
                      <a:pt x="74430" y="42644"/>
                      <a:pt x="74430" y="42314"/>
                      <a:pt x="74430" y="42314"/>
                    </a:cubicBezTo>
                    <a:cubicBezTo>
                      <a:pt x="74430" y="41983"/>
                      <a:pt x="74430" y="41983"/>
                      <a:pt x="73924" y="41983"/>
                    </a:cubicBezTo>
                    <a:cubicBezTo>
                      <a:pt x="73924" y="41983"/>
                      <a:pt x="73924" y="41983"/>
                      <a:pt x="73417" y="41983"/>
                    </a:cubicBezTo>
                    <a:cubicBezTo>
                      <a:pt x="73417" y="42314"/>
                      <a:pt x="73417" y="42314"/>
                      <a:pt x="73417" y="41983"/>
                    </a:cubicBezTo>
                    <a:cubicBezTo>
                      <a:pt x="73417" y="41983"/>
                      <a:pt x="73417" y="41983"/>
                      <a:pt x="73417" y="41983"/>
                    </a:cubicBezTo>
                    <a:cubicBezTo>
                      <a:pt x="73417" y="41983"/>
                      <a:pt x="73924" y="41983"/>
                      <a:pt x="73924" y="41652"/>
                    </a:cubicBezTo>
                    <a:cubicBezTo>
                      <a:pt x="73924" y="41652"/>
                      <a:pt x="73924" y="41322"/>
                      <a:pt x="73924" y="40991"/>
                    </a:cubicBezTo>
                    <a:cubicBezTo>
                      <a:pt x="73924" y="40991"/>
                      <a:pt x="73924" y="40991"/>
                      <a:pt x="73924" y="40661"/>
                    </a:cubicBezTo>
                    <a:cubicBezTo>
                      <a:pt x="73417" y="40661"/>
                      <a:pt x="73417" y="40661"/>
                      <a:pt x="72911" y="40330"/>
                    </a:cubicBezTo>
                    <a:cubicBezTo>
                      <a:pt x="72911" y="40330"/>
                      <a:pt x="72911" y="40330"/>
                      <a:pt x="72911" y="40330"/>
                    </a:cubicBezTo>
                    <a:cubicBezTo>
                      <a:pt x="72911" y="40330"/>
                      <a:pt x="72911" y="40330"/>
                      <a:pt x="72911" y="40330"/>
                    </a:cubicBezTo>
                    <a:cubicBezTo>
                      <a:pt x="72911" y="40330"/>
                      <a:pt x="72911" y="40330"/>
                      <a:pt x="72911" y="40330"/>
                    </a:cubicBezTo>
                    <a:cubicBezTo>
                      <a:pt x="72405" y="40330"/>
                      <a:pt x="72405" y="40661"/>
                      <a:pt x="72405" y="40661"/>
                    </a:cubicBezTo>
                    <a:cubicBezTo>
                      <a:pt x="71898" y="40661"/>
                      <a:pt x="71898" y="40991"/>
                      <a:pt x="71898" y="40991"/>
                    </a:cubicBezTo>
                    <a:cubicBezTo>
                      <a:pt x="71392" y="40991"/>
                      <a:pt x="71392" y="40991"/>
                      <a:pt x="71392" y="41322"/>
                    </a:cubicBezTo>
                    <a:cubicBezTo>
                      <a:pt x="70886" y="41652"/>
                      <a:pt x="70379" y="42314"/>
                      <a:pt x="70379" y="42644"/>
                    </a:cubicBezTo>
                    <a:cubicBezTo>
                      <a:pt x="70379" y="43305"/>
                      <a:pt x="70379" y="43636"/>
                      <a:pt x="69367" y="43966"/>
                    </a:cubicBezTo>
                    <a:cubicBezTo>
                      <a:pt x="69367" y="43966"/>
                      <a:pt x="68860" y="43966"/>
                      <a:pt x="68860" y="43636"/>
                    </a:cubicBezTo>
                    <a:cubicBezTo>
                      <a:pt x="68860" y="43305"/>
                      <a:pt x="68860" y="42644"/>
                      <a:pt x="69367" y="42314"/>
                    </a:cubicBezTo>
                    <a:cubicBezTo>
                      <a:pt x="69367" y="41983"/>
                      <a:pt x="69367" y="41652"/>
                      <a:pt x="69873" y="41652"/>
                    </a:cubicBezTo>
                    <a:cubicBezTo>
                      <a:pt x="69873" y="41322"/>
                      <a:pt x="69873" y="41322"/>
                      <a:pt x="69873" y="40991"/>
                    </a:cubicBezTo>
                    <a:cubicBezTo>
                      <a:pt x="69873" y="40991"/>
                      <a:pt x="69873" y="40991"/>
                      <a:pt x="69873" y="40991"/>
                    </a:cubicBezTo>
                    <a:cubicBezTo>
                      <a:pt x="69873" y="40991"/>
                      <a:pt x="69873" y="40991"/>
                      <a:pt x="69873" y="40991"/>
                    </a:cubicBezTo>
                    <a:cubicBezTo>
                      <a:pt x="70886" y="40000"/>
                      <a:pt x="70379" y="40330"/>
                      <a:pt x="71898" y="40000"/>
                    </a:cubicBezTo>
                    <a:cubicBezTo>
                      <a:pt x="72405" y="40000"/>
                      <a:pt x="72405" y="40330"/>
                      <a:pt x="72911" y="40330"/>
                    </a:cubicBezTo>
                    <a:cubicBezTo>
                      <a:pt x="72911" y="40330"/>
                      <a:pt x="72911" y="40330"/>
                      <a:pt x="72911" y="40330"/>
                    </a:cubicBezTo>
                    <a:cubicBezTo>
                      <a:pt x="72911" y="40330"/>
                      <a:pt x="72911" y="40330"/>
                      <a:pt x="72911" y="40330"/>
                    </a:cubicBezTo>
                    <a:cubicBezTo>
                      <a:pt x="72911" y="40330"/>
                      <a:pt x="73417" y="40330"/>
                      <a:pt x="73417" y="40330"/>
                    </a:cubicBezTo>
                    <a:cubicBezTo>
                      <a:pt x="73417" y="40000"/>
                      <a:pt x="73417" y="40000"/>
                      <a:pt x="73924" y="40000"/>
                    </a:cubicBezTo>
                    <a:cubicBezTo>
                      <a:pt x="73924" y="40000"/>
                      <a:pt x="73924" y="40000"/>
                      <a:pt x="73924" y="40000"/>
                    </a:cubicBezTo>
                    <a:close/>
                    <a:moveTo>
                      <a:pt x="73417" y="32727"/>
                    </a:moveTo>
                    <a:cubicBezTo>
                      <a:pt x="73417" y="32727"/>
                      <a:pt x="73417" y="32727"/>
                      <a:pt x="73417" y="32727"/>
                    </a:cubicBezTo>
                    <a:cubicBezTo>
                      <a:pt x="73417" y="32727"/>
                      <a:pt x="73417" y="32727"/>
                      <a:pt x="73417" y="32396"/>
                    </a:cubicBezTo>
                    <a:cubicBezTo>
                      <a:pt x="73417" y="32396"/>
                      <a:pt x="73417" y="32396"/>
                      <a:pt x="73924" y="32396"/>
                    </a:cubicBezTo>
                    <a:cubicBezTo>
                      <a:pt x="73924" y="32396"/>
                      <a:pt x="73924" y="32396"/>
                      <a:pt x="73924" y="32396"/>
                    </a:cubicBezTo>
                    <a:cubicBezTo>
                      <a:pt x="73924" y="32727"/>
                      <a:pt x="73417" y="32727"/>
                      <a:pt x="73417" y="32727"/>
                    </a:cubicBezTo>
                    <a:cubicBezTo>
                      <a:pt x="73417" y="32727"/>
                      <a:pt x="73417" y="32727"/>
                      <a:pt x="73417" y="32727"/>
                    </a:cubicBezTo>
                    <a:cubicBezTo>
                      <a:pt x="73417" y="32727"/>
                      <a:pt x="73417" y="32727"/>
                      <a:pt x="73417" y="32727"/>
                    </a:cubicBezTo>
                    <a:close/>
                    <a:moveTo>
                      <a:pt x="70379" y="36033"/>
                    </a:moveTo>
                    <a:cubicBezTo>
                      <a:pt x="70379" y="36033"/>
                      <a:pt x="70379" y="36033"/>
                      <a:pt x="70379" y="36033"/>
                    </a:cubicBezTo>
                    <a:cubicBezTo>
                      <a:pt x="70379" y="36033"/>
                      <a:pt x="70886" y="36033"/>
                      <a:pt x="70886" y="36363"/>
                    </a:cubicBezTo>
                    <a:cubicBezTo>
                      <a:pt x="70886" y="36363"/>
                      <a:pt x="70886" y="36363"/>
                      <a:pt x="70886" y="36694"/>
                    </a:cubicBezTo>
                    <a:cubicBezTo>
                      <a:pt x="70379" y="36694"/>
                      <a:pt x="70379" y="36694"/>
                      <a:pt x="70379" y="36694"/>
                    </a:cubicBezTo>
                    <a:cubicBezTo>
                      <a:pt x="70379" y="36694"/>
                      <a:pt x="70379" y="36694"/>
                      <a:pt x="70379" y="36694"/>
                    </a:cubicBezTo>
                    <a:cubicBezTo>
                      <a:pt x="70379" y="36363"/>
                      <a:pt x="70379" y="36363"/>
                      <a:pt x="70379" y="36033"/>
                    </a:cubicBezTo>
                    <a:close/>
                    <a:moveTo>
                      <a:pt x="69367" y="35041"/>
                    </a:moveTo>
                    <a:cubicBezTo>
                      <a:pt x="69367" y="35041"/>
                      <a:pt x="69367" y="35041"/>
                      <a:pt x="69367" y="35041"/>
                    </a:cubicBezTo>
                    <a:cubicBezTo>
                      <a:pt x="69367" y="35041"/>
                      <a:pt x="69367" y="35041"/>
                      <a:pt x="69367" y="35041"/>
                    </a:cubicBezTo>
                    <a:close/>
                    <a:moveTo>
                      <a:pt x="68354" y="21487"/>
                    </a:moveTo>
                    <a:cubicBezTo>
                      <a:pt x="68354" y="21157"/>
                      <a:pt x="68860" y="21157"/>
                      <a:pt x="68860" y="21157"/>
                    </a:cubicBezTo>
                    <a:cubicBezTo>
                      <a:pt x="68860" y="21157"/>
                      <a:pt x="68860" y="21487"/>
                      <a:pt x="68860" y="21487"/>
                    </a:cubicBezTo>
                    <a:cubicBezTo>
                      <a:pt x="68860" y="21487"/>
                      <a:pt x="68860" y="21487"/>
                      <a:pt x="68860" y="21487"/>
                    </a:cubicBezTo>
                    <a:cubicBezTo>
                      <a:pt x="68860" y="21818"/>
                      <a:pt x="68860" y="21818"/>
                      <a:pt x="68860" y="21818"/>
                    </a:cubicBezTo>
                    <a:cubicBezTo>
                      <a:pt x="68860" y="21487"/>
                      <a:pt x="68354" y="21487"/>
                      <a:pt x="68354" y="21487"/>
                    </a:cubicBezTo>
                    <a:cubicBezTo>
                      <a:pt x="68354" y="21487"/>
                      <a:pt x="68354" y="21487"/>
                      <a:pt x="68354" y="21487"/>
                    </a:cubicBezTo>
                    <a:close/>
                    <a:moveTo>
                      <a:pt x="67848" y="20826"/>
                    </a:moveTo>
                    <a:cubicBezTo>
                      <a:pt x="67848" y="20826"/>
                      <a:pt x="67848" y="20826"/>
                      <a:pt x="67848" y="20826"/>
                    </a:cubicBezTo>
                    <a:cubicBezTo>
                      <a:pt x="67848" y="20826"/>
                      <a:pt x="67848" y="20826"/>
                      <a:pt x="67848" y="20826"/>
                    </a:cubicBezTo>
                    <a:cubicBezTo>
                      <a:pt x="67341" y="20826"/>
                      <a:pt x="67341" y="20826"/>
                      <a:pt x="67341" y="20826"/>
                    </a:cubicBezTo>
                    <a:cubicBezTo>
                      <a:pt x="67341" y="20826"/>
                      <a:pt x="67848" y="20826"/>
                      <a:pt x="67848" y="20826"/>
                    </a:cubicBezTo>
                    <a:close/>
                    <a:moveTo>
                      <a:pt x="67341" y="31074"/>
                    </a:moveTo>
                    <a:cubicBezTo>
                      <a:pt x="67341" y="31074"/>
                      <a:pt x="67341" y="31074"/>
                      <a:pt x="67341" y="31074"/>
                    </a:cubicBezTo>
                    <a:cubicBezTo>
                      <a:pt x="67341" y="31074"/>
                      <a:pt x="67341" y="31074"/>
                      <a:pt x="67341" y="31074"/>
                    </a:cubicBezTo>
                    <a:cubicBezTo>
                      <a:pt x="67341" y="31074"/>
                      <a:pt x="67341" y="31074"/>
                      <a:pt x="67341" y="31074"/>
                    </a:cubicBezTo>
                    <a:cubicBezTo>
                      <a:pt x="67341" y="31074"/>
                      <a:pt x="67341" y="31074"/>
                      <a:pt x="67341" y="31074"/>
                    </a:cubicBezTo>
                    <a:close/>
                    <a:moveTo>
                      <a:pt x="66835" y="35371"/>
                    </a:moveTo>
                    <a:cubicBezTo>
                      <a:pt x="66835" y="35371"/>
                      <a:pt x="66835" y="35702"/>
                      <a:pt x="66835" y="35702"/>
                    </a:cubicBezTo>
                    <a:cubicBezTo>
                      <a:pt x="66835" y="35702"/>
                      <a:pt x="66835" y="35702"/>
                      <a:pt x="66835" y="35702"/>
                    </a:cubicBezTo>
                    <a:cubicBezTo>
                      <a:pt x="66835" y="35702"/>
                      <a:pt x="67341" y="35702"/>
                      <a:pt x="67341" y="35702"/>
                    </a:cubicBezTo>
                    <a:cubicBezTo>
                      <a:pt x="67341" y="35702"/>
                      <a:pt x="67341" y="35702"/>
                      <a:pt x="67341" y="35702"/>
                    </a:cubicBezTo>
                    <a:cubicBezTo>
                      <a:pt x="67341" y="35702"/>
                      <a:pt x="67341" y="35702"/>
                      <a:pt x="67341" y="35702"/>
                    </a:cubicBezTo>
                    <a:cubicBezTo>
                      <a:pt x="67341" y="35702"/>
                      <a:pt x="66835" y="35702"/>
                      <a:pt x="66835" y="35702"/>
                    </a:cubicBezTo>
                    <a:cubicBezTo>
                      <a:pt x="66835" y="35702"/>
                      <a:pt x="66835" y="35702"/>
                      <a:pt x="66835" y="35702"/>
                    </a:cubicBezTo>
                    <a:cubicBezTo>
                      <a:pt x="66835" y="35702"/>
                      <a:pt x="66835" y="35702"/>
                      <a:pt x="66835" y="35371"/>
                    </a:cubicBezTo>
                    <a:close/>
                    <a:moveTo>
                      <a:pt x="67848" y="38347"/>
                    </a:moveTo>
                    <a:cubicBezTo>
                      <a:pt x="68354" y="38347"/>
                      <a:pt x="68860" y="38016"/>
                      <a:pt x="69367" y="38016"/>
                    </a:cubicBezTo>
                    <a:cubicBezTo>
                      <a:pt x="69873" y="37685"/>
                      <a:pt x="70379" y="37685"/>
                      <a:pt x="70379" y="37355"/>
                    </a:cubicBezTo>
                    <a:cubicBezTo>
                      <a:pt x="70886" y="37355"/>
                      <a:pt x="70886" y="37355"/>
                      <a:pt x="70886" y="37355"/>
                    </a:cubicBezTo>
                    <a:cubicBezTo>
                      <a:pt x="71392" y="37355"/>
                      <a:pt x="71392" y="37355"/>
                      <a:pt x="71392" y="37355"/>
                    </a:cubicBezTo>
                    <a:cubicBezTo>
                      <a:pt x="71898" y="37685"/>
                      <a:pt x="72405" y="37685"/>
                      <a:pt x="72405" y="38016"/>
                    </a:cubicBezTo>
                    <a:cubicBezTo>
                      <a:pt x="72405" y="38347"/>
                      <a:pt x="72405" y="38347"/>
                      <a:pt x="72911" y="38347"/>
                    </a:cubicBezTo>
                    <a:cubicBezTo>
                      <a:pt x="72911" y="38347"/>
                      <a:pt x="72911" y="38347"/>
                      <a:pt x="72911" y="38677"/>
                    </a:cubicBezTo>
                    <a:cubicBezTo>
                      <a:pt x="72911" y="39008"/>
                      <a:pt x="73417" y="39338"/>
                      <a:pt x="73417" y="39338"/>
                    </a:cubicBezTo>
                    <a:cubicBezTo>
                      <a:pt x="73417" y="39669"/>
                      <a:pt x="72911" y="39669"/>
                      <a:pt x="72911" y="39669"/>
                    </a:cubicBezTo>
                    <a:cubicBezTo>
                      <a:pt x="72911" y="39338"/>
                      <a:pt x="72405" y="39338"/>
                      <a:pt x="72405" y="39338"/>
                    </a:cubicBezTo>
                    <a:cubicBezTo>
                      <a:pt x="71898" y="39338"/>
                      <a:pt x="71898" y="39338"/>
                      <a:pt x="71392" y="39669"/>
                    </a:cubicBezTo>
                    <a:cubicBezTo>
                      <a:pt x="70886" y="39669"/>
                      <a:pt x="70886" y="39669"/>
                      <a:pt x="70379" y="39338"/>
                    </a:cubicBezTo>
                    <a:cubicBezTo>
                      <a:pt x="70379" y="39338"/>
                      <a:pt x="70379" y="39338"/>
                      <a:pt x="70379" y="39338"/>
                    </a:cubicBezTo>
                    <a:cubicBezTo>
                      <a:pt x="70379" y="39008"/>
                      <a:pt x="69873" y="39008"/>
                      <a:pt x="69873" y="39008"/>
                    </a:cubicBezTo>
                    <a:cubicBezTo>
                      <a:pt x="69873" y="39008"/>
                      <a:pt x="70379" y="39008"/>
                      <a:pt x="70379" y="39008"/>
                    </a:cubicBezTo>
                    <a:cubicBezTo>
                      <a:pt x="70379" y="38677"/>
                      <a:pt x="70379" y="38677"/>
                      <a:pt x="70379" y="38677"/>
                    </a:cubicBezTo>
                    <a:cubicBezTo>
                      <a:pt x="70379" y="38677"/>
                      <a:pt x="70379" y="38677"/>
                      <a:pt x="69873" y="38677"/>
                    </a:cubicBezTo>
                    <a:cubicBezTo>
                      <a:pt x="69873" y="38677"/>
                      <a:pt x="69873" y="38677"/>
                      <a:pt x="69873" y="38677"/>
                    </a:cubicBezTo>
                    <a:cubicBezTo>
                      <a:pt x="69873" y="38677"/>
                      <a:pt x="69873" y="38677"/>
                      <a:pt x="69873" y="38677"/>
                    </a:cubicBezTo>
                    <a:cubicBezTo>
                      <a:pt x="69367" y="39008"/>
                      <a:pt x="68860" y="39008"/>
                      <a:pt x="67848" y="39338"/>
                    </a:cubicBezTo>
                    <a:cubicBezTo>
                      <a:pt x="67848" y="39338"/>
                      <a:pt x="67341" y="39338"/>
                      <a:pt x="67341" y="39008"/>
                    </a:cubicBezTo>
                    <a:cubicBezTo>
                      <a:pt x="66835" y="39008"/>
                      <a:pt x="66835"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835" y="38677"/>
                      <a:pt x="67341" y="38677"/>
                      <a:pt x="67848" y="38347"/>
                    </a:cubicBezTo>
                    <a:close/>
                    <a:moveTo>
                      <a:pt x="66329" y="32066"/>
                    </a:moveTo>
                    <a:cubicBezTo>
                      <a:pt x="66329" y="32066"/>
                      <a:pt x="66329" y="32066"/>
                      <a:pt x="66329" y="32066"/>
                    </a:cubicBezTo>
                    <a:cubicBezTo>
                      <a:pt x="66329" y="31735"/>
                      <a:pt x="66329" y="31735"/>
                      <a:pt x="66329" y="31735"/>
                    </a:cubicBezTo>
                    <a:cubicBezTo>
                      <a:pt x="66329" y="32066"/>
                      <a:pt x="66329" y="32066"/>
                      <a:pt x="66329" y="32066"/>
                    </a:cubicBezTo>
                    <a:cubicBezTo>
                      <a:pt x="66329" y="32066"/>
                      <a:pt x="66329" y="32066"/>
                      <a:pt x="66329" y="32066"/>
                    </a:cubicBezTo>
                    <a:close/>
                    <a:moveTo>
                      <a:pt x="65822" y="20165"/>
                    </a:moveTo>
                    <a:cubicBezTo>
                      <a:pt x="65822" y="20165"/>
                      <a:pt x="66329" y="20165"/>
                      <a:pt x="66329" y="20165"/>
                    </a:cubicBezTo>
                    <a:cubicBezTo>
                      <a:pt x="66329" y="20165"/>
                      <a:pt x="66329" y="20165"/>
                      <a:pt x="66329" y="20165"/>
                    </a:cubicBezTo>
                    <a:cubicBezTo>
                      <a:pt x="66329" y="20495"/>
                      <a:pt x="66329" y="20826"/>
                      <a:pt x="66329" y="20826"/>
                    </a:cubicBezTo>
                    <a:cubicBezTo>
                      <a:pt x="65822" y="21157"/>
                      <a:pt x="65822" y="21157"/>
                      <a:pt x="65822" y="20826"/>
                    </a:cubicBezTo>
                    <a:cubicBezTo>
                      <a:pt x="65316" y="20826"/>
                      <a:pt x="65316" y="20495"/>
                      <a:pt x="65822" y="20165"/>
                    </a:cubicBezTo>
                    <a:close/>
                    <a:moveTo>
                      <a:pt x="65316" y="24132"/>
                    </a:moveTo>
                    <a:cubicBezTo>
                      <a:pt x="65316" y="24132"/>
                      <a:pt x="65316" y="24132"/>
                      <a:pt x="65316" y="24132"/>
                    </a:cubicBezTo>
                    <a:cubicBezTo>
                      <a:pt x="65316" y="24132"/>
                      <a:pt x="65316" y="24132"/>
                      <a:pt x="65316" y="24132"/>
                    </a:cubicBezTo>
                    <a:cubicBezTo>
                      <a:pt x="65822" y="24132"/>
                      <a:pt x="65822" y="24132"/>
                      <a:pt x="65822" y="24132"/>
                    </a:cubicBezTo>
                    <a:cubicBezTo>
                      <a:pt x="65822" y="24132"/>
                      <a:pt x="65316" y="24132"/>
                      <a:pt x="65316" y="24132"/>
                    </a:cubicBezTo>
                    <a:cubicBezTo>
                      <a:pt x="65316" y="24132"/>
                      <a:pt x="65316" y="24132"/>
                      <a:pt x="65316" y="24462"/>
                    </a:cubicBezTo>
                    <a:cubicBezTo>
                      <a:pt x="65316" y="24462"/>
                      <a:pt x="65316" y="24462"/>
                      <a:pt x="65316" y="24462"/>
                    </a:cubicBezTo>
                    <a:cubicBezTo>
                      <a:pt x="65316" y="24462"/>
                      <a:pt x="65316" y="24462"/>
                      <a:pt x="65316" y="24462"/>
                    </a:cubicBezTo>
                    <a:cubicBezTo>
                      <a:pt x="65316" y="24462"/>
                      <a:pt x="65316" y="24462"/>
                      <a:pt x="65316" y="24462"/>
                    </a:cubicBezTo>
                    <a:cubicBezTo>
                      <a:pt x="65316" y="24462"/>
                      <a:pt x="65316" y="24462"/>
                      <a:pt x="65316" y="24132"/>
                    </a:cubicBezTo>
                    <a:close/>
                    <a:moveTo>
                      <a:pt x="65316" y="21487"/>
                    </a:moveTo>
                    <a:cubicBezTo>
                      <a:pt x="65316" y="21487"/>
                      <a:pt x="65316" y="21487"/>
                      <a:pt x="65316" y="21487"/>
                    </a:cubicBezTo>
                    <a:cubicBezTo>
                      <a:pt x="65316" y="21487"/>
                      <a:pt x="65316" y="21487"/>
                      <a:pt x="65316" y="21487"/>
                    </a:cubicBezTo>
                    <a:close/>
                    <a:moveTo>
                      <a:pt x="64810" y="27768"/>
                    </a:moveTo>
                    <a:cubicBezTo>
                      <a:pt x="64810" y="28099"/>
                      <a:pt x="64810" y="28099"/>
                      <a:pt x="64810" y="28099"/>
                    </a:cubicBezTo>
                    <a:cubicBezTo>
                      <a:pt x="64810" y="28099"/>
                      <a:pt x="64810" y="28099"/>
                      <a:pt x="64810" y="28099"/>
                    </a:cubicBezTo>
                    <a:lnTo>
                      <a:pt x="64810" y="27768"/>
                    </a:lnTo>
                    <a:close/>
                    <a:moveTo>
                      <a:pt x="64303" y="36694"/>
                    </a:moveTo>
                    <a:cubicBezTo>
                      <a:pt x="64303" y="36694"/>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694"/>
                      <a:pt x="64810" y="36694"/>
                    </a:cubicBezTo>
                    <a:cubicBezTo>
                      <a:pt x="64810" y="36694"/>
                      <a:pt x="64810" y="36694"/>
                      <a:pt x="64810" y="36694"/>
                    </a:cubicBezTo>
                    <a:cubicBezTo>
                      <a:pt x="64303" y="36694"/>
                      <a:pt x="64303" y="36694"/>
                      <a:pt x="64303" y="36694"/>
                    </a:cubicBezTo>
                    <a:cubicBezTo>
                      <a:pt x="64303" y="37024"/>
                      <a:pt x="64303" y="36694"/>
                      <a:pt x="64303" y="36694"/>
                    </a:cubicBezTo>
                    <a:cubicBezTo>
                      <a:pt x="64303" y="36694"/>
                      <a:pt x="64303" y="36694"/>
                      <a:pt x="64303" y="36694"/>
                    </a:cubicBezTo>
                    <a:close/>
                    <a:moveTo>
                      <a:pt x="63797" y="30743"/>
                    </a:moveTo>
                    <a:cubicBezTo>
                      <a:pt x="63797" y="30743"/>
                      <a:pt x="63797" y="30743"/>
                      <a:pt x="63797" y="30743"/>
                    </a:cubicBezTo>
                    <a:cubicBezTo>
                      <a:pt x="63797" y="30743"/>
                      <a:pt x="63797" y="30743"/>
                      <a:pt x="63797" y="30743"/>
                    </a:cubicBezTo>
                    <a:close/>
                    <a:moveTo>
                      <a:pt x="63797" y="28099"/>
                    </a:moveTo>
                    <a:cubicBezTo>
                      <a:pt x="63797" y="28099"/>
                      <a:pt x="63797" y="28099"/>
                      <a:pt x="63797" y="28429"/>
                    </a:cubicBezTo>
                    <a:cubicBezTo>
                      <a:pt x="63797" y="28429"/>
                      <a:pt x="63797" y="28429"/>
                      <a:pt x="63797" y="28429"/>
                    </a:cubicBezTo>
                    <a:cubicBezTo>
                      <a:pt x="63291" y="28429"/>
                      <a:pt x="63291" y="28429"/>
                      <a:pt x="63291" y="28429"/>
                    </a:cubicBezTo>
                    <a:cubicBezTo>
                      <a:pt x="63291" y="28429"/>
                      <a:pt x="63291" y="28099"/>
                      <a:pt x="63797" y="28099"/>
                    </a:cubicBezTo>
                    <a:close/>
                    <a:moveTo>
                      <a:pt x="63291" y="34380"/>
                    </a:moveTo>
                    <a:cubicBezTo>
                      <a:pt x="63291" y="34710"/>
                      <a:pt x="63291" y="35041"/>
                      <a:pt x="62784" y="35041"/>
                    </a:cubicBezTo>
                    <a:cubicBezTo>
                      <a:pt x="62784" y="35371"/>
                      <a:pt x="62784" y="35371"/>
                      <a:pt x="62784" y="35371"/>
                    </a:cubicBezTo>
                    <a:cubicBezTo>
                      <a:pt x="62784" y="35371"/>
                      <a:pt x="62784" y="35371"/>
                      <a:pt x="62784" y="35371"/>
                    </a:cubicBezTo>
                    <a:cubicBezTo>
                      <a:pt x="62784" y="35371"/>
                      <a:pt x="62784" y="35371"/>
                      <a:pt x="62784" y="35371"/>
                    </a:cubicBezTo>
                    <a:cubicBezTo>
                      <a:pt x="62784" y="35371"/>
                      <a:pt x="62784" y="35371"/>
                      <a:pt x="62784" y="35041"/>
                    </a:cubicBezTo>
                    <a:cubicBezTo>
                      <a:pt x="62784" y="35041"/>
                      <a:pt x="63291" y="34710"/>
                      <a:pt x="63291" y="34380"/>
                    </a:cubicBezTo>
                    <a:cubicBezTo>
                      <a:pt x="63291" y="34380"/>
                      <a:pt x="63291" y="34380"/>
                      <a:pt x="63291" y="34380"/>
                    </a:cubicBezTo>
                    <a:cubicBezTo>
                      <a:pt x="63291" y="34380"/>
                      <a:pt x="63291" y="34380"/>
                      <a:pt x="63291" y="34380"/>
                    </a:cubicBezTo>
                    <a:close/>
                    <a:moveTo>
                      <a:pt x="63291" y="31074"/>
                    </a:moveTo>
                    <a:cubicBezTo>
                      <a:pt x="63291" y="31074"/>
                      <a:pt x="63291" y="31074"/>
                      <a:pt x="63291" y="31074"/>
                    </a:cubicBezTo>
                    <a:cubicBezTo>
                      <a:pt x="63291" y="31074"/>
                      <a:pt x="63291" y="31404"/>
                      <a:pt x="63291" y="31404"/>
                    </a:cubicBezTo>
                    <a:cubicBezTo>
                      <a:pt x="63291" y="31404"/>
                      <a:pt x="63291" y="31404"/>
                      <a:pt x="63291" y="31404"/>
                    </a:cubicBezTo>
                    <a:cubicBezTo>
                      <a:pt x="63291" y="31074"/>
                      <a:pt x="63291" y="31074"/>
                      <a:pt x="63291" y="31074"/>
                    </a:cubicBezTo>
                    <a:close/>
                    <a:moveTo>
                      <a:pt x="62278" y="31735"/>
                    </a:moveTo>
                    <a:cubicBezTo>
                      <a:pt x="62278" y="31735"/>
                      <a:pt x="62784" y="31735"/>
                      <a:pt x="62784" y="31735"/>
                    </a:cubicBezTo>
                    <a:cubicBezTo>
                      <a:pt x="62784" y="31735"/>
                      <a:pt x="63291" y="32066"/>
                      <a:pt x="63291" y="32066"/>
                    </a:cubicBezTo>
                    <a:cubicBezTo>
                      <a:pt x="63291" y="32396"/>
                      <a:pt x="63291" y="32396"/>
                      <a:pt x="63291" y="32727"/>
                    </a:cubicBezTo>
                    <a:cubicBezTo>
                      <a:pt x="63291" y="33057"/>
                      <a:pt x="63291" y="33388"/>
                      <a:pt x="63291" y="33388"/>
                    </a:cubicBezTo>
                    <a:cubicBezTo>
                      <a:pt x="63291" y="33719"/>
                      <a:pt x="63291" y="33719"/>
                      <a:pt x="63291" y="33719"/>
                    </a:cubicBezTo>
                    <a:cubicBezTo>
                      <a:pt x="63291" y="33719"/>
                      <a:pt x="63291" y="34049"/>
                      <a:pt x="63291" y="34049"/>
                    </a:cubicBezTo>
                    <a:cubicBezTo>
                      <a:pt x="63291" y="34049"/>
                      <a:pt x="63291" y="34049"/>
                      <a:pt x="62784" y="33719"/>
                    </a:cubicBezTo>
                    <a:cubicBezTo>
                      <a:pt x="62784" y="33719"/>
                      <a:pt x="62784" y="33719"/>
                      <a:pt x="62784" y="33719"/>
                    </a:cubicBezTo>
                    <a:cubicBezTo>
                      <a:pt x="62278" y="33719"/>
                      <a:pt x="62278" y="33388"/>
                      <a:pt x="62278" y="33388"/>
                    </a:cubicBezTo>
                    <a:cubicBezTo>
                      <a:pt x="62278" y="33388"/>
                      <a:pt x="62278" y="33388"/>
                      <a:pt x="62278" y="33057"/>
                    </a:cubicBezTo>
                    <a:cubicBezTo>
                      <a:pt x="62278" y="33057"/>
                      <a:pt x="62278" y="32727"/>
                      <a:pt x="62278" y="32396"/>
                    </a:cubicBezTo>
                    <a:cubicBezTo>
                      <a:pt x="62278" y="32396"/>
                      <a:pt x="62278" y="32396"/>
                      <a:pt x="61772" y="32396"/>
                    </a:cubicBezTo>
                    <a:cubicBezTo>
                      <a:pt x="62278" y="32066"/>
                      <a:pt x="62278" y="32066"/>
                      <a:pt x="62278" y="31735"/>
                    </a:cubicBezTo>
                    <a:close/>
                    <a:moveTo>
                      <a:pt x="60759" y="33057"/>
                    </a:moveTo>
                    <a:cubicBezTo>
                      <a:pt x="60759" y="33057"/>
                      <a:pt x="60759" y="33388"/>
                      <a:pt x="60759" y="33388"/>
                    </a:cubicBezTo>
                    <a:cubicBezTo>
                      <a:pt x="60759" y="33388"/>
                      <a:pt x="60759" y="33388"/>
                      <a:pt x="60253" y="33388"/>
                    </a:cubicBezTo>
                    <a:cubicBezTo>
                      <a:pt x="60253" y="33388"/>
                      <a:pt x="60253" y="33388"/>
                      <a:pt x="60253" y="33388"/>
                    </a:cubicBezTo>
                    <a:cubicBezTo>
                      <a:pt x="60253" y="33388"/>
                      <a:pt x="60253" y="33388"/>
                      <a:pt x="60253" y="33057"/>
                    </a:cubicBezTo>
                    <a:cubicBezTo>
                      <a:pt x="60759" y="33057"/>
                      <a:pt x="60759" y="33057"/>
                      <a:pt x="60759" y="32727"/>
                    </a:cubicBezTo>
                    <a:cubicBezTo>
                      <a:pt x="60759" y="32727"/>
                      <a:pt x="60253" y="32727"/>
                      <a:pt x="60253" y="32396"/>
                    </a:cubicBezTo>
                    <a:cubicBezTo>
                      <a:pt x="60253" y="32396"/>
                      <a:pt x="60253" y="32396"/>
                      <a:pt x="60253" y="32396"/>
                    </a:cubicBezTo>
                    <a:cubicBezTo>
                      <a:pt x="60253" y="32396"/>
                      <a:pt x="60253" y="32396"/>
                      <a:pt x="60253" y="32396"/>
                    </a:cubicBezTo>
                    <a:cubicBezTo>
                      <a:pt x="60253" y="32396"/>
                      <a:pt x="60253" y="32396"/>
                      <a:pt x="60253" y="32396"/>
                    </a:cubicBezTo>
                    <a:cubicBezTo>
                      <a:pt x="60759" y="32396"/>
                      <a:pt x="60759" y="32396"/>
                      <a:pt x="60759" y="32396"/>
                    </a:cubicBezTo>
                    <a:cubicBezTo>
                      <a:pt x="60759" y="32396"/>
                      <a:pt x="60759" y="32396"/>
                      <a:pt x="60759" y="32396"/>
                    </a:cubicBezTo>
                    <a:cubicBezTo>
                      <a:pt x="60759" y="32396"/>
                      <a:pt x="60759" y="32396"/>
                      <a:pt x="60759" y="32396"/>
                    </a:cubicBezTo>
                    <a:cubicBezTo>
                      <a:pt x="60759" y="32396"/>
                      <a:pt x="60759" y="32066"/>
                      <a:pt x="60759" y="32066"/>
                    </a:cubicBezTo>
                    <a:cubicBezTo>
                      <a:pt x="60253" y="31735"/>
                      <a:pt x="60253" y="31735"/>
                      <a:pt x="60759" y="31404"/>
                    </a:cubicBezTo>
                    <a:cubicBezTo>
                      <a:pt x="60759" y="31404"/>
                      <a:pt x="60759" y="31074"/>
                      <a:pt x="60759" y="31074"/>
                    </a:cubicBezTo>
                    <a:cubicBezTo>
                      <a:pt x="60759" y="31074"/>
                      <a:pt x="61265" y="31404"/>
                      <a:pt x="61265" y="31404"/>
                    </a:cubicBezTo>
                    <a:cubicBezTo>
                      <a:pt x="61265" y="31404"/>
                      <a:pt x="61265" y="31404"/>
                      <a:pt x="61265" y="31735"/>
                    </a:cubicBezTo>
                    <a:cubicBezTo>
                      <a:pt x="61265" y="31735"/>
                      <a:pt x="61265" y="31735"/>
                      <a:pt x="61265" y="31735"/>
                    </a:cubicBezTo>
                    <a:cubicBezTo>
                      <a:pt x="61265" y="31404"/>
                      <a:pt x="61265" y="31404"/>
                      <a:pt x="61265" y="31404"/>
                    </a:cubicBezTo>
                    <a:cubicBezTo>
                      <a:pt x="61265" y="31735"/>
                      <a:pt x="61265" y="31735"/>
                      <a:pt x="61265" y="31735"/>
                    </a:cubicBezTo>
                    <a:cubicBezTo>
                      <a:pt x="61265" y="31735"/>
                      <a:pt x="61265" y="31735"/>
                      <a:pt x="61265" y="31735"/>
                    </a:cubicBezTo>
                    <a:cubicBezTo>
                      <a:pt x="61265" y="31735"/>
                      <a:pt x="61265" y="32066"/>
                      <a:pt x="61265" y="32066"/>
                    </a:cubicBezTo>
                    <a:cubicBezTo>
                      <a:pt x="61265" y="32396"/>
                      <a:pt x="61265" y="32396"/>
                      <a:pt x="61265" y="32396"/>
                    </a:cubicBezTo>
                    <a:cubicBezTo>
                      <a:pt x="61265" y="32396"/>
                      <a:pt x="61265" y="32396"/>
                      <a:pt x="60759" y="32396"/>
                    </a:cubicBezTo>
                    <a:cubicBezTo>
                      <a:pt x="60759" y="32396"/>
                      <a:pt x="60759" y="32396"/>
                      <a:pt x="60759" y="32396"/>
                    </a:cubicBezTo>
                    <a:cubicBezTo>
                      <a:pt x="60759" y="32396"/>
                      <a:pt x="60759" y="32396"/>
                      <a:pt x="60759" y="32396"/>
                    </a:cubicBezTo>
                    <a:cubicBezTo>
                      <a:pt x="60759" y="32396"/>
                      <a:pt x="61265" y="32727"/>
                      <a:pt x="61265" y="32727"/>
                    </a:cubicBezTo>
                    <a:cubicBezTo>
                      <a:pt x="61265" y="32727"/>
                      <a:pt x="61265" y="33057"/>
                      <a:pt x="60759" y="33057"/>
                    </a:cubicBezTo>
                    <a:close/>
                    <a:moveTo>
                      <a:pt x="61772" y="35371"/>
                    </a:moveTo>
                    <a:cubicBezTo>
                      <a:pt x="61772" y="35371"/>
                      <a:pt x="61772" y="35371"/>
                      <a:pt x="61265" y="35371"/>
                    </a:cubicBezTo>
                    <a:cubicBezTo>
                      <a:pt x="61265" y="35371"/>
                      <a:pt x="61265" y="35371"/>
                      <a:pt x="61265" y="35371"/>
                    </a:cubicBezTo>
                    <a:cubicBezTo>
                      <a:pt x="61265" y="35041"/>
                      <a:pt x="61265" y="35041"/>
                      <a:pt x="61265" y="34710"/>
                    </a:cubicBezTo>
                    <a:cubicBezTo>
                      <a:pt x="61265" y="34710"/>
                      <a:pt x="61265" y="34710"/>
                      <a:pt x="61265" y="34710"/>
                    </a:cubicBezTo>
                    <a:cubicBezTo>
                      <a:pt x="61265" y="34710"/>
                      <a:pt x="61265" y="34710"/>
                      <a:pt x="61265" y="34710"/>
                    </a:cubicBezTo>
                    <a:cubicBezTo>
                      <a:pt x="61265" y="34710"/>
                      <a:pt x="61265" y="34380"/>
                      <a:pt x="61265" y="34380"/>
                    </a:cubicBezTo>
                    <a:cubicBezTo>
                      <a:pt x="61265" y="34380"/>
                      <a:pt x="61265" y="34380"/>
                      <a:pt x="61265" y="34380"/>
                    </a:cubicBezTo>
                    <a:cubicBezTo>
                      <a:pt x="61265" y="34380"/>
                      <a:pt x="61265" y="34380"/>
                      <a:pt x="61265" y="34380"/>
                    </a:cubicBezTo>
                    <a:cubicBezTo>
                      <a:pt x="61265" y="34380"/>
                      <a:pt x="61265" y="34380"/>
                      <a:pt x="61265" y="34380"/>
                    </a:cubicBezTo>
                    <a:cubicBezTo>
                      <a:pt x="61265" y="34380"/>
                      <a:pt x="61265" y="34710"/>
                      <a:pt x="61265" y="34710"/>
                    </a:cubicBezTo>
                    <a:cubicBezTo>
                      <a:pt x="61265" y="34710"/>
                      <a:pt x="61265" y="34710"/>
                      <a:pt x="61265" y="34710"/>
                    </a:cubicBezTo>
                    <a:cubicBezTo>
                      <a:pt x="61265" y="34710"/>
                      <a:pt x="61265" y="35041"/>
                      <a:pt x="61772" y="35041"/>
                    </a:cubicBezTo>
                    <a:cubicBezTo>
                      <a:pt x="61772" y="35041"/>
                      <a:pt x="61772" y="35041"/>
                      <a:pt x="61772" y="35371"/>
                    </a:cubicBezTo>
                    <a:close/>
                    <a:moveTo>
                      <a:pt x="61265" y="18512"/>
                    </a:moveTo>
                    <a:cubicBezTo>
                      <a:pt x="61265" y="18512"/>
                      <a:pt x="61265" y="18512"/>
                      <a:pt x="61265" y="18512"/>
                    </a:cubicBezTo>
                    <a:cubicBezTo>
                      <a:pt x="61265" y="18512"/>
                      <a:pt x="61265" y="18842"/>
                      <a:pt x="61265" y="18842"/>
                    </a:cubicBezTo>
                    <a:cubicBezTo>
                      <a:pt x="61265" y="18842"/>
                      <a:pt x="61265" y="18842"/>
                      <a:pt x="61265" y="18842"/>
                    </a:cubicBezTo>
                    <a:cubicBezTo>
                      <a:pt x="61265" y="18842"/>
                      <a:pt x="61265" y="18842"/>
                      <a:pt x="61265" y="18512"/>
                    </a:cubicBezTo>
                    <a:close/>
                    <a:moveTo>
                      <a:pt x="60253" y="26446"/>
                    </a:moveTo>
                    <a:cubicBezTo>
                      <a:pt x="60759" y="26115"/>
                      <a:pt x="60759" y="26115"/>
                      <a:pt x="60759" y="26115"/>
                    </a:cubicBezTo>
                    <a:cubicBezTo>
                      <a:pt x="60759" y="26115"/>
                      <a:pt x="60759" y="26115"/>
                      <a:pt x="61265" y="26115"/>
                    </a:cubicBezTo>
                    <a:cubicBezTo>
                      <a:pt x="61265" y="26115"/>
                      <a:pt x="61265" y="26115"/>
                      <a:pt x="61265" y="26115"/>
                    </a:cubicBezTo>
                    <a:cubicBezTo>
                      <a:pt x="60759" y="26446"/>
                      <a:pt x="60759" y="26446"/>
                      <a:pt x="60253" y="2644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446"/>
                      <a:pt x="60253" y="26446"/>
                    </a:cubicBezTo>
                    <a:cubicBezTo>
                      <a:pt x="60253" y="26446"/>
                      <a:pt x="60253" y="26446"/>
                      <a:pt x="60253" y="26446"/>
                    </a:cubicBezTo>
                    <a:close/>
                    <a:moveTo>
                      <a:pt x="60253" y="18512"/>
                    </a:moveTo>
                    <a:cubicBezTo>
                      <a:pt x="60253" y="18512"/>
                      <a:pt x="60253" y="18512"/>
                      <a:pt x="60253" y="18512"/>
                    </a:cubicBezTo>
                    <a:cubicBezTo>
                      <a:pt x="60253" y="18512"/>
                      <a:pt x="60253" y="18512"/>
                      <a:pt x="60253" y="18512"/>
                    </a:cubicBezTo>
                    <a:cubicBezTo>
                      <a:pt x="60253" y="18512"/>
                      <a:pt x="60253" y="18512"/>
                      <a:pt x="60253" y="18512"/>
                    </a:cubicBezTo>
                    <a:cubicBezTo>
                      <a:pt x="60253" y="18512"/>
                      <a:pt x="60253" y="18512"/>
                      <a:pt x="60253" y="18512"/>
                    </a:cubicBezTo>
                    <a:close/>
                    <a:moveTo>
                      <a:pt x="59746" y="28429"/>
                    </a:moveTo>
                    <a:cubicBezTo>
                      <a:pt x="59746" y="28429"/>
                      <a:pt x="60253" y="28429"/>
                      <a:pt x="60253" y="28429"/>
                    </a:cubicBezTo>
                    <a:cubicBezTo>
                      <a:pt x="60253" y="28429"/>
                      <a:pt x="60253" y="28429"/>
                      <a:pt x="60253" y="28429"/>
                    </a:cubicBezTo>
                    <a:cubicBezTo>
                      <a:pt x="60253" y="28099"/>
                      <a:pt x="60759" y="28099"/>
                      <a:pt x="60759" y="28099"/>
                    </a:cubicBezTo>
                    <a:cubicBezTo>
                      <a:pt x="60759" y="28099"/>
                      <a:pt x="60759" y="28099"/>
                      <a:pt x="60759" y="28099"/>
                    </a:cubicBezTo>
                    <a:cubicBezTo>
                      <a:pt x="60759" y="28099"/>
                      <a:pt x="60759" y="28099"/>
                      <a:pt x="60759" y="28099"/>
                    </a:cubicBezTo>
                    <a:cubicBezTo>
                      <a:pt x="60253" y="27438"/>
                      <a:pt x="60253" y="27438"/>
                      <a:pt x="61265" y="26776"/>
                    </a:cubicBezTo>
                    <a:cubicBezTo>
                      <a:pt x="61772" y="26776"/>
                      <a:pt x="61772" y="26776"/>
                      <a:pt x="61772" y="26776"/>
                    </a:cubicBezTo>
                    <a:cubicBezTo>
                      <a:pt x="61772" y="27107"/>
                      <a:pt x="61772" y="27107"/>
                      <a:pt x="61772" y="27107"/>
                    </a:cubicBezTo>
                    <a:cubicBezTo>
                      <a:pt x="61772" y="27107"/>
                      <a:pt x="61772" y="27107"/>
                      <a:pt x="61772" y="27107"/>
                    </a:cubicBezTo>
                    <a:cubicBezTo>
                      <a:pt x="61772" y="27438"/>
                      <a:pt x="61265" y="27438"/>
                      <a:pt x="61265" y="27438"/>
                    </a:cubicBezTo>
                    <a:cubicBezTo>
                      <a:pt x="61265" y="27768"/>
                      <a:pt x="60759" y="27768"/>
                      <a:pt x="60759" y="28099"/>
                    </a:cubicBezTo>
                    <a:cubicBezTo>
                      <a:pt x="60759" y="28099"/>
                      <a:pt x="60759" y="28099"/>
                      <a:pt x="60759" y="28099"/>
                    </a:cubicBezTo>
                    <a:cubicBezTo>
                      <a:pt x="60759" y="28099"/>
                      <a:pt x="60759" y="28099"/>
                      <a:pt x="60759" y="28099"/>
                    </a:cubicBezTo>
                    <a:cubicBezTo>
                      <a:pt x="60759" y="28099"/>
                      <a:pt x="60759" y="28099"/>
                      <a:pt x="60253" y="28429"/>
                    </a:cubicBezTo>
                    <a:cubicBezTo>
                      <a:pt x="60253" y="28429"/>
                      <a:pt x="60253" y="28429"/>
                      <a:pt x="60253" y="28429"/>
                    </a:cubicBezTo>
                    <a:cubicBezTo>
                      <a:pt x="60253" y="28429"/>
                      <a:pt x="60253" y="28429"/>
                      <a:pt x="59746" y="28429"/>
                    </a:cubicBezTo>
                    <a:cubicBezTo>
                      <a:pt x="59746" y="28429"/>
                      <a:pt x="59746" y="28429"/>
                      <a:pt x="59746" y="28429"/>
                    </a:cubicBezTo>
                    <a:cubicBezTo>
                      <a:pt x="59746" y="28429"/>
                      <a:pt x="59746" y="28429"/>
                      <a:pt x="59746" y="28429"/>
                    </a:cubicBezTo>
                    <a:close/>
                    <a:moveTo>
                      <a:pt x="59746" y="15867"/>
                    </a:moveTo>
                    <a:cubicBezTo>
                      <a:pt x="59746" y="15867"/>
                      <a:pt x="59746" y="15867"/>
                      <a:pt x="59746" y="15867"/>
                    </a:cubicBezTo>
                    <a:cubicBezTo>
                      <a:pt x="59746" y="15867"/>
                      <a:pt x="59746" y="15867"/>
                      <a:pt x="59746" y="15867"/>
                    </a:cubicBezTo>
                    <a:close/>
                    <a:moveTo>
                      <a:pt x="59240" y="17520"/>
                    </a:moveTo>
                    <a:cubicBezTo>
                      <a:pt x="59240" y="17520"/>
                      <a:pt x="59240" y="17520"/>
                      <a:pt x="59240" y="17520"/>
                    </a:cubicBezTo>
                    <a:cubicBezTo>
                      <a:pt x="59240" y="17520"/>
                      <a:pt x="59240" y="17520"/>
                      <a:pt x="59240" y="17520"/>
                    </a:cubicBezTo>
                    <a:cubicBezTo>
                      <a:pt x="59240" y="17520"/>
                      <a:pt x="59240" y="17520"/>
                      <a:pt x="59240" y="17520"/>
                    </a:cubicBezTo>
                    <a:cubicBezTo>
                      <a:pt x="58734" y="17520"/>
                      <a:pt x="58734" y="17520"/>
                      <a:pt x="59240" y="17520"/>
                    </a:cubicBezTo>
                    <a:close/>
                    <a:moveTo>
                      <a:pt x="30886" y="24462"/>
                    </a:moveTo>
                    <a:cubicBezTo>
                      <a:pt x="30886" y="24462"/>
                      <a:pt x="30886" y="24462"/>
                      <a:pt x="30886" y="24462"/>
                    </a:cubicBezTo>
                    <a:cubicBezTo>
                      <a:pt x="30886" y="24462"/>
                      <a:pt x="30886" y="24462"/>
                      <a:pt x="30886" y="24462"/>
                    </a:cubicBezTo>
                    <a:cubicBezTo>
                      <a:pt x="30886" y="24462"/>
                      <a:pt x="30886" y="24462"/>
                      <a:pt x="30886" y="24132"/>
                    </a:cubicBezTo>
                    <a:cubicBezTo>
                      <a:pt x="30886" y="24462"/>
                      <a:pt x="30886" y="24462"/>
                      <a:pt x="30886" y="24462"/>
                    </a:cubicBezTo>
                    <a:close/>
                    <a:moveTo>
                      <a:pt x="31392" y="23140"/>
                    </a:move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lose/>
                    <a:moveTo>
                      <a:pt x="31898" y="22148"/>
                    </a:moveTo>
                    <a:cubicBezTo>
                      <a:pt x="31898" y="22148"/>
                      <a:pt x="31898" y="22148"/>
                      <a:pt x="31898" y="22148"/>
                    </a:cubicBezTo>
                    <a:cubicBezTo>
                      <a:pt x="31898" y="22148"/>
                      <a:pt x="31898" y="22148"/>
                      <a:pt x="31898" y="22148"/>
                    </a:cubicBezTo>
                    <a:cubicBezTo>
                      <a:pt x="31898" y="22148"/>
                      <a:pt x="31898" y="22148"/>
                      <a:pt x="31898" y="22148"/>
                    </a:cubicBezTo>
                    <a:cubicBezTo>
                      <a:pt x="31898" y="22148"/>
                      <a:pt x="31898" y="22148"/>
                      <a:pt x="31898" y="22148"/>
                    </a:cubicBezTo>
                    <a:close/>
                    <a:moveTo>
                      <a:pt x="31898" y="26446"/>
                    </a:moveTo>
                    <a:cubicBezTo>
                      <a:pt x="31898" y="26446"/>
                      <a:pt x="31898" y="26446"/>
                      <a:pt x="31898" y="26446"/>
                    </a:cubicBezTo>
                    <a:cubicBezTo>
                      <a:pt x="31392" y="26446"/>
                      <a:pt x="31392" y="26446"/>
                      <a:pt x="31392" y="26115"/>
                    </a:cubicBezTo>
                    <a:cubicBezTo>
                      <a:pt x="31392" y="26115"/>
                      <a:pt x="31392" y="25785"/>
                      <a:pt x="31392" y="25785"/>
                    </a:cubicBezTo>
                    <a:cubicBezTo>
                      <a:pt x="31392" y="25785"/>
                      <a:pt x="31392" y="25785"/>
                      <a:pt x="31392" y="25785"/>
                    </a:cubicBezTo>
                    <a:cubicBezTo>
                      <a:pt x="31392" y="25785"/>
                      <a:pt x="31392" y="25785"/>
                      <a:pt x="31392" y="25785"/>
                    </a:cubicBezTo>
                    <a:cubicBezTo>
                      <a:pt x="31392" y="25785"/>
                      <a:pt x="31392" y="25785"/>
                      <a:pt x="31898" y="25785"/>
                    </a:cubicBezTo>
                    <a:cubicBezTo>
                      <a:pt x="31898" y="25785"/>
                      <a:pt x="31898" y="25785"/>
                      <a:pt x="31898" y="25785"/>
                    </a:cubicBezTo>
                    <a:cubicBezTo>
                      <a:pt x="31898" y="25785"/>
                      <a:pt x="31898" y="25785"/>
                      <a:pt x="31392" y="25785"/>
                    </a:cubicBezTo>
                    <a:cubicBezTo>
                      <a:pt x="31392" y="25785"/>
                      <a:pt x="31392" y="25785"/>
                      <a:pt x="31392" y="25785"/>
                    </a:cubicBezTo>
                    <a:cubicBezTo>
                      <a:pt x="31392" y="25785"/>
                      <a:pt x="31392" y="25785"/>
                      <a:pt x="31392" y="25785"/>
                    </a:cubicBezTo>
                    <a:cubicBezTo>
                      <a:pt x="31898" y="26115"/>
                      <a:pt x="31898" y="26115"/>
                      <a:pt x="31898" y="26446"/>
                    </a:cubicBezTo>
                    <a:cubicBezTo>
                      <a:pt x="31898" y="26446"/>
                      <a:pt x="31898" y="26446"/>
                      <a:pt x="31898" y="26446"/>
                    </a:cubicBezTo>
                    <a:close/>
                    <a:moveTo>
                      <a:pt x="32405" y="25785"/>
                    </a:moveTo>
                    <a:cubicBezTo>
                      <a:pt x="32405" y="25785"/>
                      <a:pt x="32405" y="25785"/>
                      <a:pt x="32405" y="25785"/>
                    </a:cubicBezTo>
                    <a:cubicBezTo>
                      <a:pt x="32405" y="25785"/>
                      <a:pt x="32405" y="25785"/>
                      <a:pt x="32405" y="25785"/>
                    </a:cubicBezTo>
                    <a:cubicBezTo>
                      <a:pt x="32405" y="25785"/>
                      <a:pt x="32405" y="25785"/>
                      <a:pt x="32405" y="25785"/>
                    </a:cubicBezTo>
                    <a:cubicBezTo>
                      <a:pt x="32405" y="25785"/>
                      <a:pt x="32405" y="25785"/>
                      <a:pt x="32405" y="25785"/>
                    </a:cubicBezTo>
                    <a:close/>
                    <a:moveTo>
                      <a:pt x="43544" y="8595"/>
                    </a:moveTo>
                    <a:cubicBezTo>
                      <a:pt x="43544" y="8595"/>
                      <a:pt x="43544" y="8595"/>
                      <a:pt x="43544" y="8595"/>
                    </a:cubicBezTo>
                    <a:cubicBezTo>
                      <a:pt x="43544" y="8264"/>
                      <a:pt x="43544" y="8264"/>
                      <a:pt x="43544" y="8264"/>
                    </a:cubicBezTo>
                    <a:cubicBezTo>
                      <a:pt x="43544" y="8264"/>
                      <a:pt x="43544" y="8264"/>
                      <a:pt x="43544" y="7933"/>
                    </a:cubicBezTo>
                    <a:cubicBezTo>
                      <a:pt x="43544" y="7933"/>
                      <a:pt x="43544" y="7933"/>
                      <a:pt x="43544" y="7933"/>
                    </a:cubicBezTo>
                    <a:cubicBezTo>
                      <a:pt x="43544" y="7933"/>
                      <a:pt x="43544" y="7933"/>
                      <a:pt x="43544" y="7933"/>
                    </a:cubicBezTo>
                    <a:cubicBezTo>
                      <a:pt x="43544" y="8264"/>
                      <a:pt x="43544" y="8264"/>
                      <a:pt x="43544" y="8264"/>
                    </a:cubicBezTo>
                    <a:cubicBezTo>
                      <a:pt x="43544" y="8595"/>
                      <a:pt x="43544" y="8595"/>
                      <a:pt x="43544" y="8595"/>
                    </a:cubicBezTo>
                    <a:close/>
                    <a:moveTo>
                      <a:pt x="45063" y="8264"/>
                    </a:moveTo>
                    <a:cubicBezTo>
                      <a:pt x="45063" y="8264"/>
                      <a:pt x="45063" y="8264"/>
                      <a:pt x="45063" y="8264"/>
                    </a:cubicBezTo>
                    <a:cubicBezTo>
                      <a:pt x="45063" y="8264"/>
                      <a:pt x="45063" y="8264"/>
                      <a:pt x="45063" y="8264"/>
                    </a:cubicBezTo>
                    <a:cubicBezTo>
                      <a:pt x="45063" y="8264"/>
                      <a:pt x="45063" y="8264"/>
                      <a:pt x="45063" y="8264"/>
                    </a:cubicBezTo>
                    <a:close/>
                    <a:moveTo>
                      <a:pt x="45569" y="21818"/>
                    </a:moveTo>
                    <a:cubicBezTo>
                      <a:pt x="45569" y="21818"/>
                      <a:pt x="45569" y="21818"/>
                      <a:pt x="45569" y="21818"/>
                    </a:cubicBezTo>
                    <a:cubicBezTo>
                      <a:pt x="45569" y="21818"/>
                      <a:pt x="45569" y="21818"/>
                      <a:pt x="45569" y="21818"/>
                    </a:cubicBezTo>
                    <a:cubicBezTo>
                      <a:pt x="45569" y="21818"/>
                      <a:pt x="45569" y="21818"/>
                      <a:pt x="45569" y="21818"/>
                    </a:cubicBezTo>
                    <a:close/>
                    <a:moveTo>
                      <a:pt x="47594" y="28429"/>
                    </a:moveTo>
                    <a:cubicBezTo>
                      <a:pt x="47594" y="28429"/>
                      <a:pt x="47594" y="28429"/>
                      <a:pt x="47594" y="28429"/>
                    </a:cubicBezTo>
                    <a:cubicBezTo>
                      <a:pt x="47594" y="28429"/>
                      <a:pt x="47594" y="28429"/>
                      <a:pt x="47594" y="28429"/>
                    </a:cubicBezTo>
                    <a:cubicBezTo>
                      <a:pt x="47594" y="28429"/>
                      <a:pt x="47594" y="28429"/>
                      <a:pt x="47594" y="28429"/>
                    </a:cubicBezTo>
                    <a:cubicBezTo>
                      <a:pt x="47594" y="28429"/>
                      <a:pt x="47594" y="28429"/>
                      <a:pt x="47594" y="28429"/>
                    </a:cubicBezTo>
                    <a:close/>
                    <a:moveTo>
                      <a:pt x="48101" y="7603"/>
                    </a:moveTo>
                    <a:cubicBezTo>
                      <a:pt x="48101" y="7603"/>
                      <a:pt x="48101" y="7603"/>
                      <a:pt x="47594" y="7603"/>
                    </a:cubicBezTo>
                    <a:cubicBezTo>
                      <a:pt x="47594" y="7603"/>
                      <a:pt x="47088" y="7603"/>
                      <a:pt x="46582" y="7603"/>
                    </a:cubicBezTo>
                    <a:cubicBezTo>
                      <a:pt x="46582" y="7603"/>
                      <a:pt x="46582" y="7603"/>
                      <a:pt x="46582" y="7603"/>
                    </a:cubicBezTo>
                    <a:cubicBezTo>
                      <a:pt x="46582" y="7603"/>
                      <a:pt x="46582" y="760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603"/>
                      <a:pt x="46582" y="7603"/>
                      <a:pt x="46582" y="7603"/>
                    </a:cubicBezTo>
                    <a:cubicBezTo>
                      <a:pt x="46582" y="7603"/>
                      <a:pt x="46582" y="7603"/>
                      <a:pt x="46582" y="7603"/>
                    </a:cubicBezTo>
                    <a:cubicBezTo>
                      <a:pt x="47088" y="7603"/>
                      <a:pt x="47594" y="7603"/>
                      <a:pt x="48101" y="7603"/>
                    </a:cubicBezTo>
                    <a:cubicBezTo>
                      <a:pt x="48101" y="7603"/>
                      <a:pt x="48101" y="7603"/>
                      <a:pt x="48101" y="7603"/>
                    </a:cubicBezTo>
                    <a:close/>
                    <a:moveTo>
                      <a:pt x="57215" y="29752"/>
                    </a:move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lose/>
                    <a:moveTo>
                      <a:pt x="57215" y="27107"/>
                    </a:moveTo>
                    <a:cubicBezTo>
                      <a:pt x="57215" y="27107"/>
                      <a:pt x="56708" y="27107"/>
                      <a:pt x="56708" y="27107"/>
                    </a:cubicBezTo>
                    <a:cubicBezTo>
                      <a:pt x="56708" y="27107"/>
                      <a:pt x="56708" y="27107"/>
                      <a:pt x="56708" y="27107"/>
                    </a:cubicBezTo>
                    <a:cubicBezTo>
                      <a:pt x="57215" y="27107"/>
                      <a:pt x="57215" y="26776"/>
                      <a:pt x="57215" y="27107"/>
                    </a:cubicBezTo>
                    <a:cubicBezTo>
                      <a:pt x="57215" y="27107"/>
                      <a:pt x="57215" y="27107"/>
                      <a:pt x="57721" y="27107"/>
                    </a:cubicBezTo>
                    <a:cubicBezTo>
                      <a:pt x="57215" y="27107"/>
                      <a:pt x="57215" y="27107"/>
                      <a:pt x="57215" y="27107"/>
                    </a:cubicBezTo>
                    <a:close/>
                    <a:moveTo>
                      <a:pt x="57215" y="21487"/>
                    </a:moveTo>
                    <a:cubicBezTo>
                      <a:pt x="57721" y="21487"/>
                      <a:pt x="57721" y="21487"/>
                      <a:pt x="57721" y="21487"/>
                    </a:cubicBezTo>
                    <a:cubicBezTo>
                      <a:pt x="57721" y="21487"/>
                      <a:pt x="57721" y="21487"/>
                      <a:pt x="57721" y="21487"/>
                    </a:cubicBezTo>
                    <a:lnTo>
                      <a:pt x="57215" y="21487"/>
                    </a:lnTo>
                    <a:close/>
                    <a:moveTo>
                      <a:pt x="58227" y="14876"/>
                    </a:moveTo>
                    <a:cubicBezTo>
                      <a:pt x="58227" y="14876"/>
                      <a:pt x="58227" y="14876"/>
                      <a:pt x="58227" y="14876"/>
                    </a:cubicBezTo>
                    <a:cubicBezTo>
                      <a:pt x="58227" y="14876"/>
                      <a:pt x="58227" y="15206"/>
                      <a:pt x="58227" y="15206"/>
                    </a:cubicBezTo>
                    <a:cubicBezTo>
                      <a:pt x="58227" y="15206"/>
                      <a:pt x="58227" y="15206"/>
                      <a:pt x="58227" y="15206"/>
                    </a:cubicBezTo>
                    <a:cubicBezTo>
                      <a:pt x="58227" y="15206"/>
                      <a:pt x="58227" y="15206"/>
                      <a:pt x="58227" y="15206"/>
                    </a:cubicBezTo>
                    <a:cubicBezTo>
                      <a:pt x="58227" y="15206"/>
                      <a:pt x="58227" y="14876"/>
                      <a:pt x="58227" y="14876"/>
                    </a:cubicBezTo>
                    <a:close/>
                    <a:moveTo>
                      <a:pt x="48607" y="11900"/>
                    </a:move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lose/>
                    <a:moveTo>
                      <a:pt x="49620" y="21157"/>
                    </a:moveTo>
                    <a:cubicBezTo>
                      <a:pt x="49620" y="21157"/>
                      <a:pt x="49620" y="21157"/>
                      <a:pt x="49620" y="20826"/>
                    </a:cubicBezTo>
                    <a:cubicBezTo>
                      <a:pt x="49620" y="21157"/>
                      <a:pt x="49620" y="21157"/>
                      <a:pt x="49620" y="21157"/>
                    </a:cubicBezTo>
                    <a:cubicBezTo>
                      <a:pt x="49620" y="21157"/>
                      <a:pt x="49620" y="21157"/>
                      <a:pt x="49620" y="21157"/>
                    </a:cubicBezTo>
                    <a:close/>
                    <a:moveTo>
                      <a:pt x="49620" y="15537"/>
                    </a:moveTo>
                    <a:cubicBezTo>
                      <a:pt x="49620" y="15537"/>
                      <a:pt x="49113" y="15537"/>
                      <a:pt x="48607" y="15537"/>
                    </a:cubicBezTo>
                    <a:cubicBezTo>
                      <a:pt x="48607" y="15537"/>
                      <a:pt x="48607" y="15206"/>
                      <a:pt x="48607" y="15206"/>
                    </a:cubicBezTo>
                    <a:cubicBezTo>
                      <a:pt x="48607" y="15206"/>
                      <a:pt x="49113" y="15206"/>
                      <a:pt x="49113" y="14876"/>
                    </a:cubicBezTo>
                    <a:cubicBezTo>
                      <a:pt x="49113" y="14876"/>
                      <a:pt x="49620" y="14876"/>
                      <a:pt x="49620" y="14545"/>
                    </a:cubicBezTo>
                    <a:cubicBezTo>
                      <a:pt x="50126" y="14545"/>
                      <a:pt x="50126" y="14545"/>
                      <a:pt x="50126" y="14545"/>
                    </a:cubicBezTo>
                    <a:cubicBezTo>
                      <a:pt x="50126" y="14214"/>
                      <a:pt x="50126" y="14214"/>
                      <a:pt x="50632" y="14214"/>
                    </a:cubicBezTo>
                    <a:cubicBezTo>
                      <a:pt x="50632" y="14214"/>
                      <a:pt x="50632" y="14545"/>
                      <a:pt x="51139" y="14214"/>
                    </a:cubicBezTo>
                    <a:cubicBezTo>
                      <a:pt x="51139" y="14214"/>
                      <a:pt x="51139" y="14214"/>
                      <a:pt x="51139" y="14214"/>
                    </a:cubicBezTo>
                    <a:cubicBezTo>
                      <a:pt x="51139" y="13884"/>
                      <a:pt x="51139" y="13884"/>
                      <a:pt x="50632" y="13884"/>
                    </a:cubicBezTo>
                    <a:cubicBezTo>
                      <a:pt x="50632" y="13884"/>
                      <a:pt x="50126" y="13884"/>
                      <a:pt x="50126" y="13884"/>
                    </a:cubicBezTo>
                    <a:cubicBezTo>
                      <a:pt x="49620" y="13884"/>
                      <a:pt x="49113" y="13884"/>
                      <a:pt x="48607" y="13553"/>
                    </a:cubicBezTo>
                    <a:cubicBezTo>
                      <a:pt x="48101" y="13553"/>
                      <a:pt x="48101" y="13553"/>
                      <a:pt x="48101" y="13553"/>
                    </a:cubicBezTo>
                    <a:cubicBezTo>
                      <a:pt x="48101" y="13553"/>
                      <a:pt x="48101" y="13553"/>
                      <a:pt x="48607" y="13553"/>
                    </a:cubicBezTo>
                    <a:cubicBezTo>
                      <a:pt x="48607" y="13553"/>
                      <a:pt x="48607" y="13553"/>
                      <a:pt x="48607" y="13553"/>
                    </a:cubicBezTo>
                    <a:cubicBezTo>
                      <a:pt x="49113" y="13553"/>
                      <a:pt x="50126" y="13553"/>
                      <a:pt x="50632" y="13553"/>
                    </a:cubicBezTo>
                    <a:cubicBezTo>
                      <a:pt x="51139" y="13553"/>
                      <a:pt x="51645" y="13223"/>
                      <a:pt x="51645" y="13223"/>
                    </a:cubicBezTo>
                    <a:cubicBezTo>
                      <a:pt x="52151" y="13223"/>
                      <a:pt x="52658" y="13223"/>
                      <a:pt x="53164" y="13223"/>
                    </a:cubicBezTo>
                    <a:cubicBezTo>
                      <a:pt x="53164" y="13223"/>
                      <a:pt x="53164" y="13223"/>
                      <a:pt x="53670" y="13223"/>
                    </a:cubicBezTo>
                    <a:cubicBezTo>
                      <a:pt x="53670" y="13223"/>
                      <a:pt x="53670" y="13223"/>
                      <a:pt x="53670" y="13223"/>
                    </a:cubicBezTo>
                    <a:cubicBezTo>
                      <a:pt x="53670" y="13223"/>
                      <a:pt x="53670" y="13223"/>
                      <a:pt x="53670" y="13223"/>
                    </a:cubicBezTo>
                    <a:cubicBezTo>
                      <a:pt x="53164" y="13553"/>
                      <a:pt x="52658" y="13553"/>
                      <a:pt x="52658" y="13553"/>
                    </a:cubicBezTo>
                    <a:cubicBezTo>
                      <a:pt x="52658" y="13553"/>
                      <a:pt x="52151" y="13884"/>
                      <a:pt x="52658" y="13884"/>
                    </a:cubicBezTo>
                    <a:cubicBezTo>
                      <a:pt x="52658" y="13884"/>
                      <a:pt x="52658" y="13884"/>
                      <a:pt x="52658" y="13884"/>
                    </a:cubicBezTo>
                    <a:cubicBezTo>
                      <a:pt x="52658" y="13884"/>
                      <a:pt x="52658" y="13884"/>
                      <a:pt x="52658" y="13884"/>
                    </a:cubicBezTo>
                    <a:cubicBezTo>
                      <a:pt x="53164" y="14214"/>
                      <a:pt x="53670" y="14214"/>
                      <a:pt x="54683" y="13884"/>
                    </a:cubicBezTo>
                    <a:cubicBezTo>
                      <a:pt x="54683" y="13884"/>
                      <a:pt x="54683" y="13884"/>
                      <a:pt x="54683" y="13884"/>
                    </a:cubicBezTo>
                    <a:cubicBezTo>
                      <a:pt x="54683" y="13884"/>
                      <a:pt x="54683" y="14214"/>
                      <a:pt x="54683" y="14214"/>
                    </a:cubicBezTo>
                    <a:cubicBezTo>
                      <a:pt x="54683" y="14214"/>
                      <a:pt x="54683" y="14214"/>
                      <a:pt x="54177" y="14545"/>
                    </a:cubicBezTo>
                    <a:cubicBezTo>
                      <a:pt x="54177" y="14545"/>
                      <a:pt x="54177" y="14545"/>
                      <a:pt x="53670" y="14545"/>
                    </a:cubicBezTo>
                    <a:cubicBezTo>
                      <a:pt x="53670" y="14876"/>
                      <a:pt x="53670" y="14876"/>
                      <a:pt x="53670" y="14876"/>
                    </a:cubicBezTo>
                    <a:cubicBezTo>
                      <a:pt x="53670" y="15206"/>
                      <a:pt x="53670" y="15206"/>
                      <a:pt x="53164" y="14876"/>
                    </a:cubicBezTo>
                    <a:cubicBezTo>
                      <a:pt x="52658" y="14876"/>
                      <a:pt x="52658" y="14876"/>
                      <a:pt x="52151" y="14876"/>
                    </a:cubicBezTo>
                    <a:cubicBezTo>
                      <a:pt x="52151" y="14876"/>
                      <a:pt x="51645" y="14876"/>
                      <a:pt x="51645" y="15206"/>
                    </a:cubicBezTo>
                    <a:cubicBezTo>
                      <a:pt x="51645" y="15537"/>
                      <a:pt x="51645" y="15537"/>
                      <a:pt x="51139" y="15537"/>
                    </a:cubicBezTo>
                    <a:cubicBezTo>
                      <a:pt x="51139" y="15537"/>
                      <a:pt x="51139" y="15537"/>
                      <a:pt x="51139" y="15537"/>
                    </a:cubicBezTo>
                    <a:cubicBezTo>
                      <a:pt x="51139" y="15537"/>
                      <a:pt x="51139" y="15537"/>
                      <a:pt x="51139" y="15537"/>
                    </a:cubicBezTo>
                    <a:cubicBezTo>
                      <a:pt x="51139" y="15537"/>
                      <a:pt x="50632" y="15537"/>
                      <a:pt x="50632" y="15867"/>
                    </a:cubicBezTo>
                    <a:cubicBezTo>
                      <a:pt x="50632" y="15867"/>
                      <a:pt x="50632" y="15867"/>
                      <a:pt x="50632" y="15867"/>
                    </a:cubicBezTo>
                    <a:cubicBezTo>
                      <a:pt x="50632" y="15867"/>
                      <a:pt x="50632" y="15867"/>
                      <a:pt x="50632" y="15867"/>
                    </a:cubicBezTo>
                    <a:cubicBezTo>
                      <a:pt x="50632" y="15867"/>
                      <a:pt x="50632" y="15867"/>
                      <a:pt x="50632" y="15867"/>
                    </a:cubicBezTo>
                    <a:cubicBezTo>
                      <a:pt x="50632" y="15867"/>
                      <a:pt x="50126" y="15867"/>
                      <a:pt x="50126" y="15867"/>
                    </a:cubicBezTo>
                    <a:cubicBezTo>
                      <a:pt x="50126" y="15867"/>
                      <a:pt x="50632" y="15867"/>
                      <a:pt x="50632" y="15867"/>
                    </a:cubicBezTo>
                    <a:cubicBezTo>
                      <a:pt x="50632" y="15867"/>
                      <a:pt x="50632" y="15867"/>
                      <a:pt x="50632" y="15867"/>
                    </a:cubicBezTo>
                    <a:cubicBezTo>
                      <a:pt x="50632" y="15867"/>
                      <a:pt x="50632" y="15867"/>
                      <a:pt x="50632" y="15867"/>
                    </a:cubicBezTo>
                    <a:cubicBezTo>
                      <a:pt x="50632" y="15537"/>
                      <a:pt x="50632" y="15537"/>
                      <a:pt x="51139" y="15537"/>
                    </a:cubicBezTo>
                    <a:cubicBezTo>
                      <a:pt x="51139" y="15537"/>
                      <a:pt x="51139" y="15537"/>
                      <a:pt x="51139" y="15537"/>
                    </a:cubicBezTo>
                    <a:cubicBezTo>
                      <a:pt x="51139" y="15537"/>
                      <a:pt x="51139" y="15537"/>
                      <a:pt x="51139" y="15537"/>
                    </a:cubicBezTo>
                    <a:cubicBezTo>
                      <a:pt x="51139" y="15537"/>
                      <a:pt x="51139" y="15206"/>
                      <a:pt x="51139" y="15206"/>
                    </a:cubicBezTo>
                    <a:cubicBezTo>
                      <a:pt x="51139" y="15206"/>
                      <a:pt x="51139" y="14876"/>
                      <a:pt x="51139" y="14876"/>
                    </a:cubicBezTo>
                    <a:cubicBezTo>
                      <a:pt x="50632" y="14876"/>
                      <a:pt x="50632" y="15206"/>
                      <a:pt x="50126" y="15206"/>
                    </a:cubicBezTo>
                    <a:cubicBezTo>
                      <a:pt x="50126" y="15206"/>
                      <a:pt x="50126" y="15206"/>
                      <a:pt x="49620" y="15537"/>
                    </a:cubicBezTo>
                    <a:close/>
                    <a:moveTo>
                      <a:pt x="52658" y="15867"/>
                    </a:moveTo>
                    <a:cubicBezTo>
                      <a:pt x="52658" y="15867"/>
                      <a:pt x="52658" y="15867"/>
                      <a:pt x="52658" y="15867"/>
                    </a:cubicBezTo>
                    <a:cubicBezTo>
                      <a:pt x="52658" y="15867"/>
                      <a:pt x="52658" y="16198"/>
                      <a:pt x="52658" y="16198"/>
                    </a:cubicBezTo>
                    <a:cubicBezTo>
                      <a:pt x="52658" y="16198"/>
                      <a:pt x="52658" y="16198"/>
                      <a:pt x="52658" y="16198"/>
                    </a:cubicBezTo>
                    <a:cubicBezTo>
                      <a:pt x="52658" y="16198"/>
                      <a:pt x="52658" y="16198"/>
                      <a:pt x="52658" y="16198"/>
                    </a:cubicBezTo>
                    <a:cubicBezTo>
                      <a:pt x="52658" y="16198"/>
                      <a:pt x="52658" y="16198"/>
                      <a:pt x="52658" y="16198"/>
                    </a:cubicBezTo>
                    <a:cubicBezTo>
                      <a:pt x="52658" y="16198"/>
                      <a:pt x="52658" y="16198"/>
                      <a:pt x="52658" y="15867"/>
                    </a:cubicBezTo>
                    <a:cubicBezTo>
                      <a:pt x="52658" y="15867"/>
                      <a:pt x="52658" y="15867"/>
                      <a:pt x="52658" y="15867"/>
                    </a:cubicBezTo>
                    <a:cubicBezTo>
                      <a:pt x="52658" y="15867"/>
                      <a:pt x="52658" y="15867"/>
                      <a:pt x="52658" y="15867"/>
                    </a:cubicBezTo>
                    <a:cubicBezTo>
                      <a:pt x="52658" y="15867"/>
                      <a:pt x="52658" y="15867"/>
                      <a:pt x="52658" y="15867"/>
                    </a:cubicBezTo>
                    <a:close/>
                    <a:moveTo>
                      <a:pt x="51645" y="18512"/>
                    </a:moveTo>
                    <a:cubicBezTo>
                      <a:pt x="51645" y="18512"/>
                      <a:pt x="51645" y="18512"/>
                      <a:pt x="51645" y="18512"/>
                    </a:cubicBezTo>
                    <a:cubicBezTo>
                      <a:pt x="51139" y="18512"/>
                      <a:pt x="51139" y="18512"/>
                      <a:pt x="51139" y="18181"/>
                    </a:cubicBezTo>
                    <a:cubicBezTo>
                      <a:pt x="51139" y="18181"/>
                      <a:pt x="51139" y="18181"/>
                      <a:pt x="51139" y="18181"/>
                    </a:cubicBezTo>
                    <a:cubicBezTo>
                      <a:pt x="51139" y="18181"/>
                      <a:pt x="51139" y="18181"/>
                      <a:pt x="51139" y="18181"/>
                    </a:cubicBezTo>
                    <a:cubicBezTo>
                      <a:pt x="51645" y="18181"/>
                      <a:pt x="51645" y="18181"/>
                      <a:pt x="51645" y="18512"/>
                    </a:cubicBezTo>
                    <a:close/>
                    <a:moveTo>
                      <a:pt x="50632" y="22809"/>
                    </a:moveTo>
                    <a:cubicBezTo>
                      <a:pt x="50632" y="22809"/>
                      <a:pt x="50632" y="22809"/>
                      <a:pt x="50632" y="22809"/>
                    </a:cubicBezTo>
                    <a:cubicBezTo>
                      <a:pt x="51139" y="22809"/>
                      <a:pt x="51139" y="22809"/>
                      <a:pt x="51139" y="22809"/>
                    </a:cubicBezTo>
                    <a:lnTo>
                      <a:pt x="50632" y="22809"/>
                    </a:lnTo>
                    <a:close/>
                    <a:moveTo>
                      <a:pt x="52658" y="25123"/>
                    </a:moveTo>
                    <a:cubicBezTo>
                      <a:pt x="52658" y="25123"/>
                      <a:pt x="52658" y="25123"/>
                      <a:pt x="52658" y="25454"/>
                    </a:cubicBezTo>
                    <a:cubicBezTo>
                      <a:pt x="52658" y="25123"/>
                      <a:pt x="52658" y="25123"/>
                      <a:pt x="52658" y="25123"/>
                    </a:cubicBezTo>
                    <a:cubicBezTo>
                      <a:pt x="52658" y="25123"/>
                      <a:pt x="52658" y="25123"/>
                      <a:pt x="52658" y="25123"/>
                    </a:cubicBezTo>
                    <a:cubicBezTo>
                      <a:pt x="52658" y="25123"/>
                      <a:pt x="52658" y="25123"/>
                      <a:pt x="52658" y="25123"/>
                    </a:cubicBezTo>
                    <a:cubicBezTo>
                      <a:pt x="52658" y="25123"/>
                      <a:pt x="52658" y="25123"/>
                      <a:pt x="52658" y="25123"/>
                    </a:cubicBezTo>
                    <a:close/>
                    <a:moveTo>
                      <a:pt x="53164" y="21487"/>
                    </a:moveTo>
                    <a:cubicBezTo>
                      <a:pt x="53164" y="21818"/>
                      <a:pt x="52658" y="21818"/>
                      <a:pt x="52658" y="21818"/>
                    </a:cubicBezTo>
                    <a:cubicBezTo>
                      <a:pt x="52151" y="21818"/>
                      <a:pt x="51645" y="21818"/>
                      <a:pt x="51645" y="21818"/>
                    </a:cubicBezTo>
                    <a:cubicBezTo>
                      <a:pt x="51139" y="22148"/>
                      <a:pt x="51139" y="21818"/>
                      <a:pt x="50632" y="21818"/>
                    </a:cubicBezTo>
                    <a:cubicBezTo>
                      <a:pt x="50632" y="21818"/>
                      <a:pt x="50632" y="21487"/>
                      <a:pt x="50126" y="21487"/>
                    </a:cubicBezTo>
                    <a:cubicBezTo>
                      <a:pt x="50126" y="21487"/>
                      <a:pt x="50126" y="21487"/>
                      <a:pt x="50126" y="21487"/>
                    </a:cubicBezTo>
                    <a:cubicBezTo>
                      <a:pt x="50632" y="21487"/>
                      <a:pt x="50632" y="21487"/>
                      <a:pt x="50632" y="21487"/>
                    </a:cubicBezTo>
                    <a:cubicBezTo>
                      <a:pt x="50632" y="21487"/>
                      <a:pt x="50632" y="21487"/>
                      <a:pt x="51139" y="21487"/>
                    </a:cubicBezTo>
                    <a:cubicBezTo>
                      <a:pt x="51139" y="21487"/>
                      <a:pt x="51139" y="21487"/>
                      <a:pt x="51139" y="21487"/>
                    </a:cubicBezTo>
                    <a:cubicBezTo>
                      <a:pt x="51645" y="21157"/>
                      <a:pt x="51645" y="21157"/>
                      <a:pt x="51645" y="21157"/>
                    </a:cubicBezTo>
                    <a:cubicBezTo>
                      <a:pt x="52151" y="20826"/>
                      <a:pt x="52151" y="20826"/>
                      <a:pt x="52658" y="20826"/>
                    </a:cubicBezTo>
                    <a:cubicBezTo>
                      <a:pt x="52658" y="20826"/>
                      <a:pt x="52658" y="20826"/>
                      <a:pt x="52658" y="20826"/>
                    </a:cubicBezTo>
                    <a:cubicBezTo>
                      <a:pt x="52658" y="20826"/>
                      <a:pt x="53164" y="20826"/>
                      <a:pt x="53164" y="20495"/>
                    </a:cubicBezTo>
                    <a:cubicBezTo>
                      <a:pt x="53164" y="20495"/>
                      <a:pt x="53164" y="20495"/>
                      <a:pt x="53164" y="20495"/>
                    </a:cubicBezTo>
                    <a:cubicBezTo>
                      <a:pt x="53164" y="20165"/>
                      <a:pt x="52658" y="20165"/>
                      <a:pt x="52658" y="19834"/>
                    </a:cubicBezTo>
                    <a:cubicBezTo>
                      <a:pt x="52658" y="19834"/>
                      <a:pt x="52658" y="19834"/>
                      <a:pt x="52658" y="19834"/>
                    </a:cubicBezTo>
                    <a:cubicBezTo>
                      <a:pt x="53164" y="19834"/>
                      <a:pt x="53164" y="19834"/>
                      <a:pt x="53164" y="19834"/>
                    </a:cubicBezTo>
                    <a:cubicBezTo>
                      <a:pt x="53164" y="20165"/>
                      <a:pt x="53670" y="20165"/>
                      <a:pt x="53670" y="20495"/>
                    </a:cubicBezTo>
                    <a:cubicBezTo>
                      <a:pt x="54177" y="20826"/>
                      <a:pt x="54177" y="20826"/>
                      <a:pt x="54177" y="20826"/>
                    </a:cubicBezTo>
                    <a:cubicBezTo>
                      <a:pt x="55189" y="20826"/>
                      <a:pt x="55696" y="20826"/>
                      <a:pt x="55696" y="20495"/>
                    </a:cubicBezTo>
                    <a:cubicBezTo>
                      <a:pt x="56202" y="20165"/>
                      <a:pt x="56708" y="20165"/>
                      <a:pt x="57215" y="20165"/>
                    </a:cubicBezTo>
                    <a:cubicBezTo>
                      <a:pt x="57215" y="20165"/>
                      <a:pt x="57721" y="20165"/>
                      <a:pt x="57721" y="20165"/>
                    </a:cubicBezTo>
                    <a:cubicBezTo>
                      <a:pt x="57721" y="20165"/>
                      <a:pt x="57721" y="20165"/>
                      <a:pt x="57721" y="20165"/>
                    </a:cubicBezTo>
                    <a:cubicBezTo>
                      <a:pt x="57721" y="19834"/>
                      <a:pt x="57721" y="19834"/>
                      <a:pt x="57721" y="20165"/>
                    </a:cubicBezTo>
                    <a:cubicBezTo>
                      <a:pt x="57721" y="20165"/>
                      <a:pt x="57721" y="20165"/>
                      <a:pt x="57721" y="20165"/>
                    </a:cubicBezTo>
                    <a:cubicBezTo>
                      <a:pt x="57721" y="20165"/>
                      <a:pt x="57721" y="20165"/>
                      <a:pt x="57721" y="20165"/>
                    </a:cubicBezTo>
                    <a:cubicBezTo>
                      <a:pt x="57721" y="20165"/>
                      <a:pt x="57721" y="20165"/>
                      <a:pt x="57721" y="20165"/>
                    </a:cubicBezTo>
                    <a:cubicBezTo>
                      <a:pt x="57215" y="20495"/>
                      <a:pt x="57215" y="20495"/>
                      <a:pt x="57215" y="20495"/>
                    </a:cubicBezTo>
                    <a:cubicBezTo>
                      <a:pt x="56708" y="20495"/>
                      <a:pt x="56202" y="20826"/>
                      <a:pt x="55696" y="20826"/>
                    </a:cubicBezTo>
                    <a:cubicBezTo>
                      <a:pt x="55189" y="21157"/>
                      <a:pt x="54683" y="21157"/>
                      <a:pt x="54177" y="21487"/>
                    </a:cubicBezTo>
                    <a:cubicBezTo>
                      <a:pt x="54177" y="21487"/>
                      <a:pt x="54177" y="21487"/>
                      <a:pt x="54177" y="21487"/>
                    </a:cubicBezTo>
                    <a:cubicBezTo>
                      <a:pt x="53670" y="21487"/>
                      <a:pt x="53670" y="21487"/>
                      <a:pt x="53164" y="21487"/>
                    </a:cubicBezTo>
                    <a:close/>
                    <a:moveTo>
                      <a:pt x="54177" y="28760"/>
                    </a:moveTo>
                    <a:cubicBezTo>
                      <a:pt x="54177" y="28760"/>
                      <a:pt x="54177" y="28760"/>
                      <a:pt x="54177" y="28760"/>
                    </a:cubicBezTo>
                    <a:cubicBezTo>
                      <a:pt x="54177" y="28429"/>
                      <a:pt x="54177" y="28429"/>
                      <a:pt x="54177" y="28429"/>
                    </a:cubicBezTo>
                    <a:cubicBezTo>
                      <a:pt x="54177" y="28429"/>
                      <a:pt x="54177" y="28429"/>
                      <a:pt x="54177" y="28760"/>
                    </a:cubicBezTo>
                    <a:cubicBezTo>
                      <a:pt x="54177" y="28760"/>
                      <a:pt x="54177" y="28760"/>
                      <a:pt x="54177" y="28760"/>
                    </a:cubicBezTo>
                    <a:close/>
                    <a:moveTo>
                      <a:pt x="54177" y="25123"/>
                    </a:moveTo>
                    <a:cubicBezTo>
                      <a:pt x="54177" y="25123"/>
                      <a:pt x="54177" y="25123"/>
                      <a:pt x="54177" y="25123"/>
                    </a:cubicBezTo>
                    <a:cubicBezTo>
                      <a:pt x="54177" y="25123"/>
                      <a:pt x="54177" y="25123"/>
                      <a:pt x="54177" y="25123"/>
                    </a:cubicBezTo>
                    <a:cubicBezTo>
                      <a:pt x="54177" y="25123"/>
                      <a:pt x="54177" y="24793"/>
                      <a:pt x="54177" y="24793"/>
                    </a:cubicBezTo>
                    <a:cubicBezTo>
                      <a:pt x="54683" y="24793"/>
                      <a:pt x="55189" y="24462"/>
                      <a:pt x="55696" y="24462"/>
                    </a:cubicBezTo>
                    <a:cubicBezTo>
                      <a:pt x="55696" y="24462"/>
                      <a:pt x="56202" y="24462"/>
                      <a:pt x="56202" y="24462"/>
                    </a:cubicBezTo>
                    <a:cubicBezTo>
                      <a:pt x="56202" y="24462"/>
                      <a:pt x="56708" y="24462"/>
                      <a:pt x="56708" y="24462"/>
                    </a:cubicBezTo>
                    <a:cubicBezTo>
                      <a:pt x="56708" y="24462"/>
                      <a:pt x="56708" y="24793"/>
                      <a:pt x="56708" y="24793"/>
                    </a:cubicBezTo>
                    <a:cubicBezTo>
                      <a:pt x="56708" y="24793"/>
                      <a:pt x="56708" y="24793"/>
                      <a:pt x="56708" y="24793"/>
                    </a:cubicBezTo>
                    <a:cubicBezTo>
                      <a:pt x="56708" y="24793"/>
                      <a:pt x="56202" y="24793"/>
                      <a:pt x="56202" y="24793"/>
                    </a:cubicBezTo>
                    <a:cubicBezTo>
                      <a:pt x="56202" y="24793"/>
                      <a:pt x="56202" y="24793"/>
                      <a:pt x="56202" y="24793"/>
                    </a:cubicBezTo>
                    <a:cubicBezTo>
                      <a:pt x="55696" y="24793"/>
                      <a:pt x="55696" y="24793"/>
                      <a:pt x="55696" y="24793"/>
                    </a:cubicBezTo>
                    <a:cubicBezTo>
                      <a:pt x="55189" y="24793"/>
                      <a:pt x="54683" y="24793"/>
                      <a:pt x="54683" y="25123"/>
                    </a:cubicBezTo>
                    <a:cubicBezTo>
                      <a:pt x="54683" y="25123"/>
                      <a:pt x="54177" y="25123"/>
                      <a:pt x="54177" y="25123"/>
                    </a:cubicBezTo>
                    <a:close/>
                    <a:moveTo>
                      <a:pt x="67341" y="67768"/>
                    </a:moveTo>
                    <a:cubicBezTo>
                      <a:pt x="67341" y="67768"/>
                      <a:pt x="67341" y="67768"/>
                      <a:pt x="67341" y="67768"/>
                    </a:cubicBezTo>
                    <a:cubicBezTo>
                      <a:pt x="66835" y="67768"/>
                      <a:pt x="66835" y="67768"/>
                      <a:pt x="66835" y="67438"/>
                    </a:cubicBezTo>
                    <a:cubicBezTo>
                      <a:pt x="66835" y="67438"/>
                      <a:pt x="66835" y="67438"/>
                      <a:pt x="66835" y="67438"/>
                    </a:cubicBezTo>
                    <a:cubicBezTo>
                      <a:pt x="67341" y="67438"/>
                      <a:pt x="67341" y="67438"/>
                      <a:pt x="67341" y="67768"/>
                    </a:cubicBezTo>
                    <a:cubicBezTo>
                      <a:pt x="67341" y="67768"/>
                      <a:pt x="67341" y="67768"/>
                      <a:pt x="67341" y="67768"/>
                    </a:cubicBezTo>
                    <a:close/>
                    <a:moveTo>
                      <a:pt x="81518" y="69090"/>
                    </a:moveTo>
                    <a:cubicBezTo>
                      <a:pt x="81518" y="69090"/>
                      <a:pt x="81518" y="69421"/>
                      <a:pt x="81518" y="69421"/>
                    </a:cubicBezTo>
                    <a:cubicBezTo>
                      <a:pt x="81518" y="69421"/>
                      <a:pt x="81012" y="69090"/>
                      <a:pt x="81012" y="69090"/>
                    </a:cubicBezTo>
                    <a:cubicBezTo>
                      <a:pt x="81012" y="69090"/>
                      <a:pt x="81012" y="69090"/>
                      <a:pt x="81518" y="68760"/>
                    </a:cubicBezTo>
                    <a:cubicBezTo>
                      <a:pt x="81518" y="68760"/>
                      <a:pt x="81518" y="68760"/>
                      <a:pt x="81518" y="68760"/>
                    </a:cubicBezTo>
                    <a:cubicBezTo>
                      <a:pt x="81518" y="68760"/>
                      <a:pt x="81518" y="68760"/>
                      <a:pt x="81518" y="68760"/>
                    </a:cubicBezTo>
                    <a:cubicBezTo>
                      <a:pt x="81518" y="68760"/>
                      <a:pt x="81518" y="68760"/>
                      <a:pt x="81518" y="69090"/>
                    </a:cubicBezTo>
                    <a:cubicBezTo>
                      <a:pt x="81518" y="69090"/>
                      <a:pt x="81518" y="69090"/>
                      <a:pt x="81518" y="69090"/>
                    </a:cubicBezTo>
                    <a:close/>
                    <a:moveTo>
                      <a:pt x="84050" y="113388"/>
                    </a:moveTo>
                    <a:cubicBezTo>
                      <a:pt x="84050" y="113388"/>
                      <a:pt x="84050" y="113388"/>
                      <a:pt x="84050" y="113388"/>
                    </a:cubicBezTo>
                    <a:cubicBezTo>
                      <a:pt x="84050" y="113388"/>
                      <a:pt x="84050" y="113388"/>
                      <a:pt x="84050" y="113388"/>
                    </a:cubicBezTo>
                    <a:cubicBezTo>
                      <a:pt x="84050" y="113057"/>
                      <a:pt x="84050" y="113057"/>
                      <a:pt x="84050" y="113388"/>
                    </a:cubicBezTo>
                    <a:cubicBezTo>
                      <a:pt x="84050" y="113388"/>
                      <a:pt x="84050" y="113388"/>
                      <a:pt x="84050" y="113388"/>
                    </a:cubicBezTo>
                    <a:close/>
                    <a:moveTo>
                      <a:pt x="84556" y="86942"/>
                    </a:moveTo>
                    <a:cubicBezTo>
                      <a:pt x="84556" y="86942"/>
                      <a:pt x="84556" y="86942"/>
                      <a:pt x="84556" y="86942"/>
                    </a:cubicBezTo>
                    <a:cubicBezTo>
                      <a:pt x="84050" y="86942"/>
                      <a:pt x="83544" y="86942"/>
                      <a:pt x="83544" y="86611"/>
                    </a:cubicBezTo>
                    <a:cubicBezTo>
                      <a:pt x="83544" y="86611"/>
                      <a:pt x="83544" y="86611"/>
                      <a:pt x="83544" y="86611"/>
                    </a:cubicBezTo>
                    <a:cubicBezTo>
                      <a:pt x="83544" y="86611"/>
                      <a:pt x="83544" y="86611"/>
                      <a:pt x="83544" y="86611"/>
                    </a:cubicBezTo>
                    <a:cubicBezTo>
                      <a:pt x="84050" y="86611"/>
                      <a:pt x="84050" y="86942"/>
                      <a:pt x="84556" y="86942"/>
                    </a:cubicBezTo>
                    <a:cubicBezTo>
                      <a:pt x="84556" y="86942"/>
                      <a:pt x="84556" y="86942"/>
                      <a:pt x="84556" y="86942"/>
                    </a:cubicBezTo>
                    <a:cubicBezTo>
                      <a:pt x="84556" y="86942"/>
                      <a:pt x="84556" y="86942"/>
                      <a:pt x="84556" y="86942"/>
                    </a:cubicBezTo>
                    <a:cubicBezTo>
                      <a:pt x="84556" y="86942"/>
                      <a:pt x="84556" y="86942"/>
                      <a:pt x="84556" y="86942"/>
                    </a:cubicBezTo>
                    <a:close/>
                    <a:moveTo>
                      <a:pt x="86582" y="116363"/>
                    </a:move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lose/>
                    <a:moveTo>
                      <a:pt x="87594" y="117355"/>
                    </a:moveTo>
                    <a:cubicBezTo>
                      <a:pt x="87594" y="117355"/>
                      <a:pt x="87088" y="117355"/>
                      <a:pt x="87088" y="117355"/>
                    </a:cubicBezTo>
                    <a:cubicBezTo>
                      <a:pt x="87088" y="117355"/>
                      <a:pt x="87088" y="117355"/>
                      <a:pt x="87088" y="117355"/>
                    </a:cubicBezTo>
                    <a:cubicBezTo>
                      <a:pt x="87088" y="117355"/>
                      <a:pt x="87088" y="117355"/>
                      <a:pt x="87088" y="117355"/>
                    </a:cubicBezTo>
                    <a:cubicBezTo>
                      <a:pt x="87088" y="117355"/>
                      <a:pt x="87594" y="117355"/>
                      <a:pt x="87594" y="117355"/>
                    </a:cubicBezTo>
                    <a:cubicBezTo>
                      <a:pt x="87594" y="117355"/>
                      <a:pt x="87594" y="117355"/>
                      <a:pt x="87594" y="117355"/>
                    </a:cubicBezTo>
                    <a:close/>
                    <a:moveTo>
                      <a:pt x="87594" y="118347"/>
                    </a:moveTo>
                    <a:cubicBezTo>
                      <a:pt x="87594" y="118347"/>
                      <a:pt x="87594" y="118347"/>
                      <a:pt x="87594" y="118347"/>
                    </a:cubicBezTo>
                    <a:cubicBezTo>
                      <a:pt x="87594" y="118347"/>
                      <a:pt x="87594" y="118347"/>
                      <a:pt x="87594" y="118347"/>
                    </a:cubicBezTo>
                    <a:cubicBezTo>
                      <a:pt x="87594" y="118347"/>
                      <a:pt x="87594" y="118347"/>
                      <a:pt x="87594" y="118347"/>
                    </a:cubicBezTo>
                    <a:cubicBezTo>
                      <a:pt x="87594" y="118347"/>
                      <a:pt x="87594" y="118347"/>
                      <a:pt x="87594" y="118347"/>
                    </a:cubicBezTo>
                    <a:close/>
                    <a:moveTo>
                      <a:pt x="88101" y="117685"/>
                    </a:move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607" y="117685"/>
                      <a:pt x="88101" y="117685"/>
                      <a:pt x="88101" y="117685"/>
                    </a:cubicBezTo>
                    <a:close/>
                    <a:moveTo>
                      <a:pt x="90126" y="118016"/>
                    </a:moveTo>
                    <a:cubicBezTo>
                      <a:pt x="90126" y="118016"/>
                      <a:pt x="90126" y="118016"/>
                      <a:pt x="90126" y="118016"/>
                    </a:cubicBezTo>
                    <a:cubicBezTo>
                      <a:pt x="90126" y="118016"/>
                      <a:pt x="90126" y="118016"/>
                      <a:pt x="90126" y="118016"/>
                    </a:cubicBezTo>
                    <a:cubicBezTo>
                      <a:pt x="90126" y="118016"/>
                      <a:pt x="90126" y="118347"/>
                      <a:pt x="90126" y="118347"/>
                    </a:cubicBezTo>
                    <a:cubicBezTo>
                      <a:pt x="90126" y="118347"/>
                      <a:pt x="90126" y="118347"/>
                      <a:pt x="90126" y="118347"/>
                    </a:cubicBezTo>
                    <a:cubicBezTo>
                      <a:pt x="89620" y="118016"/>
                      <a:pt x="90126" y="118016"/>
                      <a:pt x="90126" y="118016"/>
                    </a:cubicBezTo>
                    <a:close/>
                    <a:moveTo>
                      <a:pt x="89113" y="118677"/>
                    </a:moveTo>
                    <a:cubicBezTo>
                      <a:pt x="89113" y="118677"/>
                      <a:pt x="89113" y="118677"/>
                      <a:pt x="89113"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90126" y="118677"/>
                      <a:pt x="90126" y="118677"/>
                    </a:cubicBezTo>
                    <a:cubicBezTo>
                      <a:pt x="90126" y="118677"/>
                      <a:pt x="90126" y="118677"/>
                      <a:pt x="90126" y="118677"/>
                    </a:cubicBezTo>
                    <a:cubicBezTo>
                      <a:pt x="90126" y="118677"/>
                      <a:pt x="90126" y="118677"/>
                      <a:pt x="90126" y="118677"/>
                    </a:cubicBezTo>
                    <a:cubicBezTo>
                      <a:pt x="90126" y="118677"/>
                      <a:pt x="89620" y="118677"/>
                      <a:pt x="89620" y="118677"/>
                    </a:cubicBezTo>
                    <a:cubicBezTo>
                      <a:pt x="89620" y="118677"/>
                      <a:pt x="89620" y="118677"/>
                      <a:pt x="89620" y="118677"/>
                    </a:cubicBezTo>
                    <a:cubicBezTo>
                      <a:pt x="89620" y="118677"/>
                      <a:pt x="89620" y="118677"/>
                      <a:pt x="89620" y="118677"/>
                    </a:cubicBezTo>
                    <a:cubicBezTo>
                      <a:pt x="89620" y="118677"/>
                      <a:pt x="89620" y="119008"/>
                      <a:pt x="89620" y="119008"/>
                    </a:cubicBezTo>
                    <a:cubicBezTo>
                      <a:pt x="89620" y="119008"/>
                      <a:pt x="89113" y="119008"/>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lose/>
                    <a:moveTo>
                      <a:pt x="90126" y="70743"/>
                    </a:moveTo>
                    <a:cubicBezTo>
                      <a:pt x="90632" y="70743"/>
                      <a:pt x="90632" y="70743"/>
                      <a:pt x="90632" y="70743"/>
                    </a:cubicBezTo>
                    <a:cubicBezTo>
                      <a:pt x="90632" y="70743"/>
                      <a:pt x="90632" y="70743"/>
                      <a:pt x="90632" y="70743"/>
                    </a:cubicBezTo>
                    <a:lnTo>
                      <a:pt x="90126" y="70743"/>
                    </a:lnTo>
                    <a:close/>
                    <a:moveTo>
                      <a:pt x="92151" y="97851"/>
                    </a:moveTo>
                    <a:cubicBezTo>
                      <a:pt x="92151" y="97851"/>
                      <a:pt x="92151" y="97851"/>
                      <a:pt x="92151" y="97851"/>
                    </a:cubicBezTo>
                    <a:cubicBezTo>
                      <a:pt x="92151" y="97851"/>
                      <a:pt x="92151" y="97851"/>
                      <a:pt x="92151" y="97851"/>
                    </a:cubicBezTo>
                    <a:cubicBezTo>
                      <a:pt x="92151" y="97520"/>
                      <a:pt x="92151" y="97520"/>
                      <a:pt x="92151" y="97851"/>
                    </a:cubicBezTo>
                    <a:cubicBezTo>
                      <a:pt x="92151" y="97851"/>
                      <a:pt x="92151" y="97851"/>
                      <a:pt x="92151" y="97851"/>
                    </a:cubicBezTo>
                    <a:cubicBezTo>
                      <a:pt x="92151" y="97851"/>
                      <a:pt x="92151" y="97851"/>
                      <a:pt x="92151" y="97851"/>
                    </a:cubicBezTo>
                    <a:close/>
                    <a:moveTo>
                      <a:pt x="98227" y="72396"/>
                    </a:moveTo>
                    <a:cubicBezTo>
                      <a:pt x="98227" y="72396"/>
                      <a:pt x="98227" y="72396"/>
                      <a:pt x="98227" y="72396"/>
                    </a:cubicBezTo>
                    <a:cubicBezTo>
                      <a:pt x="98227" y="72396"/>
                      <a:pt x="98227" y="72396"/>
                      <a:pt x="98227" y="72066"/>
                    </a:cubicBezTo>
                    <a:cubicBezTo>
                      <a:pt x="98227" y="72396"/>
                      <a:pt x="98227" y="72396"/>
                      <a:pt x="98227" y="72396"/>
                    </a:cubicBezTo>
                    <a:cubicBezTo>
                      <a:pt x="98227" y="72396"/>
                      <a:pt x="98227" y="72396"/>
                      <a:pt x="98227" y="72396"/>
                    </a:cubicBezTo>
                    <a:close/>
                    <a:moveTo>
                      <a:pt x="102784" y="76033"/>
                    </a:moveTo>
                    <a:cubicBezTo>
                      <a:pt x="102784" y="76363"/>
                      <a:pt x="102784" y="76363"/>
                      <a:pt x="102784" y="76363"/>
                    </a:cubicBezTo>
                    <a:cubicBezTo>
                      <a:pt x="102278" y="76033"/>
                      <a:pt x="102278" y="76033"/>
                      <a:pt x="102278" y="76033"/>
                    </a:cubicBezTo>
                    <a:cubicBezTo>
                      <a:pt x="102278" y="76033"/>
                      <a:pt x="102784" y="76033"/>
                      <a:pt x="102784" y="76033"/>
                    </a:cubicBezTo>
                    <a:cubicBezTo>
                      <a:pt x="102784" y="76033"/>
                      <a:pt x="102784" y="76033"/>
                      <a:pt x="102784" y="76033"/>
                    </a:cubicBezTo>
                    <a:cubicBezTo>
                      <a:pt x="102784" y="76033"/>
                      <a:pt x="102784" y="76033"/>
                      <a:pt x="102784" y="76033"/>
                    </a:cubicBezTo>
                    <a:cubicBezTo>
                      <a:pt x="102784" y="76033"/>
                      <a:pt x="103291" y="76033"/>
                      <a:pt x="103291" y="76033"/>
                    </a:cubicBezTo>
                    <a:cubicBezTo>
                      <a:pt x="103291" y="76033"/>
                      <a:pt x="103291" y="76033"/>
                      <a:pt x="102784" y="76033"/>
                    </a:cubicBezTo>
                    <a:close/>
                    <a:moveTo>
                      <a:pt x="104303" y="77024"/>
                    </a:move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lose/>
                    <a:moveTo>
                      <a:pt x="104810" y="79008"/>
                    </a:moveTo>
                    <a:cubicBezTo>
                      <a:pt x="104810" y="79008"/>
                      <a:pt x="104303" y="79008"/>
                      <a:pt x="104303" y="79008"/>
                    </a:cubicBezTo>
                    <a:cubicBezTo>
                      <a:pt x="104303" y="79008"/>
                      <a:pt x="104303" y="78677"/>
                      <a:pt x="104303" y="78677"/>
                    </a:cubicBezTo>
                    <a:cubicBezTo>
                      <a:pt x="104303" y="78677"/>
                      <a:pt x="104303" y="78677"/>
                      <a:pt x="104303" y="78677"/>
                    </a:cubicBezTo>
                    <a:cubicBezTo>
                      <a:pt x="104303" y="78677"/>
                      <a:pt x="104303" y="78677"/>
                      <a:pt x="104303" y="78677"/>
                    </a:cubicBezTo>
                    <a:cubicBezTo>
                      <a:pt x="104303" y="78677"/>
                      <a:pt x="104810" y="78677"/>
                      <a:pt x="104810" y="79008"/>
                    </a:cubicBezTo>
                    <a:cubicBezTo>
                      <a:pt x="104810" y="79008"/>
                      <a:pt x="104810" y="79008"/>
                      <a:pt x="104810" y="79008"/>
                    </a:cubicBezTo>
                    <a:close/>
                    <a:moveTo>
                      <a:pt x="105316" y="88595"/>
                    </a:moveTo>
                    <a:cubicBezTo>
                      <a:pt x="105316" y="88595"/>
                      <a:pt x="105316" y="88595"/>
                      <a:pt x="105316" y="88595"/>
                    </a:cubicBezTo>
                    <a:cubicBezTo>
                      <a:pt x="105316" y="88595"/>
                      <a:pt x="105316" y="88595"/>
                      <a:pt x="105316" y="88595"/>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0" name="Shape 1330"/>
              <p:cNvSpPr/>
              <p:nvPr/>
            </p:nvSpPr>
            <p:spPr>
              <a:xfrm>
                <a:off x="4364404" y="2529519"/>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1" name="Shape 1331"/>
              <p:cNvSpPr/>
              <p:nvPr/>
            </p:nvSpPr>
            <p:spPr>
              <a:xfrm>
                <a:off x="4907317" y="2337436"/>
                <a:ext cx="0" cy="0"/>
              </a:xfrm>
              <a:custGeom>
                <a:pathLst>
                  <a:path extrusionOk="0" h="120000" w="120000">
                    <a:moveTo>
                      <a:pt x="0" y="0"/>
                    </a:moveTo>
                    <a:cubicBezTo>
                      <a:pt x="0" y="0"/>
                      <a:pt x="0" y="0"/>
                      <a:pt x="0" y="0"/>
                    </a:cubicBezTo>
                    <a:cubicBezTo>
                      <a:pt x="0" y="0"/>
                      <a:pt x="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2" name="Shape 1332"/>
              <p:cNvSpPr/>
              <p:nvPr/>
            </p:nvSpPr>
            <p:spPr>
              <a:xfrm>
                <a:off x="4853343" y="2053279"/>
                <a:ext cx="311143" cy="400042"/>
              </a:xfrm>
              <a:custGeom>
                <a:pathLst>
                  <a:path extrusionOk="0" h="120000" w="120000">
                    <a:moveTo>
                      <a:pt x="90697" y="83243"/>
                    </a:moveTo>
                    <a:cubicBezTo>
                      <a:pt x="90697" y="83243"/>
                      <a:pt x="90697" y="83243"/>
                      <a:pt x="90697" y="83243"/>
                    </a:cubicBezTo>
                    <a:cubicBezTo>
                      <a:pt x="90697" y="83243"/>
                      <a:pt x="90697" y="83243"/>
                      <a:pt x="90697" y="83243"/>
                    </a:cubicBezTo>
                    <a:cubicBezTo>
                      <a:pt x="89302" y="82162"/>
                      <a:pt x="87906" y="83243"/>
                      <a:pt x="86511" y="82162"/>
                    </a:cubicBezTo>
                    <a:cubicBezTo>
                      <a:pt x="85116" y="82162"/>
                      <a:pt x="85116" y="82162"/>
                      <a:pt x="83720" y="82162"/>
                    </a:cubicBezTo>
                    <a:cubicBezTo>
                      <a:pt x="83720" y="82162"/>
                      <a:pt x="83720" y="82162"/>
                      <a:pt x="83720" y="82162"/>
                    </a:cubicBezTo>
                    <a:cubicBezTo>
                      <a:pt x="82325" y="82162"/>
                      <a:pt x="82325" y="82162"/>
                      <a:pt x="82325" y="82162"/>
                    </a:cubicBezTo>
                    <a:cubicBezTo>
                      <a:pt x="82325" y="82162"/>
                      <a:pt x="82325" y="81081"/>
                      <a:pt x="82325" y="81081"/>
                    </a:cubicBezTo>
                    <a:cubicBezTo>
                      <a:pt x="83720" y="81081"/>
                      <a:pt x="83720" y="81081"/>
                      <a:pt x="85116" y="81081"/>
                    </a:cubicBezTo>
                    <a:cubicBezTo>
                      <a:pt x="85116" y="81081"/>
                      <a:pt x="85116" y="80000"/>
                      <a:pt x="85116" y="80000"/>
                    </a:cubicBezTo>
                    <a:cubicBezTo>
                      <a:pt x="85116" y="78918"/>
                      <a:pt x="85116" y="78918"/>
                      <a:pt x="85116" y="77837"/>
                    </a:cubicBezTo>
                    <a:cubicBezTo>
                      <a:pt x="85116" y="77837"/>
                      <a:pt x="85116" y="77837"/>
                      <a:pt x="86511" y="77837"/>
                    </a:cubicBezTo>
                    <a:cubicBezTo>
                      <a:pt x="86511" y="77837"/>
                      <a:pt x="86511" y="77837"/>
                      <a:pt x="86511" y="77837"/>
                    </a:cubicBezTo>
                    <a:cubicBezTo>
                      <a:pt x="86511" y="78918"/>
                      <a:pt x="87906" y="80000"/>
                      <a:pt x="87906" y="81081"/>
                    </a:cubicBezTo>
                    <a:cubicBezTo>
                      <a:pt x="89302" y="81081"/>
                      <a:pt x="89302" y="82162"/>
                      <a:pt x="90697" y="82162"/>
                    </a:cubicBezTo>
                    <a:cubicBezTo>
                      <a:pt x="90697" y="82162"/>
                      <a:pt x="90697" y="82162"/>
                      <a:pt x="92093" y="82162"/>
                    </a:cubicBezTo>
                    <a:cubicBezTo>
                      <a:pt x="93488" y="82162"/>
                      <a:pt x="93488" y="82162"/>
                      <a:pt x="93488" y="81081"/>
                    </a:cubicBezTo>
                    <a:cubicBezTo>
                      <a:pt x="93488" y="80000"/>
                      <a:pt x="93488" y="78918"/>
                      <a:pt x="93488" y="78918"/>
                    </a:cubicBezTo>
                    <a:cubicBezTo>
                      <a:pt x="93488" y="77837"/>
                      <a:pt x="92093" y="76756"/>
                      <a:pt x="93488" y="75675"/>
                    </a:cubicBezTo>
                    <a:cubicBezTo>
                      <a:pt x="93488" y="75675"/>
                      <a:pt x="92093" y="75675"/>
                      <a:pt x="92093" y="75675"/>
                    </a:cubicBezTo>
                    <a:cubicBezTo>
                      <a:pt x="92093" y="74594"/>
                      <a:pt x="90697" y="73513"/>
                      <a:pt x="89302" y="73513"/>
                    </a:cubicBezTo>
                    <a:cubicBezTo>
                      <a:pt x="89302" y="72432"/>
                      <a:pt x="89302" y="72432"/>
                      <a:pt x="87906" y="72432"/>
                    </a:cubicBezTo>
                    <a:cubicBezTo>
                      <a:pt x="87906" y="72432"/>
                      <a:pt x="87906" y="71351"/>
                      <a:pt x="87906" y="71351"/>
                    </a:cubicBezTo>
                    <a:cubicBezTo>
                      <a:pt x="87906" y="71351"/>
                      <a:pt x="87906" y="70270"/>
                      <a:pt x="87906" y="69189"/>
                    </a:cubicBezTo>
                    <a:cubicBezTo>
                      <a:pt x="87906" y="69189"/>
                      <a:pt x="87906" y="69189"/>
                      <a:pt x="87906" y="69189"/>
                    </a:cubicBezTo>
                    <a:cubicBezTo>
                      <a:pt x="87906" y="69189"/>
                      <a:pt x="87906" y="69189"/>
                      <a:pt x="87906" y="69189"/>
                    </a:cubicBezTo>
                    <a:cubicBezTo>
                      <a:pt x="87906" y="69189"/>
                      <a:pt x="87906" y="70270"/>
                      <a:pt x="87906" y="70270"/>
                    </a:cubicBezTo>
                    <a:cubicBezTo>
                      <a:pt x="87906" y="71351"/>
                      <a:pt x="89302" y="71351"/>
                      <a:pt x="90697" y="72432"/>
                    </a:cubicBezTo>
                    <a:cubicBezTo>
                      <a:pt x="90697" y="72432"/>
                      <a:pt x="90697" y="73513"/>
                      <a:pt x="92093" y="73513"/>
                    </a:cubicBezTo>
                    <a:cubicBezTo>
                      <a:pt x="92093" y="73513"/>
                      <a:pt x="93488" y="73513"/>
                      <a:pt x="93488" y="73513"/>
                    </a:cubicBezTo>
                    <a:cubicBezTo>
                      <a:pt x="93488" y="72432"/>
                      <a:pt x="93488" y="72432"/>
                      <a:pt x="93488" y="71351"/>
                    </a:cubicBezTo>
                    <a:cubicBezTo>
                      <a:pt x="93488" y="71351"/>
                      <a:pt x="93488" y="71351"/>
                      <a:pt x="93488" y="70270"/>
                    </a:cubicBezTo>
                    <a:cubicBezTo>
                      <a:pt x="93488" y="70270"/>
                      <a:pt x="93488" y="70270"/>
                      <a:pt x="93488" y="69189"/>
                    </a:cubicBezTo>
                    <a:cubicBezTo>
                      <a:pt x="93488" y="69189"/>
                      <a:pt x="92093" y="69189"/>
                      <a:pt x="90697" y="68108"/>
                    </a:cubicBezTo>
                    <a:cubicBezTo>
                      <a:pt x="90697" y="68108"/>
                      <a:pt x="90697" y="68108"/>
                      <a:pt x="90697" y="68108"/>
                    </a:cubicBezTo>
                    <a:cubicBezTo>
                      <a:pt x="90697" y="68108"/>
                      <a:pt x="90697" y="68108"/>
                      <a:pt x="90697" y="68108"/>
                    </a:cubicBezTo>
                    <a:cubicBezTo>
                      <a:pt x="90697" y="68108"/>
                      <a:pt x="90697" y="68108"/>
                      <a:pt x="90697" y="68108"/>
                    </a:cubicBezTo>
                    <a:cubicBezTo>
                      <a:pt x="90697" y="67027"/>
                      <a:pt x="89302" y="67027"/>
                      <a:pt x="89302" y="67027"/>
                    </a:cubicBezTo>
                    <a:cubicBezTo>
                      <a:pt x="89302" y="67027"/>
                      <a:pt x="89302" y="67027"/>
                      <a:pt x="89302" y="67027"/>
                    </a:cubicBezTo>
                    <a:cubicBezTo>
                      <a:pt x="89302" y="67027"/>
                      <a:pt x="89302" y="67027"/>
                      <a:pt x="89302" y="67027"/>
                    </a:cubicBezTo>
                    <a:cubicBezTo>
                      <a:pt x="89302" y="67027"/>
                      <a:pt x="89302" y="67027"/>
                      <a:pt x="89302" y="67027"/>
                    </a:cubicBezTo>
                    <a:cubicBezTo>
                      <a:pt x="90697" y="67027"/>
                      <a:pt x="90697" y="67027"/>
                      <a:pt x="90697" y="68108"/>
                    </a:cubicBezTo>
                    <a:cubicBezTo>
                      <a:pt x="90697" y="68108"/>
                      <a:pt x="90697" y="68108"/>
                      <a:pt x="90697" y="68108"/>
                    </a:cubicBezTo>
                    <a:cubicBezTo>
                      <a:pt x="90697" y="68108"/>
                      <a:pt x="90697" y="68108"/>
                      <a:pt x="90697" y="68108"/>
                    </a:cubicBezTo>
                    <a:cubicBezTo>
                      <a:pt x="90697" y="68108"/>
                      <a:pt x="92093" y="68108"/>
                      <a:pt x="92093" y="68108"/>
                    </a:cubicBezTo>
                    <a:cubicBezTo>
                      <a:pt x="92093" y="68108"/>
                      <a:pt x="93488" y="68108"/>
                      <a:pt x="94883" y="68108"/>
                    </a:cubicBezTo>
                    <a:cubicBezTo>
                      <a:pt x="94883" y="68108"/>
                      <a:pt x="96279" y="67027"/>
                      <a:pt x="96279" y="67027"/>
                    </a:cubicBezTo>
                    <a:cubicBezTo>
                      <a:pt x="97674" y="67027"/>
                      <a:pt x="97674" y="67027"/>
                      <a:pt x="97674" y="67027"/>
                    </a:cubicBezTo>
                    <a:cubicBezTo>
                      <a:pt x="97674" y="67027"/>
                      <a:pt x="97674" y="65945"/>
                      <a:pt x="97674" y="65945"/>
                    </a:cubicBezTo>
                    <a:cubicBezTo>
                      <a:pt x="97674" y="65945"/>
                      <a:pt x="97674" y="64864"/>
                      <a:pt x="97674" y="64864"/>
                    </a:cubicBezTo>
                    <a:cubicBezTo>
                      <a:pt x="96279" y="64864"/>
                      <a:pt x="96279" y="64864"/>
                      <a:pt x="94883" y="63783"/>
                    </a:cubicBezTo>
                    <a:cubicBezTo>
                      <a:pt x="94883" y="63783"/>
                      <a:pt x="94883" y="63783"/>
                      <a:pt x="94883" y="63783"/>
                    </a:cubicBezTo>
                    <a:cubicBezTo>
                      <a:pt x="94883" y="63783"/>
                      <a:pt x="94883" y="63783"/>
                      <a:pt x="94883" y="63783"/>
                    </a:cubicBezTo>
                    <a:cubicBezTo>
                      <a:pt x="96279" y="63783"/>
                      <a:pt x="97674" y="64864"/>
                      <a:pt x="99069" y="63783"/>
                    </a:cubicBezTo>
                    <a:cubicBezTo>
                      <a:pt x="99069" y="63783"/>
                      <a:pt x="99069" y="63783"/>
                      <a:pt x="99069" y="63783"/>
                    </a:cubicBezTo>
                    <a:cubicBezTo>
                      <a:pt x="100465" y="63783"/>
                      <a:pt x="101860" y="61621"/>
                      <a:pt x="100465" y="61621"/>
                    </a:cubicBezTo>
                    <a:cubicBezTo>
                      <a:pt x="100465" y="61621"/>
                      <a:pt x="99069" y="60540"/>
                      <a:pt x="99069" y="60540"/>
                    </a:cubicBezTo>
                    <a:cubicBezTo>
                      <a:pt x="99069" y="59459"/>
                      <a:pt x="99069" y="59459"/>
                      <a:pt x="99069" y="59459"/>
                    </a:cubicBezTo>
                    <a:cubicBezTo>
                      <a:pt x="99069" y="59459"/>
                      <a:pt x="99069" y="59459"/>
                      <a:pt x="99069" y="59459"/>
                    </a:cubicBezTo>
                    <a:cubicBezTo>
                      <a:pt x="99069" y="58378"/>
                      <a:pt x="99069" y="58378"/>
                      <a:pt x="99069" y="58378"/>
                    </a:cubicBezTo>
                    <a:cubicBezTo>
                      <a:pt x="99069" y="59459"/>
                      <a:pt x="100465" y="59459"/>
                      <a:pt x="100465" y="58378"/>
                    </a:cubicBezTo>
                    <a:cubicBezTo>
                      <a:pt x="100465" y="58378"/>
                      <a:pt x="100465" y="58378"/>
                      <a:pt x="100465" y="58378"/>
                    </a:cubicBezTo>
                    <a:cubicBezTo>
                      <a:pt x="100465" y="57297"/>
                      <a:pt x="100465" y="57297"/>
                      <a:pt x="100465" y="56216"/>
                    </a:cubicBezTo>
                    <a:cubicBezTo>
                      <a:pt x="100465" y="56216"/>
                      <a:pt x="100465" y="55135"/>
                      <a:pt x="100465" y="55135"/>
                    </a:cubicBezTo>
                    <a:cubicBezTo>
                      <a:pt x="99069" y="54054"/>
                      <a:pt x="100465" y="54054"/>
                      <a:pt x="100465" y="54054"/>
                    </a:cubicBezTo>
                    <a:cubicBezTo>
                      <a:pt x="100465" y="54054"/>
                      <a:pt x="100465" y="52972"/>
                      <a:pt x="100465" y="52972"/>
                    </a:cubicBezTo>
                    <a:cubicBezTo>
                      <a:pt x="100465" y="52972"/>
                      <a:pt x="99069" y="52972"/>
                      <a:pt x="99069" y="52972"/>
                    </a:cubicBezTo>
                    <a:cubicBezTo>
                      <a:pt x="99069" y="52972"/>
                      <a:pt x="97674" y="52972"/>
                      <a:pt x="97674" y="52972"/>
                    </a:cubicBezTo>
                    <a:cubicBezTo>
                      <a:pt x="97674" y="51891"/>
                      <a:pt x="97674" y="51891"/>
                      <a:pt x="97674" y="51891"/>
                    </a:cubicBezTo>
                    <a:cubicBezTo>
                      <a:pt x="97674" y="51891"/>
                      <a:pt x="97674" y="50810"/>
                      <a:pt x="97674" y="50810"/>
                    </a:cubicBezTo>
                    <a:cubicBezTo>
                      <a:pt x="97674" y="50810"/>
                      <a:pt x="99069" y="50810"/>
                      <a:pt x="99069" y="51891"/>
                    </a:cubicBezTo>
                    <a:cubicBezTo>
                      <a:pt x="99069" y="51891"/>
                      <a:pt x="99069" y="51891"/>
                      <a:pt x="99069" y="51891"/>
                    </a:cubicBezTo>
                    <a:cubicBezTo>
                      <a:pt x="99069" y="51891"/>
                      <a:pt x="99069" y="51891"/>
                      <a:pt x="99069" y="51891"/>
                    </a:cubicBezTo>
                    <a:cubicBezTo>
                      <a:pt x="99069" y="50810"/>
                      <a:pt x="97674" y="50810"/>
                      <a:pt x="97674" y="50810"/>
                    </a:cubicBezTo>
                    <a:cubicBezTo>
                      <a:pt x="97674" y="50810"/>
                      <a:pt x="97674" y="50810"/>
                      <a:pt x="97674" y="50810"/>
                    </a:cubicBezTo>
                    <a:cubicBezTo>
                      <a:pt x="99069" y="50810"/>
                      <a:pt x="99069" y="49729"/>
                      <a:pt x="99069" y="49729"/>
                    </a:cubicBezTo>
                    <a:cubicBezTo>
                      <a:pt x="100465" y="49729"/>
                      <a:pt x="100465" y="49729"/>
                      <a:pt x="100465" y="49729"/>
                    </a:cubicBezTo>
                    <a:cubicBezTo>
                      <a:pt x="100465" y="49729"/>
                      <a:pt x="100465" y="49729"/>
                      <a:pt x="101860" y="49729"/>
                    </a:cubicBezTo>
                    <a:cubicBezTo>
                      <a:pt x="101860" y="49729"/>
                      <a:pt x="103255" y="50810"/>
                      <a:pt x="103255" y="51891"/>
                    </a:cubicBezTo>
                    <a:cubicBezTo>
                      <a:pt x="101860" y="52972"/>
                      <a:pt x="103255" y="52972"/>
                      <a:pt x="103255" y="54054"/>
                    </a:cubicBezTo>
                    <a:cubicBezTo>
                      <a:pt x="103255" y="54054"/>
                      <a:pt x="103255" y="54054"/>
                      <a:pt x="103255" y="54054"/>
                    </a:cubicBezTo>
                    <a:cubicBezTo>
                      <a:pt x="103255" y="54054"/>
                      <a:pt x="103255" y="54054"/>
                      <a:pt x="103255" y="52972"/>
                    </a:cubicBezTo>
                    <a:cubicBezTo>
                      <a:pt x="103255" y="51891"/>
                      <a:pt x="103255" y="51891"/>
                      <a:pt x="104651" y="50810"/>
                    </a:cubicBezTo>
                    <a:cubicBezTo>
                      <a:pt x="104651" y="49729"/>
                      <a:pt x="104651" y="48648"/>
                      <a:pt x="104651" y="48648"/>
                    </a:cubicBezTo>
                    <a:cubicBezTo>
                      <a:pt x="104651" y="47567"/>
                      <a:pt x="104651" y="47567"/>
                      <a:pt x="104651" y="47567"/>
                    </a:cubicBezTo>
                    <a:cubicBezTo>
                      <a:pt x="103255" y="46486"/>
                      <a:pt x="103255" y="46486"/>
                      <a:pt x="103255" y="46486"/>
                    </a:cubicBezTo>
                    <a:cubicBezTo>
                      <a:pt x="101860" y="46486"/>
                      <a:pt x="101860" y="46486"/>
                      <a:pt x="101860" y="46486"/>
                    </a:cubicBezTo>
                    <a:cubicBezTo>
                      <a:pt x="101860" y="46486"/>
                      <a:pt x="101860" y="46486"/>
                      <a:pt x="101860" y="46486"/>
                    </a:cubicBezTo>
                    <a:cubicBezTo>
                      <a:pt x="101860" y="46486"/>
                      <a:pt x="101860" y="45405"/>
                      <a:pt x="101860" y="45405"/>
                    </a:cubicBezTo>
                    <a:cubicBezTo>
                      <a:pt x="103255" y="45405"/>
                      <a:pt x="103255" y="45405"/>
                      <a:pt x="103255" y="44324"/>
                    </a:cubicBezTo>
                    <a:cubicBezTo>
                      <a:pt x="103255" y="44324"/>
                      <a:pt x="101860" y="44324"/>
                      <a:pt x="101860" y="44324"/>
                    </a:cubicBezTo>
                    <a:cubicBezTo>
                      <a:pt x="101860" y="43243"/>
                      <a:pt x="101860" y="43243"/>
                      <a:pt x="100465" y="43243"/>
                    </a:cubicBezTo>
                    <a:cubicBezTo>
                      <a:pt x="100465" y="43243"/>
                      <a:pt x="100465" y="43243"/>
                      <a:pt x="100465" y="43243"/>
                    </a:cubicBezTo>
                    <a:cubicBezTo>
                      <a:pt x="100465" y="43243"/>
                      <a:pt x="101860" y="42162"/>
                      <a:pt x="101860" y="42162"/>
                    </a:cubicBezTo>
                    <a:cubicBezTo>
                      <a:pt x="101860" y="43243"/>
                      <a:pt x="103255" y="43243"/>
                      <a:pt x="103255" y="42162"/>
                    </a:cubicBezTo>
                    <a:cubicBezTo>
                      <a:pt x="103255" y="41081"/>
                      <a:pt x="104651" y="40000"/>
                      <a:pt x="104651" y="38918"/>
                    </a:cubicBezTo>
                    <a:cubicBezTo>
                      <a:pt x="104651" y="36756"/>
                      <a:pt x="106046" y="34594"/>
                      <a:pt x="107441" y="32432"/>
                    </a:cubicBezTo>
                    <a:cubicBezTo>
                      <a:pt x="107441" y="32432"/>
                      <a:pt x="108837" y="31351"/>
                      <a:pt x="108837" y="31351"/>
                    </a:cubicBezTo>
                    <a:cubicBezTo>
                      <a:pt x="108837" y="31351"/>
                      <a:pt x="108837" y="30270"/>
                      <a:pt x="108837" y="30270"/>
                    </a:cubicBezTo>
                    <a:cubicBezTo>
                      <a:pt x="108837" y="29189"/>
                      <a:pt x="108837" y="29189"/>
                      <a:pt x="110232" y="29189"/>
                    </a:cubicBezTo>
                    <a:cubicBezTo>
                      <a:pt x="111627" y="29189"/>
                      <a:pt x="111627" y="29189"/>
                      <a:pt x="111627" y="28108"/>
                    </a:cubicBezTo>
                    <a:cubicBezTo>
                      <a:pt x="111627" y="28108"/>
                      <a:pt x="111627" y="27027"/>
                      <a:pt x="111627" y="27027"/>
                    </a:cubicBezTo>
                    <a:cubicBezTo>
                      <a:pt x="111627" y="27027"/>
                      <a:pt x="111627" y="27027"/>
                      <a:pt x="110232" y="27027"/>
                    </a:cubicBezTo>
                    <a:cubicBezTo>
                      <a:pt x="110232" y="27027"/>
                      <a:pt x="110232" y="27027"/>
                      <a:pt x="108837" y="27027"/>
                    </a:cubicBezTo>
                    <a:cubicBezTo>
                      <a:pt x="108837" y="27027"/>
                      <a:pt x="108837" y="27027"/>
                      <a:pt x="108837" y="27027"/>
                    </a:cubicBezTo>
                    <a:cubicBezTo>
                      <a:pt x="108837" y="27027"/>
                      <a:pt x="108837" y="25945"/>
                      <a:pt x="108837" y="25945"/>
                    </a:cubicBezTo>
                    <a:cubicBezTo>
                      <a:pt x="110232" y="25945"/>
                      <a:pt x="110232" y="25945"/>
                      <a:pt x="111627" y="25945"/>
                    </a:cubicBezTo>
                    <a:cubicBezTo>
                      <a:pt x="111627" y="27027"/>
                      <a:pt x="113023" y="27027"/>
                      <a:pt x="114418" y="25945"/>
                    </a:cubicBezTo>
                    <a:cubicBezTo>
                      <a:pt x="114418" y="25945"/>
                      <a:pt x="114418" y="25945"/>
                      <a:pt x="114418" y="25945"/>
                    </a:cubicBezTo>
                    <a:cubicBezTo>
                      <a:pt x="115813" y="25945"/>
                      <a:pt x="115813" y="25945"/>
                      <a:pt x="115813" y="24864"/>
                    </a:cubicBezTo>
                    <a:cubicBezTo>
                      <a:pt x="114418" y="24864"/>
                      <a:pt x="114418" y="24864"/>
                      <a:pt x="114418" y="24864"/>
                    </a:cubicBezTo>
                    <a:cubicBezTo>
                      <a:pt x="114418" y="24864"/>
                      <a:pt x="115813" y="23783"/>
                      <a:pt x="115813" y="23783"/>
                    </a:cubicBezTo>
                    <a:cubicBezTo>
                      <a:pt x="115813" y="23783"/>
                      <a:pt x="117209" y="23783"/>
                      <a:pt x="117209" y="23783"/>
                    </a:cubicBezTo>
                    <a:cubicBezTo>
                      <a:pt x="118604" y="23783"/>
                      <a:pt x="118604" y="22702"/>
                      <a:pt x="118604" y="22702"/>
                    </a:cubicBezTo>
                    <a:cubicBezTo>
                      <a:pt x="120000" y="21621"/>
                      <a:pt x="120000" y="21621"/>
                      <a:pt x="118604" y="20540"/>
                    </a:cubicBezTo>
                    <a:cubicBezTo>
                      <a:pt x="118604" y="19459"/>
                      <a:pt x="118604" y="19459"/>
                      <a:pt x="118604" y="19459"/>
                    </a:cubicBezTo>
                    <a:cubicBezTo>
                      <a:pt x="117209" y="18378"/>
                      <a:pt x="115813" y="18378"/>
                      <a:pt x="113023" y="17297"/>
                    </a:cubicBezTo>
                    <a:cubicBezTo>
                      <a:pt x="113023" y="17297"/>
                      <a:pt x="111627" y="18378"/>
                      <a:pt x="110232" y="18378"/>
                    </a:cubicBezTo>
                    <a:cubicBezTo>
                      <a:pt x="110232" y="18378"/>
                      <a:pt x="110232" y="18378"/>
                      <a:pt x="110232" y="18378"/>
                    </a:cubicBezTo>
                    <a:cubicBezTo>
                      <a:pt x="108837" y="19459"/>
                      <a:pt x="108837" y="19459"/>
                      <a:pt x="108837" y="19459"/>
                    </a:cubicBezTo>
                    <a:cubicBezTo>
                      <a:pt x="108837" y="19459"/>
                      <a:pt x="108837" y="19459"/>
                      <a:pt x="108837" y="19459"/>
                    </a:cubicBezTo>
                    <a:cubicBezTo>
                      <a:pt x="107441" y="19459"/>
                      <a:pt x="107441" y="19459"/>
                      <a:pt x="107441" y="19459"/>
                    </a:cubicBezTo>
                    <a:cubicBezTo>
                      <a:pt x="106046" y="19459"/>
                      <a:pt x="106046" y="19459"/>
                      <a:pt x="106046" y="19459"/>
                    </a:cubicBezTo>
                    <a:cubicBezTo>
                      <a:pt x="104651" y="20540"/>
                      <a:pt x="103255" y="21621"/>
                      <a:pt x="101860" y="22702"/>
                    </a:cubicBezTo>
                    <a:cubicBezTo>
                      <a:pt x="100465" y="22702"/>
                      <a:pt x="99069" y="22702"/>
                      <a:pt x="97674" y="23783"/>
                    </a:cubicBezTo>
                    <a:cubicBezTo>
                      <a:pt x="97674" y="23783"/>
                      <a:pt x="97674" y="23783"/>
                      <a:pt x="97674" y="23783"/>
                    </a:cubicBezTo>
                    <a:cubicBezTo>
                      <a:pt x="97674" y="23783"/>
                      <a:pt x="97674" y="23783"/>
                      <a:pt x="97674" y="23783"/>
                    </a:cubicBezTo>
                    <a:cubicBezTo>
                      <a:pt x="97674" y="23783"/>
                      <a:pt x="96279" y="23783"/>
                      <a:pt x="96279" y="24864"/>
                    </a:cubicBezTo>
                    <a:cubicBezTo>
                      <a:pt x="96279" y="24864"/>
                      <a:pt x="96279" y="24864"/>
                      <a:pt x="96279" y="24864"/>
                    </a:cubicBezTo>
                    <a:cubicBezTo>
                      <a:pt x="96279" y="24864"/>
                      <a:pt x="96279" y="24864"/>
                      <a:pt x="96279" y="24864"/>
                    </a:cubicBezTo>
                    <a:cubicBezTo>
                      <a:pt x="96279" y="23783"/>
                      <a:pt x="97674" y="23783"/>
                      <a:pt x="97674" y="23783"/>
                    </a:cubicBezTo>
                    <a:cubicBezTo>
                      <a:pt x="97674" y="23783"/>
                      <a:pt x="97674" y="23783"/>
                      <a:pt x="97674" y="23783"/>
                    </a:cubicBezTo>
                    <a:cubicBezTo>
                      <a:pt x="97674" y="23783"/>
                      <a:pt x="97674" y="23783"/>
                      <a:pt x="97674" y="23783"/>
                    </a:cubicBezTo>
                    <a:cubicBezTo>
                      <a:pt x="97674" y="22702"/>
                      <a:pt x="97674" y="22702"/>
                      <a:pt x="97674" y="22702"/>
                    </a:cubicBezTo>
                    <a:cubicBezTo>
                      <a:pt x="99069" y="21621"/>
                      <a:pt x="100465" y="21621"/>
                      <a:pt x="100465" y="20540"/>
                    </a:cubicBezTo>
                    <a:cubicBezTo>
                      <a:pt x="101860" y="20540"/>
                      <a:pt x="103255" y="19459"/>
                      <a:pt x="103255" y="19459"/>
                    </a:cubicBezTo>
                    <a:cubicBezTo>
                      <a:pt x="103255" y="18378"/>
                      <a:pt x="103255" y="18378"/>
                      <a:pt x="104651" y="18378"/>
                    </a:cubicBezTo>
                    <a:cubicBezTo>
                      <a:pt x="104651" y="16216"/>
                      <a:pt x="103255" y="15135"/>
                      <a:pt x="101860" y="16216"/>
                    </a:cubicBezTo>
                    <a:cubicBezTo>
                      <a:pt x="101860" y="16216"/>
                      <a:pt x="101860" y="16216"/>
                      <a:pt x="101860" y="16216"/>
                    </a:cubicBezTo>
                    <a:cubicBezTo>
                      <a:pt x="100465" y="16216"/>
                      <a:pt x="100465" y="16216"/>
                      <a:pt x="100465" y="16216"/>
                    </a:cubicBezTo>
                    <a:cubicBezTo>
                      <a:pt x="100465" y="16216"/>
                      <a:pt x="100465" y="17297"/>
                      <a:pt x="100465" y="17297"/>
                    </a:cubicBezTo>
                    <a:cubicBezTo>
                      <a:pt x="100465" y="18378"/>
                      <a:pt x="99069" y="18378"/>
                      <a:pt x="99069" y="18378"/>
                    </a:cubicBezTo>
                    <a:cubicBezTo>
                      <a:pt x="99069" y="18378"/>
                      <a:pt x="97674" y="18378"/>
                      <a:pt x="97674" y="18378"/>
                    </a:cubicBezTo>
                    <a:cubicBezTo>
                      <a:pt x="97674" y="18378"/>
                      <a:pt x="96279" y="18378"/>
                      <a:pt x="94883" y="18378"/>
                    </a:cubicBezTo>
                    <a:cubicBezTo>
                      <a:pt x="94883" y="18378"/>
                      <a:pt x="94883" y="18378"/>
                      <a:pt x="94883" y="18378"/>
                    </a:cubicBezTo>
                    <a:cubicBezTo>
                      <a:pt x="94883" y="18378"/>
                      <a:pt x="94883" y="18378"/>
                      <a:pt x="94883" y="17297"/>
                    </a:cubicBezTo>
                    <a:cubicBezTo>
                      <a:pt x="94883" y="17297"/>
                      <a:pt x="96279" y="17297"/>
                      <a:pt x="96279" y="17297"/>
                    </a:cubicBezTo>
                    <a:cubicBezTo>
                      <a:pt x="96279" y="17297"/>
                      <a:pt x="97674" y="17297"/>
                      <a:pt x="97674" y="16216"/>
                    </a:cubicBezTo>
                    <a:cubicBezTo>
                      <a:pt x="97674" y="16216"/>
                      <a:pt x="97674" y="15135"/>
                      <a:pt x="97674" y="15135"/>
                    </a:cubicBezTo>
                    <a:cubicBezTo>
                      <a:pt x="96279" y="15135"/>
                      <a:pt x="94883" y="15135"/>
                      <a:pt x="94883" y="15135"/>
                    </a:cubicBezTo>
                    <a:cubicBezTo>
                      <a:pt x="90697" y="14054"/>
                      <a:pt x="89302" y="14054"/>
                      <a:pt x="86511" y="15135"/>
                    </a:cubicBezTo>
                    <a:cubicBezTo>
                      <a:pt x="86511" y="16216"/>
                      <a:pt x="85116" y="16216"/>
                      <a:pt x="85116" y="16216"/>
                    </a:cubicBezTo>
                    <a:cubicBezTo>
                      <a:pt x="85116" y="16216"/>
                      <a:pt x="83720" y="16216"/>
                      <a:pt x="83720" y="16216"/>
                    </a:cubicBezTo>
                    <a:cubicBezTo>
                      <a:pt x="83720" y="16216"/>
                      <a:pt x="82325" y="16216"/>
                      <a:pt x="82325" y="16216"/>
                    </a:cubicBezTo>
                    <a:cubicBezTo>
                      <a:pt x="82325" y="16216"/>
                      <a:pt x="82325" y="16216"/>
                      <a:pt x="82325" y="16216"/>
                    </a:cubicBezTo>
                    <a:cubicBezTo>
                      <a:pt x="83720" y="16216"/>
                      <a:pt x="83720" y="15135"/>
                      <a:pt x="83720" y="15135"/>
                    </a:cubicBezTo>
                    <a:cubicBezTo>
                      <a:pt x="85116" y="15135"/>
                      <a:pt x="86511" y="15135"/>
                      <a:pt x="87906" y="14054"/>
                    </a:cubicBezTo>
                    <a:cubicBezTo>
                      <a:pt x="89302" y="14054"/>
                      <a:pt x="92093" y="14054"/>
                      <a:pt x="93488" y="14054"/>
                    </a:cubicBezTo>
                    <a:cubicBezTo>
                      <a:pt x="96279" y="14054"/>
                      <a:pt x="97674" y="14054"/>
                      <a:pt x="99069" y="14054"/>
                    </a:cubicBezTo>
                    <a:cubicBezTo>
                      <a:pt x="100465" y="14054"/>
                      <a:pt x="101860" y="14054"/>
                      <a:pt x="103255" y="14054"/>
                    </a:cubicBezTo>
                    <a:cubicBezTo>
                      <a:pt x="104651" y="14054"/>
                      <a:pt x="106046" y="12972"/>
                      <a:pt x="106046" y="11891"/>
                    </a:cubicBezTo>
                    <a:cubicBezTo>
                      <a:pt x="107441" y="11891"/>
                      <a:pt x="107441" y="10810"/>
                      <a:pt x="107441" y="10810"/>
                    </a:cubicBezTo>
                    <a:cubicBezTo>
                      <a:pt x="106046" y="9729"/>
                      <a:pt x="104651" y="9729"/>
                      <a:pt x="104651" y="9729"/>
                    </a:cubicBezTo>
                    <a:cubicBezTo>
                      <a:pt x="103255" y="8648"/>
                      <a:pt x="101860" y="7567"/>
                      <a:pt x="100465" y="8648"/>
                    </a:cubicBezTo>
                    <a:cubicBezTo>
                      <a:pt x="99069" y="8648"/>
                      <a:pt x="99069" y="8648"/>
                      <a:pt x="99069" y="8648"/>
                    </a:cubicBezTo>
                    <a:cubicBezTo>
                      <a:pt x="99069" y="8648"/>
                      <a:pt x="99069" y="8648"/>
                      <a:pt x="99069" y="8648"/>
                    </a:cubicBezTo>
                    <a:cubicBezTo>
                      <a:pt x="99069" y="8648"/>
                      <a:pt x="99069" y="8648"/>
                      <a:pt x="99069" y="8648"/>
                    </a:cubicBezTo>
                    <a:cubicBezTo>
                      <a:pt x="99069" y="8648"/>
                      <a:pt x="99069" y="8648"/>
                      <a:pt x="100465" y="7567"/>
                    </a:cubicBezTo>
                    <a:cubicBezTo>
                      <a:pt x="100465" y="7567"/>
                      <a:pt x="100465" y="6486"/>
                      <a:pt x="100465" y="6486"/>
                    </a:cubicBezTo>
                    <a:cubicBezTo>
                      <a:pt x="100465" y="5405"/>
                      <a:pt x="99069" y="5405"/>
                      <a:pt x="99069" y="5405"/>
                    </a:cubicBezTo>
                    <a:cubicBezTo>
                      <a:pt x="97674" y="6486"/>
                      <a:pt x="94883" y="6486"/>
                      <a:pt x="93488" y="5405"/>
                    </a:cubicBezTo>
                    <a:cubicBezTo>
                      <a:pt x="92093" y="5405"/>
                      <a:pt x="92093" y="5405"/>
                      <a:pt x="90697" y="5405"/>
                    </a:cubicBezTo>
                    <a:cubicBezTo>
                      <a:pt x="89302" y="5405"/>
                      <a:pt x="89302" y="5405"/>
                      <a:pt x="87906" y="5405"/>
                    </a:cubicBezTo>
                    <a:cubicBezTo>
                      <a:pt x="87906" y="6486"/>
                      <a:pt x="86511" y="6486"/>
                      <a:pt x="85116" y="6486"/>
                    </a:cubicBezTo>
                    <a:cubicBezTo>
                      <a:pt x="83720" y="5405"/>
                      <a:pt x="83720" y="6486"/>
                      <a:pt x="82325" y="6486"/>
                    </a:cubicBezTo>
                    <a:cubicBezTo>
                      <a:pt x="82325" y="6486"/>
                      <a:pt x="82325" y="6486"/>
                      <a:pt x="82325" y="6486"/>
                    </a:cubicBezTo>
                    <a:cubicBezTo>
                      <a:pt x="80930" y="6486"/>
                      <a:pt x="80930" y="6486"/>
                      <a:pt x="80930" y="6486"/>
                    </a:cubicBezTo>
                    <a:cubicBezTo>
                      <a:pt x="80930" y="6486"/>
                      <a:pt x="80930" y="6486"/>
                      <a:pt x="80930" y="6486"/>
                    </a:cubicBezTo>
                    <a:cubicBezTo>
                      <a:pt x="82325" y="6486"/>
                      <a:pt x="82325" y="5405"/>
                      <a:pt x="82325" y="5405"/>
                    </a:cubicBezTo>
                    <a:cubicBezTo>
                      <a:pt x="83720" y="5405"/>
                      <a:pt x="85116" y="5405"/>
                      <a:pt x="85116" y="5405"/>
                    </a:cubicBezTo>
                    <a:cubicBezTo>
                      <a:pt x="86511" y="5405"/>
                      <a:pt x="89302" y="5405"/>
                      <a:pt x="90697" y="5405"/>
                    </a:cubicBezTo>
                    <a:cubicBezTo>
                      <a:pt x="92093" y="5405"/>
                      <a:pt x="93488" y="5405"/>
                      <a:pt x="94883" y="5405"/>
                    </a:cubicBezTo>
                    <a:cubicBezTo>
                      <a:pt x="96279" y="5405"/>
                      <a:pt x="97674" y="5405"/>
                      <a:pt x="97674" y="4324"/>
                    </a:cubicBezTo>
                    <a:cubicBezTo>
                      <a:pt x="99069" y="4324"/>
                      <a:pt x="99069" y="4324"/>
                      <a:pt x="99069" y="4324"/>
                    </a:cubicBezTo>
                    <a:cubicBezTo>
                      <a:pt x="97674" y="3243"/>
                      <a:pt x="96279" y="2162"/>
                      <a:pt x="94883" y="2162"/>
                    </a:cubicBezTo>
                    <a:cubicBezTo>
                      <a:pt x="92093" y="2162"/>
                      <a:pt x="90697" y="1081"/>
                      <a:pt x="87906" y="1081"/>
                    </a:cubicBezTo>
                    <a:cubicBezTo>
                      <a:pt x="86511" y="0"/>
                      <a:pt x="85116" y="0"/>
                      <a:pt x="85116" y="0"/>
                    </a:cubicBezTo>
                    <a:cubicBezTo>
                      <a:pt x="83720" y="0"/>
                      <a:pt x="82325" y="0"/>
                      <a:pt x="80930" y="0"/>
                    </a:cubicBezTo>
                    <a:cubicBezTo>
                      <a:pt x="79534" y="1081"/>
                      <a:pt x="79534" y="1081"/>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6744" y="2162"/>
                      <a:pt x="76744" y="2162"/>
                    </a:cubicBezTo>
                    <a:cubicBezTo>
                      <a:pt x="75348" y="2162"/>
                      <a:pt x="75348" y="2162"/>
                      <a:pt x="75348" y="2162"/>
                    </a:cubicBezTo>
                    <a:cubicBezTo>
                      <a:pt x="75348" y="2162"/>
                      <a:pt x="75348" y="2162"/>
                      <a:pt x="75348" y="2162"/>
                    </a:cubicBezTo>
                    <a:cubicBezTo>
                      <a:pt x="75348" y="3243"/>
                      <a:pt x="75348" y="3243"/>
                      <a:pt x="75348" y="3243"/>
                    </a:cubicBezTo>
                    <a:cubicBezTo>
                      <a:pt x="75348" y="3243"/>
                      <a:pt x="75348" y="3243"/>
                      <a:pt x="75348" y="3243"/>
                    </a:cubicBezTo>
                    <a:cubicBezTo>
                      <a:pt x="75348" y="3243"/>
                      <a:pt x="75348" y="4324"/>
                      <a:pt x="75348" y="3243"/>
                    </a:cubicBezTo>
                    <a:cubicBezTo>
                      <a:pt x="73953" y="3243"/>
                      <a:pt x="72558" y="3243"/>
                      <a:pt x="72558" y="2162"/>
                    </a:cubicBezTo>
                    <a:cubicBezTo>
                      <a:pt x="71162" y="2162"/>
                      <a:pt x="71162" y="2162"/>
                      <a:pt x="69767" y="2162"/>
                    </a:cubicBezTo>
                    <a:cubicBezTo>
                      <a:pt x="69767" y="3243"/>
                      <a:pt x="69767" y="3243"/>
                      <a:pt x="68372" y="3243"/>
                    </a:cubicBezTo>
                    <a:cubicBezTo>
                      <a:pt x="68372" y="3243"/>
                      <a:pt x="68372" y="3243"/>
                      <a:pt x="68372" y="3243"/>
                    </a:cubicBezTo>
                    <a:cubicBezTo>
                      <a:pt x="68372" y="4324"/>
                      <a:pt x="68372" y="5405"/>
                      <a:pt x="68372" y="5405"/>
                    </a:cubicBezTo>
                    <a:cubicBezTo>
                      <a:pt x="68372" y="6486"/>
                      <a:pt x="66976" y="6486"/>
                      <a:pt x="66976" y="6486"/>
                    </a:cubicBezTo>
                    <a:cubicBezTo>
                      <a:pt x="66976" y="6486"/>
                      <a:pt x="66976" y="6486"/>
                      <a:pt x="65581" y="7567"/>
                    </a:cubicBezTo>
                    <a:cubicBezTo>
                      <a:pt x="65581" y="7567"/>
                      <a:pt x="65581" y="7567"/>
                      <a:pt x="65581" y="7567"/>
                    </a:cubicBezTo>
                    <a:cubicBezTo>
                      <a:pt x="64186" y="7567"/>
                      <a:pt x="64186" y="6486"/>
                      <a:pt x="62790" y="6486"/>
                    </a:cubicBezTo>
                    <a:cubicBezTo>
                      <a:pt x="62790" y="6486"/>
                      <a:pt x="62790" y="6486"/>
                      <a:pt x="62790" y="7567"/>
                    </a:cubicBezTo>
                    <a:cubicBezTo>
                      <a:pt x="62790" y="7567"/>
                      <a:pt x="62790" y="7567"/>
                      <a:pt x="62790" y="7567"/>
                    </a:cubicBezTo>
                    <a:cubicBezTo>
                      <a:pt x="62790" y="8648"/>
                      <a:pt x="62790" y="9729"/>
                      <a:pt x="62790" y="10810"/>
                    </a:cubicBezTo>
                    <a:cubicBezTo>
                      <a:pt x="64186" y="11891"/>
                      <a:pt x="64186" y="12972"/>
                      <a:pt x="64186" y="14054"/>
                    </a:cubicBezTo>
                    <a:cubicBezTo>
                      <a:pt x="64186" y="15135"/>
                      <a:pt x="64186" y="15135"/>
                      <a:pt x="64186" y="15135"/>
                    </a:cubicBezTo>
                    <a:cubicBezTo>
                      <a:pt x="62790" y="15135"/>
                      <a:pt x="62790" y="15135"/>
                      <a:pt x="62790" y="14054"/>
                    </a:cubicBezTo>
                    <a:cubicBezTo>
                      <a:pt x="62790" y="14054"/>
                      <a:pt x="61395" y="14054"/>
                      <a:pt x="61395" y="14054"/>
                    </a:cubicBezTo>
                    <a:cubicBezTo>
                      <a:pt x="61395" y="12972"/>
                      <a:pt x="61395" y="12972"/>
                      <a:pt x="61395" y="12972"/>
                    </a:cubicBezTo>
                    <a:cubicBezTo>
                      <a:pt x="61395" y="12972"/>
                      <a:pt x="61395" y="12972"/>
                      <a:pt x="61395" y="11891"/>
                    </a:cubicBezTo>
                    <a:cubicBezTo>
                      <a:pt x="61395" y="11891"/>
                      <a:pt x="60000" y="11891"/>
                      <a:pt x="60000" y="10810"/>
                    </a:cubicBezTo>
                    <a:cubicBezTo>
                      <a:pt x="60000" y="9729"/>
                      <a:pt x="60000" y="9729"/>
                      <a:pt x="58604" y="8648"/>
                    </a:cubicBezTo>
                    <a:cubicBezTo>
                      <a:pt x="58604" y="7567"/>
                      <a:pt x="58604" y="7567"/>
                      <a:pt x="57209" y="7567"/>
                    </a:cubicBezTo>
                    <a:cubicBezTo>
                      <a:pt x="57209" y="7567"/>
                      <a:pt x="55813" y="7567"/>
                      <a:pt x="55813" y="7567"/>
                    </a:cubicBezTo>
                    <a:cubicBezTo>
                      <a:pt x="55813" y="7567"/>
                      <a:pt x="55813" y="7567"/>
                      <a:pt x="55813" y="8648"/>
                    </a:cubicBezTo>
                    <a:cubicBezTo>
                      <a:pt x="55813" y="9729"/>
                      <a:pt x="55813" y="10810"/>
                      <a:pt x="55813" y="11891"/>
                    </a:cubicBezTo>
                    <a:cubicBezTo>
                      <a:pt x="55813" y="11891"/>
                      <a:pt x="55813" y="11891"/>
                      <a:pt x="54418" y="12972"/>
                    </a:cubicBezTo>
                    <a:cubicBezTo>
                      <a:pt x="54418" y="12972"/>
                      <a:pt x="54418" y="12972"/>
                      <a:pt x="53023" y="12972"/>
                    </a:cubicBezTo>
                    <a:cubicBezTo>
                      <a:pt x="53023" y="12972"/>
                      <a:pt x="53023" y="12972"/>
                      <a:pt x="53023" y="12972"/>
                    </a:cubicBezTo>
                    <a:cubicBezTo>
                      <a:pt x="53023" y="12972"/>
                      <a:pt x="53023" y="12972"/>
                      <a:pt x="53023" y="12972"/>
                    </a:cubicBezTo>
                    <a:cubicBezTo>
                      <a:pt x="51627" y="12972"/>
                      <a:pt x="51627" y="12972"/>
                      <a:pt x="51627" y="12972"/>
                    </a:cubicBezTo>
                    <a:cubicBezTo>
                      <a:pt x="51627" y="11891"/>
                      <a:pt x="53023" y="11891"/>
                      <a:pt x="51627" y="11891"/>
                    </a:cubicBezTo>
                    <a:cubicBezTo>
                      <a:pt x="51627" y="10810"/>
                      <a:pt x="51627" y="9729"/>
                      <a:pt x="51627" y="8648"/>
                    </a:cubicBezTo>
                    <a:cubicBezTo>
                      <a:pt x="51627" y="8648"/>
                      <a:pt x="51627" y="8648"/>
                      <a:pt x="51627" y="8648"/>
                    </a:cubicBezTo>
                    <a:cubicBezTo>
                      <a:pt x="51627" y="8648"/>
                      <a:pt x="51627" y="7567"/>
                      <a:pt x="51627" y="7567"/>
                    </a:cubicBezTo>
                    <a:cubicBezTo>
                      <a:pt x="51627" y="7567"/>
                      <a:pt x="51627" y="7567"/>
                      <a:pt x="50232" y="8648"/>
                    </a:cubicBezTo>
                    <a:cubicBezTo>
                      <a:pt x="50232" y="8648"/>
                      <a:pt x="50232" y="8648"/>
                      <a:pt x="50232" y="9729"/>
                    </a:cubicBezTo>
                    <a:cubicBezTo>
                      <a:pt x="50232" y="9729"/>
                      <a:pt x="50232" y="10810"/>
                      <a:pt x="50232" y="10810"/>
                    </a:cubicBezTo>
                    <a:cubicBezTo>
                      <a:pt x="50232" y="10810"/>
                      <a:pt x="50232" y="11891"/>
                      <a:pt x="48837" y="11891"/>
                    </a:cubicBezTo>
                    <a:cubicBezTo>
                      <a:pt x="48837" y="11891"/>
                      <a:pt x="48837" y="11891"/>
                      <a:pt x="48837" y="11891"/>
                    </a:cubicBezTo>
                    <a:cubicBezTo>
                      <a:pt x="48837" y="11891"/>
                      <a:pt x="48837" y="11891"/>
                      <a:pt x="48837" y="11891"/>
                    </a:cubicBezTo>
                    <a:cubicBezTo>
                      <a:pt x="48837" y="11891"/>
                      <a:pt x="48837" y="11891"/>
                      <a:pt x="48837" y="12972"/>
                    </a:cubicBezTo>
                    <a:cubicBezTo>
                      <a:pt x="48837" y="12972"/>
                      <a:pt x="47441" y="12972"/>
                      <a:pt x="47441" y="12972"/>
                    </a:cubicBezTo>
                    <a:cubicBezTo>
                      <a:pt x="47441" y="12972"/>
                      <a:pt x="47441" y="12972"/>
                      <a:pt x="47441" y="12972"/>
                    </a:cubicBezTo>
                    <a:cubicBezTo>
                      <a:pt x="47441" y="12972"/>
                      <a:pt x="47441" y="12972"/>
                      <a:pt x="47441" y="14054"/>
                    </a:cubicBezTo>
                    <a:cubicBezTo>
                      <a:pt x="47441" y="12972"/>
                      <a:pt x="47441" y="12972"/>
                      <a:pt x="47441" y="12972"/>
                    </a:cubicBezTo>
                    <a:cubicBezTo>
                      <a:pt x="47441" y="12972"/>
                      <a:pt x="47441" y="12972"/>
                      <a:pt x="47441" y="12972"/>
                    </a:cubicBezTo>
                    <a:cubicBezTo>
                      <a:pt x="47441" y="12972"/>
                      <a:pt x="48837" y="12972"/>
                      <a:pt x="48837" y="12972"/>
                    </a:cubicBezTo>
                    <a:cubicBezTo>
                      <a:pt x="48837" y="11891"/>
                      <a:pt x="48837" y="11891"/>
                      <a:pt x="48837" y="11891"/>
                    </a:cubicBezTo>
                    <a:cubicBezTo>
                      <a:pt x="48837" y="11891"/>
                      <a:pt x="48837" y="11891"/>
                      <a:pt x="48837" y="11891"/>
                    </a:cubicBezTo>
                    <a:cubicBezTo>
                      <a:pt x="48837" y="11891"/>
                      <a:pt x="48837" y="11891"/>
                      <a:pt x="48837" y="10810"/>
                    </a:cubicBezTo>
                    <a:cubicBezTo>
                      <a:pt x="48837" y="10810"/>
                      <a:pt x="50232" y="9729"/>
                      <a:pt x="50232" y="9729"/>
                    </a:cubicBezTo>
                    <a:cubicBezTo>
                      <a:pt x="50232" y="8648"/>
                      <a:pt x="50232" y="7567"/>
                      <a:pt x="50232" y="7567"/>
                    </a:cubicBezTo>
                    <a:cubicBezTo>
                      <a:pt x="50232" y="7567"/>
                      <a:pt x="48837" y="6486"/>
                      <a:pt x="48837" y="6486"/>
                    </a:cubicBezTo>
                    <a:cubicBezTo>
                      <a:pt x="48837" y="6486"/>
                      <a:pt x="47441" y="6486"/>
                      <a:pt x="47441" y="7567"/>
                    </a:cubicBezTo>
                    <a:cubicBezTo>
                      <a:pt x="46046" y="7567"/>
                      <a:pt x="44651" y="7567"/>
                      <a:pt x="43255" y="7567"/>
                    </a:cubicBezTo>
                    <a:cubicBezTo>
                      <a:pt x="41860" y="7567"/>
                      <a:pt x="40465" y="7567"/>
                      <a:pt x="39069" y="8648"/>
                    </a:cubicBezTo>
                    <a:cubicBezTo>
                      <a:pt x="39069" y="8648"/>
                      <a:pt x="37674" y="8648"/>
                      <a:pt x="37674" y="8648"/>
                    </a:cubicBezTo>
                    <a:cubicBezTo>
                      <a:pt x="37674" y="9729"/>
                      <a:pt x="37674" y="9729"/>
                      <a:pt x="37674" y="9729"/>
                    </a:cubicBezTo>
                    <a:cubicBezTo>
                      <a:pt x="37674" y="9729"/>
                      <a:pt x="37674" y="9729"/>
                      <a:pt x="37674" y="9729"/>
                    </a:cubicBezTo>
                    <a:cubicBezTo>
                      <a:pt x="37674" y="9729"/>
                      <a:pt x="37674" y="9729"/>
                      <a:pt x="37674" y="9729"/>
                    </a:cubicBezTo>
                    <a:cubicBezTo>
                      <a:pt x="37674" y="9729"/>
                      <a:pt x="37674" y="9729"/>
                      <a:pt x="36279" y="8648"/>
                    </a:cubicBezTo>
                    <a:cubicBezTo>
                      <a:pt x="36279" y="8648"/>
                      <a:pt x="36279" y="8648"/>
                      <a:pt x="34883" y="9729"/>
                    </a:cubicBezTo>
                    <a:cubicBezTo>
                      <a:pt x="34883" y="9729"/>
                      <a:pt x="33488" y="9729"/>
                      <a:pt x="33488" y="10810"/>
                    </a:cubicBezTo>
                    <a:cubicBezTo>
                      <a:pt x="33488" y="10810"/>
                      <a:pt x="33488" y="10810"/>
                      <a:pt x="33488" y="10810"/>
                    </a:cubicBezTo>
                    <a:cubicBezTo>
                      <a:pt x="33488" y="11891"/>
                      <a:pt x="33488" y="11891"/>
                      <a:pt x="33488" y="12972"/>
                    </a:cubicBezTo>
                    <a:cubicBezTo>
                      <a:pt x="33488" y="12972"/>
                      <a:pt x="32093" y="12972"/>
                      <a:pt x="32093" y="14054"/>
                    </a:cubicBezTo>
                    <a:cubicBezTo>
                      <a:pt x="32093" y="14054"/>
                      <a:pt x="32093" y="14054"/>
                      <a:pt x="32093" y="14054"/>
                    </a:cubicBezTo>
                    <a:cubicBezTo>
                      <a:pt x="30697" y="14054"/>
                      <a:pt x="30697" y="15135"/>
                      <a:pt x="30697" y="14054"/>
                    </a:cubicBezTo>
                    <a:cubicBezTo>
                      <a:pt x="29302" y="14054"/>
                      <a:pt x="29302" y="14054"/>
                      <a:pt x="27906" y="14054"/>
                    </a:cubicBezTo>
                    <a:cubicBezTo>
                      <a:pt x="26511" y="14054"/>
                      <a:pt x="25116" y="14054"/>
                      <a:pt x="25116" y="15135"/>
                    </a:cubicBezTo>
                    <a:cubicBezTo>
                      <a:pt x="23720" y="16216"/>
                      <a:pt x="23720" y="16216"/>
                      <a:pt x="22325" y="16216"/>
                    </a:cubicBezTo>
                    <a:cubicBezTo>
                      <a:pt x="22325" y="16216"/>
                      <a:pt x="20930" y="16216"/>
                      <a:pt x="20930" y="17297"/>
                    </a:cubicBezTo>
                    <a:cubicBezTo>
                      <a:pt x="19534" y="17297"/>
                      <a:pt x="19534" y="18378"/>
                      <a:pt x="18139" y="19459"/>
                    </a:cubicBezTo>
                    <a:cubicBezTo>
                      <a:pt x="18139" y="19459"/>
                      <a:pt x="18139" y="20540"/>
                      <a:pt x="19534" y="20540"/>
                    </a:cubicBezTo>
                    <a:cubicBezTo>
                      <a:pt x="20930" y="20540"/>
                      <a:pt x="20930"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2702"/>
                      <a:pt x="22325" y="22702"/>
                    </a:cubicBezTo>
                    <a:cubicBezTo>
                      <a:pt x="20930" y="22702"/>
                      <a:pt x="20930" y="22702"/>
                      <a:pt x="20930" y="23783"/>
                    </a:cubicBezTo>
                    <a:cubicBezTo>
                      <a:pt x="20930" y="23783"/>
                      <a:pt x="20930" y="23783"/>
                      <a:pt x="20930" y="24864"/>
                    </a:cubicBezTo>
                    <a:cubicBezTo>
                      <a:pt x="19534" y="24864"/>
                      <a:pt x="19534" y="25945"/>
                      <a:pt x="18139" y="25945"/>
                    </a:cubicBezTo>
                    <a:cubicBezTo>
                      <a:pt x="18139" y="25945"/>
                      <a:pt x="16744" y="27027"/>
                      <a:pt x="16744" y="25945"/>
                    </a:cubicBezTo>
                    <a:cubicBezTo>
                      <a:pt x="15348" y="25945"/>
                      <a:pt x="13953" y="25945"/>
                      <a:pt x="12558" y="25945"/>
                    </a:cubicBezTo>
                    <a:cubicBezTo>
                      <a:pt x="12558" y="25945"/>
                      <a:pt x="11162" y="25945"/>
                      <a:pt x="11162" y="25945"/>
                    </a:cubicBezTo>
                    <a:cubicBezTo>
                      <a:pt x="9767" y="27027"/>
                      <a:pt x="9767" y="27027"/>
                      <a:pt x="8372" y="27027"/>
                    </a:cubicBezTo>
                    <a:cubicBezTo>
                      <a:pt x="6976" y="27027"/>
                      <a:pt x="5581" y="28108"/>
                      <a:pt x="4186" y="28108"/>
                    </a:cubicBezTo>
                    <a:cubicBezTo>
                      <a:pt x="2790" y="28108"/>
                      <a:pt x="1395" y="28108"/>
                      <a:pt x="1395" y="29189"/>
                    </a:cubicBezTo>
                    <a:cubicBezTo>
                      <a:pt x="0" y="30270"/>
                      <a:pt x="0" y="30270"/>
                      <a:pt x="1395" y="31351"/>
                    </a:cubicBezTo>
                    <a:cubicBezTo>
                      <a:pt x="1395" y="32432"/>
                      <a:pt x="2790" y="32432"/>
                      <a:pt x="2790" y="33513"/>
                    </a:cubicBezTo>
                    <a:cubicBezTo>
                      <a:pt x="2790" y="33513"/>
                      <a:pt x="2790" y="33513"/>
                      <a:pt x="2790" y="33513"/>
                    </a:cubicBezTo>
                    <a:cubicBezTo>
                      <a:pt x="2790" y="33513"/>
                      <a:pt x="2790" y="33513"/>
                      <a:pt x="4186" y="33513"/>
                    </a:cubicBezTo>
                    <a:cubicBezTo>
                      <a:pt x="4186" y="33513"/>
                      <a:pt x="2790" y="33513"/>
                      <a:pt x="2790" y="33513"/>
                    </a:cubicBezTo>
                    <a:cubicBezTo>
                      <a:pt x="2790" y="33513"/>
                      <a:pt x="2790" y="33513"/>
                      <a:pt x="2790" y="33513"/>
                    </a:cubicBezTo>
                    <a:cubicBezTo>
                      <a:pt x="2790" y="33513"/>
                      <a:pt x="2790" y="33513"/>
                      <a:pt x="2790" y="33513"/>
                    </a:cubicBezTo>
                    <a:cubicBezTo>
                      <a:pt x="2790" y="33513"/>
                      <a:pt x="2790" y="33513"/>
                      <a:pt x="2790" y="33513"/>
                    </a:cubicBezTo>
                    <a:cubicBezTo>
                      <a:pt x="2790" y="34594"/>
                      <a:pt x="4186" y="34594"/>
                      <a:pt x="4186" y="34594"/>
                    </a:cubicBezTo>
                    <a:cubicBezTo>
                      <a:pt x="4186" y="35675"/>
                      <a:pt x="4186" y="35675"/>
                      <a:pt x="5581" y="35675"/>
                    </a:cubicBezTo>
                    <a:cubicBezTo>
                      <a:pt x="5581" y="35675"/>
                      <a:pt x="6976" y="35675"/>
                      <a:pt x="6976" y="35675"/>
                    </a:cubicBezTo>
                    <a:cubicBezTo>
                      <a:pt x="8372" y="35675"/>
                      <a:pt x="8372" y="35675"/>
                      <a:pt x="9767" y="35675"/>
                    </a:cubicBezTo>
                    <a:cubicBezTo>
                      <a:pt x="9767" y="35675"/>
                      <a:pt x="9767" y="35675"/>
                      <a:pt x="9767" y="35675"/>
                    </a:cubicBezTo>
                    <a:cubicBezTo>
                      <a:pt x="9767" y="35675"/>
                      <a:pt x="9767" y="35675"/>
                      <a:pt x="9767" y="36756"/>
                    </a:cubicBezTo>
                    <a:cubicBezTo>
                      <a:pt x="9767" y="36756"/>
                      <a:pt x="9767" y="36756"/>
                      <a:pt x="9767" y="36756"/>
                    </a:cubicBezTo>
                    <a:cubicBezTo>
                      <a:pt x="9767" y="36756"/>
                      <a:pt x="9767" y="36756"/>
                      <a:pt x="8372" y="36756"/>
                    </a:cubicBezTo>
                    <a:cubicBezTo>
                      <a:pt x="6976" y="36756"/>
                      <a:pt x="5581" y="35675"/>
                      <a:pt x="5581" y="36756"/>
                    </a:cubicBezTo>
                    <a:cubicBezTo>
                      <a:pt x="4186" y="36756"/>
                      <a:pt x="4186" y="36756"/>
                      <a:pt x="2790" y="36756"/>
                    </a:cubicBezTo>
                    <a:cubicBezTo>
                      <a:pt x="2790" y="36756"/>
                      <a:pt x="1395" y="36756"/>
                      <a:pt x="1395" y="36756"/>
                    </a:cubicBezTo>
                    <a:cubicBezTo>
                      <a:pt x="0" y="37837"/>
                      <a:pt x="0" y="38918"/>
                      <a:pt x="0" y="38918"/>
                    </a:cubicBezTo>
                    <a:cubicBezTo>
                      <a:pt x="1395" y="40000"/>
                      <a:pt x="1395" y="40000"/>
                      <a:pt x="2790" y="41081"/>
                    </a:cubicBezTo>
                    <a:cubicBezTo>
                      <a:pt x="2790" y="41081"/>
                      <a:pt x="2790" y="41081"/>
                      <a:pt x="2790" y="41081"/>
                    </a:cubicBezTo>
                    <a:cubicBezTo>
                      <a:pt x="2790" y="41081"/>
                      <a:pt x="1395" y="41081"/>
                      <a:pt x="1395" y="42162"/>
                    </a:cubicBezTo>
                    <a:cubicBezTo>
                      <a:pt x="1395" y="42162"/>
                      <a:pt x="1395" y="42162"/>
                      <a:pt x="1395" y="42162"/>
                    </a:cubicBezTo>
                    <a:cubicBezTo>
                      <a:pt x="1395" y="43243"/>
                      <a:pt x="2790" y="44324"/>
                      <a:pt x="4186" y="45405"/>
                    </a:cubicBezTo>
                    <a:cubicBezTo>
                      <a:pt x="4186" y="45405"/>
                      <a:pt x="5581" y="45405"/>
                      <a:pt x="5581" y="44324"/>
                    </a:cubicBezTo>
                    <a:cubicBezTo>
                      <a:pt x="5581" y="44324"/>
                      <a:pt x="6976" y="44324"/>
                      <a:pt x="6976" y="44324"/>
                    </a:cubicBezTo>
                    <a:cubicBezTo>
                      <a:pt x="6976" y="44324"/>
                      <a:pt x="8372" y="44324"/>
                      <a:pt x="8372" y="45405"/>
                    </a:cubicBezTo>
                    <a:cubicBezTo>
                      <a:pt x="8372" y="45405"/>
                      <a:pt x="8372" y="45405"/>
                      <a:pt x="8372" y="45405"/>
                    </a:cubicBezTo>
                    <a:cubicBezTo>
                      <a:pt x="9767" y="44324"/>
                      <a:pt x="11162" y="45405"/>
                      <a:pt x="12558" y="45405"/>
                    </a:cubicBezTo>
                    <a:cubicBezTo>
                      <a:pt x="12558" y="45405"/>
                      <a:pt x="12558" y="45405"/>
                      <a:pt x="13953" y="45405"/>
                    </a:cubicBezTo>
                    <a:cubicBezTo>
                      <a:pt x="15348" y="45405"/>
                      <a:pt x="16744" y="45405"/>
                      <a:pt x="16744" y="46486"/>
                    </a:cubicBezTo>
                    <a:cubicBezTo>
                      <a:pt x="18139" y="47567"/>
                      <a:pt x="19534" y="47567"/>
                      <a:pt x="20930" y="48648"/>
                    </a:cubicBezTo>
                    <a:cubicBezTo>
                      <a:pt x="20930" y="48648"/>
                      <a:pt x="20930" y="48648"/>
                      <a:pt x="20930" y="48648"/>
                    </a:cubicBezTo>
                    <a:cubicBezTo>
                      <a:pt x="20930" y="49729"/>
                      <a:pt x="20930" y="49729"/>
                      <a:pt x="20930" y="49729"/>
                    </a:cubicBezTo>
                    <a:cubicBezTo>
                      <a:pt x="20930" y="50810"/>
                      <a:pt x="20930" y="50810"/>
                      <a:pt x="20930" y="50810"/>
                    </a:cubicBezTo>
                    <a:cubicBezTo>
                      <a:pt x="20930" y="51891"/>
                      <a:pt x="20930" y="52972"/>
                      <a:pt x="20930" y="52972"/>
                    </a:cubicBezTo>
                    <a:cubicBezTo>
                      <a:pt x="20930" y="52972"/>
                      <a:pt x="22325" y="54054"/>
                      <a:pt x="22325" y="54054"/>
                    </a:cubicBezTo>
                    <a:cubicBezTo>
                      <a:pt x="22325" y="54054"/>
                      <a:pt x="22325" y="55135"/>
                      <a:pt x="20930" y="55135"/>
                    </a:cubicBezTo>
                    <a:cubicBezTo>
                      <a:pt x="20930" y="55135"/>
                      <a:pt x="20930" y="55135"/>
                      <a:pt x="20930" y="56216"/>
                    </a:cubicBezTo>
                    <a:cubicBezTo>
                      <a:pt x="20930" y="56216"/>
                      <a:pt x="22325" y="56216"/>
                      <a:pt x="22325" y="56216"/>
                    </a:cubicBezTo>
                    <a:cubicBezTo>
                      <a:pt x="22325" y="56216"/>
                      <a:pt x="22325" y="56216"/>
                      <a:pt x="22325" y="56216"/>
                    </a:cubicBezTo>
                    <a:cubicBezTo>
                      <a:pt x="22325" y="56216"/>
                      <a:pt x="22325" y="57297"/>
                      <a:pt x="22325" y="57297"/>
                    </a:cubicBezTo>
                    <a:cubicBezTo>
                      <a:pt x="22325" y="57297"/>
                      <a:pt x="22325" y="57297"/>
                      <a:pt x="22325" y="58378"/>
                    </a:cubicBezTo>
                    <a:cubicBezTo>
                      <a:pt x="22325" y="58378"/>
                      <a:pt x="22325" y="58378"/>
                      <a:pt x="22325" y="58378"/>
                    </a:cubicBezTo>
                    <a:cubicBezTo>
                      <a:pt x="22325" y="58378"/>
                      <a:pt x="22325" y="59459"/>
                      <a:pt x="22325" y="59459"/>
                    </a:cubicBezTo>
                    <a:cubicBezTo>
                      <a:pt x="22325" y="59459"/>
                      <a:pt x="22325" y="59459"/>
                      <a:pt x="22325" y="60540"/>
                    </a:cubicBezTo>
                    <a:cubicBezTo>
                      <a:pt x="22325" y="60540"/>
                      <a:pt x="22325" y="61621"/>
                      <a:pt x="22325" y="61621"/>
                    </a:cubicBezTo>
                    <a:cubicBezTo>
                      <a:pt x="22325" y="62702"/>
                      <a:pt x="22325" y="62702"/>
                      <a:pt x="22325" y="63783"/>
                    </a:cubicBezTo>
                    <a:cubicBezTo>
                      <a:pt x="22325" y="63783"/>
                      <a:pt x="22325" y="63783"/>
                      <a:pt x="22325" y="63783"/>
                    </a:cubicBezTo>
                    <a:cubicBezTo>
                      <a:pt x="22325" y="63783"/>
                      <a:pt x="22325" y="63783"/>
                      <a:pt x="22325" y="63783"/>
                    </a:cubicBezTo>
                    <a:cubicBezTo>
                      <a:pt x="23720" y="64864"/>
                      <a:pt x="23720" y="64864"/>
                      <a:pt x="22325" y="64864"/>
                    </a:cubicBezTo>
                    <a:cubicBezTo>
                      <a:pt x="22325" y="64864"/>
                      <a:pt x="20930" y="64864"/>
                      <a:pt x="20930" y="65945"/>
                    </a:cubicBezTo>
                    <a:cubicBezTo>
                      <a:pt x="20930" y="65945"/>
                      <a:pt x="20930" y="65945"/>
                      <a:pt x="20930" y="65945"/>
                    </a:cubicBezTo>
                    <a:cubicBezTo>
                      <a:pt x="20930" y="65945"/>
                      <a:pt x="22325" y="65945"/>
                      <a:pt x="20930" y="67027"/>
                    </a:cubicBezTo>
                    <a:cubicBezTo>
                      <a:pt x="20930" y="67027"/>
                      <a:pt x="20930" y="67027"/>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9189"/>
                    </a:cubicBezTo>
                    <a:cubicBezTo>
                      <a:pt x="20930" y="69189"/>
                      <a:pt x="20930" y="69189"/>
                      <a:pt x="20930" y="69189"/>
                    </a:cubicBezTo>
                    <a:cubicBezTo>
                      <a:pt x="20930" y="69189"/>
                      <a:pt x="20930" y="69189"/>
                      <a:pt x="20930" y="69189"/>
                    </a:cubicBezTo>
                    <a:cubicBezTo>
                      <a:pt x="20930" y="69189"/>
                      <a:pt x="20930" y="69189"/>
                      <a:pt x="20930" y="69189"/>
                    </a:cubicBezTo>
                    <a:cubicBezTo>
                      <a:pt x="20930" y="69189"/>
                      <a:pt x="19534" y="70270"/>
                      <a:pt x="19534" y="70270"/>
                    </a:cubicBezTo>
                    <a:cubicBezTo>
                      <a:pt x="19534" y="71351"/>
                      <a:pt x="19534" y="71351"/>
                      <a:pt x="19534" y="71351"/>
                    </a:cubicBezTo>
                    <a:cubicBezTo>
                      <a:pt x="20930" y="72432"/>
                      <a:pt x="22325" y="72432"/>
                      <a:pt x="23720" y="72432"/>
                    </a:cubicBezTo>
                    <a:cubicBezTo>
                      <a:pt x="23720" y="71351"/>
                      <a:pt x="23720" y="71351"/>
                      <a:pt x="23720" y="71351"/>
                    </a:cubicBezTo>
                    <a:cubicBezTo>
                      <a:pt x="23720"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6511" y="71351"/>
                      <a:pt x="26511" y="71351"/>
                    </a:cubicBezTo>
                    <a:cubicBezTo>
                      <a:pt x="26511" y="72432"/>
                      <a:pt x="25116" y="72432"/>
                      <a:pt x="25116" y="72432"/>
                    </a:cubicBezTo>
                    <a:cubicBezTo>
                      <a:pt x="25116" y="72432"/>
                      <a:pt x="25116" y="72432"/>
                      <a:pt x="23720" y="73513"/>
                    </a:cubicBezTo>
                    <a:cubicBezTo>
                      <a:pt x="23720" y="73513"/>
                      <a:pt x="23720" y="73513"/>
                      <a:pt x="25116" y="73513"/>
                    </a:cubicBezTo>
                    <a:cubicBezTo>
                      <a:pt x="25116" y="73513"/>
                      <a:pt x="25116" y="74594"/>
                      <a:pt x="25116" y="74594"/>
                    </a:cubicBezTo>
                    <a:cubicBezTo>
                      <a:pt x="26511" y="74594"/>
                      <a:pt x="26511" y="74594"/>
                      <a:pt x="25116" y="74594"/>
                    </a:cubicBezTo>
                    <a:cubicBezTo>
                      <a:pt x="25116" y="75675"/>
                      <a:pt x="25116" y="75675"/>
                      <a:pt x="25116" y="75675"/>
                    </a:cubicBezTo>
                    <a:cubicBezTo>
                      <a:pt x="25116" y="75675"/>
                      <a:pt x="25116" y="75675"/>
                      <a:pt x="25116" y="75675"/>
                    </a:cubicBezTo>
                    <a:cubicBezTo>
                      <a:pt x="25116" y="75675"/>
                      <a:pt x="25116" y="75675"/>
                      <a:pt x="25116" y="75675"/>
                    </a:cubicBezTo>
                    <a:cubicBezTo>
                      <a:pt x="26511" y="75675"/>
                      <a:pt x="26511" y="76756"/>
                      <a:pt x="26511" y="76756"/>
                    </a:cubicBezTo>
                    <a:cubicBezTo>
                      <a:pt x="26511" y="76756"/>
                      <a:pt x="26511" y="76756"/>
                      <a:pt x="26511" y="76756"/>
                    </a:cubicBezTo>
                    <a:cubicBezTo>
                      <a:pt x="26511" y="76756"/>
                      <a:pt x="26511" y="76756"/>
                      <a:pt x="26511" y="76756"/>
                    </a:cubicBezTo>
                    <a:cubicBezTo>
                      <a:pt x="26511" y="76756"/>
                      <a:pt x="25116" y="76756"/>
                      <a:pt x="25116" y="75675"/>
                    </a:cubicBezTo>
                    <a:cubicBezTo>
                      <a:pt x="25116" y="75675"/>
                      <a:pt x="25116" y="75675"/>
                      <a:pt x="25116" y="75675"/>
                    </a:cubicBezTo>
                    <a:cubicBezTo>
                      <a:pt x="25116" y="75675"/>
                      <a:pt x="25116" y="75675"/>
                      <a:pt x="25116" y="75675"/>
                    </a:cubicBezTo>
                    <a:cubicBezTo>
                      <a:pt x="25116" y="75675"/>
                      <a:pt x="23720" y="75675"/>
                      <a:pt x="22325" y="75675"/>
                    </a:cubicBezTo>
                    <a:cubicBezTo>
                      <a:pt x="22325" y="75675"/>
                      <a:pt x="22325" y="74594"/>
                      <a:pt x="20930" y="74594"/>
                    </a:cubicBezTo>
                    <a:cubicBezTo>
                      <a:pt x="20930" y="74594"/>
                      <a:pt x="19534" y="75675"/>
                      <a:pt x="19534" y="75675"/>
                    </a:cubicBezTo>
                    <a:cubicBezTo>
                      <a:pt x="19534" y="75675"/>
                      <a:pt x="19534" y="75675"/>
                      <a:pt x="19534" y="75675"/>
                    </a:cubicBezTo>
                    <a:cubicBezTo>
                      <a:pt x="19534" y="76756"/>
                      <a:pt x="19534" y="76756"/>
                      <a:pt x="19534" y="76756"/>
                    </a:cubicBezTo>
                    <a:cubicBezTo>
                      <a:pt x="19534" y="76756"/>
                      <a:pt x="19534" y="76756"/>
                      <a:pt x="19534" y="77837"/>
                    </a:cubicBezTo>
                    <a:cubicBezTo>
                      <a:pt x="18139" y="77837"/>
                      <a:pt x="18139" y="77837"/>
                      <a:pt x="18139" y="77837"/>
                    </a:cubicBezTo>
                    <a:cubicBezTo>
                      <a:pt x="18139" y="78918"/>
                      <a:pt x="18139" y="78918"/>
                      <a:pt x="18139" y="80000"/>
                    </a:cubicBezTo>
                    <a:cubicBezTo>
                      <a:pt x="18139" y="81081"/>
                      <a:pt x="18139" y="81081"/>
                      <a:pt x="19534" y="82162"/>
                    </a:cubicBezTo>
                    <a:cubicBezTo>
                      <a:pt x="19534" y="82162"/>
                      <a:pt x="19534" y="82162"/>
                      <a:pt x="19534" y="82162"/>
                    </a:cubicBezTo>
                    <a:cubicBezTo>
                      <a:pt x="20930" y="82162"/>
                      <a:pt x="22325" y="82162"/>
                      <a:pt x="23720" y="82162"/>
                    </a:cubicBezTo>
                    <a:cubicBezTo>
                      <a:pt x="23720" y="82162"/>
                      <a:pt x="25116" y="81081"/>
                      <a:pt x="23720" y="80000"/>
                    </a:cubicBezTo>
                    <a:cubicBezTo>
                      <a:pt x="23720" y="80000"/>
                      <a:pt x="23720" y="80000"/>
                      <a:pt x="23720" y="80000"/>
                    </a:cubicBezTo>
                    <a:cubicBezTo>
                      <a:pt x="22325" y="80000"/>
                      <a:pt x="22325" y="78918"/>
                      <a:pt x="22325" y="78918"/>
                    </a:cubicBezTo>
                    <a:cubicBezTo>
                      <a:pt x="22325" y="78918"/>
                      <a:pt x="22325" y="78918"/>
                      <a:pt x="22325" y="78918"/>
                    </a:cubicBezTo>
                    <a:cubicBezTo>
                      <a:pt x="22325" y="77837"/>
                      <a:pt x="22325" y="77837"/>
                      <a:pt x="22325" y="77837"/>
                    </a:cubicBezTo>
                    <a:cubicBezTo>
                      <a:pt x="22325" y="78918"/>
                      <a:pt x="22325" y="78918"/>
                      <a:pt x="22325" y="78918"/>
                    </a:cubicBezTo>
                    <a:cubicBezTo>
                      <a:pt x="22325" y="78918"/>
                      <a:pt x="22325" y="78918"/>
                      <a:pt x="22325" y="78918"/>
                    </a:cubicBezTo>
                    <a:cubicBezTo>
                      <a:pt x="23720" y="78918"/>
                      <a:pt x="25116" y="80000"/>
                      <a:pt x="27906" y="80000"/>
                    </a:cubicBezTo>
                    <a:cubicBezTo>
                      <a:pt x="27906" y="80000"/>
                      <a:pt x="27906" y="80000"/>
                      <a:pt x="27906" y="80000"/>
                    </a:cubicBezTo>
                    <a:cubicBezTo>
                      <a:pt x="27906" y="81081"/>
                      <a:pt x="26511" y="81081"/>
                      <a:pt x="26511" y="81081"/>
                    </a:cubicBezTo>
                    <a:cubicBezTo>
                      <a:pt x="26511" y="81081"/>
                      <a:pt x="26511" y="81081"/>
                      <a:pt x="26511" y="81081"/>
                    </a:cubicBezTo>
                    <a:cubicBezTo>
                      <a:pt x="26511" y="81081"/>
                      <a:pt x="26511" y="81081"/>
                      <a:pt x="26511" y="81081"/>
                    </a:cubicBezTo>
                    <a:cubicBezTo>
                      <a:pt x="26511" y="81081"/>
                      <a:pt x="26511" y="81081"/>
                      <a:pt x="26511" y="81081"/>
                    </a:cubicBezTo>
                    <a:cubicBezTo>
                      <a:pt x="26511" y="81081"/>
                      <a:pt x="26511" y="82162"/>
                      <a:pt x="26511" y="82162"/>
                    </a:cubicBezTo>
                    <a:cubicBezTo>
                      <a:pt x="26511" y="82162"/>
                      <a:pt x="26511" y="82162"/>
                      <a:pt x="26511" y="83243"/>
                    </a:cubicBezTo>
                    <a:cubicBezTo>
                      <a:pt x="26511" y="83243"/>
                      <a:pt x="26511" y="83243"/>
                      <a:pt x="25116" y="83243"/>
                    </a:cubicBezTo>
                    <a:cubicBezTo>
                      <a:pt x="25116" y="83243"/>
                      <a:pt x="25116" y="83243"/>
                      <a:pt x="25116" y="84324"/>
                    </a:cubicBezTo>
                    <a:cubicBezTo>
                      <a:pt x="25116" y="85405"/>
                      <a:pt x="23720" y="85405"/>
                      <a:pt x="22325" y="85405"/>
                    </a:cubicBezTo>
                    <a:cubicBezTo>
                      <a:pt x="22325" y="85405"/>
                      <a:pt x="20930" y="85405"/>
                      <a:pt x="20930" y="85405"/>
                    </a:cubicBezTo>
                    <a:cubicBezTo>
                      <a:pt x="20930" y="86486"/>
                      <a:pt x="20930" y="86486"/>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6486"/>
                      <a:pt x="20930" y="86486"/>
                      <a:pt x="20930" y="86486"/>
                    </a:cubicBezTo>
                    <a:cubicBezTo>
                      <a:pt x="19534" y="86486"/>
                      <a:pt x="19534" y="86486"/>
                      <a:pt x="19534" y="87567"/>
                    </a:cubicBezTo>
                    <a:cubicBezTo>
                      <a:pt x="19534" y="87567"/>
                      <a:pt x="19534" y="87567"/>
                      <a:pt x="18139" y="87567"/>
                    </a:cubicBezTo>
                    <a:cubicBezTo>
                      <a:pt x="18139" y="88648"/>
                      <a:pt x="18139" y="88648"/>
                      <a:pt x="18139" y="89729"/>
                    </a:cubicBezTo>
                    <a:cubicBezTo>
                      <a:pt x="16744" y="89729"/>
                      <a:pt x="16744" y="89729"/>
                      <a:pt x="16744" y="90810"/>
                    </a:cubicBezTo>
                    <a:cubicBezTo>
                      <a:pt x="16744" y="90810"/>
                      <a:pt x="16744" y="90810"/>
                      <a:pt x="16744" y="91891"/>
                    </a:cubicBezTo>
                    <a:cubicBezTo>
                      <a:pt x="16744" y="91891"/>
                      <a:pt x="16744" y="91891"/>
                      <a:pt x="16744" y="92972"/>
                    </a:cubicBezTo>
                    <a:cubicBezTo>
                      <a:pt x="16744" y="92972"/>
                      <a:pt x="16744"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6744" y="92972"/>
                      <a:pt x="16744" y="94054"/>
                      <a:pt x="16744" y="94054"/>
                    </a:cubicBezTo>
                    <a:cubicBezTo>
                      <a:pt x="15348" y="95135"/>
                      <a:pt x="15348" y="95135"/>
                      <a:pt x="16744" y="96216"/>
                    </a:cubicBezTo>
                    <a:cubicBezTo>
                      <a:pt x="16744" y="96216"/>
                      <a:pt x="16744" y="96216"/>
                      <a:pt x="16744" y="97297"/>
                    </a:cubicBezTo>
                    <a:cubicBezTo>
                      <a:pt x="16744" y="97297"/>
                      <a:pt x="16744" y="97297"/>
                      <a:pt x="16744" y="98378"/>
                    </a:cubicBezTo>
                    <a:cubicBezTo>
                      <a:pt x="16744" y="99459"/>
                      <a:pt x="18139" y="100540"/>
                      <a:pt x="18139" y="101621"/>
                    </a:cubicBezTo>
                    <a:cubicBezTo>
                      <a:pt x="16744" y="101621"/>
                      <a:pt x="18139" y="102702"/>
                      <a:pt x="18139" y="102702"/>
                    </a:cubicBezTo>
                    <a:cubicBezTo>
                      <a:pt x="18139" y="102702"/>
                      <a:pt x="18139" y="102702"/>
                      <a:pt x="18139" y="102702"/>
                    </a:cubicBezTo>
                    <a:cubicBezTo>
                      <a:pt x="19534" y="102702"/>
                      <a:pt x="19534" y="102702"/>
                      <a:pt x="20930" y="102702"/>
                    </a:cubicBezTo>
                    <a:cubicBezTo>
                      <a:pt x="20930" y="102702"/>
                      <a:pt x="20930" y="102702"/>
                      <a:pt x="20930" y="102702"/>
                    </a:cubicBezTo>
                    <a:cubicBezTo>
                      <a:pt x="20930" y="101621"/>
                      <a:pt x="20930" y="101621"/>
                      <a:pt x="20930" y="101621"/>
                    </a:cubicBezTo>
                    <a:cubicBezTo>
                      <a:pt x="20930" y="101621"/>
                      <a:pt x="20930" y="101621"/>
                      <a:pt x="20930" y="101621"/>
                    </a:cubicBezTo>
                    <a:cubicBezTo>
                      <a:pt x="20930" y="102702"/>
                      <a:pt x="20930" y="102702"/>
                      <a:pt x="20930" y="101621"/>
                    </a:cubicBezTo>
                    <a:cubicBezTo>
                      <a:pt x="20930" y="102702"/>
                      <a:pt x="20930" y="102702"/>
                      <a:pt x="20930" y="102702"/>
                    </a:cubicBezTo>
                    <a:cubicBezTo>
                      <a:pt x="20930" y="102702"/>
                      <a:pt x="20930" y="102702"/>
                      <a:pt x="20930" y="102702"/>
                    </a:cubicBezTo>
                    <a:cubicBezTo>
                      <a:pt x="19534" y="102702"/>
                      <a:pt x="19534" y="102702"/>
                      <a:pt x="19534" y="103783"/>
                    </a:cubicBezTo>
                    <a:cubicBezTo>
                      <a:pt x="18139" y="103783"/>
                      <a:pt x="18139" y="104864"/>
                      <a:pt x="18139" y="104864"/>
                    </a:cubicBezTo>
                    <a:cubicBezTo>
                      <a:pt x="18139" y="105945"/>
                      <a:pt x="18139" y="107027"/>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20930" y="108108"/>
                      <a:pt x="20930" y="109189"/>
                      <a:pt x="19534" y="109189"/>
                    </a:cubicBezTo>
                    <a:cubicBezTo>
                      <a:pt x="19534" y="109189"/>
                      <a:pt x="19534" y="110270"/>
                      <a:pt x="19534" y="110270"/>
                    </a:cubicBezTo>
                    <a:cubicBezTo>
                      <a:pt x="20930" y="110270"/>
                      <a:pt x="20930" y="111351"/>
                      <a:pt x="20930" y="112432"/>
                    </a:cubicBezTo>
                    <a:cubicBezTo>
                      <a:pt x="20930" y="112432"/>
                      <a:pt x="20930" y="113513"/>
                      <a:pt x="20930" y="113513"/>
                    </a:cubicBezTo>
                    <a:cubicBezTo>
                      <a:pt x="20930" y="113513"/>
                      <a:pt x="20930" y="113513"/>
                      <a:pt x="20930" y="113513"/>
                    </a:cubicBezTo>
                    <a:cubicBezTo>
                      <a:pt x="20930" y="114594"/>
                      <a:pt x="22325" y="114594"/>
                      <a:pt x="22325" y="115675"/>
                    </a:cubicBezTo>
                    <a:cubicBezTo>
                      <a:pt x="23720" y="115675"/>
                      <a:pt x="23720" y="115675"/>
                      <a:pt x="23720" y="116756"/>
                    </a:cubicBezTo>
                    <a:cubicBezTo>
                      <a:pt x="23720" y="116756"/>
                      <a:pt x="23720" y="116756"/>
                      <a:pt x="25116" y="116756"/>
                    </a:cubicBezTo>
                    <a:cubicBezTo>
                      <a:pt x="25116" y="116756"/>
                      <a:pt x="26511" y="116756"/>
                      <a:pt x="26511" y="116756"/>
                    </a:cubicBezTo>
                    <a:cubicBezTo>
                      <a:pt x="26511" y="116756"/>
                      <a:pt x="27906" y="116756"/>
                      <a:pt x="27906" y="115675"/>
                    </a:cubicBezTo>
                    <a:cubicBezTo>
                      <a:pt x="27906" y="115675"/>
                      <a:pt x="29302" y="116756"/>
                      <a:pt x="29302" y="116756"/>
                    </a:cubicBezTo>
                    <a:cubicBezTo>
                      <a:pt x="29302" y="117837"/>
                      <a:pt x="29302" y="117837"/>
                      <a:pt x="29302" y="118918"/>
                    </a:cubicBezTo>
                    <a:cubicBezTo>
                      <a:pt x="30697" y="118918"/>
                      <a:pt x="30697" y="118918"/>
                      <a:pt x="30697" y="118918"/>
                    </a:cubicBezTo>
                    <a:cubicBezTo>
                      <a:pt x="30697" y="118918"/>
                      <a:pt x="30697" y="120000"/>
                      <a:pt x="30697" y="120000"/>
                    </a:cubicBezTo>
                    <a:cubicBezTo>
                      <a:pt x="32093" y="120000"/>
                      <a:pt x="33488" y="120000"/>
                      <a:pt x="33488" y="120000"/>
                    </a:cubicBezTo>
                    <a:cubicBezTo>
                      <a:pt x="33488" y="120000"/>
                      <a:pt x="34883" y="120000"/>
                      <a:pt x="34883" y="118918"/>
                    </a:cubicBezTo>
                    <a:cubicBezTo>
                      <a:pt x="36279" y="118918"/>
                      <a:pt x="36279" y="116756"/>
                      <a:pt x="36279" y="116756"/>
                    </a:cubicBezTo>
                    <a:cubicBezTo>
                      <a:pt x="36279" y="115675"/>
                      <a:pt x="37674" y="114594"/>
                      <a:pt x="37674" y="114594"/>
                    </a:cubicBezTo>
                    <a:cubicBezTo>
                      <a:pt x="39069" y="113513"/>
                      <a:pt x="39069" y="113513"/>
                      <a:pt x="39069" y="112432"/>
                    </a:cubicBezTo>
                    <a:cubicBezTo>
                      <a:pt x="39069" y="112432"/>
                      <a:pt x="39069" y="111351"/>
                      <a:pt x="39069" y="111351"/>
                    </a:cubicBezTo>
                    <a:cubicBezTo>
                      <a:pt x="39069" y="111351"/>
                      <a:pt x="39069" y="111351"/>
                      <a:pt x="39069" y="111351"/>
                    </a:cubicBezTo>
                    <a:cubicBezTo>
                      <a:pt x="39069" y="111351"/>
                      <a:pt x="39069" y="111351"/>
                      <a:pt x="39069" y="111351"/>
                    </a:cubicBezTo>
                    <a:cubicBezTo>
                      <a:pt x="39069" y="110270"/>
                      <a:pt x="39069" y="110270"/>
                      <a:pt x="39069" y="110270"/>
                    </a:cubicBezTo>
                    <a:cubicBezTo>
                      <a:pt x="39069" y="110270"/>
                      <a:pt x="39069" y="110270"/>
                      <a:pt x="39069" y="110270"/>
                    </a:cubicBezTo>
                    <a:cubicBezTo>
                      <a:pt x="39069" y="110270"/>
                      <a:pt x="39069" y="110270"/>
                      <a:pt x="39069" y="110270"/>
                    </a:cubicBezTo>
                    <a:cubicBezTo>
                      <a:pt x="39069" y="110270"/>
                      <a:pt x="39069" y="110270"/>
                      <a:pt x="39069" y="111351"/>
                    </a:cubicBezTo>
                    <a:cubicBezTo>
                      <a:pt x="39069" y="111351"/>
                      <a:pt x="39069" y="111351"/>
                      <a:pt x="39069" y="111351"/>
                    </a:cubicBezTo>
                    <a:cubicBezTo>
                      <a:pt x="39069" y="111351"/>
                      <a:pt x="39069" y="111351"/>
                      <a:pt x="39069" y="111351"/>
                    </a:cubicBezTo>
                    <a:cubicBezTo>
                      <a:pt x="40465" y="110270"/>
                      <a:pt x="40465" y="110270"/>
                      <a:pt x="40465" y="110270"/>
                    </a:cubicBezTo>
                    <a:cubicBezTo>
                      <a:pt x="41860" y="109189"/>
                      <a:pt x="41860" y="108108"/>
                      <a:pt x="43255" y="107027"/>
                    </a:cubicBezTo>
                    <a:cubicBezTo>
                      <a:pt x="44651" y="107027"/>
                      <a:pt x="44651" y="105945"/>
                      <a:pt x="44651" y="104864"/>
                    </a:cubicBezTo>
                    <a:cubicBezTo>
                      <a:pt x="43255" y="104864"/>
                      <a:pt x="44651" y="103783"/>
                      <a:pt x="44651" y="103783"/>
                    </a:cubicBezTo>
                    <a:cubicBezTo>
                      <a:pt x="44651" y="103783"/>
                      <a:pt x="44651" y="103783"/>
                      <a:pt x="44651" y="103783"/>
                    </a:cubicBezTo>
                    <a:cubicBezTo>
                      <a:pt x="44651" y="103783"/>
                      <a:pt x="46046" y="103783"/>
                      <a:pt x="44651" y="102702"/>
                    </a:cubicBezTo>
                    <a:cubicBezTo>
                      <a:pt x="44651" y="102702"/>
                      <a:pt x="44651" y="102702"/>
                      <a:pt x="44651" y="102702"/>
                    </a:cubicBezTo>
                    <a:cubicBezTo>
                      <a:pt x="44651" y="101621"/>
                      <a:pt x="44651" y="101621"/>
                      <a:pt x="46046" y="101621"/>
                    </a:cubicBezTo>
                    <a:cubicBezTo>
                      <a:pt x="46046" y="101621"/>
                      <a:pt x="47441" y="101621"/>
                      <a:pt x="47441" y="101621"/>
                    </a:cubicBezTo>
                    <a:cubicBezTo>
                      <a:pt x="47441" y="100540"/>
                      <a:pt x="47441" y="100540"/>
                      <a:pt x="48837" y="100540"/>
                    </a:cubicBezTo>
                    <a:cubicBezTo>
                      <a:pt x="50232" y="100540"/>
                      <a:pt x="51627" y="99459"/>
                      <a:pt x="53023" y="99459"/>
                    </a:cubicBezTo>
                    <a:cubicBezTo>
                      <a:pt x="53023" y="100540"/>
                      <a:pt x="53023" y="99459"/>
                      <a:pt x="53023" y="99459"/>
                    </a:cubicBezTo>
                    <a:cubicBezTo>
                      <a:pt x="54418" y="99459"/>
                      <a:pt x="54418" y="99459"/>
                      <a:pt x="54418" y="99459"/>
                    </a:cubicBezTo>
                    <a:cubicBezTo>
                      <a:pt x="55813" y="99459"/>
                      <a:pt x="57209" y="98378"/>
                      <a:pt x="58604" y="97297"/>
                    </a:cubicBezTo>
                    <a:cubicBezTo>
                      <a:pt x="58604" y="97297"/>
                      <a:pt x="60000" y="97297"/>
                      <a:pt x="60000" y="97297"/>
                    </a:cubicBezTo>
                    <a:cubicBezTo>
                      <a:pt x="60000" y="97297"/>
                      <a:pt x="61395" y="97297"/>
                      <a:pt x="61395" y="96216"/>
                    </a:cubicBezTo>
                    <a:cubicBezTo>
                      <a:pt x="62790" y="95135"/>
                      <a:pt x="64186" y="94054"/>
                      <a:pt x="64186" y="92972"/>
                    </a:cubicBezTo>
                    <a:cubicBezTo>
                      <a:pt x="65581" y="91891"/>
                      <a:pt x="66976" y="91891"/>
                      <a:pt x="68372" y="90810"/>
                    </a:cubicBezTo>
                    <a:cubicBezTo>
                      <a:pt x="68372" y="90810"/>
                      <a:pt x="69767" y="90810"/>
                      <a:pt x="71162" y="90810"/>
                    </a:cubicBezTo>
                    <a:cubicBezTo>
                      <a:pt x="71162" y="90810"/>
                      <a:pt x="71162" y="90810"/>
                      <a:pt x="71162" y="90810"/>
                    </a:cubicBezTo>
                    <a:cubicBezTo>
                      <a:pt x="72558" y="90810"/>
                      <a:pt x="72558" y="90810"/>
                      <a:pt x="72558" y="90810"/>
                    </a:cubicBezTo>
                    <a:cubicBezTo>
                      <a:pt x="73953" y="90810"/>
                      <a:pt x="73953" y="90810"/>
                      <a:pt x="75348" y="89729"/>
                    </a:cubicBezTo>
                    <a:cubicBezTo>
                      <a:pt x="75348" y="89729"/>
                      <a:pt x="76744" y="89729"/>
                      <a:pt x="78139" y="89729"/>
                    </a:cubicBezTo>
                    <a:cubicBezTo>
                      <a:pt x="80930" y="88648"/>
                      <a:pt x="82325" y="88648"/>
                      <a:pt x="83720" y="87567"/>
                    </a:cubicBezTo>
                    <a:cubicBezTo>
                      <a:pt x="86511" y="86486"/>
                      <a:pt x="89302" y="85405"/>
                      <a:pt x="90697" y="83243"/>
                    </a:cubicBezTo>
                    <a:close/>
                    <a:moveTo>
                      <a:pt x="106046" y="29189"/>
                    </a:moveTo>
                    <a:cubicBezTo>
                      <a:pt x="106046" y="29189"/>
                      <a:pt x="107441" y="29189"/>
                      <a:pt x="107441" y="29189"/>
                    </a:cubicBezTo>
                    <a:cubicBezTo>
                      <a:pt x="107441" y="29189"/>
                      <a:pt x="107441" y="29189"/>
                      <a:pt x="107441" y="29189"/>
                    </a:cubicBezTo>
                    <a:cubicBezTo>
                      <a:pt x="107441" y="29189"/>
                      <a:pt x="107441" y="29189"/>
                      <a:pt x="107441" y="29189"/>
                    </a:cubicBezTo>
                    <a:cubicBezTo>
                      <a:pt x="107441" y="29189"/>
                      <a:pt x="106046" y="29189"/>
                      <a:pt x="106046" y="29189"/>
                    </a:cubicBezTo>
                    <a:cubicBezTo>
                      <a:pt x="106046" y="29189"/>
                      <a:pt x="106046" y="29189"/>
                      <a:pt x="106046" y="29189"/>
                    </a:cubicBezTo>
                    <a:close/>
                    <a:moveTo>
                      <a:pt x="104651" y="30270"/>
                    </a:move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3255" y="30270"/>
                      <a:pt x="104651" y="30270"/>
                    </a:cubicBezTo>
                    <a:close/>
                    <a:moveTo>
                      <a:pt x="51627" y="98378"/>
                    </a:moveTo>
                    <a:cubicBezTo>
                      <a:pt x="51627" y="98378"/>
                      <a:pt x="51627" y="98378"/>
                      <a:pt x="51627" y="98378"/>
                    </a:cubicBezTo>
                    <a:cubicBezTo>
                      <a:pt x="51627" y="98378"/>
                      <a:pt x="51627" y="98378"/>
                      <a:pt x="51627" y="98378"/>
                    </a:cubicBezTo>
                    <a:cubicBezTo>
                      <a:pt x="51627" y="98378"/>
                      <a:pt x="51627" y="98378"/>
                      <a:pt x="51627" y="98378"/>
                    </a:cubicBezTo>
                    <a:cubicBezTo>
                      <a:pt x="51627" y="98378"/>
                      <a:pt x="51627" y="98378"/>
                      <a:pt x="51627" y="98378"/>
                    </a:cubicBezTo>
                    <a:close/>
                    <a:moveTo>
                      <a:pt x="69767" y="6486"/>
                    </a:moveTo>
                    <a:cubicBezTo>
                      <a:pt x="69767" y="6486"/>
                      <a:pt x="69767" y="6486"/>
                      <a:pt x="69767" y="6486"/>
                    </a:cubicBezTo>
                    <a:cubicBezTo>
                      <a:pt x="69767" y="6486"/>
                      <a:pt x="69767" y="6486"/>
                      <a:pt x="69767" y="6486"/>
                    </a:cubicBezTo>
                    <a:cubicBezTo>
                      <a:pt x="69767" y="6486"/>
                      <a:pt x="69767" y="6486"/>
                      <a:pt x="69767" y="6486"/>
                    </a:cubicBezTo>
                    <a:close/>
                    <a:moveTo>
                      <a:pt x="71162" y="7567"/>
                    </a:moveTo>
                    <a:cubicBezTo>
                      <a:pt x="71162" y="7567"/>
                      <a:pt x="71162" y="7567"/>
                      <a:pt x="71162" y="7567"/>
                    </a:cubicBezTo>
                    <a:cubicBezTo>
                      <a:pt x="71162" y="7567"/>
                      <a:pt x="71162" y="7567"/>
                      <a:pt x="71162" y="7567"/>
                    </a:cubicBezTo>
                    <a:cubicBezTo>
                      <a:pt x="71162" y="7567"/>
                      <a:pt x="71162" y="7567"/>
                      <a:pt x="71162" y="6486"/>
                    </a:cubicBezTo>
                    <a:cubicBezTo>
                      <a:pt x="71162" y="7567"/>
                      <a:pt x="71162" y="7567"/>
                      <a:pt x="71162" y="7567"/>
                    </a:cubicBezTo>
                    <a:cubicBezTo>
                      <a:pt x="71162" y="7567"/>
                      <a:pt x="71162" y="7567"/>
                      <a:pt x="71162" y="7567"/>
                    </a:cubicBezTo>
                    <a:cubicBezTo>
                      <a:pt x="71162" y="7567"/>
                      <a:pt x="71162" y="7567"/>
                      <a:pt x="71162" y="7567"/>
                    </a:cubicBezTo>
                    <a:cubicBezTo>
                      <a:pt x="71162" y="7567"/>
                      <a:pt x="71162" y="7567"/>
                      <a:pt x="71162" y="7567"/>
                    </a:cubicBezTo>
                    <a:close/>
                    <a:moveTo>
                      <a:pt x="79534" y="80000"/>
                    </a:moveTo>
                    <a:cubicBezTo>
                      <a:pt x="79534" y="78918"/>
                      <a:pt x="79534" y="78918"/>
                      <a:pt x="79534" y="78918"/>
                    </a:cubicBezTo>
                    <a:cubicBezTo>
                      <a:pt x="79534" y="80000"/>
                      <a:pt x="79534" y="80000"/>
                      <a:pt x="79534" y="80000"/>
                    </a:cubicBezTo>
                    <a:close/>
                    <a:moveTo>
                      <a:pt x="80930" y="75675"/>
                    </a:moveTo>
                    <a:cubicBezTo>
                      <a:pt x="80930" y="74594"/>
                      <a:pt x="80930" y="74594"/>
                      <a:pt x="80930" y="74594"/>
                    </a:cubicBezTo>
                    <a:cubicBezTo>
                      <a:pt x="80930" y="74594"/>
                      <a:pt x="80930" y="74594"/>
                      <a:pt x="80930" y="74594"/>
                    </a:cubicBezTo>
                    <a:cubicBezTo>
                      <a:pt x="80930" y="75675"/>
                      <a:pt x="80930" y="75675"/>
                      <a:pt x="80930" y="75675"/>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3" name="Shape 1333"/>
              <p:cNvSpPr/>
              <p:nvPr/>
            </p:nvSpPr>
            <p:spPr>
              <a:xfrm>
                <a:off x="4907317" y="2280287"/>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4" name="Shape 1334"/>
              <p:cNvSpPr/>
              <p:nvPr/>
            </p:nvSpPr>
            <p:spPr>
              <a:xfrm>
                <a:off x="5110513" y="2229488"/>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5" name="Shape 1335"/>
              <p:cNvSpPr/>
              <p:nvPr/>
            </p:nvSpPr>
            <p:spPr>
              <a:xfrm>
                <a:off x="6053469" y="3188319"/>
                <a:ext cx="4763" cy="0"/>
              </a:xfrm>
              <a:custGeom>
                <a:pathLst>
                  <a:path extrusionOk="0" h="120000" w="120000">
                    <a:moveTo>
                      <a:pt x="120000" y="0"/>
                    </a:moveTo>
                    <a:cubicBezTo>
                      <a:pt x="120000" y="0"/>
                      <a:pt x="120000" y="0"/>
                      <a:pt x="120000" y="0"/>
                    </a:cubicBezTo>
                    <a:cubicBezTo>
                      <a:pt x="120000" y="0"/>
                      <a:pt x="0" y="0"/>
                      <a:pt x="0" y="0"/>
                    </a:cubicBezTo>
                    <a:cubicBezTo>
                      <a:pt x="0" y="0"/>
                      <a:pt x="0" y="0"/>
                      <a:pt x="0" y="0"/>
                    </a:cubicBezTo>
                    <a:cubicBezTo>
                      <a:pt x="0" y="0"/>
                      <a:pt x="0" y="0"/>
                      <a:pt x="12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6" name="Shape 1336"/>
              <p:cNvSpPr/>
              <p:nvPr/>
            </p:nvSpPr>
            <p:spPr>
              <a:xfrm>
                <a:off x="6050294" y="3062908"/>
                <a:ext cx="300032" cy="263520"/>
              </a:xfrm>
              <a:custGeom>
                <a:pathLst>
                  <a:path extrusionOk="0" h="120000" w="120000">
                    <a:moveTo>
                      <a:pt x="119999" y="55890"/>
                    </a:moveTo>
                    <a:cubicBezTo>
                      <a:pt x="118554" y="55890"/>
                      <a:pt x="118554" y="55890"/>
                      <a:pt x="118554" y="55890"/>
                    </a:cubicBezTo>
                    <a:cubicBezTo>
                      <a:pt x="118554" y="54246"/>
                      <a:pt x="117108" y="54246"/>
                      <a:pt x="117108" y="54246"/>
                    </a:cubicBezTo>
                    <a:cubicBezTo>
                      <a:pt x="117108" y="52602"/>
                      <a:pt x="117108" y="52602"/>
                      <a:pt x="115662" y="50958"/>
                    </a:cubicBezTo>
                    <a:cubicBezTo>
                      <a:pt x="115662" y="49315"/>
                      <a:pt x="114216" y="47671"/>
                      <a:pt x="114216" y="46027"/>
                    </a:cubicBezTo>
                    <a:cubicBezTo>
                      <a:pt x="114216" y="46027"/>
                      <a:pt x="114216" y="44383"/>
                      <a:pt x="112771" y="44383"/>
                    </a:cubicBezTo>
                    <a:cubicBezTo>
                      <a:pt x="112771" y="44383"/>
                      <a:pt x="111325" y="44383"/>
                      <a:pt x="111325" y="42739"/>
                    </a:cubicBezTo>
                    <a:cubicBezTo>
                      <a:pt x="111325" y="42739"/>
                      <a:pt x="111325" y="42739"/>
                      <a:pt x="111325" y="42739"/>
                    </a:cubicBezTo>
                    <a:cubicBezTo>
                      <a:pt x="111325" y="41095"/>
                      <a:pt x="109879" y="41095"/>
                      <a:pt x="109879" y="39452"/>
                    </a:cubicBezTo>
                    <a:cubicBezTo>
                      <a:pt x="109879" y="37808"/>
                      <a:pt x="108433" y="37808"/>
                      <a:pt x="108433" y="36164"/>
                    </a:cubicBezTo>
                    <a:cubicBezTo>
                      <a:pt x="108433" y="36164"/>
                      <a:pt x="108433" y="36164"/>
                      <a:pt x="108433" y="36164"/>
                    </a:cubicBezTo>
                    <a:cubicBezTo>
                      <a:pt x="106987" y="34520"/>
                      <a:pt x="105542" y="32876"/>
                      <a:pt x="104096" y="31232"/>
                    </a:cubicBezTo>
                    <a:cubicBezTo>
                      <a:pt x="102650" y="31232"/>
                      <a:pt x="102650" y="31232"/>
                      <a:pt x="102650" y="29589"/>
                    </a:cubicBezTo>
                    <a:cubicBezTo>
                      <a:pt x="102650" y="29589"/>
                      <a:pt x="102650" y="27945"/>
                      <a:pt x="102650" y="26301"/>
                    </a:cubicBezTo>
                    <a:cubicBezTo>
                      <a:pt x="102650" y="24657"/>
                      <a:pt x="102650" y="24657"/>
                      <a:pt x="101204" y="23013"/>
                    </a:cubicBezTo>
                    <a:cubicBezTo>
                      <a:pt x="101204" y="21369"/>
                      <a:pt x="101204" y="19726"/>
                      <a:pt x="101204" y="19726"/>
                    </a:cubicBezTo>
                    <a:cubicBezTo>
                      <a:pt x="101204" y="18082"/>
                      <a:pt x="101204" y="16438"/>
                      <a:pt x="101204" y="16438"/>
                    </a:cubicBezTo>
                    <a:cubicBezTo>
                      <a:pt x="101204" y="14794"/>
                      <a:pt x="99759" y="13150"/>
                      <a:pt x="99759" y="13150"/>
                    </a:cubicBezTo>
                    <a:cubicBezTo>
                      <a:pt x="98313" y="13150"/>
                      <a:pt x="98313" y="11506"/>
                      <a:pt x="96867" y="13150"/>
                    </a:cubicBezTo>
                    <a:cubicBezTo>
                      <a:pt x="96867" y="13150"/>
                      <a:pt x="96867" y="11506"/>
                      <a:pt x="96867" y="11506"/>
                    </a:cubicBezTo>
                    <a:cubicBezTo>
                      <a:pt x="96867" y="11506"/>
                      <a:pt x="96867" y="11506"/>
                      <a:pt x="96867" y="9863"/>
                    </a:cubicBezTo>
                    <a:cubicBezTo>
                      <a:pt x="96867" y="8219"/>
                      <a:pt x="95421" y="8219"/>
                      <a:pt x="95421" y="6575"/>
                    </a:cubicBezTo>
                    <a:cubicBezTo>
                      <a:pt x="95421" y="4931"/>
                      <a:pt x="93975" y="3287"/>
                      <a:pt x="93975" y="1643"/>
                    </a:cubicBezTo>
                    <a:cubicBezTo>
                      <a:pt x="93975" y="0"/>
                      <a:pt x="93975" y="0"/>
                      <a:pt x="92530" y="0"/>
                    </a:cubicBezTo>
                    <a:cubicBezTo>
                      <a:pt x="92530" y="0"/>
                      <a:pt x="92530" y="0"/>
                      <a:pt x="92530" y="0"/>
                    </a:cubicBezTo>
                    <a:cubicBezTo>
                      <a:pt x="92530" y="0"/>
                      <a:pt x="92530" y="0"/>
                      <a:pt x="92530" y="1643"/>
                    </a:cubicBezTo>
                    <a:cubicBezTo>
                      <a:pt x="91084" y="1643"/>
                      <a:pt x="91084" y="3287"/>
                      <a:pt x="91084" y="4931"/>
                    </a:cubicBezTo>
                    <a:cubicBezTo>
                      <a:pt x="91084" y="4931"/>
                      <a:pt x="91084" y="6575"/>
                      <a:pt x="89638" y="8219"/>
                    </a:cubicBezTo>
                    <a:cubicBezTo>
                      <a:pt x="89638" y="9863"/>
                      <a:pt x="89638" y="11506"/>
                      <a:pt x="89638" y="14794"/>
                    </a:cubicBezTo>
                    <a:cubicBezTo>
                      <a:pt x="89638" y="14794"/>
                      <a:pt x="89638" y="14794"/>
                      <a:pt x="89638" y="16438"/>
                    </a:cubicBezTo>
                    <a:cubicBezTo>
                      <a:pt x="89638" y="18082"/>
                      <a:pt x="88192" y="19726"/>
                      <a:pt x="88192" y="21369"/>
                    </a:cubicBezTo>
                    <a:cubicBezTo>
                      <a:pt x="88192" y="21369"/>
                      <a:pt x="88192" y="23013"/>
                      <a:pt x="86746" y="23013"/>
                    </a:cubicBezTo>
                    <a:cubicBezTo>
                      <a:pt x="86746" y="24657"/>
                      <a:pt x="86746" y="24657"/>
                      <a:pt x="85301" y="24657"/>
                    </a:cubicBezTo>
                    <a:cubicBezTo>
                      <a:pt x="83855" y="26301"/>
                      <a:pt x="83855" y="24657"/>
                      <a:pt x="82409" y="24657"/>
                    </a:cubicBezTo>
                    <a:cubicBezTo>
                      <a:pt x="82409" y="23013"/>
                      <a:pt x="82409" y="23013"/>
                      <a:pt x="80963" y="21369"/>
                    </a:cubicBezTo>
                    <a:cubicBezTo>
                      <a:pt x="80963" y="21369"/>
                      <a:pt x="80963" y="21369"/>
                      <a:pt x="80963" y="21369"/>
                    </a:cubicBezTo>
                    <a:cubicBezTo>
                      <a:pt x="79518" y="21369"/>
                      <a:pt x="79518" y="21369"/>
                      <a:pt x="78072" y="21369"/>
                    </a:cubicBezTo>
                    <a:cubicBezTo>
                      <a:pt x="78072" y="19726"/>
                      <a:pt x="76626" y="19726"/>
                      <a:pt x="75180" y="18082"/>
                    </a:cubicBezTo>
                    <a:cubicBezTo>
                      <a:pt x="75180" y="18082"/>
                      <a:pt x="73734" y="18082"/>
                      <a:pt x="73734" y="16438"/>
                    </a:cubicBezTo>
                    <a:cubicBezTo>
                      <a:pt x="73734" y="16438"/>
                      <a:pt x="72289" y="16438"/>
                      <a:pt x="72289" y="14794"/>
                    </a:cubicBezTo>
                    <a:cubicBezTo>
                      <a:pt x="72289" y="14794"/>
                      <a:pt x="72289" y="14794"/>
                      <a:pt x="72289" y="13150"/>
                    </a:cubicBezTo>
                    <a:cubicBezTo>
                      <a:pt x="72289" y="13150"/>
                      <a:pt x="73734" y="11506"/>
                      <a:pt x="73734" y="9863"/>
                    </a:cubicBezTo>
                    <a:cubicBezTo>
                      <a:pt x="73734" y="9863"/>
                      <a:pt x="73734" y="9863"/>
                      <a:pt x="73734" y="9863"/>
                    </a:cubicBezTo>
                    <a:cubicBezTo>
                      <a:pt x="73734" y="8219"/>
                      <a:pt x="75180" y="8219"/>
                      <a:pt x="75180" y="8219"/>
                    </a:cubicBezTo>
                    <a:cubicBezTo>
                      <a:pt x="75180" y="6575"/>
                      <a:pt x="75180" y="6575"/>
                      <a:pt x="76626" y="4931"/>
                    </a:cubicBezTo>
                    <a:cubicBezTo>
                      <a:pt x="76626" y="4931"/>
                      <a:pt x="76626" y="4931"/>
                      <a:pt x="76626" y="4931"/>
                    </a:cubicBezTo>
                    <a:cubicBezTo>
                      <a:pt x="75180" y="3287"/>
                      <a:pt x="75180" y="3287"/>
                      <a:pt x="73734" y="3287"/>
                    </a:cubicBezTo>
                    <a:cubicBezTo>
                      <a:pt x="73734" y="4931"/>
                      <a:pt x="73734" y="4931"/>
                      <a:pt x="72289" y="3287"/>
                    </a:cubicBezTo>
                    <a:cubicBezTo>
                      <a:pt x="72289" y="3287"/>
                      <a:pt x="72289" y="3287"/>
                      <a:pt x="72289" y="3287"/>
                    </a:cubicBezTo>
                    <a:cubicBezTo>
                      <a:pt x="70843" y="4931"/>
                      <a:pt x="70843" y="4931"/>
                      <a:pt x="70843" y="4931"/>
                    </a:cubicBezTo>
                    <a:cubicBezTo>
                      <a:pt x="69397" y="3287"/>
                      <a:pt x="66506" y="3287"/>
                      <a:pt x="65060" y="1643"/>
                    </a:cubicBezTo>
                    <a:cubicBezTo>
                      <a:pt x="65060" y="1643"/>
                      <a:pt x="63614" y="1643"/>
                      <a:pt x="62168" y="1643"/>
                    </a:cubicBezTo>
                    <a:cubicBezTo>
                      <a:pt x="62168" y="1643"/>
                      <a:pt x="62168" y="1643"/>
                      <a:pt x="62168" y="1643"/>
                    </a:cubicBezTo>
                    <a:cubicBezTo>
                      <a:pt x="62168" y="1643"/>
                      <a:pt x="62168" y="1643"/>
                      <a:pt x="62168" y="1643"/>
                    </a:cubicBezTo>
                    <a:cubicBezTo>
                      <a:pt x="62168" y="1643"/>
                      <a:pt x="62168" y="1643"/>
                      <a:pt x="62168" y="1643"/>
                    </a:cubicBezTo>
                    <a:cubicBezTo>
                      <a:pt x="62168" y="1643"/>
                      <a:pt x="62168" y="1643"/>
                      <a:pt x="62168" y="3287"/>
                    </a:cubicBezTo>
                    <a:cubicBezTo>
                      <a:pt x="63614" y="3287"/>
                      <a:pt x="63614" y="3287"/>
                      <a:pt x="62168" y="3287"/>
                    </a:cubicBezTo>
                    <a:cubicBezTo>
                      <a:pt x="62168" y="4931"/>
                      <a:pt x="60722" y="4931"/>
                      <a:pt x="60722" y="4931"/>
                    </a:cubicBezTo>
                    <a:cubicBezTo>
                      <a:pt x="59277" y="4931"/>
                      <a:pt x="59277" y="4931"/>
                      <a:pt x="59277" y="4931"/>
                    </a:cubicBezTo>
                    <a:cubicBezTo>
                      <a:pt x="57831" y="4931"/>
                      <a:pt x="56385" y="6575"/>
                      <a:pt x="56385" y="6575"/>
                    </a:cubicBezTo>
                    <a:cubicBezTo>
                      <a:pt x="54939" y="8219"/>
                      <a:pt x="54939" y="9863"/>
                      <a:pt x="53493" y="11506"/>
                    </a:cubicBezTo>
                    <a:cubicBezTo>
                      <a:pt x="53493" y="11506"/>
                      <a:pt x="53493" y="13150"/>
                      <a:pt x="53493" y="13150"/>
                    </a:cubicBezTo>
                    <a:cubicBezTo>
                      <a:pt x="53493" y="14794"/>
                      <a:pt x="52048" y="14794"/>
                      <a:pt x="52048" y="14794"/>
                    </a:cubicBezTo>
                    <a:cubicBezTo>
                      <a:pt x="52048" y="14794"/>
                      <a:pt x="50602" y="13150"/>
                      <a:pt x="50602" y="14794"/>
                    </a:cubicBezTo>
                    <a:cubicBezTo>
                      <a:pt x="49156" y="14794"/>
                      <a:pt x="49156" y="14794"/>
                      <a:pt x="49156" y="13150"/>
                    </a:cubicBezTo>
                    <a:cubicBezTo>
                      <a:pt x="47710" y="13150"/>
                      <a:pt x="47710" y="11506"/>
                      <a:pt x="47710" y="11506"/>
                    </a:cubicBezTo>
                    <a:cubicBezTo>
                      <a:pt x="46265" y="11506"/>
                      <a:pt x="46265" y="9863"/>
                      <a:pt x="44819" y="11506"/>
                    </a:cubicBezTo>
                    <a:cubicBezTo>
                      <a:pt x="44819" y="11506"/>
                      <a:pt x="43373" y="11506"/>
                      <a:pt x="43373" y="11506"/>
                    </a:cubicBezTo>
                    <a:cubicBezTo>
                      <a:pt x="41927" y="13150"/>
                      <a:pt x="41927" y="13150"/>
                      <a:pt x="41927" y="13150"/>
                    </a:cubicBezTo>
                    <a:cubicBezTo>
                      <a:pt x="40481" y="13150"/>
                      <a:pt x="40481" y="14794"/>
                      <a:pt x="39036" y="14794"/>
                    </a:cubicBezTo>
                    <a:cubicBezTo>
                      <a:pt x="39036" y="14794"/>
                      <a:pt x="39036" y="16438"/>
                      <a:pt x="39036" y="16438"/>
                    </a:cubicBezTo>
                    <a:cubicBezTo>
                      <a:pt x="37590" y="16438"/>
                      <a:pt x="37590" y="16438"/>
                      <a:pt x="37590" y="18082"/>
                    </a:cubicBezTo>
                    <a:cubicBezTo>
                      <a:pt x="37590" y="18082"/>
                      <a:pt x="37590" y="18082"/>
                      <a:pt x="37590" y="19726"/>
                    </a:cubicBezTo>
                    <a:cubicBezTo>
                      <a:pt x="37590" y="19726"/>
                      <a:pt x="37590" y="19726"/>
                      <a:pt x="36144" y="19726"/>
                    </a:cubicBezTo>
                    <a:cubicBezTo>
                      <a:pt x="36144" y="19726"/>
                      <a:pt x="36144" y="19726"/>
                      <a:pt x="36144" y="19726"/>
                    </a:cubicBezTo>
                    <a:cubicBezTo>
                      <a:pt x="34698" y="19726"/>
                      <a:pt x="34698" y="19726"/>
                      <a:pt x="34698" y="21369"/>
                    </a:cubicBezTo>
                    <a:cubicBezTo>
                      <a:pt x="34698" y="21369"/>
                      <a:pt x="34698" y="21369"/>
                      <a:pt x="34698" y="23013"/>
                    </a:cubicBezTo>
                    <a:cubicBezTo>
                      <a:pt x="34698" y="23013"/>
                      <a:pt x="34698" y="23013"/>
                      <a:pt x="34698" y="23013"/>
                    </a:cubicBezTo>
                    <a:cubicBezTo>
                      <a:pt x="34698" y="23013"/>
                      <a:pt x="34698" y="23013"/>
                      <a:pt x="34698" y="23013"/>
                    </a:cubicBezTo>
                    <a:cubicBezTo>
                      <a:pt x="34698" y="23013"/>
                      <a:pt x="33253" y="21369"/>
                      <a:pt x="33253" y="21369"/>
                    </a:cubicBezTo>
                    <a:cubicBezTo>
                      <a:pt x="33253" y="21369"/>
                      <a:pt x="33253" y="21369"/>
                      <a:pt x="31807" y="21369"/>
                    </a:cubicBezTo>
                    <a:cubicBezTo>
                      <a:pt x="31807" y="21369"/>
                      <a:pt x="31807" y="21369"/>
                      <a:pt x="30361" y="23013"/>
                    </a:cubicBezTo>
                    <a:cubicBezTo>
                      <a:pt x="30361" y="23013"/>
                      <a:pt x="30361" y="23013"/>
                      <a:pt x="30361" y="24657"/>
                    </a:cubicBezTo>
                    <a:cubicBezTo>
                      <a:pt x="30361" y="26301"/>
                      <a:pt x="30361" y="27945"/>
                      <a:pt x="28915" y="27945"/>
                    </a:cubicBezTo>
                    <a:cubicBezTo>
                      <a:pt x="28915" y="29589"/>
                      <a:pt x="27469" y="29589"/>
                      <a:pt x="27469" y="29589"/>
                    </a:cubicBezTo>
                    <a:cubicBezTo>
                      <a:pt x="27469" y="31232"/>
                      <a:pt x="26024" y="32876"/>
                      <a:pt x="24578" y="32876"/>
                    </a:cubicBezTo>
                    <a:cubicBezTo>
                      <a:pt x="23132" y="32876"/>
                      <a:pt x="21686" y="32876"/>
                      <a:pt x="20240" y="32876"/>
                    </a:cubicBezTo>
                    <a:cubicBezTo>
                      <a:pt x="18795" y="34520"/>
                      <a:pt x="17349" y="34520"/>
                      <a:pt x="15903" y="36164"/>
                    </a:cubicBezTo>
                    <a:cubicBezTo>
                      <a:pt x="15903" y="36164"/>
                      <a:pt x="14457" y="36164"/>
                      <a:pt x="14457" y="36164"/>
                    </a:cubicBezTo>
                    <a:cubicBezTo>
                      <a:pt x="13012" y="34520"/>
                      <a:pt x="13012" y="36164"/>
                      <a:pt x="11566" y="36164"/>
                    </a:cubicBezTo>
                    <a:cubicBezTo>
                      <a:pt x="10120" y="37808"/>
                      <a:pt x="8674" y="37808"/>
                      <a:pt x="7228" y="39452"/>
                    </a:cubicBezTo>
                    <a:cubicBezTo>
                      <a:pt x="5783" y="39452"/>
                      <a:pt x="5783" y="39452"/>
                      <a:pt x="5783" y="41095"/>
                    </a:cubicBezTo>
                    <a:cubicBezTo>
                      <a:pt x="5783" y="41095"/>
                      <a:pt x="5783" y="41095"/>
                      <a:pt x="4337" y="41095"/>
                    </a:cubicBezTo>
                    <a:cubicBezTo>
                      <a:pt x="4337" y="41095"/>
                      <a:pt x="4337" y="41095"/>
                      <a:pt x="4337" y="41095"/>
                    </a:cubicBezTo>
                    <a:cubicBezTo>
                      <a:pt x="4337" y="41095"/>
                      <a:pt x="4337" y="41095"/>
                      <a:pt x="2891" y="42739"/>
                    </a:cubicBezTo>
                    <a:cubicBezTo>
                      <a:pt x="2891" y="42739"/>
                      <a:pt x="2891" y="42739"/>
                      <a:pt x="2891" y="44383"/>
                    </a:cubicBezTo>
                    <a:cubicBezTo>
                      <a:pt x="2891" y="44383"/>
                      <a:pt x="2891" y="46027"/>
                      <a:pt x="2891" y="47671"/>
                    </a:cubicBezTo>
                    <a:cubicBezTo>
                      <a:pt x="1445" y="47671"/>
                      <a:pt x="1445" y="49315"/>
                      <a:pt x="1445" y="50958"/>
                    </a:cubicBezTo>
                    <a:cubicBezTo>
                      <a:pt x="1445" y="50958"/>
                      <a:pt x="1445" y="52602"/>
                      <a:pt x="2891" y="54246"/>
                    </a:cubicBezTo>
                    <a:cubicBezTo>
                      <a:pt x="2891" y="54246"/>
                      <a:pt x="2891" y="55890"/>
                      <a:pt x="2891" y="55890"/>
                    </a:cubicBezTo>
                    <a:cubicBezTo>
                      <a:pt x="2891" y="55890"/>
                      <a:pt x="2891" y="55890"/>
                      <a:pt x="2891" y="57534"/>
                    </a:cubicBezTo>
                    <a:cubicBezTo>
                      <a:pt x="2891" y="57534"/>
                      <a:pt x="2891" y="57534"/>
                      <a:pt x="2891" y="57534"/>
                    </a:cubicBezTo>
                    <a:cubicBezTo>
                      <a:pt x="1445" y="57534"/>
                      <a:pt x="1445" y="59178"/>
                      <a:pt x="1445" y="59178"/>
                    </a:cubicBezTo>
                    <a:cubicBezTo>
                      <a:pt x="1445" y="59178"/>
                      <a:pt x="1445" y="59178"/>
                      <a:pt x="1445" y="59178"/>
                    </a:cubicBezTo>
                    <a:cubicBezTo>
                      <a:pt x="1445" y="59178"/>
                      <a:pt x="1445" y="59178"/>
                      <a:pt x="1445" y="59178"/>
                    </a:cubicBezTo>
                    <a:cubicBezTo>
                      <a:pt x="1445" y="59178"/>
                      <a:pt x="1445" y="59178"/>
                      <a:pt x="1445" y="59178"/>
                    </a:cubicBezTo>
                    <a:cubicBezTo>
                      <a:pt x="1445" y="59178"/>
                      <a:pt x="1445" y="59178"/>
                      <a:pt x="1445" y="60821"/>
                    </a:cubicBezTo>
                    <a:cubicBezTo>
                      <a:pt x="1445" y="60821"/>
                      <a:pt x="1445" y="62465"/>
                      <a:pt x="1445" y="62465"/>
                    </a:cubicBezTo>
                    <a:cubicBezTo>
                      <a:pt x="1445" y="64109"/>
                      <a:pt x="2891" y="65753"/>
                      <a:pt x="2891" y="67397"/>
                    </a:cubicBezTo>
                    <a:cubicBezTo>
                      <a:pt x="2891" y="69041"/>
                      <a:pt x="2891" y="70684"/>
                      <a:pt x="2891" y="72328"/>
                    </a:cubicBezTo>
                    <a:cubicBezTo>
                      <a:pt x="2891" y="75616"/>
                      <a:pt x="2891" y="77260"/>
                      <a:pt x="4337" y="78904"/>
                    </a:cubicBezTo>
                    <a:cubicBezTo>
                      <a:pt x="4337" y="78904"/>
                      <a:pt x="4337" y="80547"/>
                      <a:pt x="4337" y="80547"/>
                    </a:cubicBezTo>
                    <a:cubicBezTo>
                      <a:pt x="4337" y="82191"/>
                      <a:pt x="4337" y="82191"/>
                      <a:pt x="2891" y="83835"/>
                    </a:cubicBezTo>
                    <a:cubicBezTo>
                      <a:pt x="2891" y="85479"/>
                      <a:pt x="2891" y="87123"/>
                      <a:pt x="1445" y="87123"/>
                    </a:cubicBezTo>
                    <a:cubicBezTo>
                      <a:pt x="0" y="88767"/>
                      <a:pt x="0" y="90410"/>
                      <a:pt x="1445" y="90410"/>
                    </a:cubicBezTo>
                    <a:cubicBezTo>
                      <a:pt x="1445" y="92054"/>
                      <a:pt x="2891" y="92054"/>
                      <a:pt x="2891" y="92054"/>
                    </a:cubicBezTo>
                    <a:cubicBezTo>
                      <a:pt x="2891" y="93698"/>
                      <a:pt x="4337" y="93698"/>
                      <a:pt x="5783" y="93698"/>
                    </a:cubicBezTo>
                    <a:cubicBezTo>
                      <a:pt x="5783" y="93698"/>
                      <a:pt x="7228" y="95342"/>
                      <a:pt x="8674" y="93698"/>
                    </a:cubicBezTo>
                    <a:cubicBezTo>
                      <a:pt x="8674" y="93698"/>
                      <a:pt x="8674" y="93698"/>
                      <a:pt x="8674" y="93698"/>
                    </a:cubicBezTo>
                    <a:cubicBezTo>
                      <a:pt x="11566" y="92054"/>
                      <a:pt x="13012" y="92054"/>
                      <a:pt x="14457" y="90410"/>
                    </a:cubicBezTo>
                    <a:cubicBezTo>
                      <a:pt x="14457" y="90410"/>
                      <a:pt x="14457" y="90410"/>
                      <a:pt x="15903" y="90410"/>
                    </a:cubicBezTo>
                    <a:cubicBezTo>
                      <a:pt x="17349" y="90410"/>
                      <a:pt x="18795" y="90410"/>
                      <a:pt x="20240" y="90410"/>
                    </a:cubicBezTo>
                    <a:cubicBezTo>
                      <a:pt x="21686" y="90410"/>
                      <a:pt x="23132" y="90410"/>
                      <a:pt x="24578" y="90410"/>
                    </a:cubicBezTo>
                    <a:cubicBezTo>
                      <a:pt x="26024" y="90410"/>
                      <a:pt x="26024" y="90410"/>
                      <a:pt x="26024" y="88767"/>
                    </a:cubicBezTo>
                    <a:cubicBezTo>
                      <a:pt x="27469" y="87123"/>
                      <a:pt x="28915" y="87123"/>
                      <a:pt x="31807" y="85479"/>
                    </a:cubicBezTo>
                    <a:cubicBezTo>
                      <a:pt x="31807" y="85479"/>
                      <a:pt x="31807" y="85479"/>
                      <a:pt x="33253" y="83835"/>
                    </a:cubicBezTo>
                    <a:cubicBezTo>
                      <a:pt x="33253" y="83835"/>
                      <a:pt x="34698" y="83835"/>
                      <a:pt x="34698" y="83835"/>
                    </a:cubicBezTo>
                    <a:cubicBezTo>
                      <a:pt x="37590" y="83835"/>
                      <a:pt x="39036" y="83835"/>
                      <a:pt x="41927" y="82191"/>
                    </a:cubicBezTo>
                    <a:cubicBezTo>
                      <a:pt x="43373" y="82191"/>
                      <a:pt x="44819" y="80547"/>
                      <a:pt x="46265" y="80547"/>
                    </a:cubicBezTo>
                    <a:cubicBezTo>
                      <a:pt x="47710" y="80547"/>
                      <a:pt x="49156" y="82191"/>
                      <a:pt x="50602" y="82191"/>
                    </a:cubicBezTo>
                    <a:cubicBezTo>
                      <a:pt x="50602" y="82191"/>
                      <a:pt x="50602" y="82191"/>
                      <a:pt x="52048" y="82191"/>
                    </a:cubicBezTo>
                    <a:cubicBezTo>
                      <a:pt x="52048" y="83835"/>
                      <a:pt x="53493" y="83835"/>
                      <a:pt x="53493" y="83835"/>
                    </a:cubicBezTo>
                    <a:cubicBezTo>
                      <a:pt x="54939" y="83835"/>
                      <a:pt x="56385" y="83835"/>
                      <a:pt x="57831" y="85479"/>
                    </a:cubicBezTo>
                    <a:cubicBezTo>
                      <a:pt x="57831" y="85479"/>
                      <a:pt x="57831" y="85479"/>
                      <a:pt x="57831" y="87123"/>
                    </a:cubicBezTo>
                    <a:cubicBezTo>
                      <a:pt x="57831" y="87123"/>
                      <a:pt x="57831" y="88767"/>
                      <a:pt x="59277" y="88767"/>
                    </a:cubicBezTo>
                    <a:cubicBezTo>
                      <a:pt x="59277" y="88767"/>
                      <a:pt x="59277" y="90410"/>
                      <a:pt x="59277" y="92054"/>
                    </a:cubicBezTo>
                    <a:cubicBezTo>
                      <a:pt x="59277" y="92054"/>
                      <a:pt x="59277" y="93698"/>
                      <a:pt x="59277" y="93698"/>
                    </a:cubicBezTo>
                    <a:cubicBezTo>
                      <a:pt x="60722" y="95342"/>
                      <a:pt x="59277" y="95342"/>
                      <a:pt x="59277" y="95342"/>
                    </a:cubicBezTo>
                    <a:cubicBezTo>
                      <a:pt x="60722" y="95342"/>
                      <a:pt x="60722" y="95342"/>
                      <a:pt x="60722" y="95342"/>
                    </a:cubicBezTo>
                    <a:cubicBezTo>
                      <a:pt x="60722" y="95342"/>
                      <a:pt x="60722" y="96986"/>
                      <a:pt x="60722" y="96986"/>
                    </a:cubicBezTo>
                    <a:cubicBezTo>
                      <a:pt x="60722" y="96986"/>
                      <a:pt x="60722" y="96986"/>
                      <a:pt x="62168" y="96986"/>
                    </a:cubicBezTo>
                    <a:cubicBezTo>
                      <a:pt x="62168" y="95342"/>
                      <a:pt x="63614" y="93698"/>
                      <a:pt x="65060" y="92054"/>
                    </a:cubicBezTo>
                    <a:cubicBezTo>
                      <a:pt x="65060" y="92054"/>
                      <a:pt x="65060" y="92054"/>
                      <a:pt x="66506" y="92054"/>
                    </a:cubicBezTo>
                    <a:cubicBezTo>
                      <a:pt x="66506" y="90410"/>
                      <a:pt x="67951" y="90410"/>
                      <a:pt x="67951" y="88767"/>
                    </a:cubicBezTo>
                    <a:cubicBezTo>
                      <a:pt x="67951" y="88767"/>
                      <a:pt x="67951" y="88767"/>
                      <a:pt x="67951" y="88767"/>
                    </a:cubicBezTo>
                    <a:cubicBezTo>
                      <a:pt x="67951" y="88767"/>
                      <a:pt x="67951" y="88767"/>
                      <a:pt x="67951" y="88767"/>
                    </a:cubicBezTo>
                    <a:cubicBezTo>
                      <a:pt x="67951" y="90410"/>
                      <a:pt x="67951" y="90410"/>
                      <a:pt x="67951" y="90410"/>
                    </a:cubicBezTo>
                    <a:cubicBezTo>
                      <a:pt x="67951" y="92054"/>
                      <a:pt x="66506" y="93698"/>
                      <a:pt x="66506" y="95342"/>
                    </a:cubicBezTo>
                    <a:cubicBezTo>
                      <a:pt x="66506" y="95342"/>
                      <a:pt x="65060" y="96986"/>
                      <a:pt x="65060" y="96986"/>
                    </a:cubicBezTo>
                    <a:cubicBezTo>
                      <a:pt x="63614" y="96986"/>
                      <a:pt x="63614" y="98630"/>
                      <a:pt x="63614" y="98630"/>
                    </a:cubicBezTo>
                    <a:cubicBezTo>
                      <a:pt x="63614" y="98630"/>
                      <a:pt x="63614" y="98630"/>
                      <a:pt x="65060" y="98630"/>
                    </a:cubicBezTo>
                    <a:cubicBezTo>
                      <a:pt x="65060" y="98630"/>
                      <a:pt x="65060" y="98630"/>
                      <a:pt x="65060" y="98630"/>
                    </a:cubicBezTo>
                    <a:cubicBezTo>
                      <a:pt x="66506" y="98630"/>
                      <a:pt x="67951" y="98630"/>
                      <a:pt x="67951" y="96986"/>
                    </a:cubicBezTo>
                    <a:cubicBezTo>
                      <a:pt x="67951" y="96986"/>
                      <a:pt x="67951" y="96986"/>
                      <a:pt x="67951" y="96986"/>
                    </a:cubicBezTo>
                    <a:cubicBezTo>
                      <a:pt x="67951" y="96986"/>
                      <a:pt x="67951" y="95342"/>
                      <a:pt x="67951" y="95342"/>
                    </a:cubicBezTo>
                    <a:cubicBezTo>
                      <a:pt x="67951" y="96986"/>
                      <a:pt x="67951" y="96986"/>
                      <a:pt x="67951" y="96986"/>
                    </a:cubicBezTo>
                    <a:cubicBezTo>
                      <a:pt x="69397" y="98630"/>
                      <a:pt x="69397" y="98630"/>
                      <a:pt x="67951" y="100273"/>
                    </a:cubicBezTo>
                    <a:cubicBezTo>
                      <a:pt x="67951" y="100273"/>
                      <a:pt x="67951" y="100273"/>
                      <a:pt x="67951" y="100273"/>
                    </a:cubicBezTo>
                    <a:cubicBezTo>
                      <a:pt x="69397" y="100273"/>
                      <a:pt x="69397" y="100273"/>
                      <a:pt x="69397" y="100273"/>
                    </a:cubicBezTo>
                    <a:cubicBezTo>
                      <a:pt x="69397" y="100273"/>
                      <a:pt x="69397" y="100273"/>
                      <a:pt x="69397" y="100273"/>
                    </a:cubicBezTo>
                    <a:cubicBezTo>
                      <a:pt x="70843" y="100273"/>
                      <a:pt x="70843" y="100273"/>
                      <a:pt x="70843" y="100273"/>
                    </a:cubicBezTo>
                    <a:cubicBezTo>
                      <a:pt x="69397" y="100273"/>
                      <a:pt x="69397" y="100273"/>
                      <a:pt x="69397" y="100273"/>
                    </a:cubicBezTo>
                    <a:cubicBezTo>
                      <a:pt x="69397" y="100273"/>
                      <a:pt x="69397" y="100273"/>
                      <a:pt x="69397" y="100273"/>
                    </a:cubicBezTo>
                    <a:cubicBezTo>
                      <a:pt x="69397" y="101917"/>
                      <a:pt x="69397" y="101917"/>
                      <a:pt x="69397" y="101917"/>
                    </a:cubicBezTo>
                    <a:cubicBezTo>
                      <a:pt x="70843" y="103561"/>
                      <a:pt x="70843" y="105205"/>
                      <a:pt x="70843" y="108493"/>
                    </a:cubicBezTo>
                    <a:cubicBezTo>
                      <a:pt x="70843" y="108493"/>
                      <a:pt x="70843" y="108493"/>
                      <a:pt x="70843" y="110136"/>
                    </a:cubicBezTo>
                    <a:cubicBezTo>
                      <a:pt x="70843" y="110136"/>
                      <a:pt x="70843" y="110136"/>
                      <a:pt x="70843" y="111780"/>
                    </a:cubicBezTo>
                    <a:cubicBezTo>
                      <a:pt x="72289" y="113424"/>
                      <a:pt x="73734" y="115068"/>
                      <a:pt x="75180" y="115068"/>
                    </a:cubicBezTo>
                    <a:cubicBezTo>
                      <a:pt x="76626" y="115068"/>
                      <a:pt x="76626" y="115068"/>
                      <a:pt x="78072" y="116712"/>
                    </a:cubicBezTo>
                    <a:cubicBezTo>
                      <a:pt x="78072" y="116712"/>
                      <a:pt x="78072" y="116712"/>
                      <a:pt x="79518" y="118356"/>
                    </a:cubicBezTo>
                    <a:cubicBezTo>
                      <a:pt x="79518" y="118356"/>
                      <a:pt x="79518" y="118356"/>
                      <a:pt x="79518" y="118356"/>
                    </a:cubicBezTo>
                    <a:cubicBezTo>
                      <a:pt x="82409" y="116712"/>
                      <a:pt x="83855" y="116712"/>
                      <a:pt x="83855" y="115068"/>
                    </a:cubicBezTo>
                    <a:cubicBezTo>
                      <a:pt x="83855" y="115068"/>
                      <a:pt x="83855" y="115068"/>
                      <a:pt x="85301" y="115068"/>
                    </a:cubicBezTo>
                    <a:cubicBezTo>
                      <a:pt x="85301" y="115068"/>
                      <a:pt x="85301" y="115068"/>
                      <a:pt x="85301" y="115068"/>
                    </a:cubicBezTo>
                    <a:cubicBezTo>
                      <a:pt x="85301" y="115068"/>
                      <a:pt x="83855" y="116712"/>
                      <a:pt x="85301" y="116712"/>
                    </a:cubicBezTo>
                    <a:cubicBezTo>
                      <a:pt x="85301" y="116712"/>
                      <a:pt x="85301" y="118356"/>
                      <a:pt x="86746" y="119999"/>
                    </a:cubicBezTo>
                    <a:cubicBezTo>
                      <a:pt x="86746" y="119999"/>
                      <a:pt x="88192" y="119999"/>
                      <a:pt x="88192" y="119999"/>
                    </a:cubicBezTo>
                    <a:cubicBezTo>
                      <a:pt x="89638" y="118356"/>
                      <a:pt x="91084" y="118356"/>
                      <a:pt x="92530" y="116712"/>
                    </a:cubicBezTo>
                    <a:cubicBezTo>
                      <a:pt x="92530" y="115068"/>
                      <a:pt x="93975" y="115068"/>
                      <a:pt x="96867" y="115068"/>
                    </a:cubicBezTo>
                    <a:cubicBezTo>
                      <a:pt x="96867" y="115068"/>
                      <a:pt x="96867" y="115068"/>
                      <a:pt x="98313" y="115068"/>
                    </a:cubicBezTo>
                    <a:cubicBezTo>
                      <a:pt x="98313" y="115068"/>
                      <a:pt x="99759" y="113424"/>
                      <a:pt x="99759" y="111780"/>
                    </a:cubicBezTo>
                    <a:cubicBezTo>
                      <a:pt x="101204" y="110136"/>
                      <a:pt x="101204" y="108493"/>
                      <a:pt x="101204" y="106849"/>
                    </a:cubicBezTo>
                    <a:cubicBezTo>
                      <a:pt x="102650" y="105205"/>
                      <a:pt x="102650" y="103561"/>
                      <a:pt x="104096" y="101917"/>
                    </a:cubicBezTo>
                    <a:cubicBezTo>
                      <a:pt x="105542" y="101917"/>
                      <a:pt x="105542" y="100273"/>
                      <a:pt x="105542" y="98630"/>
                    </a:cubicBezTo>
                    <a:cubicBezTo>
                      <a:pt x="106987" y="96986"/>
                      <a:pt x="106987" y="96986"/>
                      <a:pt x="108433" y="95342"/>
                    </a:cubicBezTo>
                    <a:cubicBezTo>
                      <a:pt x="108433" y="93698"/>
                      <a:pt x="109879" y="90410"/>
                      <a:pt x="111325" y="88767"/>
                    </a:cubicBezTo>
                    <a:cubicBezTo>
                      <a:pt x="112771" y="88767"/>
                      <a:pt x="112771" y="88767"/>
                      <a:pt x="112771" y="88767"/>
                    </a:cubicBezTo>
                    <a:cubicBezTo>
                      <a:pt x="112771" y="87123"/>
                      <a:pt x="114216" y="85479"/>
                      <a:pt x="115662" y="83835"/>
                    </a:cubicBezTo>
                    <a:cubicBezTo>
                      <a:pt x="115662" y="82191"/>
                      <a:pt x="115662" y="80547"/>
                      <a:pt x="117108" y="78904"/>
                    </a:cubicBezTo>
                    <a:cubicBezTo>
                      <a:pt x="117108" y="77260"/>
                      <a:pt x="117108" y="73972"/>
                      <a:pt x="118554" y="72328"/>
                    </a:cubicBezTo>
                    <a:cubicBezTo>
                      <a:pt x="118554" y="72328"/>
                      <a:pt x="118554" y="70684"/>
                      <a:pt x="118554" y="70684"/>
                    </a:cubicBezTo>
                    <a:cubicBezTo>
                      <a:pt x="119999" y="69041"/>
                      <a:pt x="118554" y="67397"/>
                      <a:pt x="118554" y="67397"/>
                    </a:cubicBezTo>
                    <a:cubicBezTo>
                      <a:pt x="118554" y="65753"/>
                      <a:pt x="118554" y="64109"/>
                      <a:pt x="118554" y="64109"/>
                    </a:cubicBezTo>
                    <a:cubicBezTo>
                      <a:pt x="118554" y="64109"/>
                      <a:pt x="118554" y="62465"/>
                      <a:pt x="118554" y="62465"/>
                    </a:cubicBezTo>
                    <a:cubicBezTo>
                      <a:pt x="118554" y="60821"/>
                      <a:pt x="119999" y="57534"/>
                      <a:pt x="119999" y="55890"/>
                    </a:cubicBezTo>
                    <a:cubicBezTo>
                      <a:pt x="119999" y="55890"/>
                      <a:pt x="119999" y="55890"/>
                      <a:pt x="119999" y="55890"/>
                    </a:cubicBezTo>
                    <a:cubicBezTo>
                      <a:pt x="119999" y="55890"/>
                      <a:pt x="119999" y="55890"/>
                      <a:pt x="119999" y="54246"/>
                    </a:cubicBezTo>
                    <a:cubicBezTo>
                      <a:pt x="119999" y="55890"/>
                      <a:pt x="119999" y="55890"/>
                      <a:pt x="119999" y="5589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7" name="Shape 1337"/>
              <p:cNvSpPr/>
              <p:nvPr/>
            </p:nvSpPr>
            <p:spPr>
              <a:xfrm>
                <a:off x="4799369" y="2124715"/>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8" name="Shape 1338"/>
              <p:cNvSpPr/>
              <p:nvPr/>
            </p:nvSpPr>
            <p:spPr>
              <a:xfrm>
                <a:off x="4808894" y="2096141"/>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9" name="Shape 1339"/>
              <p:cNvSpPr/>
              <p:nvPr/>
            </p:nvSpPr>
            <p:spPr>
              <a:xfrm>
                <a:off x="4751745" y="2031054"/>
                <a:ext cx="203196" cy="155572"/>
              </a:xfrm>
              <a:custGeom>
                <a:pathLst>
                  <a:path extrusionOk="0" h="120000" w="120000">
                    <a:moveTo>
                      <a:pt x="34285" y="53023"/>
                    </a:moveTo>
                    <a:cubicBezTo>
                      <a:pt x="34285" y="53023"/>
                      <a:pt x="34285" y="55813"/>
                      <a:pt x="34285" y="55813"/>
                    </a:cubicBezTo>
                    <a:cubicBezTo>
                      <a:pt x="34285" y="58604"/>
                      <a:pt x="34285" y="61395"/>
                      <a:pt x="34285" y="61395"/>
                    </a:cubicBezTo>
                    <a:cubicBezTo>
                      <a:pt x="34285" y="64186"/>
                      <a:pt x="34285" y="64186"/>
                      <a:pt x="34285" y="66976"/>
                    </a:cubicBezTo>
                    <a:cubicBezTo>
                      <a:pt x="34285" y="66976"/>
                      <a:pt x="32142" y="66976"/>
                      <a:pt x="32142" y="66976"/>
                    </a:cubicBezTo>
                    <a:cubicBezTo>
                      <a:pt x="32142" y="69767"/>
                      <a:pt x="32142" y="69767"/>
                      <a:pt x="32142" y="72558"/>
                    </a:cubicBezTo>
                    <a:cubicBezTo>
                      <a:pt x="32142" y="72558"/>
                      <a:pt x="32142" y="72558"/>
                      <a:pt x="32142" y="72558"/>
                    </a:cubicBezTo>
                    <a:cubicBezTo>
                      <a:pt x="32142" y="72558"/>
                      <a:pt x="32142" y="72558"/>
                      <a:pt x="32142" y="72558"/>
                    </a:cubicBezTo>
                    <a:cubicBezTo>
                      <a:pt x="32142" y="72558"/>
                      <a:pt x="32142" y="72558"/>
                      <a:pt x="34285" y="72558"/>
                    </a:cubicBezTo>
                    <a:cubicBezTo>
                      <a:pt x="34285" y="72558"/>
                      <a:pt x="34285" y="72558"/>
                      <a:pt x="34285" y="75348"/>
                    </a:cubicBezTo>
                    <a:cubicBezTo>
                      <a:pt x="34285" y="75348"/>
                      <a:pt x="34285" y="75348"/>
                      <a:pt x="34285" y="75348"/>
                    </a:cubicBezTo>
                    <a:cubicBezTo>
                      <a:pt x="34285" y="75348"/>
                      <a:pt x="34285" y="75348"/>
                      <a:pt x="34285" y="75348"/>
                    </a:cubicBezTo>
                    <a:cubicBezTo>
                      <a:pt x="34285" y="75348"/>
                      <a:pt x="36428" y="75348"/>
                      <a:pt x="36428" y="75348"/>
                    </a:cubicBezTo>
                    <a:cubicBezTo>
                      <a:pt x="36428" y="75348"/>
                      <a:pt x="36428" y="75348"/>
                      <a:pt x="36428" y="75348"/>
                    </a:cubicBezTo>
                    <a:cubicBezTo>
                      <a:pt x="36428" y="75348"/>
                      <a:pt x="36428" y="75348"/>
                      <a:pt x="36428" y="75348"/>
                    </a:cubicBezTo>
                    <a:cubicBezTo>
                      <a:pt x="36428" y="75348"/>
                      <a:pt x="34285" y="75348"/>
                      <a:pt x="34285" y="75348"/>
                    </a:cubicBezTo>
                    <a:cubicBezTo>
                      <a:pt x="34285" y="75348"/>
                      <a:pt x="34285" y="75348"/>
                      <a:pt x="34285" y="75348"/>
                    </a:cubicBezTo>
                    <a:cubicBezTo>
                      <a:pt x="34285" y="75348"/>
                      <a:pt x="34285" y="75348"/>
                      <a:pt x="34285" y="75348"/>
                    </a:cubicBezTo>
                    <a:cubicBezTo>
                      <a:pt x="34285" y="75348"/>
                      <a:pt x="34285" y="75348"/>
                      <a:pt x="34285" y="75348"/>
                    </a:cubicBezTo>
                    <a:cubicBezTo>
                      <a:pt x="34285" y="75348"/>
                      <a:pt x="34285" y="72558"/>
                      <a:pt x="34285" y="72558"/>
                    </a:cubicBezTo>
                    <a:cubicBezTo>
                      <a:pt x="32142" y="72558"/>
                      <a:pt x="32142" y="72558"/>
                      <a:pt x="32142" y="72558"/>
                    </a:cubicBezTo>
                    <a:cubicBezTo>
                      <a:pt x="32142" y="72558"/>
                      <a:pt x="32142" y="72558"/>
                      <a:pt x="32142" y="72558"/>
                    </a:cubicBezTo>
                    <a:cubicBezTo>
                      <a:pt x="32142" y="72558"/>
                      <a:pt x="32142" y="72558"/>
                      <a:pt x="32142" y="72558"/>
                    </a:cubicBezTo>
                    <a:cubicBezTo>
                      <a:pt x="29999" y="72558"/>
                      <a:pt x="29999" y="72558"/>
                      <a:pt x="27857" y="72558"/>
                    </a:cubicBezTo>
                    <a:cubicBezTo>
                      <a:pt x="27857" y="72558"/>
                      <a:pt x="27857" y="72558"/>
                      <a:pt x="25714" y="72558"/>
                    </a:cubicBezTo>
                    <a:cubicBezTo>
                      <a:pt x="25714" y="72558"/>
                      <a:pt x="23571" y="72558"/>
                      <a:pt x="23571" y="72558"/>
                    </a:cubicBezTo>
                    <a:cubicBezTo>
                      <a:pt x="23571" y="75348"/>
                      <a:pt x="21428" y="78139"/>
                      <a:pt x="19285" y="78139"/>
                    </a:cubicBezTo>
                    <a:cubicBezTo>
                      <a:pt x="19285" y="80930"/>
                      <a:pt x="19285" y="80930"/>
                      <a:pt x="17142" y="83720"/>
                    </a:cubicBezTo>
                    <a:cubicBezTo>
                      <a:pt x="17142" y="83720"/>
                      <a:pt x="19285" y="83720"/>
                      <a:pt x="19285" y="83720"/>
                    </a:cubicBezTo>
                    <a:cubicBezTo>
                      <a:pt x="19285" y="83720"/>
                      <a:pt x="19285" y="83720"/>
                      <a:pt x="19285" y="83720"/>
                    </a:cubicBezTo>
                    <a:cubicBezTo>
                      <a:pt x="21428" y="86511"/>
                      <a:pt x="21428" y="86511"/>
                      <a:pt x="21428" y="89302"/>
                    </a:cubicBezTo>
                    <a:cubicBezTo>
                      <a:pt x="21428" y="89302"/>
                      <a:pt x="23571" y="89302"/>
                      <a:pt x="21428" y="92093"/>
                    </a:cubicBezTo>
                    <a:cubicBezTo>
                      <a:pt x="21428" y="92093"/>
                      <a:pt x="21428" y="92093"/>
                      <a:pt x="21428" y="94883"/>
                    </a:cubicBezTo>
                    <a:cubicBezTo>
                      <a:pt x="21428" y="94883"/>
                      <a:pt x="21428" y="94883"/>
                      <a:pt x="21428" y="94883"/>
                    </a:cubicBezTo>
                    <a:cubicBezTo>
                      <a:pt x="21428" y="94883"/>
                      <a:pt x="21428" y="94883"/>
                      <a:pt x="21428" y="94883"/>
                    </a:cubicBezTo>
                    <a:cubicBezTo>
                      <a:pt x="19285" y="92093"/>
                      <a:pt x="19285" y="89302"/>
                      <a:pt x="19285" y="89302"/>
                    </a:cubicBezTo>
                    <a:cubicBezTo>
                      <a:pt x="19285" y="89302"/>
                      <a:pt x="19285" y="86511"/>
                      <a:pt x="19285" y="86511"/>
                    </a:cubicBezTo>
                    <a:cubicBezTo>
                      <a:pt x="17142" y="86511"/>
                      <a:pt x="14999" y="86511"/>
                      <a:pt x="14999" y="86511"/>
                    </a:cubicBezTo>
                    <a:cubicBezTo>
                      <a:pt x="14999" y="86511"/>
                      <a:pt x="14999" y="86511"/>
                      <a:pt x="14999" y="89302"/>
                    </a:cubicBezTo>
                    <a:cubicBezTo>
                      <a:pt x="12857" y="89302"/>
                      <a:pt x="12857" y="89302"/>
                      <a:pt x="12857" y="89302"/>
                    </a:cubicBezTo>
                    <a:cubicBezTo>
                      <a:pt x="12857" y="92093"/>
                      <a:pt x="14999" y="94883"/>
                      <a:pt x="14999" y="97674"/>
                    </a:cubicBezTo>
                    <a:cubicBezTo>
                      <a:pt x="14999" y="97674"/>
                      <a:pt x="14999" y="97674"/>
                      <a:pt x="14999" y="97674"/>
                    </a:cubicBezTo>
                    <a:cubicBezTo>
                      <a:pt x="14999" y="97674"/>
                      <a:pt x="14999" y="97674"/>
                      <a:pt x="14999" y="97674"/>
                    </a:cubicBezTo>
                    <a:cubicBezTo>
                      <a:pt x="14999" y="97674"/>
                      <a:pt x="14999" y="97674"/>
                      <a:pt x="14999" y="97674"/>
                    </a:cubicBezTo>
                    <a:cubicBezTo>
                      <a:pt x="12857" y="97674"/>
                      <a:pt x="12857" y="97674"/>
                      <a:pt x="12857" y="97674"/>
                    </a:cubicBezTo>
                    <a:cubicBezTo>
                      <a:pt x="10714" y="97674"/>
                      <a:pt x="6428" y="97674"/>
                      <a:pt x="4285" y="100465"/>
                    </a:cubicBezTo>
                    <a:cubicBezTo>
                      <a:pt x="4285" y="100465"/>
                      <a:pt x="4285" y="100465"/>
                      <a:pt x="4285" y="100465"/>
                    </a:cubicBezTo>
                    <a:cubicBezTo>
                      <a:pt x="4285" y="100465"/>
                      <a:pt x="2142" y="100465"/>
                      <a:pt x="2142" y="103255"/>
                    </a:cubicBezTo>
                    <a:cubicBezTo>
                      <a:pt x="2142" y="103255"/>
                      <a:pt x="2142" y="103255"/>
                      <a:pt x="2142" y="100465"/>
                    </a:cubicBezTo>
                    <a:cubicBezTo>
                      <a:pt x="0" y="100465"/>
                      <a:pt x="0" y="100465"/>
                      <a:pt x="0" y="100465"/>
                    </a:cubicBezTo>
                    <a:cubicBezTo>
                      <a:pt x="0" y="103255"/>
                      <a:pt x="0" y="106046"/>
                      <a:pt x="0" y="106046"/>
                    </a:cubicBezTo>
                    <a:cubicBezTo>
                      <a:pt x="2142" y="108837"/>
                      <a:pt x="4285" y="108837"/>
                      <a:pt x="4285" y="111627"/>
                    </a:cubicBezTo>
                    <a:cubicBezTo>
                      <a:pt x="6428" y="111627"/>
                      <a:pt x="8571" y="111627"/>
                      <a:pt x="10714" y="114418"/>
                    </a:cubicBezTo>
                    <a:cubicBezTo>
                      <a:pt x="12857" y="114418"/>
                      <a:pt x="12857" y="114418"/>
                      <a:pt x="12857" y="114418"/>
                    </a:cubicBezTo>
                    <a:cubicBezTo>
                      <a:pt x="12857"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7142" y="114418"/>
                      <a:pt x="17142" y="111627"/>
                      <a:pt x="17142" y="114418"/>
                    </a:cubicBezTo>
                    <a:cubicBezTo>
                      <a:pt x="19285" y="114418"/>
                      <a:pt x="21428" y="117209"/>
                      <a:pt x="23571" y="114418"/>
                    </a:cubicBezTo>
                    <a:cubicBezTo>
                      <a:pt x="23571" y="114418"/>
                      <a:pt x="25714" y="117209"/>
                      <a:pt x="25714" y="117209"/>
                    </a:cubicBezTo>
                    <a:cubicBezTo>
                      <a:pt x="25714" y="117209"/>
                      <a:pt x="25714" y="117209"/>
                      <a:pt x="25714" y="117209"/>
                    </a:cubicBezTo>
                    <a:cubicBezTo>
                      <a:pt x="25714" y="117209"/>
                      <a:pt x="25714" y="120000"/>
                      <a:pt x="25714" y="120000"/>
                    </a:cubicBezTo>
                    <a:cubicBezTo>
                      <a:pt x="25714" y="120000"/>
                      <a:pt x="27857" y="120000"/>
                      <a:pt x="27857" y="120000"/>
                    </a:cubicBezTo>
                    <a:cubicBezTo>
                      <a:pt x="29999" y="120000"/>
                      <a:pt x="29999" y="120000"/>
                      <a:pt x="32142" y="120000"/>
                    </a:cubicBezTo>
                    <a:cubicBezTo>
                      <a:pt x="32142" y="120000"/>
                      <a:pt x="32142" y="117209"/>
                      <a:pt x="34285" y="117209"/>
                    </a:cubicBezTo>
                    <a:cubicBezTo>
                      <a:pt x="36428" y="120000"/>
                      <a:pt x="36428" y="117209"/>
                      <a:pt x="38571" y="114418"/>
                    </a:cubicBezTo>
                    <a:cubicBezTo>
                      <a:pt x="38571" y="114418"/>
                      <a:pt x="38571" y="114418"/>
                      <a:pt x="38571" y="114418"/>
                    </a:cubicBezTo>
                    <a:cubicBezTo>
                      <a:pt x="38571" y="111627"/>
                      <a:pt x="38571" y="111627"/>
                      <a:pt x="36428" y="108837"/>
                    </a:cubicBezTo>
                    <a:cubicBezTo>
                      <a:pt x="36428" y="108837"/>
                      <a:pt x="36428" y="108837"/>
                      <a:pt x="36428" y="108837"/>
                    </a:cubicBezTo>
                    <a:cubicBezTo>
                      <a:pt x="36428" y="108837"/>
                      <a:pt x="36428" y="106046"/>
                      <a:pt x="36428" y="106046"/>
                    </a:cubicBezTo>
                    <a:cubicBezTo>
                      <a:pt x="36428" y="106046"/>
                      <a:pt x="38571" y="106046"/>
                      <a:pt x="38571" y="106046"/>
                    </a:cubicBezTo>
                    <a:cubicBezTo>
                      <a:pt x="38571" y="103255"/>
                      <a:pt x="40714" y="103255"/>
                      <a:pt x="40714" y="103255"/>
                    </a:cubicBezTo>
                    <a:cubicBezTo>
                      <a:pt x="42857" y="103255"/>
                      <a:pt x="42857" y="100465"/>
                      <a:pt x="44999" y="97674"/>
                    </a:cubicBezTo>
                    <a:cubicBezTo>
                      <a:pt x="44999" y="97674"/>
                      <a:pt x="44999" y="97674"/>
                      <a:pt x="44999" y="97674"/>
                    </a:cubicBezTo>
                    <a:cubicBezTo>
                      <a:pt x="44999" y="97674"/>
                      <a:pt x="44999" y="97674"/>
                      <a:pt x="44999" y="97674"/>
                    </a:cubicBezTo>
                    <a:cubicBezTo>
                      <a:pt x="44999" y="94883"/>
                      <a:pt x="44999" y="94883"/>
                      <a:pt x="47142" y="94883"/>
                    </a:cubicBezTo>
                    <a:cubicBezTo>
                      <a:pt x="47142" y="97674"/>
                      <a:pt x="49285" y="94883"/>
                      <a:pt x="51428" y="94883"/>
                    </a:cubicBezTo>
                    <a:cubicBezTo>
                      <a:pt x="51428" y="94883"/>
                      <a:pt x="53571" y="94883"/>
                      <a:pt x="53571" y="9488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3571" y="92093"/>
                      <a:pt x="55714" y="92093"/>
                      <a:pt x="55714" y="89302"/>
                    </a:cubicBezTo>
                    <a:cubicBezTo>
                      <a:pt x="55714" y="89302"/>
                      <a:pt x="57857" y="89302"/>
                      <a:pt x="57857" y="86511"/>
                    </a:cubicBezTo>
                    <a:cubicBezTo>
                      <a:pt x="57857" y="86511"/>
                      <a:pt x="57857" y="86511"/>
                      <a:pt x="59999" y="86511"/>
                    </a:cubicBezTo>
                    <a:cubicBezTo>
                      <a:pt x="59999" y="83720"/>
                      <a:pt x="59999" y="83720"/>
                      <a:pt x="59999" y="80930"/>
                    </a:cubicBezTo>
                    <a:cubicBezTo>
                      <a:pt x="57857" y="80930"/>
                      <a:pt x="57857" y="80930"/>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9999" y="78139"/>
                      <a:pt x="59999" y="78139"/>
                      <a:pt x="59999" y="80930"/>
                    </a:cubicBezTo>
                    <a:cubicBezTo>
                      <a:pt x="62142" y="80930"/>
                      <a:pt x="62142" y="78139"/>
                      <a:pt x="62142" y="78139"/>
                    </a:cubicBezTo>
                    <a:cubicBezTo>
                      <a:pt x="62142" y="78139"/>
                      <a:pt x="62142" y="75348"/>
                      <a:pt x="62142" y="75348"/>
                    </a:cubicBezTo>
                    <a:cubicBezTo>
                      <a:pt x="62142" y="75348"/>
                      <a:pt x="59999" y="75348"/>
                      <a:pt x="59999" y="75348"/>
                    </a:cubicBezTo>
                    <a:cubicBezTo>
                      <a:pt x="59999" y="75348"/>
                      <a:pt x="59999" y="72558"/>
                      <a:pt x="59999" y="72558"/>
                    </a:cubicBezTo>
                    <a:cubicBezTo>
                      <a:pt x="59999" y="72558"/>
                      <a:pt x="59999" y="72558"/>
                      <a:pt x="59999" y="72558"/>
                    </a:cubicBezTo>
                    <a:cubicBezTo>
                      <a:pt x="59999" y="72558"/>
                      <a:pt x="62142" y="72558"/>
                      <a:pt x="62142" y="72558"/>
                    </a:cubicBezTo>
                    <a:cubicBezTo>
                      <a:pt x="62142" y="72558"/>
                      <a:pt x="64285" y="72558"/>
                      <a:pt x="66428" y="72558"/>
                    </a:cubicBezTo>
                    <a:cubicBezTo>
                      <a:pt x="66428" y="72558"/>
                      <a:pt x="68571" y="72558"/>
                      <a:pt x="68571" y="69767"/>
                    </a:cubicBezTo>
                    <a:cubicBezTo>
                      <a:pt x="68571" y="69767"/>
                      <a:pt x="68571" y="69767"/>
                      <a:pt x="68571" y="69767"/>
                    </a:cubicBezTo>
                    <a:cubicBezTo>
                      <a:pt x="68571" y="69767"/>
                      <a:pt x="68571" y="69767"/>
                      <a:pt x="68571" y="69767"/>
                    </a:cubicBezTo>
                    <a:cubicBezTo>
                      <a:pt x="68571" y="69767"/>
                      <a:pt x="70714" y="69767"/>
                      <a:pt x="70714" y="69767"/>
                    </a:cubicBezTo>
                    <a:cubicBezTo>
                      <a:pt x="72857" y="72558"/>
                      <a:pt x="75000" y="72558"/>
                      <a:pt x="75000" y="69767"/>
                    </a:cubicBezTo>
                    <a:cubicBezTo>
                      <a:pt x="77142" y="66976"/>
                      <a:pt x="79285" y="64186"/>
                      <a:pt x="81428" y="61395"/>
                    </a:cubicBezTo>
                    <a:cubicBezTo>
                      <a:pt x="83571" y="61395"/>
                      <a:pt x="83571" y="61395"/>
                      <a:pt x="85714" y="58604"/>
                    </a:cubicBezTo>
                    <a:cubicBezTo>
                      <a:pt x="85714" y="58604"/>
                      <a:pt x="85714" y="58604"/>
                      <a:pt x="87857" y="55813"/>
                    </a:cubicBezTo>
                    <a:cubicBezTo>
                      <a:pt x="89999" y="55813"/>
                      <a:pt x="92142" y="53023"/>
                      <a:pt x="96428" y="53023"/>
                    </a:cubicBezTo>
                    <a:cubicBezTo>
                      <a:pt x="98571" y="50232"/>
                      <a:pt x="100714" y="50232"/>
                      <a:pt x="102857" y="47441"/>
                    </a:cubicBezTo>
                    <a:cubicBezTo>
                      <a:pt x="102857" y="47441"/>
                      <a:pt x="102857" y="47441"/>
                      <a:pt x="102857" y="44651"/>
                    </a:cubicBezTo>
                    <a:cubicBezTo>
                      <a:pt x="102857" y="44651"/>
                      <a:pt x="102857" y="44651"/>
                      <a:pt x="102857"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1860"/>
                      <a:pt x="100714" y="41860"/>
                      <a:pt x="100714" y="41860"/>
                    </a:cubicBezTo>
                    <a:cubicBezTo>
                      <a:pt x="104999" y="41860"/>
                      <a:pt x="107142" y="41860"/>
                      <a:pt x="109285" y="41860"/>
                    </a:cubicBezTo>
                    <a:cubicBezTo>
                      <a:pt x="111428" y="39069"/>
                      <a:pt x="113571" y="36279"/>
                      <a:pt x="117857" y="36279"/>
                    </a:cubicBezTo>
                    <a:cubicBezTo>
                      <a:pt x="117857" y="36279"/>
                      <a:pt x="117857" y="36279"/>
                      <a:pt x="117857" y="36279"/>
                    </a:cubicBezTo>
                    <a:cubicBezTo>
                      <a:pt x="117857" y="33488"/>
                      <a:pt x="119999" y="33488"/>
                      <a:pt x="119999" y="33488"/>
                    </a:cubicBezTo>
                    <a:cubicBezTo>
                      <a:pt x="119999" y="30697"/>
                      <a:pt x="119999" y="30697"/>
                      <a:pt x="119999" y="27906"/>
                    </a:cubicBezTo>
                    <a:cubicBezTo>
                      <a:pt x="119999" y="27906"/>
                      <a:pt x="119999" y="25116"/>
                      <a:pt x="117857" y="25116"/>
                    </a:cubicBezTo>
                    <a:cubicBezTo>
                      <a:pt x="117857" y="25116"/>
                      <a:pt x="117857" y="25116"/>
                      <a:pt x="117857" y="22325"/>
                    </a:cubicBezTo>
                    <a:cubicBezTo>
                      <a:pt x="117857" y="22325"/>
                      <a:pt x="117857" y="19534"/>
                      <a:pt x="117857" y="19534"/>
                    </a:cubicBezTo>
                    <a:cubicBezTo>
                      <a:pt x="117857" y="19534"/>
                      <a:pt x="117857" y="16744"/>
                      <a:pt x="115714" y="16744"/>
                    </a:cubicBezTo>
                    <a:cubicBezTo>
                      <a:pt x="115714" y="16744"/>
                      <a:pt x="113571" y="16744"/>
                      <a:pt x="113571" y="16744"/>
                    </a:cubicBezTo>
                    <a:cubicBezTo>
                      <a:pt x="111428" y="16744"/>
                      <a:pt x="111428" y="16744"/>
                      <a:pt x="109285" y="16744"/>
                    </a:cubicBezTo>
                    <a:cubicBezTo>
                      <a:pt x="109285" y="16744"/>
                      <a:pt x="109285" y="16744"/>
                      <a:pt x="109285" y="16744"/>
                    </a:cubicBezTo>
                    <a:cubicBezTo>
                      <a:pt x="109285" y="16744"/>
                      <a:pt x="109285" y="16744"/>
                      <a:pt x="109285" y="16744"/>
                    </a:cubicBezTo>
                    <a:cubicBezTo>
                      <a:pt x="109285" y="16744"/>
                      <a:pt x="109285" y="16744"/>
                      <a:pt x="109285" y="16744"/>
                    </a:cubicBezTo>
                    <a:cubicBezTo>
                      <a:pt x="109285" y="16744"/>
                      <a:pt x="109285" y="16744"/>
                      <a:pt x="107142" y="16744"/>
                    </a:cubicBezTo>
                    <a:cubicBezTo>
                      <a:pt x="107142" y="16744"/>
                      <a:pt x="107142" y="16744"/>
                      <a:pt x="107142" y="16744"/>
                    </a:cubicBezTo>
                    <a:cubicBezTo>
                      <a:pt x="107142" y="16744"/>
                      <a:pt x="109285" y="16744"/>
                      <a:pt x="109285" y="16744"/>
                    </a:cubicBezTo>
                    <a:cubicBezTo>
                      <a:pt x="109285" y="16744"/>
                      <a:pt x="109285" y="16744"/>
                      <a:pt x="109285" y="16744"/>
                    </a:cubicBezTo>
                    <a:cubicBezTo>
                      <a:pt x="109285" y="16744"/>
                      <a:pt x="109285" y="16744"/>
                      <a:pt x="109285" y="16744"/>
                    </a:cubicBezTo>
                    <a:cubicBezTo>
                      <a:pt x="109285" y="16744"/>
                      <a:pt x="109285" y="16744"/>
                      <a:pt x="111428" y="13953"/>
                    </a:cubicBezTo>
                    <a:cubicBezTo>
                      <a:pt x="111428" y="13953"/>
                      <a:pt x="111428" y="13953"/>
                      <a:pt x="111428" y="13953"/>
                    </a:cubicBezTo>
                    <a:cubicBezTo>
                      <a:pt x="109285" y="11162"/>
                      <a:pt x="109285" y="11162"/>
                      <a:pt x="109285" y="11162"/>
                    </a:cubicBezTo>
                    <a:cubicBezTo>
                      <a:pt x="109285" y="11162"/>
                      <a:pt x="109285" y="11162"/>
                      <a:pt x="109285" y="11162"/>
                    </a:cubicBezTo>
                    <a:cubicBezTo>
                      <a:pt x="107142" y="11162"/>
                      <a:pt x="107142" y="11162"/>
                      <a:pt x="104999" y="8372"/>
                    </a:cubicBezTo>
                    <a:cubicBezTo>
                      <a:pt x="104999" y="8372"/>
                      <a:pt x="102857" y="8372"/>
                      <a:pt x="102857" y="8372"/>
                    </a:cubicBezTo>
                    <a:cubicBezTo>
                      <a:pt x="102857" y="5581"/>
                      <a:pt x="102857" y="5581"/>
                      <a:pt x="102857" y="5581"/>
                    </a:cubicBezTo>
                    <a:cubicBezTo>
                      <a:pt x="100714" y="5581"/>
                      <a:pt x="98571" y="5581"/>
                      <a:pt x="98571" y="5581"/>
                    </a:cubicBezTo>
                    <a:cubicBezTo>
                      <a:pt x="96428" y="2790"/>
                      <a:pt x="94285" y="2790"/>
                      <a:pt x="94285" y="5581"/>
                    </a:cubicBezTo>
                    <a:cubicBezTo>
                      <a:pt x="92142" y="5581"/>
                      <a:pt x="92142" y="5581"/>
                      <a:pt x="92142" y="2790"/>
                    </a:cubicBezTo>
                    <a:cubicBezTo>
                      <a:pt x="92142" y="2790"/>
                      <a:pt x="92142" y="2790"/>
                      <a:pt x="92142" y="2790"/>
                    </a:cubicBezTo>
                    <a:cubicBezTo>
                      <a:pt x="89999" y="2790"/>
                      <a:pt x="87857" y="0"/>
                      <a:pt x="85714" y="0"/>
                    </a:cubicBezTo>
                    <a:cubicBezTo>
                      <a:pt x="85714" y="0"/>
                      <a:pt x="85714" y="0"/>
                      <a:pt x="83571" y="0"/>
                    </a:cubicBezTo>
                    <a:cubicBezTo>
                      <a:pt x="83571" y="0"/>
                      <a:pt x="83571" y="2790"/>
                      <a:pt x="83571" y="2790"/>
                    </a:cubicBezTo>
                    <a:cubicBezTo>
                      <a:pt x="83571" y="2790"/>
                      <a:pt x="83571" y="5581"/>
                      <a:pt x="83571" y="8372"/>
                    </a:cubicBezTo>
                    <a:cubicBezTo>
                      <a:pt x="83571" y="8372"/>
                      <a:pt x="81428" y="8372"/>
                      <a:pt x="81428" y="8372"/>
                    </a:cubicBezTo>
                    <a:cubicBezTo>
                      <a:pt x="81428" y="8372"/>
                      <a:pt x="81428" y="8372"/>
                      <a:pt x="81428" y="8372"/>
                    </a:cubicBezTo>
                    <a:cubicBezTo>
                      <a:pt x="81428" y="5581"/>
                      <a:pt x="81428" y="5581"/>
                      <a:pt x="81428" y="5581"/>
                    </a:cubicBezTo>
                    <a:cubicBezTo>
                      <a:pt x="81428" y="5581"/>
                      <a:pt x="81428" y="5581"/>
                      <a:pt x="81428" y="5581"/>
                    </a:cubicBezTo>
                    <a:cubicBezTo>
                      <a:pt x="81428" y="2790"/>
                      <a:pt x="81428" y="2790"/>
                      <a:pt x="81428" y="2790"/>
                    </a:cubicBezTo>
                    <a:cubicBezTo>
                      <a:pt x="79285" y="2790"/>
                      <a:pt x="79285" y="2790"/>
                      <a:pt x="77142" y="0"/>
                    </a:cubicBezTo>
                    <a:cubicBezTo>
                      <a:pt x="77142" y="0"/>
                      <a:pt x="75000" y="0"/>
                      <a:pt x="75000" y="0"/>
                    </a:cubicBezTo>
                    <a:cubicBezTo>
                      <a:pt x="75000" y="0"/>
                      <a:pt x="72857" y="2790"/>
                      <a:pt x="72857" y="2790"/>
                    </a:cubicBezTo>
                    <a:cubicBezTo>
                      <a:pt x="72857" y="5581"/>
                      <a:pt x="72857" y="5581"/>
                      <a:pt x="72857" y="5581"/>
                    </a:cubicBezTo>
                    <a:cubicBezTo>
                      <a:pt x="72857" y="5581"/>
                      <a:pt x="72857" y="5581"/>
                      <a:pt x="72857" y="5581"/>
                    </a:cubicBezTo>
                    <a:cubicBezTo>
                      <a:pt x="72857" y="5581"/>
                      <a:pt x="72857" y="5581"/>
                      <a:pt x="72857" y="5581"/>
                    </a:cubicBezTo>
                    <a:cubicBezTo>
                      <a:pt x="72857" y="5581"/>
                      <a:pt x="72857" y="2790"/>
                      <a:pt x="70714" y="2790"/>
                    </a:cubicBezTo>
                    <a:cubicBezTo>
                      <a:pt x="70714" y="2790"/>
                      <a:pt x="70714" y="2790"/>
                      <a:pt x="68571" y="2790"/>
                    </a:cubicBezTo>
                    <a:cubicBezTo>
                      <a:pt x="68571" y="5581"/>
                      <a:pt x="68571" y="5581"/>
                      <a:pt x="68571" y="5581"/>
                    </a:cubicBezTo>
                    <a:cubicBezTo>
                      <a:pt x="68571" y="5581"/>
                      <a:pt x="66428" y="2790"/>
                      <a:pt x="66428" y="2790"/>
                    </a:cubicBezTo>
                    <a:cubicBezTo>
                      <a:pt x="66428" y="2790"/>
                      <a:pt x="64285" y="5581"/>
                      <a:pt x="66428" y="5581"/>
                    </a:cubicBezTo>
                    <a:cubicBezTo>
                      <a:pt x="66428" y="8372"/>
                      <a:pt x="64285" y="8372"/>
                      <a:pt x="64285" y="8372"/>
                    </a:cubicBezTo>
                    <a:cubicBezTo>
                      <a:pt x="64285" y="11162"/>
                      <a:pt x="64285" y="11162"/>
                      <a:pt x="64285" y="11162"/>
                    </a:cubicBezTo>
                    <a:cubicBezTo>
                      <a:pt x="62142" y="13953"/>
                      <a:pt x="62142" y="13953"/>
                      <a:pt x="59999" y="11162"/>
                    </a:cubicBezTo>
                    <a:cubicBezTo>
                      <a:pt x="59999" y="11162"/>
                      <a:pt x="59999" y="8372"/>
                      <a:pt x="59999" y="5581"/>
                    </a:cubicBezTo>
                    <a:cubicBezTo>
                      <a:pt x="57857" y="5581"/>
                      <a:pt x="57857" y="5581"/>
                      <a:pt x="57857" y="5581"/>
                    </a:cubicBezTo>
                    <a:cubicBezTo>
                      <a:pt x="55714" y="5581"/>
                      <a:pt x="55714" y="5581"/>
                      <a:pt x="55714" y="5581"/>
                    </a:cubicBezTo>
                    <a:cubicBezTo>
                      <a:pt x="55714" y="8372"/>
                      <a:pt x="55714" y="8372"/>
                      <a:pt x="53571" y="8372"/>
                    </a:cubicBezTo>
                    <a:cubicBezTo>
                      <a:pt x="53571" y="8372"/>
                      <a:pt x="53571" y="8372"/>
                      <a:pt x="53571" y="8372"/>
                    </a:cubicBezTo>
                    <a:cubicBezTo>
                      <a:pt x="53571" y="8372"/>
                      <a:pt x="51428" y="11162"/>
                      <a:pt x="51428" y="11162"/>
                    </a:cubicBezTo>
                    <a:cubicBezTo>
                      <a:pt x="53571" y="11162"/>
                      <a:pt x="53571" y="13953"/>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1428" y="16744"/>
                      <a:pt x="51428" y="13953"/>
                    </a:cubicBezTo>
                    <a:cubicBezTo>
                      <a:pt x="51428" y="13953"/>
                      <a:pt x="51428" y="13953"/>
                      <a:pt x="49285" y="13953"/>
                    </a:cubicBezTo>
                    <a:cubicBezTo>
                      <a:pt x="49285" y="13953"/>
                      <a:pt x="49285" y="13953"/>
                      <a:pt x="49285" y="13953"/>
                    </a:cubicBezTo>
                    <a:cubicBezTo>
                      <a:pt x="49285" y="11162"/>
                      <a:pt x="47142" y="11162"/>
                      <a:pt x="47142" y="11162"/>
                    </a:cubicBezTo>
                    <a:cubicBezTo>
                      <a:pt x="47142" y="11162"/>
                      <a:pt x="47142" y="11162"/>
                      <a:pt x="44999" y="11162"/>
                    </a:cubicBezTo>
                    <a:cubicBezTo>
                      <a:pt x="44999" y="11162"/>
                      <a:pt x="44999" y="11162"/>
                      <a:pt x="44999" y="13953"/>
                    </a:cubicBezTo>
                    <a:cubicBezTo>
                      <a:pt x="44999" y="13953"/>
                      <a:pt x="42857" y="13953"/>
                      <a:pt x="42857" y="13953"/>
                    </a:cubicBezTo>
                    <a:cubicBezTo>
                      <a:pt x="42857" y="11162"/>
                      <a:pt x="42857" y="11162"/>
                      <a:pt x="40714" y="11162"/>
                    </a:cubicBezTo>
                    <a:cubicBezTo>
                      <a:pt x="38571" y="11162"/>
                      <a:pt x="36428" y="13953"/>
                      <a:pt x="36428" y="13953"/>
                    </a:cubicBezTo>
                    <a:cubicBezTo>
                      <a:pt x="34285" y="13953"/>
                      <a:pt x="34285" y="16744"/>
                      <a:pt x="34285" y="16744"/>
                    </a:cubicBezTo>
                    <a:cubicBezTo>
                      <a:pt x="34285" y="16744"/>
                      <a:pt x="34285" y="19534"/>
                      <a:pt x="34285" y="19534"/>
                    </a:cubicBezTo>
                    <a:cubicBezTo>
                      <a:pt x="34285"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8571" y="19534"/>
                      <a:pt x="38571"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22325"/>
                      <a:pt x="36428" y="22325"/>
                    </a:cubicBezTo>
                    <a:cubicBezTo>
                      <a:pt x="36428" y="25116"/>
                      <a:pt x="36428" y="25116"/>
                      <a:pt x="36428" y="25116"/>
                    </a:cubicBezTo>
                    <a:cubicBezTo>
                      <a:pt x="36428" y="25116"/>
                      <a:pt x="36428" y="25116"/>
                      <a:pt x="34285" y="25116"/>
                    </a:cubicBezTo>
                    <a:cubicBezTo>
                      <a:pt x="34285" y="27906"/>
                      <a:pt x="34285" y="27906"/>
                      <a:pt x="36428" y="30697"/>
                    </a:cubicBezTo>
                    <a:cubicBezTo>
                      <a:pt x="36428" y="30697"/>
                      <a:pt x="36428" y="30697"/>
                      <a:pt x="36428" y="30697"/>
                    </a:cubicBezTo>
                    <a:cubicBezTo>
                      <a:pt x="36428" y="30697"/>
                      <a:pt x="36428" y="30697"/>
                      <a:pt x="36428" y="30697"/>
                    </a:cubicBezTo>
                    <a:cubicBezTo>
                      <a:pt x="36428" y="30697"/>
                      <a:pt x="36428" y="30697"/>
                      <a:pt x="34285" y="30697"/>
                    </a:cubicBezTo>
                    <a:cubicBezTo>
                      <a:pt x="34285" y="30697"/>
                      <a:pt x="34285" y="33488"/>
                      <a:pt x="34285" y="33488"/>
                    </a:cubicBezTo>
                    <a:cubicBezTo>
                      <a:pt x="34285" y="36279"/>
                      <a:pt x="34285" y="36279"/>
                      <a:pt x="36428" y="39069"/>
                    </a:cubicBezTo>
                    <a:cubicBezTo>
                      <a:pt x="36428"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41860"/>
                      <a:pt x="40714" y="41860"/>
                    </a:cubicBezTo>
                    <a:cubicBezTo>
                      <a:pt x="40714" y="44651"/>
                      <a:pt x="42857" y="44651"/>
                      <a:pt x="44999" y="44651"/>
                    </a:cubicBezTo>
                    <a:cubicBezTo>
                      <a:pt x="47142" y="44651"/>
                      <a:pt x="47142" y="44651"/>
                      <a:pt x="49285" y="44651"/>
                    </a:cubicBezTo>
                    <a:cubicBezTo>
                      <a:pt x="49285" y="44651"/>
                      <a:pt x="49285" y="44651"/>
                      <a:pt x="49285" y="44651"/>
                    </a:cubicBezTo>
                    <a:cubicBezTo>
                      <a:pt x="49285" y="44651"/>
                      <a:pt x="49285" y="44651"/>
                      <a:pt x="49285" y="44651"/>
                    </a:cubicBezTo>
                    <a:cubicBezTo>
                      <a:pt x="49285" y="44651"/>
                      <a:pt x="49285" y="44651"/>
                      <a:pt x="49285" y="44651"/>
                    </a:cubicBezTo>
                    <a:cubicBezTo>
                      <a:pt x="49285" y="44651"/>
                      <a:pt x="49285" y="44651"/>
                      <a:pt x="49285" y="47441"/>
                    </a:cubicBezTo>
                    <a:cubicBezTo>
                      <a:pt x="51428" y="47441"/>
                      <a:pt x="53571" y="47441"/>
                      <a:pt x="55714" y="47441"/>
                    </a:cubicBezTo>
                    <a:cubicBezTo>
                      <a:pt x="57857" y="47441"/>
                      <a:pt x="59999" y="47441"/>
                      <a:pt x="62142" y="44651"/>
                    </a:cubicBezTo>
                    <a:cubicBezTo>
                      <a:pt x="62142" y="41860"/>
                      <a:pt x="62142" y="41860"/>
                      <a:pt x="64285" y="41860"/>
                    </a:cubicBezTo>
                    <a:cubicBezTo>
                      <a:pt x="64285" y="41860"/>
                      <a:pt x="64285" y="41860"/>
                      <a:pt x="64285" y="41860"/>
                    </a:cubicBezTo>
                    <a:cubicBezTo>
                      <a:pt x="64285" y="41860"/>
                      <a:pt x="64285" y="41860"/>
                      <a:pt x="64285" y="41860"/>
                    </a:cubicBezTo>
                    <a:cubicBezTo>
                      <a:pt x="64285" y="41860"/>
                      <a:pt x="64285" y="41860"/>
                      <a:pt x="64285" y="41860"/>
                    </a:cubicBezTo>
                    <a:cubicBezTo>
                      <a:pt x="64285" y="41860"/>
                      <a:pt x="64285" y="41860"/>
                      <a:pt x="64285" y="44651"/>
                    </a:cubicBezTo>
                    <a:cubicBezTo>
                      <a:pt x="62142" y="44651"/>
                      <a:pt x="62142" y="44651"/>
                      <a:pt x="62142" y="44651"/>
                    </a:cubicBezTo>
                    <a:cubicBezTo>
                      <a:pt x="62142" y="44651"/>
                      <a:pt x="62142" y="44651"/>
                      <a:pt x="64285" y="47441"/>
                    </a:cubicBezTo>
                    <a:cubicBezTo>
                      <a:pt x="64285"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2142" y="47441"/>
                      <a:pt x="59999" y="47441"/>
                      <a:pt x="55714" y="50232"/>
                    </a:cubicBezTo>
                    <a:cubicBezTo>
                      <a:pt x="53571" y="50232"/>
                      <a:pt x="53571" y="50232"/>
                      <a:pt x="51428" y="50232"/>
                    </a:cubicBezTo>
                    <a:cubicBezTo>
                      <a:pt x="51428" y="50232"/>
                      <a:pt x="49285" y="50232"/>
                      <a:pt x="49285" y="50232"/>
                    </a:cubicBezTo>
                    <a:cubicBezTo>
                      <a:pt x="47142" y="50232"/>
                      <a:pt x="47142" y="50232"/>
                      <a:pt x="47142" y="50232"/>
                    </a:cubicBezTo>
                    <a:cubicBezTo>
                      <a:pt x="47142" y="53023"/>
                      <a:pt x="47142" y="53023"/>
                      <a:pt x="47142" y="55813"/>
                    </a:cubicBezTo>
                    <a:cubicBezTo>
                      <a:pt x="47142" y="55813"/>
                      <a:pt x="47142" y="55813"/>
                      <a:pt x="44999" y="55813"/>
                    </a:cubicBezTo>
                    <a:cubicBezTo>
                      <a:pt x="44999" y="55813"/>
                      <a:pt x="44999" y="55813"/>
                      <a:pt x="44999" y="55813"/>
                    </a:cubicBezTo>
                    <a:cubicBezTo>
                      <a:pt x="44999" y="50232"/>
                      <a:pt x="42857" y="47441"/>
                      <a:pt x="40714" y="47441"/>
                    </a:cubicBezTo>
                    <a:cubicBezTo>
                      <a:pt x="40714" y="47441"/>
                      <a:pt x="38571" y="44651"/>
                      <a:pt x="38571" y="44651"/>
                    </a:cubicBezTo>
                    <a:cubicBezTo>
                      <a:pt x="38571" y="44651"/>
                      <a:pt x="38571" y="44651"/>
                      <a:pt x="36428" y="47441"/>
                    </a:cubicBezTo>
                    <a:cubicBezTo>
                      <a:pt x="36428" y="47441"/>
                      <a:pt x="34285" y="50232"/>
                      <a:pt x="34285" y="50232"/>
                    </a:cubicBezTo>
                    <a:cubicBezTo>
                      <a:pt x="34285" y="50232"/>
                      <a:pt x="34285" y="53023"/>
                      <a:pt x="34285" y="53023"/>
                    </a:cubicBezTo>
                    <a:close/>
                    <a:moveTo>
                      <a:pt x="23571" y="97674"/>
                    </a:moveTo>
                    <a:cubicBezTo>
                      <a:pt x="23571" y="97674"/>
                      <a:pt x="23571" y="97674"/>
                      <a:pt x="23571" y="97674"/>
                    </a:cubicBezTo>
                    <a:cubicBezTo>
                      <a:pt x="23571" y="97674"/>
                      <a:pt x="23571" y="97674"/>
                      <a:pt x="23571" y="97674"/>
                    </a:cubicBezTo>
                    <a:cubicBezTo>
                      <a:pt x="23571" y="97674"/>
                      <a:pt x="23571" y="97674"/>
                      <a:pt x="23571" y="97674"/>
                    </a:cubicBezTo>
                    <a:close/>
                    <a:moveTo>
                      <a:pt x="25714" y="86511"/>
                    </a:moveTo>
                    <a:cubicBezTo>
                      <a:pt x="25714" y="86511"/>
                      <a:pt x="25714" y="86511"/>
                      <a:pt x="25714" y="86511"/>
                    </a:cubicBezTo>
                    <a:cubicBezTo>
                      <a:pt x="25714" y="86511"/>
                      <a:pt x="25714" y="86511"/>
                      <a:pt x="25714" y="86511"/>
                    </a:cubicBezTo>
                    <a:cubicBezTo>
                      <a:pt x="25714" y="86511"/>
                      <a:pt x="25714" y="86511"/>
                      <a:pt x="25714" y="86511"/>
                    </a:cubicBezTo>
                    <a:close/>
                    <a:moveTo>
                      <a:pt x="29999" y="100465"/>
                    </a:moveTo>
                    <a:cubicBezTo>
                      <a:pt x="29999" y="100465"/>
                      <a:pt x="29999" y="100465"/>
                      <a:pt x="29999" y="10046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0465"/>
                      <a:pt x="29999" y="100465"/>
                    </a:cubicBezTo>
                    <a:cubicBezTo>
                      <a:pt x="29999" y="100465"/>
                      <a:pt x="29999" y="100465"/>
                      <a:pt x="29999" y="100465"/>
                    </a:cubicBezTo>
                    <a:cubicBezTo>
                      <a:pt x="29999" y="100465"/>
                      <a:pt x="29999" y="100465"/>
                      <a:pt x="29999" y="100465"/>
                    </a:cubicBezTo>
                    <a:close/>
                    <a:moveTo>
                      <a:pt x="96428" y="44651"/>
                    </a:moveTo>
                    <a:cubicBezTo>
                      <a:pt x="96428" y="44651"/>
                      <a:pt x="96428" y="44651"/>
                      <a:pt x="96428" y="44651"/>
                    </a:cubicBezTo>
                    <a:cubicBezTo>
                      <a:pt x="96428" y="44651"/>
                      <a:pt x="96428" y="44651"/>
                      <a:pt x="96428" y="44651"/>
                    </a:cubicBezTo>
                    <a:cubicBezTo>
                      <a:pt x="96428" y="44651"/>
                      <a:pt x="96428" y="44651"/>
                      <a:pt x="96428" y="44651"/>
                    </a:cubicBezTo>
                    <a:cubicBezTo>
                      <a:pt x="96428" y="44651"/>
                      <a:pt x="96428" y="44651"/>
                      <a:pt x="96428" y="44651"/>
                    </a:cubicBezTo>
                    <a:close/>
                    <a:moveTo>
                      <a:pt x="40714" y="39069"/>
                    </a:moveTo>
                    <a:cubicBezTo>
                      <a:pt x="40714" y="39069"/>
                      <a:pt x="40714" y="39069"/>
                      <a:pt x="40714" y="39069"/>
                    </a:cubicBezTo>
                    <a:cubicBezTo>
                      <a:pt x="40714" y="39069"/>
                      <a:pt x="40714" y="39069"/>
                      <a:pt x="40714" y="39069"/>
                    </a:cubicBezTo>
                    <a:cubicBezTo>
                      <a:pt x="40714" y="39069"/>
                      <a:pt x="40714" y="39069"/>
                      <a:pt x="40714" y="39069"/>
                    </a:cubicBezTo>
                    <a:close/>
                    <a:moveTo>
                      <a:pt x="55714" y="72558"/>
                    </a:moveTo>
                    <a:cubicBezTo>
                      <a:pt x="55714" y="72558"/>
                      <a:pt x="55714" y="72558"/>
                      <a:pt x="55714" y="72558"/>
                    </a:cubicBezTo>
                    <a:cubicBezTo>
                      <a:pt x="55714" y="72558"/>
                      <a:pt x="55714" y="72558"/>
                      <a:pt x="55714" y="72558"/>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0" name="Shape 1340"/>
              <p:cNvSpPr/>
              <p:nvPr/>
            </p:nvSpPr>
            <p:spPr>
              <a:xfrm>
                <a:off x="4704121" y="2218376"/>
                <a:ext cx="144460" cy="198434"/>
              </a:xfrm>
              <a:custGeom>
                <a:pathLst>
                  <a:path extrusionOk="0" h="120000" w="120000">
                    <a:moveTo>
                      <a:pt x="24000" y="43636"/>
                    </a:moveTo>
                    <a:cubicBezTo>
                      <a:pt x="27000" y="45818"/>
                      <a:pt x="30000" y="45818"/>
                      <a:pt x="33000" y="45818"/>
                    </a:cubicBezTo>
                    <a:cubicBezTo>
                      <a:pt x="33000" y="45818"/>
                      <a:pt x="33000" y="45818"/>
                      <a:pt x="33000" y="45818"/>
                    </a:cubicBezTo>
                    <a:cubicBezTo>
                      <a:pt x="33000" y="45818"/>
                      <a:pt x="33000" y="45818"/>
                      <a:pt x="33000" y="48000"/>
                    </a:cubicBezTo>
                    <a:cubicBezTo>
                      <a:pt x="36000" y="48000"/>
                      <a:pt x="36000" y="48000"/>
                      <a:pt x="39000" y="50181"/>
                    </a:cubicBezTo>
                    <a:cubicBezTo>
                      <a:pt x="39000" y="50181"/>
                      <a:pt x="39000" y="50181"/>
                      <a:pt x="39000" y="50181"/>
                    </a:cubicBezTo>
                    <a:cubicBezTo>
                      <a:pt x="39000" y="50181"/>
                      <a:pt x="42000" y="48000"/>
                      <a:pt x="42000" y="48000"/>
                    </a:cubicBezTo>
                    <a:cubicBezTo>
                      <a:pt x="42000" y="48000"/>
                      <a:pt x="39000" y="48000"/>
                      <a:pt x="39000" y="48000"/>
                    </a:cubicBezTo>
                    <a:cubicBezTo>
                      <a:pt x="39000" y="48000"/>
                      <a:pt x="39000" y="48000"/>
                      <a:pt x="39000" y="48000"/>
                    </a:cubicBezTo>
                    <a:cubicBezTo>
                      <a:pt x="39000" y="48000"/>
                      <a:pt x="36000" y="48000"/>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9000" y="45818"/>
                      <a:pt x="39000" y="45818"/>
                      <a:pt x="39000" y="48000"/>
                    </a:cubicBezTo>
                    <a:cubicBezTo>
                      <a:pt x="39000" y="48000"/>
                      <a:pt x="39000" y="48000"/>
                      <a:pt x="39000" y="48000"/>
                    </a:cubicBezTo>
                    <a:cubicBezTo>
                      <a:pt x="39000" y="48000"/>
                      <a:pt x="42000" y="48000"/>
                      <a:pt x="42000" y="48000"/>
                    </a:cubicBezTo>
                    <a:cubicBezTo>
                      <a:pt x="42000" y="48000"/>
                      <a:pt x="42000" y="48000"/>
                      <a:pt x="42000" y="48000"/>
                    </a:cubicBezTo>
                    <a:cubicBezTo>
                      <a:pt x="42000" y="48000"/>
                      <a:pt x="42000" y="48000"/>
                      <a:pt x="45000" y="48000"/>
                    </a:cubicBezTo>
                    <a:cubicBezTo>
                      <a:pt x="48000" y="48000"/>
                      <a:pt x="48000" y="45818"/>
                      <a:pt x="48000" y="45818"/>
                    </a:cubicBezTo>
                    <a:cubicBezTo>
                      <a:pt x="48000" y="43636"/>
                      <a:pt x="48000" y="43636"/>
                      <a:pt x="48000" y="43636"/>
                    </a:cubicBezTo>
                    <a:cubicBezTo>
                      <a:pt x="48000" y="43636"/>
                      <a:pt x="48000" y="43636"/>
                      <a:pt x="48000" y="43636"/>
                    </a:cubicBezTo>
                    <a:cubicBezTo>
                      <a:pt x="48000" y="43636"/>
                      <a:pt x="48000" y="43636"/>
                      <a:pt x="48000" y="43636"/>
                    </a:cubicBezTo>
                    <a:cubicBezTo>
                      <a:pt x="45000" y="41454"/>
                      <a:pt x="45000" y="41454"/>
                      <a:pt x="48000" y="41454"/>
                    </a:cubicBezTo>
                    <a:cubicBezTo>
                      <a:pt x="48000" y="41454"/>
                      <a:pt x="48000" y="41454"/>
                      <a:pt x="48000" y="41454"/>
                    </a:cubicBezTo>
                    <a:cubicBezTo>
                      <a:pt x="48000" y="39272"/>
                      <a:pt x="48000" y="39272"/>
                      <a:pt x="48000" y="41454"/>
                    </a:cubicBezTo>
                    <a:cubicBezTo>
                      <a:pt x="48000" y="41454"/>
                      <a:pt x="48000" y="41454"/>
                      <a:pt x="48000" y="41454"/>
                    </a:cubicBezTo>
                    <a:cubicBezTo>
                      <a:pt x="48000" y="41454"/>
                      <a:pt x="48000" y="41454"/>
                      <a:pt x="48000" y="41454"/>
                    </a:cubicBezTo>
                    <a:cubicBezTo>
                      <a:pt x="48000" y="41454"/>
                      <a:pt x="48000" y="41454"/>
                      <a:pt x="48000" y="43636"/>
                    </a:cubicBezTo>
                    <a:cubicBezTo>
                      <a:pt x="48000" y="43636"/>
                      <a:pt x="48000" y="43636"/>
                      <a:pt x="48000" y="43636"/>
                    </a:cubicBezTo>
                    <a:cubicBezTo>
                      <a:pt x="48000" y="43636"/>
                      <a:pt x="48000" y="43636"/>
                      <a:pt x="48000" y="43636"/>
                    </a:cubicBezTo>
                    <a:cubicBezTo>
                      <a:pt x="48000" y="43636"/>
                      <a:pt x="51000" y="43636"/>
                      <a:pt x="51000" y="43636"/>
                    </a:cubicBezTo>
                    <a:cubicBezTo>
                      <a:pt x="51000" y="43636"/>
                      <a:pt x="51000" y="45818"/>
                      <a:pt x="51000" y="45818"/>
                    </a:cubicBezTo>
                    <a:cubicBezTo>
                      <a:pt x="51000" y="45818"/>
                      <a:pt x="51000" y="45818"/>
                      <a:pt x="51000" y="45818"/>
                    </a:cubicBezTo>
                    <a:cubicBezTo>
                      <a:pt x="51000" y="45818"/>
                      <a:pt x="51000" y="48000"/>
                      <a:pt x="51000" y="48000"/>
                    </a:cubicBezTo>
                    <a:cubicBezTo>
                      <a:pt x="51000" y="50181"/>
                      <a:pt x="54000" y="50181"/>
                      <a:pt x="54000" y="50181"/>
                    </a:cubicBezTo>
                    <a:cubicBezTo>
                      <a:pt x="54000" y="52363"/>
                      <a:pt x="54000" y="54545"/>
                      <a:pt x="57000" y="54545"/>
                    </a:cubicBezTo>
                    <a:cubicBezTo>
                      <a:pt x="57000" y="56727"/>
                      <a:pt x="57000" y="56727"/>
                      <a:pt x="57000" y="56727"/>
                    </a:cubicBezTo>
                    <a:cubicBezTo>
                      <a:pt x="54000" y="56727"/>
                      <a:pt x="54000" y="56727"/>
                      <a:pt x="54000" y="56727"/>
                    </a:cubicBezTo>
                    <a:cubicBezTo>
                      <a:pt x="54000" y="56727"/>
                      <a:pt x="54000" y="58909"/>
                      <a:pt x="54000" y="58909"/>
                    </a:cubicBezTo>
                    <a:cubicBezTo>
                      <a:pt x="54000" y="58909"/>
                      <a:pt x="54000" y="58909"/>
                      <a:pt x="54000" y="58909"/>
                    </a:cubicBezTo>
                    <a:cubicBezTo>
                      <a:pt x="54000" y="58909"/>
                      <a:pt x="57000" y="58909"/>
                      <a:pt x="60000" y="58909"/>
                    </a:cubicBezTo>
                    <a:cubicBezTo>
                      <a:pt x="60000" y="58909"/>
                      <a:pt x="60000" y="58909"/>
                      <a:pt x="60000" y="58909"/>
                    </a:cubicBezTo>
                    <a:cubicBezTo>
                      <a:pt x="60000" y="61090"/>
                      <a:pt x="60000" y="61090"/>
                      <a:pt x="60000" y="61090"/>
                    </a:cubicBezTo>
                    <a:cubicBezTo>
                      <a:pt x="60000" y="61090"/>
                      <a:pt x="57000" y="61090"/>
                      <a:pt x="57000" y="61090"/>
                    </a:cubicBezTo>
                    <a:cubicBezTo>
                      <a:pt x="57000" y="61090"/>
                      <a:pt x="57000" y="63272"/>
                      <a:pt x="57000" y="63272"/>
                    </a:cubicBezTo>
                    <a:cubicBezTo>
                      <a:pt x="57000" y="63272"/>
                      <a:pt x="57000" y="63272"/>
                      <a:pt x="60000" y="63272"/>
                    </a:cubicBezTo>
                    <a:cubicBezTo>
                      <a:pt x="60000" y="63272"/>
                      <a:pt x="60000" y="63272"/>
                      <a:pt x="60000" y="63272"/>
                    </a:cubicBezTo>
                    <a:cubicBezTo>
                      <a:pt x="63000" y="63272"/>
                      <a:pt x="63000" y="63272"/>
                      <a:pt x="63000" y="65454"/>
                    </a:cubicBezTo>
                    <a:cubicBezTo>
                      <a:pt x="63000" y="65454"/>
                      <a:pt x="63000" y="65454"/>
                      <a:pt x="66000" y="65454"/>
                    </a:cubicBezTo>
                    <a:cubicBezTo>
                      <a:pt x="66000" y="65454"/>
                      <a:pt x="66000" y="67636"/>
                      <a:pt x="66000" y="69818"/>
                    </a:cubicBezTo>
                    <a:cubicBezTo>
                      <a:pt x="66000" y="69818"/>
                      <a:pt x="66000" y="72000"/>
                      <a:pt x="66000" y="74181"/>
                    </a:cubicBezTo>
                    <a:cubicBezTo>
                      <a:pt x="66000" y="74181"/>
                      <a:pt x="66000" y="76363"/>
                      <a:pt x="66000" y="76363"/>
                    </a:cubicBezTo>
                    <a:cubicBezTo>
                      <a:pt x="63000" y="76363"/>
                      <a:pt x="63000" y="76363"/>
                      <a:pt x="60000" y="78545"/>
                    </a:cubicBezTo>
                    <a:cubicBezTo>
                      <a:pt x="60000" y="78545"/>
                      <a:pt x="57000" y="80727"/>
                      <a:pt x="54000" y="80727"/>
                    </a:cubicBezTo>
                    <a:cubicBezTo>
                      <a:pt x="51000" y="82909"/>
                      <a:pt x="51000" y="82909"/>
                      <a:pt x="54000" y="87272"/>
                    </a:cubicBezTo>
                    <a:cubicBezTo>
                      <a:pt x="54000" y="87272"/>
                      <a:pt x="51000" y="89454"/>
                      <a:pt x="51000" y="89454"/>
                    </a:cubicBezTo>
                    <a:cubicBezTo>
                      <a:pt x="51000" y="89454"/>
                      <a:pt x="48000" y="89454"/>
                      <a:pt x="45000" y="89454"/>
                    </a:cubicBezTo>
                    <a:cubicBezTo>
                      <a:pt x="42000" y="91636"/>
                      <a:pt x="39000" y="89454"/>
                      <a:pt x="39000" y="89454"/>
                    </a:cubicBezTo>
                    <a:cubicBezTo>
                      <a:pt x="36000" y="89454"/>
                      <a:pt x="36000" y="89454"/>
                      <a:pt x="33000" y="87272"/>
                    </a:cubicBezTo>
                    <a:cubicBezTo>
                      <a:pt x="33000" y="87272"/>
                      <a:pt x="33000" y="87272"/>
                      <a:pt x="33000" y="87272"/>
                    </a:cubicBezTo>
                    <a:cubicBezTo>
                      <a:pt x="30000" y="89454"/>
                      <a:pt x="30000" y="89454"/>
                      <a:pt x="27000" y="91636"/>
                    </a:cubicBezTo>
                    <a:cubicBezTo>
                      <a:pt x="27000" y="91636"/>
                      <a:pt x="27000" y="91636"/>
                      <a:pt x="27000" y="93818"/>
                    </a:cubicBezTo>
                    <a:cubicBezTo>
                      <a:pt x="27000" y="93818"/>
                      <a:pt x="27000" y="96000"/>
                      <a:pt x="27000" y="96000"/>
                    </a:cubicBezTo>
                    <a:cubicBezTo>
                      <a:pt x="30000" y="98181"/>
                      <a:pt x="33000" y="98181"/>
                      <a:pt x="36000" y="98181"/>
                    </a:cubicBezTo>
                    <a:cubicBezTo>
                      <a:pt x="36000" y="98181"/>
                      <a:pt x="39000" y="98181"/>
                      <a:pt x="39000" y="98181"/>
                    </a:cubicBezTo>
                    <a:cubicBezTo>
                      <a:pt x="39000" y="96000"/>
                      <a:pt x="39000" y="96000"/>
                      <a:pt x="39000" y="98181"/>
                    </a:cubicBezTo>
                    <a:cubicBezTo>
                      <a:pt x="42000" y="98181"/>
                      <a:pt x="45000" y="98181"/>
                      <a:pt x="48000" y="98181"/>
                    </a:cubicBezTo>
                    <a:cubicBezTo>
                      <a:pt x="48000" y="98181"/>
                      <a:pt x="51000" y="98181"/>
                      <a:pt x="51000" y="100363"/>
                    </a:cubicBezTo>
                    <a:cubicBezTo>
                      <a:pt x="51000" y="100363"/>
                      <a:pt x="54000" y="102545"/>
                      <a:pt x="54000" y="104727"/>
                    </a:cubicBezTo>
                    <a:cubicBezTo>
                      <a:pt x="54000" y="104727"/>
                      <a:pt x="57000" y="104727"/>
                      <a:pt x="54000" y="106909"/>
                    </a:cubicBezTo>
                    <a:cubicBezTo>
                      <a:pt x="54000" y="106909"/>
                      <a:pt x="54000" y="109090"/>
                      <a:pt x="54000" y="109090"/>
                    </a:cubicBezTo>
                    <a:cubicBezTo>
                      <a:pt x="57000" y="111272"/>
                      <a:pt x="57000" y="111272"/>
                      <a:pt x="60000" y="113454"/>
                    </a:cubicBezTo>
                    <a:cubicBezTo>
                      <a:pt x="60000" y="113454"/>
                      <a:pt x="60000" y="113454"/>
                      <a:pt x="60000" y="113454"/>
                    </a:cubicBezTo>
                    <a:cubicBezTo>
                      <a:pt x="60000" y="113454"/>
                      <a:pt x="60000" y="113454"/>
                      <a:pt x="60000" y="113454"/>
                    </a:cubicBezTo>
                    <a:cubicBezTo>
                      <a:pt x="60000" y="113454"/>
                      <a:pt x="60000" y="113454"/>
                      <a:pt x="60000" y="113454"/>
                    </a:cubicBezTo>
                    <a:cubicBezTo>
                      <a:pt x="63000" y="113454"/>
                      <a:pt x="63000" y="113454"/>
                      <a:pt x="66000" y="115636"/>
                    </a:cubicBezTo>
                    <a:cubicBezTo>
                      <a:pt x="66000" y="115636"/>
                      <a:pt x="69000" y="117818"/>
                      <a:pt x="72000" y="117818"/>
                    </a:cubicBezTo>
                    <a:cubicBezTo>
                      <a:pt x="72000" y="117818"/>
                      <a:pt x="75000" y="120000"/>
                      <a:pt x="75000" y="120000"/>
                    </a:cubicBezTo>
                    <a:cubicBezTo>
                      <a:pt x="78000" y="120000"/>
                      <a:pt x="78000" y="120000"/>
                      <a:pt x="81000" y="120000"/>
                    </a:cubicBezTo>
                    <a:cubicBezTo>
                      <a:pt x="81000" y="120000"/>
                      <a:pt x="81000" y="120000"/>
                      <a:pt x="81000" y="120000"/>
                    </a:cubicBezTo>
                    <a:cubicBezTo>
                      <a:pt x="81000" y="120000"/>
                      <a:pt x="81000" y="117818"/>
                      <a:pt x="81000" y="117818"/>
                    </a:cubicBezTo>
                    <a:cubicBezTo>
                      <a:pt x="78000" y="115636"/>
                      <a:pt x="78000" y="111272"/>
                      <a:pt x="75000" y="109090"/>
                    </a:cubicBezTo>
                    <a:cubicBezTo>
                      <a:pt x="72000" y="109090"/>
                      <a:pt x="72000" y="109090"/>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5000" y="106909"/>
                      <a:pt x="78000" y="109090"/>
                      <a:pt x="78000" y="109090"/>
                    </a:cubicBezTo>
                    <a:cubicBezTo>
                      <a:pt x="81000" y="111272"/>
                      <a:pt x="81000" y="111272"/>
                      <a:pt x="84000" y="113454"/>
                    </a:cubicBezTo>
                    <a:cubicBezTo>
                      <a:pt x="84000" y="113454"/>
                      <a:pt x="87000" y="113454"/>
                      <a:pt x="87000" y="115636"/>
                    </a:cubicBezTo>
                    <a:cubicBezTo>
                      <a:pt x="87000" y="115636"/>
                      <a:pt x="87000" y="117818"/>
                      <a:pt x="90000" y="117818"/>
                    </a:cubicBezTo>
                    <a:cubicBezTo>
                      <a:pt x="90000" y="117818"/>
                      <a:pt x="90000" y="117818"/>
                      <a:pt x="90000" y="117818"/>
                    </a:cubicBezTo>
                    <a:cubicBezTo>
                      <a:pt x="90000" y="117818"/>
                      <a:pt x="90000" y="117818"/>
                      <a:pt x="90000" y="117818"/>
                    </a:cubicBezTo>
                    <a:cubicBezTo>
                      <a:pt x="90000" y="115636"/>
                      <a:pt x="90000" y="115636"/>
                      <a:pt x="90000" y="113454"/>
                    </a:cubicBezTo>
                    <a:cubicBezTo>
                      <a:pt x="93000" y="111272"/>
                      <a:pt x="93000" y="111272"/>
                      <a:pt x="93000" y="111272"/>
                    </a:cubicBezTo>
                    <a:cubicBezTo>
                      <a:pt x="96000" y="111272"/>
                      <a:pt x="96000" y="109090"/>
                      <a:pt x="96000" y="109090"/>
                    </a:cubicBezTo>
                    <a:cubicBezTo>
                      <a:pt x="93000" y="106909"/>
                      <a:pt x="93000" y="106909"/>
                      <a:pt x="93000" y="106909"/>
                    </a:cubicBezTo>
                    <a:cubicBezTo>
                      <a:pt x="93000" y="104727"/>
                      <a:pt x="93000" y="102545"/>
                      <a:pt x="93000" y="100363"/>
                    </a:cubicBezTo>
                    <a:cubicBezTo>
                      <a:pt x="93000" y="100363"/>
                      <a:pt x="93000" y="98181"/>
                      <a:pt x="90000" y="98181"/>
                    </a:cubicBezTo>
                    <a:cubicBezTo>
                      <a:pt x="90000" y="98181"/>
                      <a:pt x="87000" y="96000"/>
                      <a:pt x="87000" y="96000"/>
                    </a:cubicBezTo>
                    <a:cubicBezTo>
                      <a:pt x="87000" y="96000"/>
                      <a:pt x="87000" y="93818"/>
                      <a:pt x="87000" y="93818"/>
                    </a:cubicBezTo>
                    <a:cubicBezTo>
                      <a:pt x="87000" y="91636"/>
                      <a:pt x="84000" y="91636"/>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7000" y="89454"/>
                      <a:pt x="87000" y="89454"/>
                      <a:pt x="87000" y="87272"/>
                    </a:cubicBezTo>
                    <a:cubicBezTo>
                      <a:pt x="87000" y="87272"/>
                      <a:pt x="87000" y="85090"/>
                      <a:pt x="90000" y="85090"/>
                    </a:cubicBezTo>
                    <a:cubicBezTo>
                      <a:pt x="90000" y="85090"/>
                      <a:pt x="90000" y="85090"/>
                      <a:pt x="90000" y="85090"/>
                    </a:cubicBezTo>
                    <a:cubicBezTo>
                      <a:pt x="90000" y="87272"/>
                      <a:pt x="93000" y="87272"/>
                      <a:pt x="93000" y="89454"/>
                    </a:cubicBezTo>
                    <a:cubicBezTo>
                      <a:pt x="96000" y="89454"/>
                      <a:pt x="96000" y="91636"/>
                      <a:pt x="96000" y="93818"/>
                    </a:cubicBezTo>
                    <a:cubicBezTo>
                      <a:pt x="96000" y="93818"/>
                      <a:pt x="96000" y="93818"/>
                      <a:pt x="96000" y="96000"/>
                    </a:cubicBezTo>
                    <a:cubicBezTo>
                      <a:pt x="96000" y="96000"/>
                      <a:pt x="96000" y="96000"/>
                      <a:pt x="96000" y="96000"/>
                    </a:cubicBezTo>
                    <a:cubicBezTo>
                      <a:pt x="99000" y="96000"/>
                      <a:pt x="99000" y="98181"/>
                      <a:pt x="102000" y="98181"/>
                    </a:cubicBezTo>
                    <a:cubicBezTo>
                      <a:pt x="102000" y="98181"/>
                      <a:pt x="105000" y="98181"/>
                      <a:pt x="105000" y="98181"/>
                    </a:cubicBezTo>
                    <a:cubicBezTo>
                      <a:pt x="105000" y="96000"/>
                      <a:pt x="105000" y="96000"/>
                      <a:pt x="105000" y="93818"/>
                    </a:cubicBezTo>
                    <a:cubicBezTo>
                      <a:pt x="105000" y="93818"/>
                      <a:pt x="105000" y="93818"/>
                      <a:pt x="108000" y="93818"/>
                    </a:cubicBezTo>
                    <a:cubicBezTo>
                      <a:pt x="108000" y="93818"/>
                      <a:pt x="108000" y="93818"/>
                      <a:pt x="108000" y="93818"/>
                    </a:cubicBezTo>
                    <a:cubicBezTo>
                      <a:pt x="111000" y="91636"/>
                      <a:pt x="114000" y="89454"/>
                      <a:pt x="117000" y="87272"/>
                    </a:cubicBezTo>
                    <a:cubicBezTo>
                      <a:pt x="117000" y="87272"/>
                      <a:pt x="117000" y="87272"/>
                      <a:pt x="120000" y="85090"/>
                    </a:cubicBezTo>
                    <a:cubicBezTo>
                      <a:pt x="120000" y="85090"/>
                      <a:pt x="120000" y="85090"/>
                      <a:pt x="120000" y="85090"/>
                    </a:cubicBezTo>
                    <a:cubicBezTo>
                      <a:pt x="120000" y="82909"/>
                      <a:pt x="117000" y="82909"/>
                      <a:pt x="117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78545"/>
                      <a:pt x="111000" y="78545"/>
                      <a:pt x="111000" y="78545"/>
                    </a:cubicBezTo>
                    <a:cubicBezTo>
                      <a:pt x="111000" y="78545"/>
                      <a:pt x="111000" y="78545"/>
                      <a:pt x="111000" y="78545"/>
                    </a:cubicBezTo>
                    <a:cubicBezTo>
                      <a:pt x="111000" y="78545"/>
                      <a:pt x="111000" y="78545"/>
                      <a:pt x="108000" y="78545"/>
                    </a:cubicBezTo>
                    <a:cubicBezTo>
                      <a:pt x="108000" y="78545"/>
                      <a:pt x="108000" y="78545"/>
                      <a:pt x="108000" y="76363"/>
                    </a:cubicBezTo>
                    <a:cubicBezTo>
                      <a:pt x="108000" y="76363"/>
                      <a:pt x="108000" y="76363"/>
                      <a:pt x="108000" y="74181"/>
                    </a:cubicBezTo>
                    <a:cubicBezTo>
                      <a:pt x="105000" y="74181"/>
                      <a:pt x="105000" y="74181"/>
                      <a:pt x="105000" y="72000"/>
                    </a:cubicBezTo>
                    <a:cubicBezTo>
                      <a:pt x="105000" y="72000"/>
                      <a:pt x="102000" y="72000"/>
                      <a:pt x="102000" y="72000"/>
                    </a:cubicBezTo>
                    <a:cubicBezTo>
                      <a:pt x="99000" y="72000"/>
                      <a:pt x="99000" y="69818"/>
                      <a:pt x="99000" y="69818"/>
                    </a:cubicBezTo>
                    <a:cubicBezTo>
                      <a:pt x="99000" y="67636"/>
                      <a:pt x="96000" y="67636"/>
                      <a:pt x="93000" y="65454"/>
                    </a:cubicBezTo>
                    <a:cubicBezTo>
                      <a:pt x="93000" y="65454"/>
                      <a:pt x="93000" y="65454"/>
                      <a:pt x="93000" y="65454"/>
                    </a:cubicBezTo>
                    <a:cubicBezTo>
                      <a:pt x="96000" y="63272"/>
                      <a:pt x="96000" y="63272"/>
                      <a:pt x="96000" y="61090"/>
                    </a:cubicBezTo>
                    <a:cubicBezTo>
                      <a:pt x="96000" y="61090"/>
                      <a:pt x="96000" y="61090"/>
                      <a:pt x="96000" y="61090"/>
                    </a:cubicBezTo>
                    <a:cubicBezTo>
                      <a:pt x="99000" y="61090"/>
                      <a:pt x="99000" y="61090"/>
                      <a:pt x="102000" y="61090"/>
                    </a:cubicBezTo>
                    <a:cubicBezTo>
                      <a:pt x="102000" y="61090"/>
                      <a:pt x="102000" y="61090"/>
                      <a:pt x="102000" y="61090"/>
                    </a:cubicBezTo>
                    <a:cubicBezTo>
                      <a:pt x="102000" y="61090"/>
                      <a:pt x="102000" y="58909"/>
                      <a:pt x="102000" y="58909"/>
                    </a:cubicBezTo>
                    <a:cubicBezTo>
                      <a:pt x="102000" y="58909"/>
                      <a:pt x="102000" y="58909"/>
                      <a:pt x="102000" y="58909"/>
                    </a:cubicBezTo>
                    <a:cubicBezTo>
                      <a:pt x="102000" y="56727"/>
                      <a:pt x="99000" y="56727"/>
                      <a:pt x="102000" y="56727"/>
                    </a:cubicBezTo>
                    <a:cubicBezTo>
                      <a:pt x="102000" y="54545"/>
                      <a:pt x="102000" y="54545"/>
                      <a:pt x="102000" y="52363"/>
                    </a:cubicBezTo>
                    <a:cubicBezTo>
                      <a:pt x="102000" y="50181"/>
                      <a:pt x="102000" y="50181"/>
                      <a:pt x="99000" y="48000"/>
                    </a:cubicBezTo>
                    <a:cubicBezTo>
                      <a:pt x="99000" y="45818"/>
                      <a:pt x="96000" y="43636"/>
                      <a:pt x="93000" y="43636"/>
                    </a:cubicBezTo>
                    <a:cubicBezTo>
                      <a:pt x="93000" y="43636"/>
                      <a:pt x="90000" y="43636"/>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39272"/>
                      <a:pt x="90000" y="37090"/>
                      <a:pt x="90000" y="37090"/>
                    </a:cubicBezTo>
                    <a:cubicBezTo>
                      <a:pt x="90000" y="37090"/>
                      <a:pt x="87000" y="34909"/>
                      <a:pt x="87000" y="34909"/>
                    </a:cubicBezTo>
                    <a:cubicBezTo>
                      <a:pt x="87000" y="32727"/>
                      <a:pt x="84000" y="32727"/>
                      <a:pt x="84000" y="34909"/>
                    </a:cubicBezTo>
                    <a:cubicBezTo>
                      <a:pt x="81000" y="34909"/>
                      <a:pt x="81000" y="34909"/>
                      <a:pt x="81000" y="32727"/>
                    </a:cubicBezTo>
                    <a:cubicBezTo>
                      <a:pt x="81000" y="32727"/>
                      <a:pt x="78000" y="32727"/>
                      <a:pt x="78000" y="32727"/>
                    </a:cubicBezTo>
                    <a:cubicBezTo>
                      <a:pt x="78000" y="32727"/>
                      <a:pt x="75000" y="32727"/>
                      <a:pt x="75000" y="32727"/>
                    </a:cubicBezTo>
                    <a:cubicBezTo>
                      <a:pt x="75000" y="32727"/>
                      <a:pt x="75000" y="32727"/>
                      <a:pt x="75000" y="32727"/>
                    </a:cubicBezTo>
                    <a:cubicBezTo>
                      <a:pt x="78000" y="30545"/>
                      <a:pt x="78000" y="30545"/>
                      <a:pt x="78000" y="30545"/>
                    </a:cubicBezTo>
                    <a:cubicBezTo>
                      <a:pt x="78000" y="30545"/>
                      <a:pt x="78000" y="28363"/>
                      <a:pt x="78000" y="28363"/>
                    </a:cubicBezTo>
                    <a:cubicBezTo>
                      <a:pt x="78000" y="28363"/>
                      <a:pt x="78000" y="28363"/>
                      <a:pt x="75000" y="28363"/>
                    </a:cubicBezTo>
                    <a:cubicBezTo>
                      <a:pt x="75000" y="28363"/>
                      <a:pt x="78000" y="26181"/>
                      <a:pt x="78000" y="26181"/>
                    </a:cubicBezTo>
                    <a:cubicBezTo>
                      <a:pt x="78000" y="24000"/>
                      <a:pt x="75000" y="24000"/>
                      <a:pt x="75000" y="24000"/>
                    </a:cubicBezTo>
                    <a:cubicBezTo>
                      <a:pt x="72000" y="21818"/>
                      <a:pt x="72000" y="21818"/>
                      <a:pt x="69000" y="19636"/>
                    </a:cubicBezTo>
                    <a:cubicBezTo>
                      <a:pt x="69000" y="19636"/>
                      <a:pt x="69000" y="19636"/>
                      <a:pt x="69000" y="19636"/>
                    </a:cubicBezTo>
                    <a:cubicBezTo>
                      <a:pt x="69000" y="19636"/>
                      <a:pt x="69000" y="19636"/>
                      <a:pt x="69000" y="19636"/>
                    </a:cubicBezTo>
                    <a:cubicBezTo>
                      <a:pt x="69000" y="19636"/>
                      <a:pt x="69000" y="19636"/>
                      <a:pt x="69000" y="19636"/>
                    </a:cubicBezTo>
                    <a:cubicBezTo>
                      <a:pt x="66000" y="19636"/>
                      <a:pt x="63000" y="19636"/>
                      <a:pt x="63000" y="21818"/>
                    </a:cubicBezTo>
                    <a:cubicBezTo>
                      <a:pt x="60000" y="21818"/>
                      <a:pt x="57000" y="21818"/>
                      <a:pt x="57000" y="21818"/>
                    </a:cubicBezTo>
                    <a:cubicBezTo>
                      <a:pt x="54000" y="19636"/>
                      <a:pt x="54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4000" y="19636"/>
                      <a:pt x="54000" y="19636"/>
                    </a:cubicBezTo>
                    <a:cubicBezTo>
                      <a:pt x="54000" y="17454"/>
                      <a:pt x="54000" y="15272"/>
                      <a:pt x="54000" y="10909"/>
                    </a:cubicBezTo>
                    <a:cubicBezTo>
                      <a:pt x="54000" y="10909"/>
                      <a:pt x="57000" y="10909"/>
                      <a:pt x="57000" y="10909"/>
                    </a:cubicBezTo>
                    <a:cubicBezTo>
                      <a:pt x="57000" y="8727"/>
                      <a:pt x="57000" y="8727"/>
                      <a:pt x="57000" y="8727"/>
                    </a:cubicBezTo>
                    <a:cubicBezTo>
                      <a:pt x="57000" y="6545"/>
                      <a:pt x="54000" y="6545"/>
                      <a:pt x="54000" y="6545"/>
                    </a:cubicBezTo>
                    <a:cubicBezTo>
                      <a:pt x="51000" y="6545"/>
                      <a:pt x="51000" y="6545"/>
                      <a:pt x="48000" y="6545"/>
                    </a:cubicBezTo>
                    <a:cubicBezTo>
                      <a:pt x="45000" y="6545"/>
                      <a:pt x="42000" y="8727"/>
                      <a:pt x="39000" y="8727"/>
                    </a:cubicBezTo>
                    <a:cubicBezTo>
                      <a:pt x="39000" y="8727"/>
                      <a:pt x="36000" y="8727"/>
                      <a:pt x="33000" y="10909"/>
                    </a:cubicBezTo>
                    <a:cubicBezTo>
                      <a:pt x="33000" y="10909"/>
                      <a:pt x="33000" y="10909"/>
                      <a:pt x="30000" y="10909"/>
                    </a:cubicBezTo>
                    <a:cubicBezTo>
                      <a:pt x="30000" y="13090"/>
                      <a:pt x="27000" y="15272"/>
                      <a:pt x="30000" y="17454"/>
                    </a:cubicBezTo>
                    <a:cubicBezTo>
                      <a:pt x="30000" y="19636"/>
                      <a:pt x="30000" y="19636"/>
                      <a:pt x="30000" y="19636"/>
                    </a:cubicBezTo>
                    <a:cubicBezTo>
                      <a:pt x="27000" y="19636"/>
                      <a:pt x="27000" y="19636"/>
                      <a:pt x="24000" y="21818"/>
                    </a:cubicBezTo>
                    <a:cubicBezTo>
                      <a:pt x="24000" y="21818"/>
                      <a:pt x="24000" y="21818"/>
                      <a:pt x="24000" y="24000"/>
                    </a:cubicBezTo>
                    <a:cubicBezTo>
                      <a:pt x="24000" y="24000"/>
                      <a:pt x="24000" y="26181"/>
                      <a:pt x="24000" y="26181"/>
                    </a:cubicBezTo>
                    <a:cubicBezTo>
                      <a:pt x="24000" y="26181"/>
                      <a:pt x="27000" y="26181"/>
                      <a:pt x="27000" y="28363"/>
                    </a:cubicBezTo>
                    <a:cubicBezTo>
                      <a:pt x="27000" y="28363"/>
                      <a:pt x="24000" y="28363"/>
                      <a:pt x="24000" y="28363"/>
                    </a:cubicBezTo>
                    <a:cubicBezTo>
                      <a:pt x="24000" y="28363"/>
                      <a:pt x="24000" y="28363"/>
                      <a:pt x="24000" y="28363"/>
                    </a:cubicBezTo>
                    <a:cubicBezTo>
                      <a:pt x="21000" y="26181"/>
                      <a:pt x="21000" y="24000"/>
                      <a:pt x="21000" y="21818"/>
                    </a:cubicBezTo>
                    <a:cubicBezTo>
                      <a:pt x="21000" y="21818"/>
                      <a:pt x="21000" y="21818"/>
                      <a:pt x="21000" y="21818"/>
                    </a:cubicBezTo>
                    <a:cubicBezTo>
                      <a:pt x="21000" y="19636"/>
                      <a:pt x="24000" y="19636"/>
                      <a:pt x="24000" y="19636"/>
                    </a:cubicBezTo>
                    <a:cubicBezTo>
                      <a:pt x="24000" y="17454"/>
                      <a:pt x="24000" y="17454"/>
                      <a:pt x="24000" y="15272"/>
                    </a:cubicBezTo>
                    <a:cubicBezTo>
                      <a:pt x="24000" y="13090"/>
                      <a:pt x="24000" y="13090"/>
                      <a:pt x="27000" y="13090"/>
                    </a:cubicBezTo>
                    <a:cubicBezTo>
                      <a:pt x="27000" y="13090"/>
                      <a:pt x="27000" y="10909"/>
                      <a:pt x="27000" y="10909"/>
                    </a:cubicBezTo>
                    <a:cubicBezTo>
                      <a:pt x="30000" y="8727"/>
                      <a:pt x="33000" y="6545"/>
                      <a:pt x="39000" y="6545"/>
                    </a:cubicBezTo>
                    <a:cubicBezTo>
                      <a:pt x="39000" y="4363"/>
                      <a:pt x="39000" y="4363"/>
                      <a:pt x="39000" y="4363"/>
                    </a:cubicBezTo>
                    <a:cubicBezTo>
                      <a:pt x="39000" y="4363"/>
                      <a:pt x="39000" y="4363"/>
                      <a:pt x="39000" y="4363"/>
                    </a:cubicBezTo>
                    <a:cubicBezTo>
                      <a:pt x="39000" y="2181"/>
                      <a:pt x="39000" y="2181"/>
                      <a:pt x="36000" y="2181"/>
                    </a:cubicBezTo>
                    <a:cubicBezTo>
                      <a:pt x="33000" y="0"/>
                      <a:pt x="27000" y="2181"/>
                      <a:pt x="24000" y="4363"/>
                    </a:cubicBezTo>
                    <a:cubicBezTo>
                      <a:pt x="21000" y="4363"/>
                      <a:pt x="18000" y="6545"/>
                      <a:pt x="18000" y="6545"/>
                    </a:cubicBezTo>
                    <a:cubicBezTo>
                      <a:pt x="15000" y="8727"/>
                      <a:pt x="12000" y="10909"/>
                      <a:pt x="9000" y="13090"/>
                    </a:cubicBezTo>
                    <a:cubicBezTo>
                      <a:pt x="9000" y="13090"/>
                      <a:pt x="9000" y="13090"/>
                      <a:pt x="9000" y="13090"/>
                    </a:cubicBezTo>
                    <a:cubicBezTo>
                      <a:pt x="9000" y="13090"/>
                      <a:pt x="6000" y="15272"/>
                      <a:pt x="6000" y="15272"/>
                    </a:cubicBezTo>
                    <a:cubicBezTo>
                      <a:pt x="6000" y="15272"/>
                      <a:pt x="6000" y="17454"/>
                      <a:pt x="6000" y="17454"/>
                    </a:cubicBezTo>
                    <a:cubicBezTo>
                      <a:pt x="3000" y="19636"/>
                      <a:pt x="3000" y="21818"/>
                      <a:pt x="0" y="24000"/>
                    </a:cubicBezTo>
                    <a:cubicBezTo>
                      <a:pt x="0" y="26181"/>
                      <a:pt x="0" y="26181"/>
                      <a:pt x="3000" y="28363"/>
                    </a:cubicBezTo>
                    <a:cubicBezTo>
                      <a:pt x="3000" y="28363"/>
                      <a:pt x="6000" y="28363"/>
                      <a:pt x="6000" y="28363"/>
                    </a:cubicBezTo>
                    <a:cubicBezTo>
                      <a:pt x="9000" y="28363"/>
                      <a:pt x="9000" y="30545"/>
                      <a:pt x="9000" y="30545"/>
                    </a:cubicBezTo>
                    <a:cubicBezTo>
                      <a:pt x="9000" y="30545"/>
                      <a:pt x="9000" y="30545"/>
                      <a:pt x="9000" y="30545"/>
                    </a:cubicBezTo>
                    <a:cubicBezTo>
                      <a:pt x="9000" y="30545"/>
                      <a:pt x="9000" y="30545"/>
                      <a:pt x="9000" y="30545"/>
                    </a:cubicBezTo>
                    <a:cubicBezTo>
                      <a:pt x="6000" y="30545"/>
                      <a:pt x="6000" y="30545"/>
                      <a:pt x="3000" y="30545"/>
                    </a:cubicBezTo>
                    <a:cubicBezTo>
                      <a:pt x="3000" y="28363"/>
                      <a:pt x="0" y="30545"/>
                      <a:pt x="0" y="32727"/>
                    </a:cubicBezTo>
                    <a:cubicBezTo>
                      <a:pt x="0" y="32727"/>
                      <a:pt x="0" y="32727"/>
                      <a:pt x="0" y="34909"/>
                    </a:cubicBezTo>
                    <a:cubicBezTo>
                      <a:pt x="0" y="34909"/>
                      <a:pt x="0" y="37090"/>
                      <a:pt x="3000" y="37090"/>
                    </a:cubicBezTo>
                    <a:cubicBezTo>
                      <a:pt x="3000" y="39272"/>
                      <a:pt x="3000" y="39272"/>
                      <a:pt x="6000" y="39272"/>
                    </a:cubicBezTo>
                    <a:cubicBezTo>
                      <a:pt x="6000" y="39272"/>
                      <a:pt x="6000" y="39272"/>
                      <a:pt x="9000" y="39272"/>
                    </a:cubicBezTo>
                    <a:cubicBezTo>
                      <a:pt x="9000" y="39272"/>
                      <a:pt x="9000" y="39272"/>
                      <a:pt x="9000" y="41454"/>
                    </a:cubicBezTo>
                    <a:cubicBezTo>
                      <a:pt x="12000" y="41454"/>
                      <a:pt x="12000" y="41454"/>
                      <a:pt x="15000" y="41454"/>
                    </a:cubicBezTo>
                    <a:cubicBezTo>
                      <a:pt x="15000" y="41454"/>
                      <a:pt x="18000" y="43636"/>
                      <a:pt x="18000" y="43636"/>
                    </a:cubicBezTo>
                    <a:cubicBezTo>
                      <a:pt x="18000" y="43636"/>
                      <a:pt x="21000" y="43636"/>
                      <a:pt x="21000" y="45818"/>
                    </a:cubicBezTo>
                    <a:cubicBezTo>
                      <a:pt x="21000" y="45818"/>
                      <a:pt x="24000" y="43636"/>
                      <a:pt x="24000" y="43636"/>
                    </a:cubicBezTo>
                    <a:close/>
                    <a:moveTo>
                      <a:pt x="63000" y="96000"/>
                    </a:moveTo>
                    <a:cubicBezTo>
                      <a:pt x="63000" y="96000"/>
                      <a:pt x="60000" y="96000"/>
                      <a:pt x="60000" y="96000"/>
                    </a:cubicBezTo>
                    <a:cubicBezTo>
                      <a:pt x="60000" y="96000"/>
                      <a:pt x="60000" y="96000"/>
                      <a:pt x="60000" y="96000"/>
                    </a:cubicBezTo>
                    <a:cubicBezTo>
                      <a:pt x="60000" y="96000"/>
                      <a:pt x="63000" y="93818"/>
                      <a:pt x="63000" y="93818"/>
                    </a:cubicBezTo>
                    <a:cubicBezTo>
                      <a:pt x="63000" y="93818"/>
                      <a:pt x="63000" y="93818"/>
                      <a:pt x="63000" y="93818"/>
                    </a:cubicBezTo>
                    <a:cubicBezTo>
                      <a:pt x="63000" y="93818"/>
                      <a:pt x="63000" y="93818"/>
                      <a:pt x="63000" y="93818"/>
                    </a:cubicBezTo>
                    <a:cubicBezTo>
                      <a:pt x="66000" y="93818"/>
                      <a:pt x="66000" y="93818"/>
                      <a:pt x="66000" y="93818"/>
                    </a:cubicBezTo>
                    <a:cubicBezTo>
                      <a:pt x="66000" y="96000"/>
                      <a:pt x="63000" y="96000"/>
                      <a:pt x="63000" y="96000"/>
                    </a:cubicBezTo>
                    <a:close/>
                    <a:moveTo>
                      <a:pt x="96000" y="50181"/>
                    </a:moveTo>
                    <a:cubicBezTo>
                      <a:pt x="96000" y="50181"/>
                      <a:pt x="99000" y="50181"/>
                      <a:pt x="99000" y="50181"/>
                    </a:cubicBezTo>
                    <a:cubicBezTo>
                      <a:pt x="99000" y="50181"/>
                      <a:pt x="99000" y="50181"/>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0181"/>
                      <a:pt x="96000" y="50181"/>
                      <a:pt x="96000" y="50181"/>
                    </a:cubicBezTo>
                    <a:cubicBezTo>
                      <a:pt x="96000" y="50181"/>
                      <a:pt x="96000" y="50181"/>
                      <a:pt x="96000" y="50181"/>
                    </a:cubicBezTo>
                    <a:close/>
                    <a:moveTo>
                      <a:pt x="51000" y="24000"/>
                    </a:moveTo>
                    <a:cubicBezTo>
                      <a:pt x="51000" y="21818"/>
                      <a:pt x="51000" y="21818"/>
                      <a:pt x="51000" y="21818"/>
                    </a:cubicBezTo>
                    <a:cubicBezTo>
                      <a:pt x="51000" y="21818"/>
                      <a:pt x="51000" y="24000"/>
                      <a:pt x="51000" y="24000"/>
                    </a:cubicBezTo>
                    <a:cubicBezTo>
                      <a:pt x="51000" y="24000"/>
                      <a:pt x="51000" y="24000"/>
                      <a:pt x="51000" y="24000"/>
                    </a:cubicBezTo>
                    <a:close/>
                    <a:moveTo>
                      <a:pt x="24000" y="30545"/>
                    </a:moveTo>
                    <a:cubicBezTo>
                      <a:pt x="24000" y="30545"/>
                      <a:pt x="24000" y="30545"/>
                      <a:pt x="24000" y="30545"/>
                    </a:cubicBezTo>
                    <a:cubicBezTo>
                      <a:pt x="24000" y="30545"/>
                      <a:pt x="24000" y="30545"/>
                      <a:pt x="24000" y="30545"/>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1" name="Shape 1341"/>
              <p:cNvSpPr/>
              <p:nvPr/>
            </p:nvSpPr>
            <p:spPr>
              <a:xfrm>
                <a:off x="4578711" y="2192976"/>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2" name="Shape 1342"/>
              <p:cNvSpPr/>
              <p:nvPr/>
            </p:nvSpPr>
            <p:spPr>
              <a:xfrm>
                <a:off x="4534262" y="2189801"/>
                <a:ext cx="109536" cy="96836"/>
              </a:xfrm>
              <a:custGeom>
                <a:pathLst>
                  <a:path extrusionOk="0" h="120000" w="120000">
                    <a:moveTo>
                      <a:pt x="48000" y="4444"/>
                    </a:moveTo>
                    <a:cubicBezTo>
                      <a:pt x="44000" y="4444"/>
                      <a:pt x="44000" y="4444"/>
                      <a:pt x="44000" y="4444"/>
                    </a:cubicBezTo>
                    <a:cubicBezTo>
                      <a:pt x="40000" y="4444"/>
                      <a:pt x="40000" y="4444"/>
                      <a:pt x="36000" y="4444"/>
                    </a:cubicBezTo>
                    <a:cubicBezTo>
                      <a:pt x="36000" y="4444"/>
                      <a:pt x="36000" y="4444"/>
                      <a:pt x="36000" y="4444"/>
                    </a:cubicBezTo>
                    <a:cubicBezTo>
                      <a:pt x="32000" y="8888"/>
                      <a:pt x="28000" y="8888"/>
                      <a:pt x="24000" y="13333"/>
                    </a:cubicBezTo>
                    <a:cubicBezTo>
                      <a:pt x="20000" y="13333"/>
                      <a:pt x="20000" y="13333"/>
                      <a:pt x="16000" y="17777"/>
                    </a:cubicBezTo>
                    <a:cubicBezTo>
                      <a:pt x="16000" y="17777"/>
                      <a:pt x="16000" y="22222"/>
                      <a:pt x="16000" y="22222"/>
                    </a:cubicBezTo>
                    <a:cubicBezTo>
                      <a:pt x="16000" y="22222"/>
                      <a:pt x="12000" y="22222"/>
                      <a:pt x="12000" y="22222"/>
                    </a:cubicBezTo>
                    <a:cubicBezTo>
                      <a:pt x="12000" y="26666"/>
                      <a:pt x="8000" y="26666"/>
                      <a:pt x="8000" y="31111"/>
                    </a:cubicBezTo>
                    <a:cubicBezTo>
                      <a:pt x="8000" y="31111"/>
                      <a:pt x="8000" y="31111"/>
                      <a:pt x="8000" y="35555"/>
                    </a:cubicBezTo>
                    <a:cubicBezTo>
                      <a:pt x="8000" y="35555"/>
                      <a:pt x="8000" y="35555"/>
                      <a:pt x="8000" y="35555"/>
                    </a:cubicBezTo>
                    <a:cubicBezTo>
                      <a:pt x="12000" y="35555"/>
                      <a:pt x="12000" y="40000"/>
                      <a:pt x="12000" y="40000"/>
                    </a:cubicBezTo>
                    <a:cubicBezTo>
                      <a:pt x="16000" y="40000"/>
                      <a:pt x="20000" y="40000"/>
                      <a:pt x="20000" y="40000"/>
                    </a:cubicBezTo>
                    <a:cubicBezTo>
                      <a:pt x="20000" y="40000"/>
                      <a:pt x="20000" y="40000"/>
                      <a:pt x="20000" y="40000"/>
                    </a:cubicBezTo>
                    <a:cubicBezTo>
                      <a:pt x="24000" y="40000"/>
                      <a:pt x="20000" y="40000"/>
                      <a:pt x="20000" y="40000"/>
                    </a:cubicBezTo>
                    <a:cubicBezTo>
                      <a:pt x="16000" y="40000"/>
                      <a:pt x="16000" y="44444"/>
                      <a:pt x="12000" y="44444"/>
                    </a:cubicBezTo>
                    <a:cubicBezTo>
                      <a:pt x="8000" y="44444"/>
                      <a:pt x="8000" y="44444"/>
                      <a:pt x="4000" y="44444"/>
                    </a:cubicBezTo>
                    <a:cubicBezTo>
                      <a:pt x="4000" y="44444"/>
                      <a:pt x="4000" y="44444"/>
                      <a:pt x="4000" y="48888"/>
                    </a:cubicBezTo>
                    <a:cubicBezTo>
                      <a:pt x="4000" y="48888"/>
                      <a:pt x="4000" y="48888"/>
                      <a:pt x="4000" y="53333"/>
                    </a:cubicBezTo>
                    <a:cubicBezTo>
                      <a:pt x="4000" y="57777"/>
                      <a:pt x="4000" y="57777"/>
                      <a:pt x="8000" y="57777"/>
                    </a:cubicBezTo>
                    <a:cubicBezTo>
                      <a:pt x="16000" y="57777"/>
                      <a:pt x="20000" y="62222"/>
                      <a:pt x="28000" y="62222"/>
                    </a:cubicBezTo>
                    <a:cubicBezTo>
                      <a:pt x="28000" y="62222"/>
                      <a:pt x="28000" y="62222"/>
                      <a:pt x="28000" y="62222"/>
                    </a:cubicBezTo>
                    <a:cubicBezTo>
                      <a:pt x="32000" y="66666"/>
                      <a:pt x="36000" y="66666"/>
                      <a:pt x="40000" y="71111"/>
                    </a:cubicBezTo>
                    <a:cubicBezTo>
                      <a:pt x="40000" y="75555"/>
                      <a:pt x="40000" y="75555"/>
                      <a:pt x="40000" y="75555"/>
                    </a:cubicBezTo>
                    <a:cubicBezTo>
                      <a:pt x="40000" y="75555"/>
                      <a:pt x="40000" y="75555"/>
                      <a:pt x="36000" y="75555"/>
                    </a:cubicBezTo>
                    <a:cubicBezTo>
                      <a:pt x="32000" y="75555"/>
                      <a:pt x="28000" y="71111"/>
                      <a:pt x="24000" y="71111"/>
                    </a:cubicBezTo>
                    <a:cubicBezTo>
                      <a:pt x="20000" y="66666"/>
                      <a:pt x="20000" y="66666"/>
                      <a:pt x="20000" y="66666"/>
                    </a:cubicBezTo>
                    <a:cubicBezTo>
                      <a:pt x="12000" y="66666"/>
                      <a:pt x="8000" y="66666"/>
                      <a:pt x="4000" y="66666"/>
                    </a:cubicBezTo>
                    <a:cubicBezTo>
                      <a:pt x="4000" y="66666"/>
                      <a:pt x="0" y="71111"/>
                      <a:pt x="0" y="71111"/>
                    </a:cubicBezTo>
                    <a:cubicBezTo>
                      <a:pt x="0" y="75555"/>
                      <a:pt x="0" y="75555"/>
                      <a:pt x="0" y="80000"/>
                    </a:cubicBezTo>
                    <a:cubicBezTo>
                      <a:pt x="0" y="84444"/>
                      <a:pt x="0" y="88888"/>
                      <a:pt x="8000" y="88888"/>
                    </a:cubicBezTo>
                    <a:cubicBezTo>
                      <a:pt x="8000" y="93333"/>
                      <a:pt x="12000" y="93333"/>
                      <a:pt x="12000" y="93333"/>
                    </a:cubicBezTo>
                    <a:cubicBezTo>
                      <a:pt x="12000" y="93333"/>
                      <a:pt x="16000" y="93333"/>
                      <a:pt x="12000" y="93333"/>
                    </a:cubicBezTo>
                    <a:cubicBezTo>
                      <a:pt x="12000" y="97777"/>
                      <a:pt x="12000" y="97777"/>
                      <a:pt x="12000" y="102222"/>
                    </a:cubicBezTo>
                    <a:cubicBezTo>
                      <a:pt x="12000" y="102222"/>
                      <a:pt x="12000" y="102222"/>
                      <a:pt x="12000" y="102222"/>
                    </a:cubicBezTo>
                    <a:cubicBezTo>
                      <a:pt x="12000" y="106666"/>
                      <a:pt x="12000" y="106666"/>
                      <a:pt x="12000" y="111111"/>
                    </a:cubicBezTo>
                    <a:cubicBezTo>
                      <a:pt x="12000" y="111111"/>
                      <a:pt x="12000" y="111111"/>
                      <a:pt x="16000" y="111111"/>
                    </a:cubicBezTo>
                    <a:cubicBezTo>
                      <a:pt x="16000" y="111111"/>
                      <a:pt x="16000" y="111111"/>
                      <a:pt x="16000" y="111111"/>
                    </a:cubicBezTo>
                    <a:cubicBezTo>
                      <a:pt x="20000" y="111111"/>
                      <a:pt x="28000" y="111111"/>
                      <a:pt x="32000" y="111111"/>
                    </a:cubicBezTo>
                    <a:cubicBezTo>
                      <a:pt x="32000" y="115555"/>
                      <a:pt x="36000" y="115555"/>
                      <a:pt x="40000" y="111111"/>
                    </a:cubicBezTo>
                    <a:cubicBezTo>
                      <a:pt x="40000" y="111111"/>
                      <a:pt x="40000" y="111111"/>
                      <a:pt x="44000" y="111111"/>
                    </a:cubicBezTo>
                    <a:cubicBezTo>
                      <a:pt x="44000" y="106666"/>
                      <a:pt x="48000" y="106666"/>
                      <a:pt x="48000" y="106666"/>
                    </a:cubicBezTo>
                    <a:cubicBezTo>
                      <a:pt x="52000" y="106666"/>
                      <a:pt x="56000" y="106666"/>
                      <a:pt x="56000" y="106666"/>
                    </a:cubicBezTo>
                    <a:cubicBezTo>
                      <a:pt x="60000" y="106666"/>
                      <a:pt x="60000" y="102222"/>
                      <a:pt x="60000" y="102222"/>
                    </a:cubicBezTo>
                    <a:cubicBezTo>
                      <a:pt x="60000" y="102222"/>
                      <a:pt x="60000" y="102222"/>
                      <a:pt x="64000" y="102222"/>
                    </a:cubicBezTo>
                    <a:cubicBezTo>
                      <a:pt x="64000" y="106666"/>
                      <a:pt x="64000" y="106666"/>
                      <a:pt x="64000" y="106666"/>
                    </a:cubicBezTo>
                    <a:cubicBezTo>
                      <a:pt x="64000" y="106666"/>
                      <a:pt x="64000" y="106666"/>
                      <a:pt x="68000" y="111111"/>
                    </a:cubicBezTo>
                    <a:cubicBezTo>
                      <a:pt x="68000" y="111111"/>
                      <a:pt x="68000" y="111111"/>
                      <a:pt x="68000" y="115555"/>
                    </a:cubicBezTo>
                    <a:cubicBezTo>
                      <a:pt x="68000" y="115555"/>
                      <a:pt x="68000" y="115555"/>
                      <a:pt x="68000" y="115555"/>
                    </a:cubicBezTo>
                    <a:cubicBezTo>
                      <a:pt x="72000" y="115555"/>
                      <a:pt x="76000" y="120000"/>
                      <a:pt x="80000" y="120000"/>
                    </a:cubicBezTo>
                    <a:cubicBezTo>
                      <a:pt x="84000" y="120000"/>
                      <a:pt x="84000" y="120000"/>
                      <a:pt x="88000" y="120000"/>
                    </a:cubicBezTo>
                    <a:cubicBezTo>
                      <a:pt x="92000" y="120000"/>
                      <a:pt x="92000" y="115555"/>
                      <a:pt x="92000" y="115555"/>
                    </a:cubicBezTo>
                    <a:cubicBezTo>
                      <a:pt x="92000" y="111111"/>
                      <a:pt x="92000" y="106666"/>
                      <a:pt x="92000" y="106666"/>
                    </a:cubicBezTo>
                    <a:cubicBezTo>
                      <a:pt x="92000" y="106666"/>
                      <a:pt x="92000" y="106666"/>
                      <a:pt x="92000" y="106666"/>
                    </a:cubicBezTo>
                    <a:cubicBezTo>
                      <a:pt x="92000" y="106666"/>
                      <a:pt x="88000" y="106666"/>
                      <a:pt x="88000" y="106666"/>
                    </a:cubicBezTo>
                    <a:cubicBezTo>
                      <a:pt x="88000" y="106666"/>
                      <a:pt x="88000" y="106666"/>
                      <a:pt x="88000" y="106666"/>
                    </a:cubicBezTo>
                    <a:cubicBezTo>
                      <a:pt x="88000" y="106666"/>
                      <a:pt x="88000" y="106666"/>
                      <a:pt x="88000" y="106666"/>
                    </a:cubicBezTo>
                    <a:cubicBezTo>
                      <a:pt x="88000" y="106666"/>
                      <a:pt x="92000" y="106666"/>
                      <a:pt x="92000" y="106666"/>
                    </a:cubicBezTo>
                    <a:cubicBezTo>
                      <a:pt x="92000" y="106666"/>
                      <a:pt x="92000" y="106666"/>
                      <a:pt x="92000" y="106666"/>
                    </a:cubicBezTo>
                    <a:cubicBezTo>
                      <a:pt x="92000" y="106666"/>
                      <a:pt x="92000" y="106666"/>
                      <a:pt x="92000" y="106666"/>
                    </a:cubicBezTo>
                    <a:cubicBezTo>
                      <a:pt x="92000" y="106666"/>
                      <a:pt x="92000" y="106666"/>
                      <a:pt x="92000" y="106666"/>
                    </a:cubicBezTo>
                    <a:cubicBezTo>
                      <a:pt x="92000" y="102222"/>
                      <a:pt x="92000" y="102222"/>
                      <a:pt x="92000" y="102222"/>
                    </a:cubicBezTo>
                    <a:cubicBezTo>
                      <a:pt x="92000" y="102222"/>
                      <a:pt x="96000" y="102222"/>
                      <a:pt x="96000" y="102222"/>
                    </a:cubicBezTo>
                    <a:cubicBezTo>
                      <a:pt x="96000" y="102222"/>
                      <a:pt x="100000" y="102222"/>
                      <a:pt x="100000" y="106666"/>
                    </a:cubicBezTo>
                    <a:cubicBezTo>
                      <a:pt x="104000" y="106666"/>
                      <a:pt x="104000" y="102222"/>
                      <a:pt x="108000" y="102222"/>
                    </a:cubicBezTo>
                    <a:cubicBezTo>
                      <a:pt x="108000" y="97777"/>
                      <a:pt x="108000" y="97777"/>
                      <a:pt x="108000" y="93333"/>
                    </a:cubicBezTo>
                    <a:cubicBezTo>
                      <a:pt x="104000" y="93333"/>
                      <a:pt x="104000" y="93333"/>
                      <a:pt x="104000" y="93333"/>
                    </a:cubicBezTo>
                    <a:cubicBezTo>
                      <a:pt x="104000" y="88888"/>
                      <a:pt x="100000" y="88888"/>
                      <a:pt x="100000" y="84444"/>
                    </a:cubicBezTo>
                    <a:cubicBezTo>
                      <a:pt x="100000" y="84444"/>
                      <a:pt x="100000" y="80000"/>
                      <a:pt x="96000" y="80000"/>
                    </a:cubicBezTo>
                    <a:cubicBezTo>
                      <a:pt x="96000" y="75555"/>
                      <a:pt x="96000" y="75555"/>
                      <a:pt x="96000" y="71111"/>
                    </a:cubicBezTo>
                    <a:cubicBezTo>
                      <a:pt x="92000" y="71111"/>
                      <a:pt x="92000" y="66666"/>
                      <a:pt x="96000" y="66666"/>
                    </a:cubicBezTo>
                    <a:cubicBezTo>
                      <a:pt x="100000" y="62222"/>
                      <a:pt x="100000" y="57777"/>
                      <a:pt x="100000" y="53333"/>
                    </a:cubicBezTo>
                    <a:cubicBezTo>
                      <a:pt x="100000" y="53333"/>
                      <a:pt x="100000" y="48888"/>
                      <a:pt x="100000" y="48888"/>
                    </a:cubicBezTo>
                    <a:cubicBezTo>
                      <a:pt x="100000" y="44444"/>
                      <a:pt x="104000" y="40000"/>
                      <a:pt x="104000" y="35555"/>
                    </a:cubicBezTo>
                    <a:cubicBezTo>
                      <a:pt x="108000" y="31111"/>
                      <a:pt x="108000" y="31111"/>
                      <a:pt x="108000" y="31111"/>
                    </a:cubicBezTo>
                    <a:cubicBezTo>
                      <a:pt x="112000" y="26666"/>
                      <a:pt x="116000" y="22222"/>
                      <a:pt x="120000" y="22222"/>
                    </a:cubicBezTo>
                    <a:cubicBezTo>
                      <a:pt x="120000" y="17777"/>
                      <a:pt x="120000" y="17777"/>
                      <a:pt x="120000" y="17777"/>
                    </a:cubicBezTo>
                    <a:cubicBezTo>
                      <a:pt x="120000" y="13333"/>
                      <a:pt x="120000" y="8888"/>
                      <a:pt x="116000" y="8888"/>
                    </a:cubicBezTo>
                    <a:cubicBezTo>
                      <a:pt x="116000" y="8888"/>
                      <a:pt x="112000" y="8888"/>
                      <a:pt x="112000" y="8888"/>
                    </a:cubicBezTo>
                    <a:cubicBezTo>
                      <a:pt x="108000" y="4444"/>
                      <a:pt x="108000" y="8888"/>
                      <a:pt x="104000" y="8888"/>
                    </a:cubicBezTo>
                    <a:cubicBezTo>
                      <a:pt x="104000" y="13333"/>
                      <a:pt x="104000" y="13333"/>
                      <a:pt x="104000" y="13333"/>
                    </a:cubicBezTo>
                    <a:cubicBezTo>
                      <a:pt x="104000" y="17777"/>
                      <a:pt x="104000" y="17777"/>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17777"/>
                      <a:pt x="104000" y="17777"/>
                      <a:pt x="100000" y="17777"/>
                    </a:cubicBezTo>
                    <a:cubicBezTo>
                      <a:pt x="100000" y="17777"/>
                      <a:pt x="100000" y="17777"/>
                      <a:pt x="100000" y="17777"/>
                    </a:cubicBezTo>
                    <a:cubicBezTo>
                      <a:pt x="96000" y="13333"/>
                      <a:pt x="92000" y="13333"/>
                      <a:pt x="92000" y="17777"/>
                    </a:cubicBezTo>
                    <a:cubicBezTo>
                      <a:pt x="92000" y="17777"/>
                      <a:pt x="92000" y="22222"/>
                      <a:pt x="88000" y="22222"/>
                    </a:cubicBezTo>
                    <a:cubicBezTo>
                      <a:pt x="88000" y="26666"/>
                      <a:pt x="88000" y="31111"/>
                      <a:pt x="84000" y="35555"/>
                    </a:cubicBezTo>
                    <a:cubicBezTo>
                      <a:pt x="84000" y="40000"/>
                      <a:pt x="84000" y="44444"/>
                      <a:pt x="80000" y="48888"/>
                    </a:cubicBezTo>
                    <a:cubicBezTo>
                      <a:pt x="80000" y="48888"/>
                      <a:pt x="80000" y="48888"/>
                      <a:pt x="80000" y="48888"/>
                    </a:cubicBezTo>
                    <a:cubicBezTo>
                      <a:pt x="80000" y="48888"/>
                      <a:pt x="80000" y="53333"/>
                      <a:pt x="80000" y="53333"/>
                    </a:cubicBezTo>
                    <a:cubicBezTo>
                      <a:pt x="80000" y="53333"/>
                      <a:pt x="80000" y="53333"/>
                      <a:pt x="80000" y="53333"/>
                    </a:cubicBezTo>
                    <a:cubicBezTo>
                      <a:pt x="76000" y="53333"/>
                      <a:pt x="76000" y="48888"/>
                      <a:pt x="76000" y="48888"/>
                    </a:cubicBezTo>
                    <a:cubicBezTo>
                      <a:pt x="76000" y="44444"/>
                      <a:pt x="80000" y="44444"/>
                      <a:pt x="80000" y="40000"/>
                    </a:cubicBezTo>
                    <a:cubicBezTo>
                      <a:pt x="80000" y="31111"/>
                      <a:pt x="80000" y="26666"/>
                      <a:pt x="80000" y="22222"/>
                    </a:cubicBezTo>
                    <a:cubicBezTo>
                      <a:pt x="80000" y="22222"/>
                      <a:pt x="80000" y="22222"/>
                      <a:pt x="80000" y="17777"/>
                    </a:cubicBezTo>
                    <a:cubicBezTo>
                      <a:pt x="76000" y="17777"/>
                      <a:pt x="76000" y="17777"/>
                      <a:pt x="76000" y="22222"/>
                    </a:cubicBezTo>
                    <a:cubicBezTo>
                      <a:pt x="76000" y="22222"/>
                      <a:pt x="76000" y="26666"/>
                      <a:pt x="76000" y="26666"/>
                    </a:cubicBezTo>
                    <a:cubicBezTo>
                      <a:pt x="72000" y="31111"/>
                      <a:pt x="72000" y="31111"/>
                      <a:pt x="72000" y="31111"/>
                    </a:cubicBezTo>
                    <a:cubicBezTo>
                      <a:pt x="68000" y="26666"/>
                      <a:pt x="68000" y="31111"/>
                      <a:pt x="64000" y="26666"/>
                    </a:cubicBezTo>
                    <a:cubicBezTo>
                      <a:pt x="64000" y="26666"/>
                      <a:pt x="60000" y="26666"/>
                      <a:pt x="64000" y="26666"/>
                    </a:cubicBezTo>
                    <a:cubicBezTo>
                      <a:pt x="64000" y="26666"/>
                      <a:pt x="64000" y="26666"/>
                      <a:pt x="64000" y="26666"/>
                    </a:cubicBezTo>
                    <a:cubicBezTo>
                      <a:pt x="64000" y="26666"/>
                      <a:pt x="68000" y="26666"/>
                      <a:pt x="68000" y="26666"/>
                    </a:cubicBezTo>
                    <a:cubicBezTo>
                      <a:pt x="68000" y="22222"/>
                      <a:pt x="68000" y="22222"/>
                      <a:pt x="68000" y="22222"/>
                    </a:cubicBezTo>
                    <a:cubicBezTo>
                      <a:pt x="68000" y="17777"/>
                      <a:pt x="64000" y="17777"/>
                      <a:pt x="64000" y="13333"/>
                    </a:cubicBezTo>
                    <a:cubicBezTo>
                      <a:pt x="60000" y="13333"/>
                      <a:pt x="60000" y="13333"/>
                      <a:pt x="56000" y="13333"/>
                    </a:cubicBezTo>
                    <a:cubicBezTo>
                      <a:pt x="56000" y="13333"/>
                      <a:pt x="56000" y="17777"/>
                      <a:pt x="56000" y="17777"/>
                    </a:cubicBezTo>
                    <a:cubicBezTo>
                      <a:pt x="52000" y="17777"/>
                      <a:pt x="52000" y="17777"/>
                      <a:pt x="52000" y="17777"/>
                    </a:cubicBezTo>
                    <a:cubicBezTo>
                      <a:pt x="52000" y="17777"/>
                      <a:pt x="52000" y="17777"/>
                      <a:pt x="52000" y="13333"/>
                    </a:cubicBezTo>
                    <a:cubicBezTo>
                      <a:pt x="52000" y="13333"/>
                      <a:pt x="56000" y="8888"/>
                      <a:pt x="56000" y="8888"/>
                    </a:cubicBezTo>
                    <a:cubicBezTo>
                      <a:pt x="56000" y="4444"/>
                      <a:pt x="56000" y="4444"/>
                      <a:pt x="56000" y="0"/>
                    </a:cubicBezTo>
                    <a:cubicBezTo>
                      <a:pt x="56000" y="0"/>
                      <a:pt x="52000" y="0"/>
                      <a:pt x="52000" y="0"/>
                    </a:cubicBezTo>
                    <a:cubicBezTo>
                      <a:pt x="52000" y="0"/>
                      <a:pt x="52000" y="0"/>
                      <a:pt x="52000" y="0"/>
                    </a:cubicBezTo>
                    <a:cubicBezTo>
                      <a:pt x="52000" y="0"/>
                      <a:pt x="52000" y="0"/>
                      <a:pt x="52000" y="0"/>
                    </a:cubicBezTo>
                    <a:cubicBezTo>
                      <a:pt x="52000" y="0"/>
                      <a:pt x="52000" y="0"/>
                      <a:pt x="52000" y="0"/>
                    </a:cubicBezTo>
                    <a:cubicBezTo>
                      <a:pt x="52000" y="4444"/>
                      <a:pt x="48000" y="4444"/>
                      <a:pt x="48000" y="4444"/>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3" name="Shape 1343"/>
              <p:cNvSpPr/>
              <p:nvPr/>
            </p:nvSpPr>
            <p:spPr>
              <a:xfrm>
                <a:off x="6197928" y="2978773"/>
                <a:ext cx="146047" cy="79373"/>
              </a:xfrm>
              <a:custGeom>
                <a:pathLst>
                  <a:path extrusionOk="0" h="120000" w="120000">
                    <a:moveTo>
                      <a:pt x="114000" y="103636"/>
                    </a:moveTo>
                    <a:cubicBezTo>
                      <a:pt x="114000" y="103636"/>
                      <a:pt x="114000" y="103636"/>
                      <a:pt x="114000" y="103636"/>
                    </a:cubicBezTo>
                    <a:cubicBezTo>
                      <a:pt x="111000" y="103636"/>
                      <a:pt x="111000" y="103636"/>
                      <a:pt x="111000" y="98181"/>
                    </a:cubicBezTo>
                    <a:cubicBezTo>
                      <a:pt x="108000" y="98181"/>
                      <a:pt x="108000" y="92727"/>
                      <a:pt x="108000" y="92727"/>
                    </a:cubicBezTo>
                    <a:cubicBezTo>
                      <a:pt x="105000" y="92727"/>
                      <a:pt x="105000" y="87272"/>
                      <a:pt x="105000" y="87272"/>
                    </a:cubicBezTo>
                    <a:cubicBezTo>
                      <a:pt x="105000" y="87272"/>
                      <a:pt x="102000" y="81818"/>
                      <a:pt x="102000" y="81818"/>
                    </a:cubicBezTo>
                    <a:cubicBezTo>
                      <a:pt x="102000" y="81818"/>
                      <a:pt x="102000" y="76363"/>
                      <a:pt x="102000" y="76363"/>
                    </a:cubicBezTo>
                    <a:cubicBezTo>
                      <a:pt x="102000" y="76363"/>
                      <a:pt x="105000" y="76363"/>
                      <a:pt x="105000" y="76363"/>
                    </a:cubicBezTo>
                    <a:cubicBezTo>
                      <a:pt x="105000" y="70909"/>
                      <a:pt x="105000" y="70909"/>
                      <a:pt x="105000" y="65454"/>
                    </a:cubicBezTo>
                    <a:cubicBezTo>
                      <a:pt x="102000" y="65454"/>
                      <a:pt x="102000" y="65454"/>
                      <a:pt x="102000" y="65454"/>
                    </a:cubicBezTo>
                    <a:cubicBezTo>
                      <a:pt x="99000" y="65454"/>
                      <a:pt x="99000" y="65454"/>
                      <a:pt x="96000" y="60000"/>
                    </a:cubicBezTo>
                    <a:cubicBezTo>
                      <a:pt x="96000" y="60000"/>
                      <a:pt x="93000" y="60000"/>
                      <a:pt x="93000" y="54545"/>
                    </a:cubicBezTo>
                    <a:cubicBezTo>
                      <a:pt x="93000" y="54545"/>
                      <a:pt x="93000" y="49090"/>
                      <a:pt x="90000" y="49090"/>
                    </a:cubicBezTo>
                    <a:cubicBezTo>
                      <a:pt x="87000" y="43636"/>
                      <a:pt x="81000" y="38181"/>
                      <a:pt x="75000" y="32727"/>
                    </a:cubicBezTo>
                    <a:cubicBezTo>
                      <a:pt x="72000" y="32727"/>
                      <a:pt x="69000" y="32727"/>
                      <a:pt x="69000" y="27272"/>
                    </a:cubicBezTo>
                    <a:cubicBezTo>
                      <a:pt x="66000" y="27272"/>
                      <a:pt x="63000" y="27272"/>
                      <a:pt x="60000" y="21818"/>
                    </a:cubicBezTo>
                    <a:cubicBezTo>
                      <a:pt x="54000" y="21818"/>
                      <a:pt x="51000" y="21818"/>
                      <a:pt x="48000" y="16363"/>
                    </a:cubicBezTo>
                    <a:cubicBezTo>
                      <a:pt x="45000" y="16363"/>
                      <a:pt x="42000" y="10909"/>
                      <a:pt x="39000" y="21818"/>
                    </a:cubicBezTo>
                    <a:cubicBezTo>
                      <a:pt x="39000" y="21818"/>
                      <a:pt x="39000" y="21818"/>
                      <a:pt x="39000" y="21818"/>
                    </a:cubicBezTo>
                    <a:cubicBezTo>
                      <a:pt x="33000" y="21818"/>
                      <a:pt x="33000" y="27272"/>
                      <a:pt x="30000" y="32727"/>
                    </a:cubicBezTo>
                    <a:cubicBezTo>
                      <a:pt x="30000" y="32727"/>
                      <a:pt x="27000" y="32727"/>
                      <a:pt x="27000" y="32727"/>
                    </a:cubicBezTo>
                    <a:cubicBezTo>
                      <a:pt x="24000" y="32727"/>
                      <a:pt x="24000" y="27272"/>
                      <a:pt x="21000" y="27272"/>
                    </a:cubicBezTo>
                    <a:cubicBezTo>
                      <a:pt x="21000" y="27272"/>
                      <a:pt x="21000" y="21818"/>
                      <a:pt x="21000" y="21818"/>
                    </a:cubicBezTo>
                    <a:cubicBezTo>
                      <a:pt x="21000" y="21818"/>
                      <a:pt x="21000" y="16363"/>
                      <a:pt x="21000" y="16363"/>
                    </a:cubicBezTo>
                    <a:cubicBezTo>
                      <a:pt x="21000" y="10909"/>
                      <a:pt x="21000" y="10909"/>
                      <a:pt x="21000" y="5454"/>
                    </a:cubicBezTo>
                    <a:cubicBezTo>
                      <a:pt x="21000" y="5454"/>
                      <a:pt x="18000" y="5454"/>
                      <a:pt x="18000" y="5454"/>
                    </a:cubicBezTo>
                    <a:cubicBezTo>
                      <a:pt x="15000" y="5454"/>
                      <a:pt x="15000" y="0"/>
                      <a:pt x="12000" y="0"/>
                    </a:cubicBezTo>
                    <a:cubicBezTo>
                      <a:pt x="12000" y="0"/>
                      <a:pt x="9000" y="0"/>
                      <a:pt x="9000" y="0"/>
                    </a:cubicBezTo>
                    <a:cubicBezTo>
                      <a:pt x="6000" y="5454"/>
                      <a:pt x="3000" y="5454"/>
                      <a:pt x="0" y="10909"/>
                    </a:cubicBezTo>
                    <a:cubicBezTo>
                      <a:pt x="0" y="10909"/>
                      <a:pt x="0" y="10909"/>
                      <a:pt x="0" y="10909"/>
                    </a:cubicBezTo>
                    <a:cubicBezTo>
                      <a:pt x="0" y="10909"/>
                      <a:pt x="0" y="10909"/>
                      <a:pt x="0" y="10909"/>
                    </a:cubicBezTo>
                    <a:cubicBezTo>
                      <a:pt x="0" y="16363"/>
                      <a:pt x="3000" y="16363"/>
                      <a:pt x="3000" y="16363"/>
                    </a:cubicBezTo>
                    <a:cubicBezTo>
                      <a:pt x="6000" y="16363"/>
                      <a:pt x="6000" y="16363"/>
                      <a:pt x="6000" y="16363"/>
                    </a:cubicBezTo>
                    <a:cubicBezTo>
                      <a:pt x="9000" y="21818"/>
                      <a:pt x="9000" y="27272"/>
                      <a:pt x="12000" y="27272"/>
                    </a:cubicBezTo>
                    <a:cubicBezTo>
                      <a:pt x="12000" y="21818"/>
                      <a:pt x="15000" y="21818"/>
                      <a:pt x="15000" y="21818"/>
                    </a:cubicBezTo>
                    <a:cubicBezTo>
                      <a:pt x="18000" y="21818"/>
                      <a:pt x="18000" y="27272"/>
                      <a:pt x="18000" y="27272"/>
                    </a:cubicBezTo>
                    <a:cubicBezTo>
                      <a:pt x="18000" y="27272"/>
                      <a:pt x="18000" y="27272"/>
                      <a:pt x="18000" y="27272"/>
                    </a:cubicBezTo>
                    <a:cubicBezTo>
                      <a:pt x="15000" y="27272"/>
                      <a:pt x="12000" y="27272"/>
                      <a:pt x="9000" y="27272"/>
                    </a:cubicBezTo>
                    <a:cubicBezTo>
                      <a:pt x="9000" y="27272"/>
                      <a:pt x="9000" y="32727"/>
                      <a:pt x="9000" y="32727"/>
                    </a:cubicBezTo>
                    <a:cubicBezTo>
                      <a:pt x="9000" y="32727"/>
                      <a:pt x="12000" y="38181"/>
                      <a:pt x="12000" y="43636"/>
                    </a:cubicBezTo>
                    <a:cubicBezTo>
                      <a:pt x="12000" y="43636"/>
                      <a:pt x="15000" y="43636"/>
                      <a:pt x="15000" y="43636"/>
                    </a:cubicBezTo>
                    <a:cubicBezTo>
                      <a:pt x="15000" y="43636"/>
                      <a:pt x="15000" y="43636"/>
                      <a:pt x="15000" y="43636"/>
                    </a:cubicBezTo>
                    <a:cubicBezTo>
                      <a:pt x="18000" y="38181"/>
                      <a:pt x="18000" y="38181"/>
                      <a:pt x="18000" y="38181"/>
                    </a:cubicBezTo>
                    <a:cubicBezTo>
                      <a:pt x="21000" y="43636"/>
                      <a:pt x="21000" y="43636"/>
                      <a:pt x="24000" y="43636"/>
                    </a:cubicBezTo>
                    <a:cubicBezTo>
                      <a:pt x="24000" y="49090"/>
                      <a:pt x="27000" y="49090"/>
                      <a:pt x="27000" y="49090"/>
                    </a:cubicBezTo>
                    <a:cubicBezTo>
                      <a:pt x="30000" y="49090"/>
                      <a:pt x="33000" y="54545"/>
                      <a:pt x="36000" y="54545"/>
                    </a:cubicBezTo>
                    <a:cubicBezTo>
                      <a:pt x="36000" y="54545"/>
                      <a:pt x="39000" y="54545"/>
                      <a:pt x="39000" y="54545"/>
                    </a:cubicBezTo>
                    <a:cubicBezTo>
                      <a:pt x="42000" y="60000"/>
                      <a:pt x="45000" y="60000"/>
                      <a:pt x="45000" y="65454"/>
                    </a:cubicBezTo>
                    <a:cubicBezTo>
                      <a:pt x="45000" y="70909"/>
                      <a:pt x="45000" y="70909"/>
                      <a:pt x="48000" y="76363"/>
                    </a:cubicBezTo>
                    <a:cubicBezTo>
                      <a:pt x="48000" y="76363"/>
                      <a:pt x="48000" y="76363"/>
                      <a:pt x="48000" y="76363"/>
                    </a:cubicBezTo>
                    <a:cubicBezTo>
                      <a:pt x="48000" y="81818"/>
                      <a:pt x="48000" y="81818"/>
                      <a:pt x="48000" y="81818"/>
                    </a:cubicBezTo>
                    <a:cubicBezTo>
                      <a:pt x="45000" y="81818"/>
                      <a:pt x="45000" y="87272"/>
                      <a:pt x="42000" y="87272"/>
                    </a:cubicBezTo>
                    <a:cubicBezTo>
                      <a:pt x="42000" y="92727"/>
                      <a:pt x="42000" y="92727"/>
                      <a:pt x="45000" y="92727"/>
                    </a:cubicBezTo>
                    <a:cubicBezTo>
                      <a:pt x="45000" y="92727"/>
                      <a:pt x="48000" y="92727"/>
                      <a:pt x="51000" y="92727"/>
                    </a:cubicBezTo>
                    <a:cubicBezTo>
                      <a:pt x="54000" y="92727"/>
                      <a:pt x="57000" y="92727"/>
                      <a:pt x="57000" y="98181"/>
                    </a:cubicBezTo>
                    <a:cubicBezTo>
                      <a:pt x="57000" y="98181"/>
                      <a:pt x="57000" y="98181"/>
                      <a:pt x="60000" y="98181"/>
                    </a:cubicBezTo>
                    <a:cubicBezTo>
                      <a:pt x="60000" y="103636"/>
                      <a:pt x="60000" y="103636"/>
                      <a:pt x="63000" y="103636"/>
                    </a:cubicBezTo>
                    <a:cubicBezTo>
                      <a:pt x="66000" y="103636"/>
                      <a:pt x="69000" y="103636"/>
                      <a:pt x="72000" y="103636"/>
                    </a:cubicBezTo>
                    <a:cubicBezTo>
                      <a:pt x="72000" y="109090"/>
                      <a:pt x="75000" y="103636"/>
                      <a:pt x="75000" y="103636"/>
                    </a:cubicBezTo>
                    <a:cubicBezTo>
                      <a:pt x="78000" y="103636"/>
                      <a:pt x="78000" y="103636"/>
                      <a:pt x="75000" y="98181"/>
                    </a:cubicBezTo>
                    <a:cubicBezTo>
                      <a:pt x="75000" y="98181"/>
                      <a:pt x="75000" y="98181"/>
                      <a:pt x="75000" y="98181"/>
                    </a:cubicBezTo>
                    <a:cubicBezTo>
                      <a:pt x="78000" y="92727"/>
                      <a:pt x="81000" y="92727"/>
                      <a:pt x="81000" y="87272"/>
                    </a:cubicBezTo>
                    <a:cubicBezTo>
                      <a:pt x="84000" y="87272"/>
                      <a:pt x="84000" y="87272"/>
                      <a:pt x="87000" y="87272"/>
                    </a:cubicBezTo>
                    <a:cubicBezTo>
                      <a:pt x="87000" y="87272"/>
                      <a:pt x="90000" y="92727"/>
                      <a:pt x="90000" y="92727"/>
                    </a:cubicBezTo>
                    <a:cubicBezTo>
                      <a:pt x="93000" y="92727"/>
                      <a:pt x="93000" y="92727"/>
                      <a:pt x="96000" y="98181"/>
                    </a:cubicBezTo>
                    <a:cubicBezTo>
                      <a:pt x="96000" y="103636"/>
                      <a:pt x="99000" y="109090"/>
                      <a:pt x="102000" y="109090"/>
                    </a:cubicBezTo>
                    <a:cubicBezTo>
                      <a:pt x="102000" y="114545"/>
                      <a:pt x="105000" y="114545"/>
                      <a:pt x="108000" y="114545"/>
                    </a:cubicBezTo>
                    <a:cubicBezTo>
                      <a:pt x="111000" y="114545"/>
                      <a:pt x="114000" y="120000"/>
                      <a:pt x="117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14545"/>
                      <a:pt x="120000" y="114545"/>
                      <a:pt x="120000" y="114545"/>
                    </a:cubicBezTo>
                    <a:cubicBezTo>
                      <a:pt x="117000" y="114545"/>
                      <a:pt x="117000" y="109090"/>
                      <a:pt x="117000" y="109090"/>
                    </a:cubicBezTo>
                    <a:cubicBezTo>
                      <a:pt x="117000" y="109090"/>
                      <a:pt x="114000" y="109090"/>
                      <a:pt x="114000" y="103636"/>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4" name="Shape 1344"/>
              <p:cNvSpPr/>
              <p:nvPr/>
            </p:nvSpPr>
            <p:spPr>
              <a:xfrm>
                <a:off x="6036006" y="2924799"/>
                <a:ext cx="76198" cy="84136"/>
              </a:xfrm>
              <a:custGeom>
                <a:pathLst>
                  <a:path extrusionOk="0" h="120000" w="120000">
                    <a:moveTo>
                      <a:pt x="0" y="73043"/>
                    </a:moveTo>
                    <a:cubicBezTo>
                      <a:pt x="0" y="78260"/>
                      <a:pt x="0" y="83478"/>
                      <a:pt x="5714" y="83478"/>
                    </a:cubicBezTo>
                    <a:cubicBezTo>
                      <a:pt x="5714" y="88695"/>
                      <a:pt x="5714" y="93913"/>
                      <a:pt x="11428" y="93913"/>
                    </a:cubicBezTo>
                    <a:cubicBezTo>
                      <a:pt x="11428" y="93913"/>
                      <a:pt x="11428" y="93913"/>
                      <a:pt x="11428" y="93913"/>
                    </a:cubicBezTo>
                    <a:cubicBezTo>
                      <a:pt x="11428" y="99130"/>
                      <a:pt x="11428" y="99130"/>
                      <a:pt x="11428" y="104347"/>
                    </a:cubicBezTo>
                    <a:cubicBezTo>
                      <a:pt x="11428" y="109565"/>
                      <a:pt x="17142" y="109565"/>
                      <a:pt x="17142" y="109565"/>
                    </a:cubicBezTo>
                    <a:cubicBezTo>
                      <a:pt x="22857" y="109565"/>
                      <a:pt x="22857" y="109565"/>
                      <a:pt x="28571" y="109565"/>
                    </a:cubicBezTo>
                    <a:cubicBezTo>
                      <a:pt x="28571" y="109565"/>
                      <a:pt x="28571" y="109565"/>
                      <a:pt x="34285" y="114782"/>
                    </a:cubicBezTo>
                    <a:cubicBezTo>
                      <a:pt x="34285" y="114782"/>
                      <a:pt x="34285" y="114782"/>
                      <a:pt x="40000" y="114782"/>
                    </a:cubicBezTo>
                    <a:cubicBezTo>
                      <a:pt x="40000" y="114782"/>
                      <a:pt x="45714" y="114782"/>
                      <a:pt x="45714" y="114782"/>
                    </a:cubicBezTo>
                    <a:cubicBezTo>
                      <a:pt x="45714" y="114782"/>
                      <a:pt x="45714" y="114782"/>
                      <a:pt x="51428" y="114782"/>
                    </a:cubicBezTo>
                    <a:cubicBezTo>
                      <a:pt x="51428" y="114782"/>
                      <a:pt x="57142" y="114782"/>
                      <a:pt x="62857" y="114782"/>
                    </a:cubicBezTo>
                    <a:cubicBezTo>
                      <a:pt x="62857" y="120000"/>
                      <a:pt x="62857" y="120000"/>
                      <a:pt x="62857" y="120000"/>
                    </a:cubicBezTo>
                    <a:cubicBezTo>
                      <a:pt x="62857" y="120000"/>
                      <a:pt x="68571" y="120000"/>
                      <a:pt x="68571" y="120000"/>
                    </a:cubicBezTo>
                    <a:cubicBezTo>
                      <a:pt x="68571" y="120000"/>
                      <a:pt x="74285" y="120000"/>
                      <a:pt x="74285" y="120000"/>
                    </a:cubicBezTo>
                    <a:cubicBezTo>
                      <a:pt x="80000" y="120000"/>
                      <a:pt x="80000" y="120000"/>
                      <a:pt x="80000" y="120000"/>
                    </a:cubicBezTo>
                    <a:cubicBezTo>
                      <a:pt x="80000" y="120000"/>
                      <a:pt x="85714" y="120000"/>
                      <a:pt x="85714" y="120000"/>
                    </a:cubicBezTo>
                    <a:cubicBezTo>
                      <a:pt x="85714" y="114782"/>
                      <a:pt x="85714" y="114782"/>
                      <a:pt x="85714" y="114782"/>
                    </a:cubicBezTo>
                    <a:cubicBezTo>
                      <a:pt x="85714" y="114782"/>
                      <a:pt x="85714" y="109565"/>
                      <a:pt x="85714" y="109565"/>
                    </a:cubicBezTo>
                    <a:cubicBezTo>
                      <a:pt x="85714" y="104347"/>
                      <a:pt x="85714" y="104347"/>
                      <a:pt x="85714" y="99130"/>
                    </a:cubicBezTo>
                    <a:cubicBezTo>
                      <a:pt x="85714" y="99130"/>
                      <a:pt x="85714" y="93913"/>
                      <a:pt x="91428" y="93913"/>
                    </a:cubicBezTo>
                    <a:cubicBezTo>
                      <a:pt x="91428" y="88695"/>
                      <a:pt x="97142" y="83478"/>
                      <a:pt x="97142" y="78260"/>
                    </a:cubicBezTo>
                    <a:cubicBezTo>
                      <a:pt x="97142" y="78260"/>
                      <a:pt x="102857" y="73043"/>
                      <a:pt x="102857" y="73043"/>
                    </a:cubicBezTo>
                    <a:cubicBezTo>
                      <a:pt x="102857" y="67826"/>
                      <a:pt x="102857" y="67826"/>
                      <a:pt x="102857" y="67826"/>
                    </a:cubicBezTo>
                    <a:cubicBezTo>
                      <a:pt x="108571" y="67826"/>
                      <a:pt x="108571" y="67826"/>
                      <a:pt x="108571" y="67826"/>
                    </a:cubicBezTo>
                    <a:cubicBezTo>
                      <a:pt x="108571" y="67826"/>
                      <a:pt x="114285" y="67826"/>
                      <a:pt x="114285" y="67826"/>
                    </a:cubicBezTo>
                    <a:cubicBezTo>
                      <a:pt x="114285" y="67826"/>
                      <a:pt x="114285" y="62608"/>
                      <a:pt x="114285" y="62608"/>
                    </a:cubicBezTo>
                    <a:cubicBezTo>
                      <a:pt x="114285" y="62608"/>
                      <a:pt x="108571" y="57391"/>
                      <a:pt x="102857" y="57391"/>
                    </a:cubicBezTo>
                    <a:cubicBezTo>
                      <a:pt x="102857" y="57391"/>
                      <a:pt x="102857" y="52173"/>
                      <a:pt x="102857" y="52173"/>
                    </a:cubicBezTo>
                    <a:cubicBezTo>
                      <a:pt x="102857" y="52173"/>
                      <a:pt x="102857" y="46956"/>
                      <a:pt x="102857" y="46956"/>
                    </a:cubicBezTo>
                    <a:cubicBezTo>
                      <a:pt x="97142" y="41739"/>
                      <a:pt x="97142" y="36521"/>
                      <a:pt x="102857" y="31304"/>
                    </a:cubicBezTo>
                    <a:cubicBezTo>
                      <a:pt x="102857" y="31304"/>
                      <a:pt x="102857" y="31304"/>
                      <a:pt x="108571" y="31304"/>
                    </a:cubicBezTo>
                    <a:cubicBezTo>
                      <a:pt x="108571" y="26086"/>
                      <a:pt x="108571" y="26086"/>
                      <a:pt x="108571" y="26086"/>
                    </a:cubicBezTo>
                    <a:cubicBezTo>
                      <a:pt x="108571" y="20869"/>
                      <a:pt x="108571" y="20869"/>
                      <a:pt x="114285" y="20869"/>
                    </a:cubicBezTo>
                    <a:cubicBezTo>
                      <a:pt x="114285" y="20869"/>
                      <a:pt x="114285" y="20869"/>
                      <a:pt x="120000" y="20869"/>
                    </a:cubicBezTo>
                    <a:cubicBezTo>
                      <a:pt x="120000" y="20869"/>
                      <a:pt x="120000" y="15652"/>
                      <a:pt x="120000" y="15652"/>
                    </a:cubicBezTo>
                    <a:cubicBezTo>
                      <a:pt x="120000" y="15652"/>
                      <a:pt x="120000" y="15652"/>
                      <a:pt x="120000" y="15652"/>
                    </a:cubicBezTo>
                    <a:cubicBezTo>
                      <a:pt x="114285" y="15652"/>
                      <a:pt x="108571" y="15652"/>
                      <a:pt x="108571" y="10434"/>
                    </a:cubicBezTo>
                    <a:cubicBezTo>
                      <a:pt x="102857" y="10434"/>
                      <a:pt x="102857" y="10434"/>
                      <a:pt x="102857" y="5217"/>
                    </a:cubicBezTo>
                    <a:cubicBezTo>
                      <a:pt x="97142" y="0"/>
                      <a:pt x="97142" y="0"/>
                      <a:pt x="97142" y="0"/>
                    </a:cubicBezTo>
                    <a:cubicBezTo>
                      <a:pt x="91428" y="0"/>
                      <a:pt x="91428" y="0"/>
                      <a:pt x="91428" y="0"/>
                    </a:cubicBezTo>
                    <a:cubicBezTo>
                      <a:pt x="85714" y="0"/>
                      <a:pt x="85714" y="0"/>
                      <a:pt x="85714" y="0"/>
                    </a:cubicBezTo>
                    <a:cubicBezTo>
                      <a:pt x="85714" y="5217"/>
                      <a:pt x="80000" y="5217"/>
                      <a:pt x="80000" y="10434"/>
                    </a:cubicBezTo>
                    <a:cubicBezTo>
                      <a:pt x="80000" y="10434"/>
                      <a:pt x="80000" y="10434"/>
                      <a:pt x="80000" y="15652"/>
                    </a:cubicBezTo>
                    <a:cubicBezTo>
                      <a:pt x="74285" y="15652"/>
                      <a:pt x="68571" y="15652"/>
                      <a:pt x="68571" y="20869"/>
                    </a:cubicBezTo>
                    <a:cubicBezTo>
                      <a:pt x="62857" y="20869"/>
                      <a:pt x="57142" y="26086"/>
                      <a:pt x="57142" y="31304"/>
                    </a:cubicBezTo>
                    <a:cubicBezTo>
                      <a:pt x="51428" y="31304"/>
                      <a:pt x="51428" y="31304"/>
                      <a:pt x="51428" y="36521"/>
                    </a:cubicBezTo>
                    <a:cubicBezTo>
                      <a:pt x="45714" y="41739"/>
                      <a:pt x="40000" y="41739"/>
                      <a:pt x="34285" y="41739"/>
                    </a:cubicBezTo>
                    <a:cubicBezTo>
                      <a:pt x="34285" y="46956"/>
                      <a:pt x="28571" y="46956"/>
                      <a:pt x="28571" y="52173"/>
                    </a:cubicBezTo>
                    <a:cubicBezTo>
                      <a:pt x="28571" y="52173"/>
                      <a:pt x="22857" y="57391"/>
                      <a:pt x="22857" y="57391"/>
                    </a:cubicBezTo>
                    <a:cubicBezTo>
                      <a:pt x="22857" y="57391"/>
                      <a:pt x="22857" y="57391"/>
                      <a:pt x="17142" y="57391"/>
                    </a:cubicBezTo>
                    <a:cubicBezTo>
                      <a:pt x="17142" y="57391"/>
                      <a:pt x="11428" y="57391"/>
                      <a:pt x="11428" y="57391"/>
                    </a:cubicBezTo>
                    <a:cubicBezTo>
                      <a:pt x="5714" y="52173"/>
                      <a:pt x="5714" y="57391"/>
                      <a:pt x="5714" y="57391"/>
                    </a:cubicBezTo>
                    <a:cubicBezTo>
                      <a:pt x="0" y="57391"/>
                      <a:pt x="0" y="57391"/>
                      <a:pt x="0" y="62608"/>
                    </a:cubicBezTo>
                    <a:cubicBezTo>
                      <a:pt x="0" y="62608"/>
                      <a:pt x="0" y="67826"/>
                      <a:pt x="0" y="73043"/>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5" name="Shape 1345"/>
              <p:cNvSpPr/>
              <p:nvPr/>
            </p:nvSpPr>
            <p:spPr>
              <a:xfrm>
                <a:off x="5532779" y="3066083"/>
                <a:ext cx="58737" cy="104773"/>
              </a:xfrm>
              <a:custGeom>
                <a:pathLst>
                  <a:path extrusionOk="0" h="120000" w="120000">
                    <a:moveTo>
                      <a:pt x="112500" y="0"/>
                    </a:moveTo>
                    <a:cubicBezTo>
                      <a:pt x="105000" y="0"/>
                      <a:pt x="105000" y="0"/>
                      <a:pt x="105000" y="0"/>
                    </a:cubicBezTo>
                    <a:cubicBezTo>
                      <a:pt x="105000" y="4137"/>
                      <a:pt x="97500" y="4137"/>
                      <a:pt x="97500" y="8275"/>
                    </a:cubicBezTo>
                    <a:cubicBezTo>
                      <a:pt x="97500" y="8275"/>
                      <a:pt x="97500" y="12413"/>
                      <a:pt x="97500" y="12413"/>
                    </a:cubicBezTo>
                    <a:cubicBezTo>
                      <a:pt x="97500" y="12413"/>
                      <a:pt x="97500" y="12413"/>
                      <a:pt x="90000" y="12413"/>
                    </a:cubicBezTo>
                    <a:cubicBezTo>
                      <a:pt x="90000" y="16551"/>
                      <a:pt x="82500" y="16551"/>
                      <a:pt x="82500" y="20689"/>
                    </a:cubicBezTo>
                    <a:cubicBezTo>
                      <a:pt x="82500" y="20689"/>
                      <a:pt x="82500" y="24827"/>
                      <a:pt x="75000" y="24827"/>
                    </a:cubicBezTo>
                    <a:cubicBezTo>
                      <a:pt x="67500" y="28965"/>
                      <a:pt x="67500" y="28965"/>
                      <a:pt x="60000" y="33103"/>
                    </a:cubicBezTo>
                    <a:cubicBezTo>
                      <a:pt x="60000" y="33103"/>
                      <a:pt x="52500" y="33103"/>
                      <a:pt x="45000" y="33103"/>
                    </a:cubicBezTo>
                    <a:cubicBezTo>
                      <a:pt x="45000" y="33103"/>
                      <a:pt x="45000" y="33103"/>
                      <a:pt x="45000" y="33103"/>
                    </a:cubicBezTo>
                    <a:cubicBezTo>
                      <a:pt x="37500" y="37241"/>
                      <a:pt x="37500" y="37241"/>
                      <a:pt x="30000" y="37241"/>
                    </a:cubicBezTo>
                    <a:cubicBezTo>
                      <a:pt x="30000" y="41379"/>
                      <a:pt x="22500" y="41379"/>
                      <a:pt x="22500" y="45517"/>
                    </a:cubicBezTo>
                    <a:cubicBezTo>
                      <a:pt x="15000" y="49655"/>
                      <a:pt x="22500" y="53793"/>
                      <a:pt x="22500" y="57931"/>
                    </a:cubicBezTo>
                    <a:cubicBezTo>
                      <a:pt x="22500" y="57931"/>
                      <a:pt x="22500" y="57931"/>
                      <a:pt x="22500" y="62068"/>
                    </a:cubicBezTo>
                    <a:cubicBezTo>
                      <a:pt x="30000" y="66206"/>
                      <a:pt x="30000" y="70344"/>
                      <a:pt x="22500" y="70344"/>
                    </a:cubicBezTo>
                    <a:cubicBezTo>
                      <a:pt x="15000" y="74482"/>
                      <a:pt x="15000" y="78620"/>
                      <a:pt x="7500" y="82758"/>
                    </a:cubicBezTo>
                    <a:cubicBezTo>
                      <a:pt x="7500" y="86896"/>
                      <a:pt x="0" y="91034"/>
                      <a:pt x="7500" y="95172"/>
                    </a:cubicBezTo>
                    <a:cubicBezTo>
                      <a:pt x="7500" y="99310"/>
                      <a:pt x="7500" y="99310"/>
                      <a:pt x="7500" y="103448"/>
                    </a:cubicBezTo>
                    <a:cubicBezTo>
                      <a:pt x="7500" y="103448"/>
                      <a:pt x="7500" y="107586"/>
                      <a:pt x="7500" y="107586"/>
                    </a:cubicBezTo>
                    <a:cubicBezTo>
                      <a:pt x="7500" y="111724"/>
                      <a:pt x="7500" y="111724"/>
                      <a:pt x="7500" y="111724"/>
                    </a:cubicBezTo>
                    <a:cubicBezTo>
                      <a:pt x="15000" y="115862"/>
                      <a:pt x="22500" y="120000"/>
                      <a:pt x="30000" y="120000"/>
                    </a:cubicBezTo>
                    <a:cubicBezTo>
                      <a:pt x="37500" y="120000"/>
                      <a:pt x="37500" y="120000"/>
                      <a:pt x="45000" y="120000"/>
                    </a:cubicBezTo>
                    <a:cubicBezTo>
                      <a:pt x="45000" y="120000"/>
                      <a:pt x="45000" y="115862"/>
                      <a:pt x="52500" y="115862"/>
                    </a:cubicBezTo>
                    <a:cubicBezTo>
                      <a:pt x="60000" y="115862"/>
                      <a:pt x="60000" y="115862"/>
                      <a:pt x="67500" y="111724"/>
                    </a:cubicBezTo>
                    <a:cubicBezTo>
                      <a:pt x="67500" y="107586"/>
                      <a:pt x="67500" y="107586"/>
                      <a:pt x="75000" y="103448"/>
                    </a:cubicBezTo>
                    <a:cubicBezTo>
                      <a:pt x="75000" y="99310"/>
                      <a:pt x="82500" y="91034"/>
                      <a:pt x="82500" y="86896"/>
                    </a:cubicBezTo>
                    <a:cubicBezTo>
                      <a:pt x="90000" y="78620"/>
                      <a:pt x="97500" y="66206"/>
                      <a:pt x="105000" y="57931"/>
                    </a:cubicBezTo>
                    <a:cubicBezTo>
                      <a:pt x="105000" y="57931"/>
                      <a:pt x="105000" y="53793"/>
                      <a:pt x="105000" y="49655"/>
                    </a:cubicBezTo>
                    <a:cubicBezTo>
                      <a:pt x="105000" y="49655"/>
                      <a:pt x="112500" y="45517"/>
                      <a:pt x="112500" y="41379"/>
                    </a:cubicBezTo>
                    <a:cubicBezTo>
                      <a:pt x="112500" y="37241"/>
                      <a:pt x="112500" y="33103"/>
                      <a:pt x="120000" y="33103"/>
                    </a:cubicBezTo>
                    <a:cubicBezTo>
                      <a:pt x="120000" y="33103"/>
                      <a:pt x="120000" y="28965"/>
                      <a:pt x="120000" y="28965"/>
                    </a:cubicBezTo>
                    <a:cubicBezTo>
                      <a:pt x="120000" y="24827"/>
                      <a:pt x="120000" y="24827"/>
                      <a:pt x="120000" y="20689"/>
                    </a:cubicBezTo>
                    <a:cubicBezTo>
                      <a:pt x="120000" y="12413"/>
                      <a:pt x="120000" y="8275"/>
                      <a:pt x="1125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6" name="Shape 1346"/>
              <p:cNvSpPr/>
              <p:nvPr/>
            </p:nvSpPr>
            <p:spPr>
              <a:xfrm>
                <a:off x="5507380" y="2186626"/>
                <a:ext cx="65087" cy="122236"/>
              </a:xfrm>
              <a:custGeom>
                <a:pathLst>
                  <a:path extrusionOk="0" h="120000" w="120000">
                    <a:moveTo>
                      <a:pt x="6666" y="77647"/>
                    </a:moveTo>
                    <a:cubicBezTo>
                      <a:pt x="6666" y="77647"/>
                      <a:pt x="6666" y="81176"/>
                      <a:pt x="0" y="84705"/>
                    </a:cubicBezTo>
                    <a:cubicBezTo>
                      <a:pt x="0" y="88235"/>
                      <a:pt x="0" y="88235"/>
                      <a:pt x="0" y="88235"/>
                    </a:cubicBezTo>
                    <a:cubicBezTo>
                      <a:pt x="6666" y="88235"/>
                      <a:pt x="6666" y="91764"/>
                      <a:pt x="6666" y="91764"/>
                    </a:cubicBezTo>
                    <a:cubicBezTo>
                      <a:pt x="6666" y="91764"/>
                      <a:pt x="6666" y="95294"/>
                      <a:pt x="0" y="95294"/>
                    </a:cubicBezTo>
                    <a:cubicBezTo>
                      <a:pt x="0" y="98823"/>
                      <a:pt x="0" y="98823"/>
                      <a:pt x="0" y="98823"/>
                    </a:cubicBezTo>
                    <a:cubicBezTo>
                      <a:pt x="0" y="102352"/>
                      <a:pt x="0" y="102352"/>
                      <a:pt x="0" y="105882"/>
                    </a:cubicBezTo>
                    <a:cubicBezTo>
                      <a:pt x="0" y="105882"/>
                      <a:pt x="0" y="109411"/>
                      <a:pt x="6666" y="109411"/>
                    </a:cubicBezTo>
                    <a:cubicBezTo>
                      <a:pt x="6666" y="109411"/>
                      <a:pt x="6666" y="109411"/>
                      <a:pt x="6666" y="109411"/>
                    </a:cubicBezTo>
                    <a:cubicBezTo>
                      <a:pt x="13333" y="109411"/>
                      <a:pt x="13333" y="109411"/>
                      <a:pt x="13333" y="109411"/>
                    </a:cubicBezTo>
                    <a:cubicBezTo>
                      <a:pt x="20000" y="109411"/>
                      <a:pt x="20000" y="109411"/>
                      <a:pt x="26666" y="109411"/>
                    </a:cubicBezTo>
                    <a:cubicBezTo>
                      <a:pt x="26666" y="112941"/>
                      <a:pt x="26666" y="112941"/>
                      <a:pt x="26666" y="112941"/>
                    </a:cubicBezTo>
                    <a:cubicBezTo>
                      <a:pt x="26666" y="116470"/>
                      <a:pt x="33333" y="116470"/>
                      <a:pt x="33333" y="116470"/>
                    </a:cubicBezTo>
                    <a:cubicBezTo>
                      <a:pt x="40000" y="120000"/>
                      <a:pt x="40000" y="120000"/>
                      <a:pt x="46666" y="120000"/>
                    </a:cubicBezTo>
                    <a:cubicBezTo>
                      <a:pt x="46666" y="120000"/>
                      <a:pt x="46666" y="120000"/>
                      <a:pt x="53333" y="120000"/>
                    </a:cubicBezTo>
                    <a:cubicBezTo>
                      <a:pt x="53333" y="120000"/>
                      <a:pt x="53333" y="120000"/>
                      <a:pt x="60000" y="120000"/>
                    </a:cubicBezTo>
                    <a:cubicBezTo>
                      <a:pt x="60000" y="120000"/>
                      <a:pt x="60000" y="120000"/>
                      <a:pt x="60000" y="120000"/>
                    </a:cubicBezTo>
                    <a:cubicBezTo>
                      <a:pt x="60000" y="120000"/>
                      <a:pt x="66666" y="120000"/>
                      <a:pt x="66666" y="120000"/>
                    </a:cubicBezTo>
                    <a:cubicBezTo>
                      <a:pt x="66666" y="120000"/>
                      <a:pt x="66666" y="120000"/>
                      <a:pt x="73333" y="120000"/>
                    </a:cubicBezTo>
                    <a:cubicBezTo>
                      <a:pt x="73333" y="120000"/>
                      <a:pt x="73333" y="116470"/>
                      <a:pt x="73333" y="116470"/>
                    </a:cubicBezTo>
                    <a:cubicBezTo>
                      <a:pt x="73333" y="116470"/>
                      <a:pt x="73333" y="112941"/>
                      <a:pt x="66666" y="112941"/>
                    </a:cubicBezTo>
                    <a:cubicBezTo>
                      <a:pt x="66666" y="112941"/>
                      <a:pt x="60000" y="112941"/>
                      <a:pt x="60000" y="109411"/>
                    </a:cubicBezTo>
                    <a:cubicBezTo>
                      <a:pt x="53333" y="105882"/>
                      <a:pt x="46666" y="102352"/>
                      <a:pt x="40000" y="98823"/>
                    </a:cubicBezTo>
                    <a:cubicBezTo>
                      <a:pt x="40000" y="95294"/>
                      <a:pt x="40000" y="91764"/>
                      <a:pt x="40000" y="88235"/>
                    </a:cubicBezTo>
                    <a:cubicBezTo>
                      <a:pt x="33333" y="84705"/>
                      <a:pt x="40000" y="81176"/>
                      <a:pt x="40000" y="77647"/>
                    </a:cubicBezTo>
                    <a:cubicBezTo>
                      <a:pt x="40000" y="77647"/>
                      <a:pt x="40000" y="74117"/>
                      <a:pt x="40000" y="74117"/>
                    </a:cubicBezTo>
                    <a:cubicBezTo>
                      <a:pt x="40000" y="74117"/>
                      <a:pt x="46666" y="70588"/>
                      <a:pt x="46666" y="70588"/>
                    </a:cubicBezTo>
                    <a:cubicBezTo>
                      <a:pt x="46666" y="67058"/>
                      <a:pt x="46666" y="60000"/>
                      <a:pt x="46666" y="56470"/>
                    </a:cubicBezTo>
                    <a:cubicBezTo>
                      <a:pt x="46666" y="52941"/>
                      <a:pt x="46666" y="52941"/>
                      <a:pt x="53333" y="49411"/>
                    </a:cubicBezTo>
                    <a:cubicBezTo>
                      <a:pt x="60000" y="49411"/>
                      <a:pt x="60000" y="45882"/>
                      <a:pt x="66666" y="42352"/>
                    </a:cubicBezTo>
                    <a:cubicBezTo>
                      <a:pt x="66666" y="38823"/>
                      <a:pt x="73333" y="38823"/>
                      <a:pt x="73333" y="35294"/>
                    </a:cubicBezTo>
                    <a:cubicBezTo>
                      <a:pt x="80000" y="31764"/>
                      <a:pt x="80000" y="28235"/>
                      <a:pt x="86666" y="24705"/>
                    </a:cubicBezTo>
                    <a:cubicBezTo>
                      <a:pt x="93333" y="24705"/>
                      <a:pt x="100000" y="21176"/>
                      <a:pt x="106666" y="17647"/>
                    </a:cubicBezTo>
                    <a:cubicBezTo>
                      <a:pt x="106666" y="17647"/>
                      <a:pt x="113333" y="17647"/>
                      <a:pt x="113333" y="14117"/>
                    </a:cubicBezTo>
                    <a:cubicBezTo>
                      <a:pt x="120000" y="14117"/>
                      <a:pt x="120000" y="10588"/>
                      <a:pt x="120000" y="7058"/>
                    </a:cubicBezTo>
                    <a:cubicBezTo>
                      <a:pt x="120000" y="7058"/>
                      <a:pt x="120000" y="7058"/>
                      <a:pt x="120000" y="3529"/>
                    </a:cubicBezTo>
                    <a:cubicBezTo>
                      <a:pt x="120000" y="3529"/>
                      <a:pt x="113333" y="3529"/>
                      <a:pt x="113333" y="0"/>
                    </a:cubicBezTo>
                    <a:cubicBezTo>
                      <a:pt x="113333" y="0"/>
                      <a:pt x="113333" y="0"/>
                      <a:pt x="106666" y="0"/>
                    </a:cubicBezTo>
                    <a:cubicBezTo>
                      <a:pt x="106666" y="0"/>
                      <a:pt x="100000" y="0"/>
                      <a:pt x="100000" y="0"/>
                    </a:cubicBezTo>
                    <a:cubicBezTo>
                      <a:pt x="93333" y="0"/>
                      <a:pt x="86666" y="3529"/>
                      <a:pt x="86666" y="7058"/>
                    </a:cubicBezTo>
                    <a:cubicBezTo>
                      <a:pt x="86666" y="10588"/>
                      <a:pt x="80000" y="10588"/>
                      <a:pt x="80000" y="14117"/>
                    </a:cubicBezTo>
                    <a:cubicBezTo>
                      <a:pt x="73333" y="14117"/>
                      <a:pt x="66666" y="17647"/>
                      <a:pt x="60000" y="17647"/>
                    </a:cubicBezTo>
                    <a:cubicBezTo>
                      <a:pt x="53333" y="17647"/>
                      <a:pt x="46666" y="21176"/>
                      <a:pt x="40000" y="24705"/>
                    </a:cubicBezTo>
                    <a:cubicBezTo>
                      <a:pt x="40000" y="24705"/>
                      <a:pt x="40000" y="24705"/>
                      <a:pt x="40000" y="24705"/>
                    </a:cubicBezTo>
                    <a:cubicBezTo>
                      <a:pt x="40000" y="24705"/>
                      <a:pt x="33333" y="24705"/>
                      <a:pt x="33333" y="28235"/>
                    </a:cubicBezTo>
                    <a:cubicBezTo>
                      <a:pt x="33333" y="28235"/>
                      <a:pt x="26666" y="28235"/>
                      <a:pt x="26666" y="28235"/>
                    </a:cubicBezTo>
                    <a:cubicBezTo>
                      <a:pt x="26666" y="31764"/>
                      <a:pt x="26666" y="31764"/>
                      <a:pt x="26666" y="31764"/>
                    </a:cubicBezTo>
                    <a:cubicBezTo>
                      <a:pt x="26666" y="35294"/>
                      <a:pt x="20000" y="35294"/>
                      <a:pt x="26666" y="38823"/>
                    </a:cubicBezTo>
                    <a:cubicBezTo>
                      <a:pt x="26666" y="38823"/>
                      <a:pt x="20000" y="38823"/>
                      <a:pt x="20000" y="38823"/>
                    </a:cubicBezTo>
                    <a:cubicBezTo>
                      <a:pt x="20000" y="38823"/>
                      <a:pt x="20000" y="38823"/>
                      <a:pt x="20000" y="38823"/>
                    </a:cubicBezTo>
                    <a:cubicBezTo>
                      <a:pt x="20000" y="38823"/>
                      <a:pt x="20000" y="42352"/>
                      <a:pt x="13333" y="42352"/>
                    </a:cubicBezTo>
                    <a:cubicBezTo>
                      <a:pt x="13333" y="42352"/>
                      <a:pt x="13333" y="42352"/>
                      <a:pt x="6666" y="42352"/>
                    </a:cubicBezTo>
                    <a:cubicBezTo>
                      <a:pt x="6666" y="42352"/>
                      <a:pt x="6666" y="45882"/>
                      <a:pt x="6666" y="45882"/>
                    </a:cubicBezTo>
                    <a:cubicBezTo>
                      <a:pt x="6666" y="45882"/>
                      <a:pt x="13333" y="49411"/>
                      <a:pt x="13333" y="49411"/>
                    </a:cubicBezTo>
                    <a:cubicBezTo>
                      <a:pt x="13333" y="52941"/>
                      <a:pt x="13333" y="56470"/>
                      <a:pt x="13333" y="56470"/>
                    </a:cubicBezTo>
                    <a:cubicBezTo>
                      <a:pt x="13333" y="60000"/>
                      <a:pt x="13333" y="60000"/>
                      <a:pt x="13333" y="63529"/>
                    </a:cubicBezTo>
                    <a:cubicBezTo>
                      <a:pt x="6666" y="63529"/>
                      <a:pt x="6666" y="67058"/>
                      <a:pt x="6666" y="67058"/>
                    </a:cubicBezTo>
                    <a:cubicBezTo>
                      <a:pt x="6666" y="67058"/>
                      <a:pt x="6666" y="70588"/>
                      <a:pt x="6666" y="70588"/>
                    </a:cubicBezTo>
                    <a:cubicBezTo>
                      <a:pt x="13333" y="74117"/>
                      <a:pt x="13333" y="74117"/>
                      <a:pt x="6666" y="77647"/>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7" name="Shape 1347"/>
              <p:cNvSpPr/>
              <p:nvPr/>
            </p:nvSpPr>
            <p:spPr>
              <a:xfrm>
                <a:off x="6163004" y="2604131"/>
                <a:ext cx="76198" cy="112711"/>
              </a:xfrm>
              <a:custGeom>
                <a:pathLst>
                  <a:path extrusionOk="0" h="120000" w="120000">
                    <a:moveTo>
                      <a:pt x="17142" y="120000"/>
                    </a:moveTo>
                    <a:cubicBezTo>
                      <a:pt x="22857" y="120000"/>
                      <a:pt x="22857" y="120000"/>
                      <a:pt x="22857" y="120000"/>
                    </a:cubicBezTo>
                    <a:cubicBezTo>
                      <a:pt x="22857" y="120000"/>
                      <a:pt x="22857" y="116129"/>
                      <a:pt x="22857" y="116129"/>
                    </a:cubicBezTo>
                    <a:cubicBezTo>
                      <a:pt x="22857" y="112258"/>
                      <a:pt x="28571" y="104516"/>
                      <a:pt x="28571" y="100645"/>
                    </a:cubicBezTo>
                    <a:cubicBezTo>
                      <a:pt x="22857" y="96774"/>
                      <a:pt x="22857" y="92903"/>
                      <a:pt x="17142" y="92903"/>
                    </a:cubicBezTo>
                    <a:cubicBezTo>
                      <a:pt x="17142" y="92903"/>
                      <a:pt x="17142" y="92903"/>
                      <a:pt x="17142" y="92903"/>
                    </a:cubicBezTo>
                    <a:cubicBezTo>
                      <a:pt x="17142" y="89032"/>
                      <a:pt x="17142" y="89032"/>
                      <a:pt x="17142" y="89032"/>
                    </a:cubicBezTo>
                    <a:cubicBezTo>
                      <a:pt x="17142" y="89032"/>
                      <a:pt x="17142" y="89032"/>
                      <a:pt x="17142" y="89032"/>
                    </a:cubicBezTo>
                    <a:cubicBezTo>
                      <a:pt x="22857" y="89032"/>
                      <a:pt x="22857" y="89032"/>
                      <a:pt x="28571" y="89032"/>
                    </a:cubicBezTo>
                    <a:cubicBezTo>
                      <a:pt x="28571" y="85161"/>
                      <a:pt x="28571" y="85161"/>
                      <a:pt x="28571" y="85161"/>
                    </a:cubicBezTo>
                    <a:cubicBezTo>
                      <a:pt x="34285" y="85161"/>
                      <a:pt x="40000" y="85161"/>
                      <a:pt x="40000" y="85161"/>
                    </a:cubicBezTo>
                    <a:cubicBezTo>
                      <a:pt x="40000" y="85161"/>
                      <a:pt x="40000" y="85161"/>
                      <a:pt x="40000" y="85161"/>
                    </a:cubicBezTo>
                    <a:cubicBezTo>
                      <a:pt x="45714" y="85161"/>
                      <a:pt x="45714" y="85161"/>
                      <a:pt x="45714" y="85161"/>
                    </a:cubicBezTo>
                    <a:cubicBezTo>
                      <a:pt x="45714" y="85161"/>
                      <a:pt x="45714" y="85161"/>
                      <a:pt x="45714" y="85161"/>
                    </a:cubicBezTo>
                    <a:cubicBezTo>
                      <a:pt x="40000" y="85161"/>
                      <a:pt x="40000" y="85161"/>
                      <a:pt x="40000" y="85161"/>
                    </a:cubicBezTo>
                    <a:cubicBezTo>
                      <a:pt x="40000" y="89032"/>
                      <a:pt x="40000" y="89032"/>
                      <a:pt x="34285" y="89032"/>
                    </a:cubicBezTo>
                    <a:cubicBezTo>
                      <a:pt x="34285" y="89032"/>
                      <a:pt x="34285" y="89032"/>
                      <a:pt x="34285" y="89032"/>
                    </a:cubicBezTo>
                    <a:cubicBezTo>
                      <a:pt x="28571" y="89032"/>
                      <a:pt x="28571" y="92903"/>
                      <a:pt x="28571" y="92903"/>
                    </a:cubicBezTo>
                    <a:cubicBezTo>
                      <a:pt x="28571" y="96774"/>
                      <a:pt x="28571" y="96774"/>
                      <a:pt x="34285" y="96774"/>
                    </a:cubicBezTo>
                    <a:cubicBezTo>
                      <a:pt x="34285" y="100645"/>
                      <a:pt x="34285" y="100645"/>
                      <a:pt x="34285" y="100645"/>
                    </a:cubicBezTo>
                    <a:cubicBezTo>
                      <a:pt x="34285" y="100645"/>
                      <a:pt x="40000" y="100645"/>
                      <a:pt x="40000" y="96774"/>
                    </a:cubicBezTo>
                    <a:cubicBezTo>
                      <a:pt x="40000" y="96774"/>
                      <a:pt x="40000" y="96774"/>
                      <a:pt x="40000" y="92903"/>
                    </a:cubicBezTo>
                    <a:cubicBezTo>
                      <a:pt x="45714" y="92903"/>
                      <a:pt x="45714" y="92903"/>
                      <a:pt x="51428" y="92903"/>
                    </a:cubicBezTo>
                    <a:cubicBezTo>
                      <a:pt x="51428" y="92903"/>
                      <a:pt x="51428" y="92903"/>
                      <a:pt x="51428" y="92903"/>
                    </a:cubicBezTo>
                    <a:cubicBezTo>
                      <a:pt x="51428" y="92903"/>
                      <a:pt x="57142" y="89032"/>
                      <a:pt x="51428" y="89032"/>
                    </a:cubicBezTo>
                    <a:cubicBezTo>
                      <a:pt x="51428" y="85161"/>
                      <a:pt x="51428" y="85161"/>
                      <a:pt x="51428" y="85161"/>
                    </a:cubicBezTo>
                    <a:cubicBezTo>
                      <a:pt x="51428" y="81290"/>
                      <a:pt x="51428" y="81290"/>
                      <a:pt x="51428" y="81290"/>
                    </a:cubicBezTo>
                    <a:cubicBezTo>
                      <a:pt x="51428" y="81290"/>
                      <a:pt x="51428" y="81290"/>
                      <a:pt x="51428" y="81290"/>
                    </a:cubicBezTo>
                    <a:cubicBezTo>
                      <a:pt x="57142" y="81290"/>
                      <a:pt x="57142" y="81290"/>
                      <a:pt x="57142" y="81290"/>
                    </a:cubicBezTo>
                    <a:cubicBezTo>
                      <a:pt x="57142" y="81290"/>
                      <a:pt x="57142" y="81290"/>
                      <a:pt x="57142" y="81290"/>
                    </a:cubicBezTo>
                    <a:cubicBezTo>
                      <a:pt x="57142" y="81290"/>
                      <a:pt x="57142" y="85161"/>
                      <a:pt x="57142" y="85161"/>
                    </a:cubicBezTo>
                    <a:cubicBezTo>
                      <a:pt x="57142" y="85161"/>
                      <a:pt x="57142" y="89032"/>
                      <a:pt x="57142" y="89032"/>
                    </a:cubicBezTo>
                    <a:cubicBezTo>
                      <a:pt x="62857" y="89032"/>
                      <a:pt x="62857" y="92903"/>
                      <a:pt x="62857" y="92903"/>
                    </a:cubicBezTo>
                    <a:cubicBezTo>
                      <a:pt x="62857" y="92903"/>
                      <a:pt x="68571" y="92903"/>
                      <a:pt x="68571" y="92903"/>
                    </a:cubicBezTo>
                    <a:cubicBezTo>
                      <a:pt x="74285" y="89032"/>
                      <a:pt x="74285" y="85161"/>
                      <a:pt x="80000" y="81290"/>
                    </a:cubicBezTo>
                    <a:cubicBezTo>
                      <a:pt x="80000" y="81290"/>
                      <a:pt x="80000" y="81290"/>
                      <a:pt x="80000" y="81290"/>
                    </a:cubicBezTo>
                    <a:cubicBezTo>
                      <a:pt x="85714" y="81290"/>
                      <a:pt x="85714" y="81290"/>
                      <a:pt x="85714" y="81290"/>
                    </a:cubicBezTo>
                    <a:cubicBezTo>
                      <a:pt x="91428" y="81290"/>
                      <a:pt x="91428" y="77419"/>
                      <a:pt x="97142" y="77419"/>
                    </a:cubicBezTo>
                    <a:cubicBezTo>
                      <a:pt x="97142" y="77419"/>
                      <a:pt x="97142" y="77419"/>
                      <a:pt x="97142" y="77419"/>
                    </a:cubicBezTo>
                    <a:cubicBezTo>
                      <a:pt x="97142" y="77419"/>
                      <a:pt x="102857" y="77419"/>
                      <a:pt x="102857" y="77419"/>
                    </a:cubicBezTo>
                    <a:cubicBezTo>
                      <a:pt x="102857" y="73548"/>
                      <a:pt x="102857" y="73548"/>
                      <a:pt x="102857" y="69677"/>
                    </a:cubicBezTo>
                    <a:cubicBezTo>
                      <a:pt x="108571" y="69677"/>
                      <a:pt x="108571" y="69677"/>
                      <a:pt x="108571" y="69677"/>
                    </a:cubicBezTo>
                    <a:cubicBezTo>
                      <a:pt x="108571" y="69677"/>
                      <a:pt x="108571" y="69677"/>
                      <a:pt x="108571" y="69677"/>
                    </a:cubicBezTo>
                    <a:cubicBezTo>
                      <a:pt x="108571" y="73548"/>
                      <a:pt x="108571" y="73548"/>
                      <a:pt x="108571" y="73548"/>
                    </a:cubicBezTo>
                    <a:cubicBezTo>
                      <a:pt x="108571" y="73548"/>
                      <a:pt x="108571" y="73548"/>
                      <a:pt x="114285" y="73548"/>
                    </a:cubicBezTo>
                    <a:cubicBezTo>
                      <a:pt x="120000" y="73548"/>
                      <a:pt x="120000" y="69677"/>
                      <a:pt x="120000" y="65806"/>
                    </a:cubicBezTo>
                    <a:cubicBezTo>
                      <a:pt x="114285" y="61935"/>
                      <a:pt x="114285" y="58064"/>
                      <a:pt x="114285" y="54193"/>
                    </a:cubicBezTo>
                    <a:cubicBezTo>
                      <a:pt x="114285" y="50322"/>
                      <a:pt x="114285" y="46451"/>
                      <a:pt x="114285" y="42580"/>
                    </a:cubicBezTo>
                    <a:cubicBezTo>
                      <a:pt x="108571" y="38709"/>
                      <a:pt x="114285" y="38709"/>
                      <a:pt x="114285" y="34838"/>
                    </a:cubicBezTo>
                    <a:cubicBezTo>
                      <a:pt x="114285" y="34838"/>
                      <a:pt x="114285" y="34838"/>
                      <a:pt x="114285" y="30967"/>
                    </a:cubicBezTo>
                    <a:cubicBezTo>
                      <a:pt x="114285" y="30967"/>
                      <a:pt x="114285" y="30967"/>
                      <a:pt x="114285" y="27096"/>
                    </a:cubicBezTo>
                    <a:cubicBezTo>
                      <a:pt x="114285" y="23225"/>
                      <a:pt x="114285" y="19354"/>
                      <a:pt x="108571" y="15483"/>
                    </a:cubicBezTo>
                    <a:cubicBezTo>
                      <a:pt x="108571" y="7741"/>
                      <a:pt x="102857" y="3870"/>
                      <a:pt x="97142" y="0"/>
                    </a:cubicBezTo>
                    <a:cubicBezTo>
                      <a:pt x="97142" y="0"/>
                      <a:pt x="97142" y="0"/>
                      <a:pt x="91428" y="0"/>
                    </a:cubicBezTo>
                    <a:cubicBezTo>
                      <a:pt x="85714" y="3870"/>
                      <a:pt x="85714" y="7741"/>
                      <a:pt x="85714" y="15483"/>
                    </a:cubicBezTo>
                    <a:cubicBezTo>
                      <a:pt x="85714" y="15483"/>
                      <a:pt x="85714" y="19354"/>
                      <a:pt x="91428" y="19354"/>
                    </a:cubicBezTo>
                    <a:cubicBezTo>
                      <a:pt x="91428" y="19354"/>
                      <a:pt x="91428" y="23225"/>
                      <a:pt x="91428" y="23225"/>
                    </a:cubicBezTo>
                    <a:cubicBezTo>
                      <a:pt x="91428" y="30967"/>
                      <a:pt x="91428" y="34838"/>
                      <a:pt x="85714" y="42580"/>
                    </a:cubicBezTo>
                    <a:cubicBezTo>
                      <a:pt x="85714" y="42580"/>
                      <a:pt x="85714" y="46451"/>
                      <a:pt x="85714" y="46451"/>
                    </a:cubicBezTo>
                    <a:cubicBezTo>
                      <a:pt x="85714" y="50322"/>
                      <a:pt x="80000" y="54193"/>
                      <a:pt x="74285" y="54193"/>
                    </a:cubicBezTo>
                    <a:cubicBezTo>
                      <a:pt x="74285" y="54193"/>
                      <a:pt x="68571" y="54193"/>
                      <a:pt x="68571" y="54193"/>
                    </a:cubicBezTo>
                    <a:cubicBezTo>
                      <a:pt x="68571" y="50322"/>
                      <a:pt x="68571" y="50322"/>
                      <a:pt x="68571" y="50322"/>
                    </a:cubicBezTo>
                    <a:cubicBezTo>
                      <a:pt x="68571" y="50322"/>
                      <a:pt x="68571" y="50322"/>
                      <a:pt x="68571" y="50322"/>
                    </a:cubicBezTo>
                    <a:cubicBezTo>
                      <a:pt x="68571" y="50322"/>
                      <a:pt x="62857" y="50322"/>
                      <a:pt x="62857" y="50322"/>
                    </a:cubicBezTo>
                    <a:cubicBezTo>
                      <a:pt x="62857" y="50322"/>
                      <a:pt x="62857" y="54193"/>
                      <a:pt x="62857" y="54193"/>
                    </a:cubicBezTo>
                    <a:cubicBezTo>
                      <a:pt x="62857" y="54193"/>
                      <a:pt x="62857" y="58064"/>
                      <a:pt x="62857" y="58064"/>
                    </a:cubicBezTo>
                    <a:cubicBezTo>
                      <a:pt x="62857" y="61935"/>
                      <a:pt x="62857" y="65806"/>
                      <a:pt x="57142" y="69677"/>
                    </a:cubicBezTo>
                    <a:cubicBezTo>
                      <a:pt x="57142" y="69677"/>
                      <a:pt x="57142" y="69677"/>
                      <a:pt x="57142" y="69677"/>
                    </a:cubicBezTo>
                    <a:cubicBezTo>
                      <a:pt x="51428" y="69677"/>
                      <a:pt x="51428" y="69677"/>
                      <a:pt x="45714" y="69677"/>
                    </a:cubicBezTo>
                    <a:cubicBezTo>
                      <a:pt x="40000" y="69677"/>
                      <a:pt x="34285" y="69677"/>
                      <a:pt x="34285" y="73548"/>
                    </a:cubicBezTo>
                    <a:cubicBezTo>
                      <a:pt x="28571" y="73548"/>
                      <a:pt x="28571" y="73548"/>
                      <a:pt x="28571" y="73548"/>
                    </a:cubicBezTo>
                    <a:cubicBezTo>
                      <a:pt x="22857" y="77419"/>
                      <a:pt x="17142" y="81290"/>
                      <a:pt x="11428" y="85161"/>
                    </a:cubicBezTo>
                    <a:cubicBezTo>
                      <a:pt x="11428" y="85161"/>
                      <a:pt x="11428" y="89032"/>
                      <a:pt x="11428" y="89032"/>
                    </a:cubicBezTo>
                    <a:cubicBezTo>
                      <a:pt x="11428" y="89032"/>
                      <a:pt x="11428" y="89032"/>
                      <a:pt x="5714" y="89032"/>
                    </a:cubicBezTo>
                    <a:cubicBezTo>
                      <a:pt x="5714" y="92903"/>
                      <a:pt x="5714" y="92903"/>
                      <a:pt x="0" y="96774"/>
                    </a:cubicBezTo>
                    <a:cubicBezTo>
                      <a:pt x="0" y="96774"/>
                      <a:pt x="0" y="96774"/>
                      <a:pt x="0" y="100645"/>
                    </a:cubicBezTo>
                    <a:cubicBezTo>
                      <a:pt x="0" y="100645"/>
                      <a:pt x="0" y="104516"/>
                      <a:pt x="0" y="104516"/>
                    </a:cubicBezTo>
                    <a:cubicBezTo>
                      <a:pt x="0" y="104516"/>
                      <a:pt x="0" y="104516"/>
                      <a:pt x="0" y="104516"/>
                    </a:cubicBezTo>
                    <a:cubicBezTo>
                      <a:pt x="0" y="104516"/>
                      <a:pt x="0" y="104516"/>
                      <a:pt x="0" y="104516"/>
                    </a:cubicBezTo>
                    <a:cubicBezTo>
                      <a:pt x="0" y="104516"/>
                      <a:pt x="0" y="104516"/>
                      <a:pt x="0" y="104516"/>
                    </a:cubicBezTo>
                    <a:cubicBezTo>
                      <a:pt x="5714" y="104516"/>
                      <a:pt x="5714" y="104516"/>
                      <a:pt x="5714" y="104516"/>
                    </a:cubicBezTo>
                    <a:cubicBezTo>
                      <a:pt x="5714" y="104516"/>
                      <a:pt x="5714" y="104516"/>
                      <a:pt x="5714" y="104516"/>
                    </a:cubicBezTo>
                    <a:cubicBezTo>
                      <a:pt x="5714" y="108387"/>
                      <a:pt x="5714" y="108387"/>
                      <a:pt x="5714" y="108387"/>
                    </a:cubicBezTo>
                    <a:cubicBezTo>
                      <a:pt x="5714" y="108387"/>
                      <a:pt x="5714" y="108387"/>
                      <a:pt x="5714" y="108387"/>
                    </a:cubicBezTo>
                    <a:cubicBezTo>
                      <a:pt x="5714" y="108387"/>
                      <a:pt x="5714" y="108387"/>
                      <a:pt x="5714" y="108387"/>
                    </a:cubicBezTo>
                    <a:cubicBezTo>
                      <a:pt x="5714" y="108387"/>
                      <a:pt x="5714" y="108387"/>
                      <a:pt x="5714" y="108387"/>
                    </a:cubicBezTo>
                    <a:cubicBezTo>
                      <a:pt x="5714" y="112258"/>
                      <a:pt x="11428" y="116129"/>
                      <a:pt x="11428" y="120000"/>
                    </a:cubicBezTo>
                    <a:cubicBezTo>
                      <a:pt x="11428" y="120000"/>
                      <a:pt x="17142" y="120000"/>
                      <a:pt x="17142" y="120000"/>
                    </a:cubicBezTo>
                    <a:close/>
                    <a:moveTo>
                      <a:pt x="91428" y="3870"/>
                    </a:moveTo>
                    <a:cubicBezTo>
                      <a:pt x="97142" y="3870"/>
                      <a:pt x="97142" y="3870"/>
                      <a:pt x="97142" y="3870"/>
                    </a:cubicBezTo>
                    <a:cubicBezTo>
                      <a:pt x="97142" y="3870"/>
                      <a:pt x="97142" y="3870"/>
                      <a:pt x="97142" y="3870"/>
                    </a:cubicBezTo>
                    <a:cubicBezTo>
                      <a:pt x="91428" y="3870"/>
                      <a:pt x="91428" y="3870"/>
                      <a:pt x="91428" y="387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8" name="Shape 1348"/>
              <p:cNvSpPr/>
              <p:nvPr/>
            </p:nvSpPr>
            <p:spPr>
              <a:xfrm>
                <a:off x="4758095" y="2056454"/>
                <a:ext cx="50799" cy="79373"/>
              </a:xfrm>
              <a:custGeom>
                <a:pathLst>
                  <a:path extrusionOk="0" h="120000" w="120000">
                    <a:moveTo>
                      <a:pt x="17142" y="114545"/>
                    </a:moveTo>
                    <a:cubicBezTo>
                      <a:pt x="17142" y="114545"/>
                      <a:pt x="17142" y="120000"/>
                      <a:pt x="17142" y="120000"/>
                    </a:cubicBezTo>
                    <a:cubicBezTo>
                      <a:pt x="25714" y="114545"/>
                      <a:pt x="34285" y="120000"/>
                      <a:pt x="34285" y="120000"/>
                    </a:cubicBezTo>
                    <a:cubicBezTo>
                      <a:pt x="34285" y="120000"/>
                      <a:pt x="42857" y="120000"/>
                      <a:pt x="42857" y="120000"/>
                    </a:cubicBezTo>
                    <a:cubicBezTo>
                      <a:pt x="42857" y="114545"/>
                      <a:pt x="51428" y="114545"/>
                      <a:pt x="51428" y="114545"/>
                    </a:cubicBezTo>
                    <a:cubicBezTo>
                      <a:pt x="51428" y="114545"/>
                      <a:pt x="51428" y="114545"/>
                      <a:pt x="51428" y="114545"/>
                    </a:cubicBezTo>
                    <a:cubicBezTo>
                      <a:pt x="51428" y="114545"/>
                      <a:pt x="51428" y="114545"/>
                      <a:pt x="51428" y="114545"/>
                    </a:cubicBezTo>
                    <a:cubicBezTo>
                      <a:pt x="51428" y="114545"/>
                      <a:pt x="51428" y="114545"/>
                      <a:pt x="51428" y="114545"/>
                    </a:cubicBezTo>
                    <a:cubicBezTo>
                      <a:pt x="51428" y="114545"/>
                      <a:pt x="59999" y="114545"/>
                      <a:pt x="59999" y="109090"/>
                    </a:cubicBezTo>
                    <a:cubicBezTo>
                      <a:pt x="68571" y="109090"/>
                      <a:pt x="68571" y="103636"/>
                      <a:pt x="77142" y="103636"/>
                    </a:cubicBezTo>
                    <a:cubicBezTo>
                      <a:pt x="77142" y="103636"/>
                      <a:pt x="77142" y="103636"/>
                      <a:pt x="77142" y="98181"/>
                    </a:cubicBezTo>
                    <a:cubicBezTo>
                      <a:pt x="77142" y="98181"/>
                      <a:pt x="85714" y="98181"/>
                      <a:pt x="85714" y="98181"/>
                    </a:cubicBezTo>
                    <a:cubicBezTo>
                      <a:pt x="85714" y="98181"/>
                      <a:pt x="85714" y="98181"/>
                      <a:pt x="85714" y="98181"/>
                    </a:cubicBezTo>
                    <a:cubicBezTo>
                      <a:pt x="85714" y="98181"/>
                      <a:pt x="85714" y="98181"/>
                      <a:pt x="85714" y="98181"/>
                    </a:cubicBezTo>
                    <a:cubicBezTo>
                      <a:pt x="85714" y="92727"/>
                      <a:pt x="85714" y="92727"/>
                      <a:pt x="85714" y="98181"/>
                    </a:cubicBezTo>
                    <a:cubicBezTo>
                      <a:pt x="85714" y="98181"/>
                      <a:pt x="85714" y="98181"/>
                      <a:pt x="85714" y="98181"/>
                    </a:cubicBezTo>
                    <a:cubicBezTo>
                      <a:pt x="85714" y="98181"/>
                      <a:pt x="85714" y="98181"/>
                      <a:pt x="94285" y="103636"/>
                    </a:cubicBezTo>
                    <a:cubicBezTo>
                      <a:pt x="94285" y="103636"/>
                      <a:pt x="94285" y="103636"/>
                      <a:pt x="94285" y="103636"/>
                    </a:cubicBezTo>
                    <a:cubicBezTo>
                      <a:pt x="102857" y="98181"/>
                      <a:pt x="102857" y="92727"/>
                      <a:pt x="102857" y="92727"/>
                    </a:cubicBezTo>
                    <a:cubicBezTo>
                      <a:pt x="111428" y="92727"/>
                      <a:pt x="111428" y="87272"/>
                      <a:pt x="111428" y="87272"/>
                    </a:cubicBezTo>
                    <a:cubicBezTo>
                      <a:pt x="111428" y="81818"/>
                      <a:pt x="111428" y="76363"/>
                      <a:pt x="111428" y="70909"/>
                    </a:cubicBezTo>
                    <a:cubicBezTo>
                      <a:pt x="111428" y="70909"/>
                      <a:pt x="111428" y="70909"/>
                      <a:pt x="111428" y="70909"/>
                    </a:cubicBezTo>
                    <a:cubicBezTo>
                      <a:pt x="102857" y="70909"/>
                      <a:pt x="102857" y="70909"/>
                      <a:pt x="111428" y="65454"/>
                    </a:cubicBezTo>
                    <a:cubicBezTo>
                      <a:pt x="111428" y="65454"/>
                      <a:pt x="111428" y="60000"/>
                      <a:pt x="119999" y="60000"/>
                    </a:cubicBezTo>
                    <a:cubicBezTo>
                      <a:pt x="119999" y="60000"/>
                      <a:pt x="111428" y="54545"/>
                      <a:pt x="119999" y="49090"/>
                    </a:cubicBezTo>
                    <a:cubicBezTo>
                      <a:pt x="119999" y="49090"/>
                      <a:pt x="119999" y="49090"/>
                      <a:pt x="119999" y="43636"/>
                    </a:cubicBezTo>
                    <a:cubicBezTo>
                      <a:pt x="119999" y="43636"/>
                      <a:pt x="111428" y="43636"/>
                      <a:pt x="111428" y="38181"/>
                    </a:cubicBezTo>
                    <a:cubicBezTo>
                      <a:pt x="111428" y="38181"/>
                      <a:pt x="102857" y="38181"/>
                      <a:pt x="102857" y="32727"/>
                    </a:cubicBezTo>
                    <a:cubicBezTo>
                      <a:pt x="102857" y="32727"/>
                      <a:pt x="94285" y="32727"/>
                      <a:pt x="94285" y="32727"/>
                    </a:cubicBezTo>
                    <a:cubicBezTo>
                      <a:pt x="94285" y="27272"/>
                      <a:pt x="94285" y="27272"/>
                      <a:pt x="94285" y="21818"/>
                    </a:cubicBezTo>
                    <a:cubicBezTo>
                      <a:pt x="102857" y="16363"/>
                      <a:pt x="102857" y="16363"/>
                      <a:pt x="102857" y="10909"/>
                    </a:cubicBezTo>
                    <a:cubicBezTo>
                      <a:pt x="102857" y="5454"/>
                      <a:pt x="94285" y="5454"/>
                      <a:pt x="94285" y="0"/>
                    </a:cubicBezTo>
                    <a:cubicBezTo>
                      <a:pt x="85714" y="0"/>
                      <a:pt x="85714" y="0"/>
                      <a:pt x="77142" y="0"/>
                    </a:cubicBezTo>
                    <a:cubicBezTo>
                      <a:pt x="77142" y="0"/>
                      <a:pt x="77142" y="0"/>
                      <a:pt x="68571" y="0"/>
                    </a:cubicBezTo>
                    <a:cubicBezTo>
                      <a:pt x="68571" y="5454"/>
                      <a:pt x="77142" y="5454"/>
                      <a:pt x="77142" y="5454"/>
                    </a:cubicBezTo>
                    <a:cubicBezTo>
                      <a:pt x="77142" y="5454"/>
                      <a:pt x="85714" y="5454"/>
                      <a:pt x="85714" y="5454"/>
                    </a:cubicBezTo>
                    <a:cubicBezTo>
                      <a:pt x="85714" y="5454"/>
                      <a:pt x="85714" y="5454"/>
                      <a:pt x="85714" y="10909"/>
                    </a:cubicBezTo>
                    <a:cubicBezTo>
                      <a:pt x="85714" y="10909"/>
                      <a:pt x="85714" y="10909"/>
                      <a:pt x="85714" y="10909"/>
                    </a:cubicBezTo>
                    <a:cubicBezTo>
                      <a:pt x="77142" y="10909"/>
                      <a:pt x="77142" y="10909"/>
                      <a:pt x="68571" y="10909"/>
                    </a:cubicBezTo>
                    <a:cubicBezTo>
                      <a:pt x="68571" y="10909"/>
                      <a:pt x="68571" y="10909"/>
                      <a:pt x="59999" y="10909"/>
                    </a:cubicBezTo>
                    <a:cubicBezTo>
                      <a:pt x="59999" y="10909"/>
                      <a:pt x="51428" y="16363"/>
                      <a:pt x="59999" y="16363"/>
                    </a:cubicBezTo>
                    <a:cubicBezTo>
                      <a:pt x="59999" y="21818"/>
                      <a:pt x="59999" y="21818"/>
                      <a:pt x="59999" y="21818"/>
                    </a:cubicBezTo>
                    <a:cubicBezTo>
                      <a:pt x="59999" y="21818"/>
                      <a:pt x="59999" y="27272"/>
                      <a:pt x="59999" y="27272"/>
                    </a:cubicBezTo>
                    <a:cubicBezTo>
                      <a:pt x="59999" y="27272"/>
                      <a:pt x="59999" y="27272"/>
                      <a:pt x="59999" y="27272"/>
                    </a:cubicBezTo>
                    <a:cubicBezTo>
                      <a:pt x="51428" y="21818"/>
                      <a:pt x="51428" y="21818"/>
                      <a:pt x="42857" y="27272"/>
                    </a:cubicBezTo>
                    <a:cubicBezTo>
                      <a:pt x="42857" y="27272"/>
                      <a:pt x="42857" y="27272"/>
                      <a:pt x="34285" y="27272"/>
                    </a:cubicBezTo>
                    <a:cubicBezTo>
                      <a:pt x="25714" y="27272"/>
                      <a:pt x="25714" y="27272"/>
                      <a:pt x="25714" y="32727"/>
                    </a:cubicBezTo>
                    <a:cubicBezTo>
                      <a:pt x="34285" y="32727"/>
                      <a:pt x="34285" y="38181"/>
                      <a:pt x="34285" y="38181"/>
                    </a:cubicBezTo>
                    <a:cubicBezTo>
                      <a:pt x="34285" y="38181"/>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34285" y="43636"/>
                      <a:pt x="34285" y="43636"/>
                      <a:pt x="25714" y="43636"/>
                    </a:cubicBezTo>
                    <a:cubicBezTo>
                      <a:pt x="25714" y="38181"/>
                      <a:pt x="25714" y="43636"/>
                      <a:pt x="25714" y="43636"/>
                    </a:cubicBezTo>
                    <a:cubicBezTo>
                      <a:pt x="17142" y="49090"/>
                      <a:pt x="17142" y="60000"/>
                      <a:pt x="8571" y="65454"/>
                    </a:cubicBezTo>
                    <a:cubicBezTo>
                      <a:pt x="8571" y="65454"/>
                      <a:pt x="8571" y="70909"/>
                      <a:pt x="8571" y="70909"/>
                    </a:cubicBezTo>
                    <a:cubicBezTo>
                      <a:pt x="17142" y="70909"/>
                      <a:pt x="17142" y="76363"/>
                      <a:pt x="25714" y="76363"/>
                    </a:cubicBezTo>
                    <a:cubicBezTo>
                      <a:pt x="25714" y="76363"/>
                      <a:pt x="25714" y="76363"/>
                      <a:pt x="25714" y="76363"/>
                    </a:cubicBezTo>
                    <a:cubicBezTo>
                      <a:pt x="34285" y="76363"/>
                      <a:pt x="34285" y="76363"/>
                      <a:pt x="34285" y="76363"/>
                    </a:cubicBezTo>
                    <a:cubicBezTo>
                      <a:pt x="34285" y="81818"/>
                      <a:pt x="25714" y="81818"/>
                      <a:pt x="25714" y="81818"/>
                    </a:cubicBezTo>
                    <a:cubicBezTo>
                      <a:pt x="25714" y="81818"/>
                      <a:pt x="25714" y="81818"/>
                      <a:pt x="25714" y="81818"/>
                    </a:cubicBezTo>
                    <a:cubicBezTo>
                      <a:pt x="17142" y="81818"/>
                      <a:pt x="8571" y="81818"/>
                      <a:pt x="8571" y="87272"/>
                    </a:cubicBezTo>
                    <a:cubicBezTo>
                      <a:pt x="0" y="92727"/>
                      <a:pt x="0" y="98181"/>
                      <a:pt x="0" y="98181"/>
                    </a:cubicBezTo>
                    <a:cubicBezTo>
                      <a:pt x="0" y="109090"/>
                      <a:pt x="8571" y="114545"/>
                      <a:pt x="17142" y="114545"/>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9" name="Shape 1349"/>
              <p:cNvSpPr/>
              <p:nvPr/>
            </p:nvSpPr>
            <p:spPr>
              <a:xfrm>
                <a:off x="4791431" y="2124715"/>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0" name="Shape 1350"/>
              <p:cNvSpPr/>
              <p:nvPr/>
            </p:nvSpPr>
            <p:spPr>
              <a:xfrm>
                <a:off x="5931233" y="2932736"/>
                <a:ext cx="87311" cy="90486"/>
              </a:xfrm>
              <a:custGeom>
                <a:pathLst>
                  <a:path extrusionOk="0" h="120000" w="120000">
                    <a:moveTo>
                      <a:pt x="115000" y="91200"/>
                    </a:moveTo>
                    <a:cubicBezTo>
                      <a:pt x="115000" y="91200"/>
                      <a:pt x="115000" y="91200"/>
                      <a:pt x="115000" y="91200"/>
                    </a:cubicBezTo>
                    <a:cubicBezTo>
                      <a:pt x="115000" y="91200"/>
                      <a:pt x="115000" y="912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5000" y="91200"/>
                      <a:pt x="115000" y="91200"/>
                      <a:pt x="115000" y="91200"/>
                    </a:cubicBezTo>
                    <a:cubicBezTo>
                      <a:pt x="115000" y="91200"/>
                      <a:pt x="115000" y="91200"/>
                      <a:pt x="115000" y="91200"/>
                    </a:cubicBezTo>
                    <a:cubicBezTo>
                      <a:pt x="115000" y="91200"/>
                      <a:pt x="120000" y="91200"/>
                      <a:pt x="120000" y="91200"/>
                    </a:cubicBezTo>
                    <a:cubicBezTo>
                      <a:pt x="120000" y="91200"/>
                      <a:pt x="120000" y="91200"/>
                      <a:pt x="120000" y="91200"/>
                    </a:cubicBezTo>
                    <a:cubicBezTo>
                      <a:pt x="120000" y="91200"/>
                      <a:pt x="120000" y="91200"/>
                      <a:pt x="120000" y="91200"/>
                    </a:cubicBezTo>
                    <a:cubicBezTo>
                      <a:pt x="120000" y="86400"/>
                      <a:pt x="115000" y="81600"/>
                      <a:pt x="115000" y="76800"/>
                    </a:cubicBezTo>
                    <a:cubicBezTo>
                      <a:pt x="115000" y="76800"/>
                      <a:pt x="115000" y="76800"/>
                      <a:pt x="110000" y="76800"/>
                    </a:cubicBezTo>
                    <a:cubicBezTo>
                      <a:pt x="110000" y="76800"/>
                      <a:pt x="110000" y="76800"/>
                      <a:pt x="110000" y="81600"/>
                    </a:cubicBezTo>
                    <a:cubicBezTo>
                      <a:pt x="105000" y="81600"/>
                      <a:pt x="105000" y="81600"/>
                      <a:pt x="105000" y="81600"/>
                    </a:cubicBezTo>
                    <a:cubicBezTo>
                      <a:pt x="105000" y="81600"/>
                      <a:pt x="105000" y="81600"/>
                      <a:pt x="100000" y="81600"/>
                    </a:cubicBezTo>
                    <a:cubicBezTo>
                      <a:pt x="100000" y="81600"/>
                      <a:pt x="100000" y="76800"/>
                      <a:pt x="100000" y="76800"/>
                    </a:cubicBezTo>
                    <a:cubicBezTo>
                      <a:pt x="100000" y="72000"/>
                      <a:pt x="100000" y="72000"/>
                      <a:pt x="95000" y="72000"/>
                    </a:cubicBezTo>
                    <a:cubicBezTo>
                      <a:pt x="95000" y="72000"/>
                      <a:pt x="95000" y="72000"/>
                      <a:pt x="90000" y="72000"/>
                    </a:cubicBezTo>
                    <a:cubicBezTo>
                      <a:pt x="90000" y="72000"/>
                      <a:pt x="90000" y="67200"/>
                      <a:pt x="90000" y="67200"/>
                    </a:cubicBezTo>
                    <a:cubicBezTo>
                      <a:pt x="90000" y="67200"/>
                      <a:pt x="90000" y="62400"/>
                      <a:pt x="90000" y="62400"/>
                    </a:cubicBezTo>
                    <a:cubicBezTo>
                      <a:pt x="90000" y="62400"/>
                      <a:pt x="90000" y="57600"/>
                      <a:pt x="90000" y="57600"/>
                    </a:cubicBezTo>
                    <a:cubicBezTo>
                      <a:pt x="90000" y="57600"/>
                      <a:pt x="85000" y="52800"/>
                      <a:pt x="85000" y="52800"/>
                    </a:cubicBezTo>
                    <a:cubicBezTo>
                      <a:pt x="85000" y="48000"/>
                      <a:pt x="80000" y="48000"/>
                      <a:pt x="80000" y="48000"/>
                    </a:cubicBezTo>
                    <a:cubicBezTo>
                      <a:pt x="80000" y="48000"/>
                      <a:pt x="75000" y="48000"/>
                      <a:pt x="75000" y="43200"/>
                    </a:cubicBezTo>
                    <a:cubicBezTo>
                      <a:pt x="75000" y="43200"/>
                      <a:pt x="70000" y="43200"/>
                      <a:pt x="70000" y="43200"/>
                    </a:cubicBezTo>
                    <a:cubicBezTo>
                      <a:pt x="70000" y="38400"/>
                      <a:pt x="65000" y="38400"/>
                      <a:pt x="65000" y="38400"/>
                    </a:cubicBezTo>
                    <a:cubicBezTo>
                      <a:pt x="65000" y="38400"/>
                      <a:pt x="60000" y="33600"/>
                      <a:pt x="55000" y="33600"/>
                    </a:cubicBezTo>
                    <a:cubicBezTo>
                      <a:pt x="55000" y="33600"/>
                      <a:pt x="55000" y="33600"/>
                      <a:pt x="50000" y="28800"/>
                    </a:cubicBezTo>
                    <a:cubicBezTo>
                      <a:pt x="50000" y="28800"/>
                      <a:pt x="50000" y="24000"/>
                      <a:pt x="45000" y="24000"/>
                    </a:cubicBezTo>
                    <a:cubicBezTo>
                      <a:pt x="40000" y="19200"/>
                      <a:pt x="35000" y="14400"/>
                      <a:pt x="30000" y="9600"/>
                    </a:cubicBezTo>
                    <a:cubicBezTo>
                      <a:pt x="25000" y="4800"/>
                      <a:pt x="25000" y="4800"/>
                      <a:pt x="20000" y="4800"/>
                    </a:cubicBezTo>
                    <a:cubicBezTo>
                      <a:pt x="15000" y="4800"/>
                      <a:pt x="10000" y="4800"/>
                      <a:pt x="5000" y="0"/>
                    </a:cubicBezTo>
                    <a:cubicBezTo>
                      <a:pt x="5000" y="0"/>
                      <a:pt x="5000" y="0"/>
                      <a:pt x="5000" y="4800"/>
                    </a:cubicBezTo>
                    <a:cubicBezTo>
                      <a:pt x="0" y="4800"/>
                      <a:pt x="0" y="4800"/>
                      <a:pt x="0" y="4800"/>
                    </a:cubicBezTo>
                    <a:cubicBezTo>
                      <a:pt x="5000" y="9600"/>
                      <a:pt x="5000" y="9600"/>
                      <a:pt x="5000" y="14400"/>
                    </a:cubicBezTo>
                    <a:cubicBezTo>
                      <a:pt x="10000" y="14400"/>
                      <a:pt x="10000" y="19200"/>
                      <a:pt x="15000" y="19200"/>
                    </a:cubicBezTo>
                    <a:cubicBezTo>
                      <a:pt x="20000" y="24000"/>
                      <a:pt x="20000" y="24000"/>
                      <a:pt x="20000" y="28800"/>
                    </a:cubicBezTo>
                    <a:cubicBezTo>
                      <a:pt x="25000" y="28800"/>
                      <a:pt x="25000" y="28800"/>
                      <a:pt x="25000" y="33600"/>
                    </a:cubicBezTo>
                    <a:cubicBezTo>
                      <a:pt x="30000" y="38400"/>
                      <a:pt x="35000" y="38400"/>
                      <a:pt x="35000" y="43200"/>
                    </a:cubicBezTo>
                    <a:cubicBezTo>
                      <a:pt x="40000" y="43200"/>
                      <a:pt x="40000" y="48000"/>
                      <a:pt x="40000" y="48000"/>
                    </a:cubicBezTo>
                    <a:cubicBezTo>
                      <a:pt x="40000" y="48000"/>
                      <a:pt x="40000" y="52800"/>
                      <a:pt x="40000" y="52800"/>
                    </a:cubicBezTo>
                    <a:cubicBezTo>
                      <a:pt x="45000" y="57600"/>
                      <a:pt x="45000" y="57600"/>
                      <a:pt x="45000" y="57600"/>
                    </a:cubicBezTo>
                    <a:cubicBezTo>
                      <a:pt x="50000" y="62400"/>
                      <a:pt x="55000" y="67200"/>
                      <a:pt x="55000" y="72000"/>
                    </a:cubicBezTo>
                    <a:cubicBezTo>
                      <a:pt x="55000" y="76800"/>
                      <a:pt x="55000" y="76800"/>
                      <a:pt x="60000" y="81600"/>
                    </a:cubicBezTo>
                    <a:cubicBezTo>
                      <a:pt x="60000" y="86400"/>
                      <a:pt x="60000" y="86400"/>
                      <a:pt x="60000" y="86400"/>
                    </a:cubicBezTo>
                    <a:cubicBezTo>
                      <a:pt x="65000" y="91200"/>
                      <a:pt x="70000" y="96000"/>
                      <a:pt x="75000" y="100800"/>
                    </a:cubicBezTo>
                    <a:cubicBezTo>
                      <a:pt x="75000" y="105600"/>
                      <a:pt x="80000" y="105600"/>
                      <a:pt x="85000" y="110400"/>
                    </a:cubicBezTo>
                    <a:cubicBezTo>
                      <a:pt x="90000" y="110400"/>
                      <a:pt x="90000" y="115200"/>
                      <a:pt x="95000" y="120000"/>
                    </a:cubicBezTo>
                    <a:cubicBezTo>
                      <a:pt x="95000" y="120000"/>
                      <a:pt x="100000" y="120000"/>
                      <a:pt x="100000" y="120000"/>
                    </a:cubicBezTo>
                    <a:cubicBezTo>
                      <a:pt x="105000" y="120000"/>
                      <a:pt x="110000" y="120000"/>
                      <a:pt x="110000" y="120000"/>
                    </a:cubicBezTo>
                    <a:cubicBezTo>
                      <a:pt x="115000" y="115200"/>
                      <a:pt x="115000" y="110400"/>
                      <a:pt x="115000" y="105600"/>
                    </a:cubicBezTo>
                    <a:cubicBezTo>
                      <a:pt x="115000" y="100800"/>
                      <a:pt x="115000" y="96000"/>
                      <a:pt x="115000" y="912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1" name="Shape 1351"/>
              <p:cNvSpPr/>
              <p:nvPr/>
            </p:nvSpPr>
            <p:spPr>
              <a:xfrm>
                <a:off x="6010607" y="3023222"/>
                <a:ext cx="3175" cy="0"/>
              </a:xfrm>
              <a:custGeom>
                <a:pathLst>
                  <a:path extrusionOk="0" h="120000" w="120000">
                    <a:moveTo>
                      <a:pt x="0" y="0"/>
                    </a:moveTo>
                    <a:cubicBezTo>
                      <a:pt x="0" y="0"/>
                      <a:pt x="0" y="0"/>
                      <a:pt x="0" y="0"/>
                    </a:cubicBezTo>
                    <a:cubicBezTo>
                      <a:pt x="0" y="0"/>
                      <a:pt x="120000" y="0"/>
                      <a:pt x="120000" y="0"/>
                    </a:cubicBezTo>
                    <a:cubicBezTo>
                      <a:pt x="120000" y="0"/>
                      <a:pt x="120000" y="0"/>
                      <a:pt x="120000" y="0"/>
                    </a:cubicBezTo>
                    <a:cubicBezTo>
                      <a:pt x="120000" y="0"/>
                      <a:pt x="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2" name="Shape 1352"/>
              <p:cNvSpPr/>
              <p:nvPr/>
            </p:nvSpPr>
            <p:spPr>
              <a:xfrm>
                <a:off x="4508863" y="2158052"/>
                <a:ext cx="73023" cy="57149"/>
              </a:xfrm>
              <a:custGeom>
                <a:pathLst>
                  <a:path extrusionOk="0" h="120000" w="120000">
                    <a:moveTo>
                      <a:pt x="6000" y="105000"/>
                    </a:moveTo>
                    <a:cubicBezTo>
                      <a:pt x="6000" y="112500"/>
                      <a:pt x="6000" y="112500"/>
                      <a:pt x="6000" y="120000"/>
                    </a:cubicBezTo>
                    <a:cubicBezTo>
                      <a:pt x="6000" y="120000"/>
                      <a:pt x="12000" y="120000"/>
                      <a:pt x="12000" y="120000"/>
                    </a:cubicBezTo>
                    <a:cubicBezTo>
                      <a:pt x="18000" y="120000"/>
                      <a:pt x="18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30000" y="120000"/>
                      <a:pt x="30000" y="120000"/>
                      <a:pt x="30000" y="120000"/>
                    </a:cubicBezTo>
                    <a:cubicBezTo>
                      <a:pt x="36000" y="120000"/>
                      <a:pt x="36000" y="120000"/>
                      <a:pt x="36000" y="120000"/>
                    </a:cubicBezTo>
                    <a:cubicBezTo>
                      <a:pt x="42000" y="120000"/>
                      <a:pt x="42000" y="112500"/>
                      <a:pt x="42000" y="112500"/>
                    </a:cubicBezTo>
                    <a:cubicBezTo>
                      <a:pt x="42000" y="112500"/>
                      <a:pt x="48000" y="105000"/>
                      <a:pt x="48000" y="105000"/>
                    </a:cubicBezTo>
                    <a:cubicBezTo>
                      <a:pt x="48000" y="97500"/>
                      <a:pt x="54000" y="97500"/>
                      <a:pt x="60000" y="97500"/>
                    </a:cubicBezTo>
                    <a:cubicBezTo>
                      <a:pt x="60000" y="97500"/>
                      <a:pt x="66000" y="97500"/>
                      <a:pt x="66000" y="90000"/>
                    </a:cubicBezTo>
                    <a:cubicBezTo>
                      <a:pt x="66000" y="90000"/>
                      <a:pt x="72000" y="90000"/>
                      <a:pt x="72000" y="82500"/>
                    </a:cubicBezTo>
                    <a:cubicBezTo>
                      <a:pt x="72000" y="82500"/>
                      <a:pt x="72000" y="82500"/>
                      <a:pt x="78000" y="82500"/>
                    </a:cubicBezTo>
                    <a:cubicBezTo>
                      <a:pt x="84000" y="82500"/>
                      <a:pt x="84000" y="75000"/>
                      <a:pt x="9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102000" y="75000"/>
                      <a:pt x="102000" y="75000"/>
                      <a:pt x="108000" y="75000"/>
                    </a:cubicBezTo>
                    <a:cubicBezTo>
                      <a:pt x="108000" y="75000"/>
                      <a:pt x="108000" y="75000"/>
                      <a:pt x="114000" y="75000"/>
                    </a:cubicBezTo>
                    <a:cubicBezTo>
                      <a:pt x="114000" y="67500"/>
                      <a:pt x="120000" y="67500"/>
                      <a:pt x="120000" y="67500"/>
                    </a:cubicBezTo>
                    <a:cubicBezTo>
                      <a:pt x="120000" y="60000"/>
                      <a:pt x="120000" y="45000"/>
                      <a:pt x="120000" y="37500"/>
                    </a:cubicBezTo>
                    <a:cubicBezTo>
                      <a:pt x="120000" y="30000"/>
                      <a:pt x="120000" y="30000"/>
                      <a:pt x="114000" y="22500"/>
                    </a:cubicBezTo>
                    <a:cubicBezTo>
                      <a:pt x="114000" y="22500"/>
                      <a:pt x="114000" y="22500"/>
                      <a:pt x="108000" y="22500"/>
                    </a:cubicBezTo>
                    <a:cubicBezTo>
                      <a:pt x="102000" y="22500"/>
                      <a:pt x="102000" y="22500"/>
                      <a:pt x="96000" y="15000"/>
                    </a:cubicBezTo>
                    <a:cubicBezTo>
                      <a:pt x="96000" y="15000"/>
                      <a:pt x="96000" y="15000"/>
                      <a:pt x="90000" y="15000"/>
                    </a:cubicBezTo>
                    <a:cubicBezTo>
                      <a:pt x="90000" y="7500"/>
                      <a:pt x="84000" y="0"/>
                      <a:pt x="78000" y="7500"/>
                    </a:cubicBezTo>
                    <a:cubicBezTo>
                      <a:pt x="72000" y="7500"/>
                      <a:pt x="72000" y="7500"/>
                      <a:pt x="66000" y="7500"/>
                    </a:cubicBezTo>
                    <a:cubicBezTo>
                      <a:pt x="60000" y="7500"/>
                      <a:pt x="60000" y="7500"/>
                      <a:pt x="60000" y="7500"/>
                    </a:cubicBezTo>
                    <a:cubicBezTo>
                      <a:pt x="54000" y="7500"/>
                      <a:pt x="54000" y="7500"/>
                      <a:pt x="54000" y="7500"/>
                    </a:cubicBezTo>
                    <a:cubicBezTo>
                      <a:pt x="54000" y="15000"/>
                      <a:pt x="54000" y="15000"/>
                      <a:pt x="54000" y="22500"/>
                    </a:cubicBezTo>
                    <a:cubicBezTo>
                      <a:pt x="54000" y="22500"/>
                      <a:pt x="48000" y="30000"/>
                      <a:pt x="48000" y="30000"/>
                    </a:cubicBezTo>
                    <a:cubicBezTo>
                      <a:pt x="42000" y="37500"/>
                      <a:pt x="36000" y="37500"/>
                      <a:pt x="36000" y="45000"/>
                    </a:cubicBezTo>
                    <a:cubicBezTo>
                      <a:pt x="30000" y="45000"/>
                      <a:pt x="30000" y="52500"/>
                      <a:pt x="30000" y="52500"/>
                    </a:cubicBezTo>
                    <a:cubicBezTo>
                      <a:pt x="30000" y="52500"/>
                      <a:pt x="30000" y="60000"/>
                      <a:pt x="30000" y="60000"/>
                    </a:cubicBezTo>
                    <a:cubicBezTo>
                      <a:pt x="18000" y="67500"/>
                      <a:pt x="12000" y="75000"/>
                      <a:pt x="6000" y="82500"/>
                    </a:cubicBezTo>
                    <a:cubicBezTo>
                      <a:pt x="6000" y="82500"/>
                      <a:pt x="0" y="82500"/>
                      <a:pt x="0" y="82500"/>
                    </a:cubicBezTo>
                    <a:cubicBezTo>
                      <a:pt x="0" y="90000"/>
                      <a:pt x="6000" y="90000"/>
                      <a:pt x="6000" y="90000"/>
                    </a:cubicBezTo>
                    <a:cubicBezTo>
                      <a:pt x="6000" y="97500"/>
                      <a:pt x="6000" y="97500"/>
                      <a:pt x="6000" y="105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3" name="Shape 1353"/>
              <p:cNvSpPr/>
              <p:nvPr/>
            </p:nvSpPr>
            <p:spPr>
              <a:xfrm>
                <a:off x="5175599" y="2481895"/>
                <a:ext cx="57149" cy="87311"/>
              </a:xfrm>
              <a:custGeom>
                <a:pathLst>
                  <a:path extrusionOk="0" h="120000" w="120000">
                    <a:moveTo>
                      <a:pt x="7500" y="15000"/>
                    </a:moveTo>
                    <a:cubicBezTo>
                      <a:pt x="7500" y="20000"/>
                      <a:pt x="7500" y="25000"/>
                      <a:pt x="7500" y="25000"/>
                    </a:cubicBezTo>
                    <a:cubicBezTo>
                      <a:pt x="7500" y="30000"/>
                      <a:pt x="7500" y="30000"/>
                      <a:pt x="7500" y="30000"/>
                    </a:cubicBezTo>
                    <a:cubicBezTo>
                      <a:pt x="15000" y="30000"/>
                      <a:pt x="15000" y="35000"/>
                      <a:pt x="15000" y="35000"/>
                    </a:cubicBezTo>
                    <a:cubicBezTo>
                      <a:pt x="7500" y="35000"/>
                      <a:pt x="7500" y="35000"/>
                      <a:pt x="7500" y="40000"/>
                    </a:cubicBezTo>
                    <a:cubicBezTo>
                      <a:pt x="7500" y="40000"/>
                      <a:pt x="7500" y="40000"/>
                      <a:pt x="15000" y="40000"/>
                    </a:cubicBezTo>
                    <a:cubicBezTo>
                      <a:pt x="15000" y="40000"/>
                      <a:pt x="15000" y="40000"/>
                      <a:pt x="15000" y="40000"/>
                    </a:cubicBezTo>
                    <a:cubicBezTo>
                      <a:pt x="15000" y="45000"/>
                      <a:pt x="15000" y="45000"/>
                      <a:pt x="22500" y="40000"/>
                    </a:cubicBezTo>
                    <a:cubicBezTo>
                      <a:pt x="22500" y="40000"/>
                      <a:pt x="22500" y="40000"/>
                      <a:pt x="22500" y="40000"/>
                    </a:cubicBezTo>
                    <a:cubicBezTo>
                      <a:pt x="22500" y="40000"/>
                      <a:pt x="22500" y="45000"/>
                      <a:pt x="22500" y="45000"/>
                    </a:cubicBezTo>
                    <a:cubicBezTo>
                      <a:pt x="22500" y="45000"/>
                      <a:pt x="22500" y="45000"/>
                      <a:pt x="22500" y="50000"/>
                    </a:cubicBezTo>
                    <a:cubicBezTo>
                      <a:pt x="22500" y="50000"/>
                      <a:pt x="22500" y="55000"/>
                      <a:pt x="30000" y="55000"/>
                    </a:cubicBezTo>
                    <a:cubicBezTo>
                      <a:pt x="30000" y="55000"/>
                      <a:pt x="30000" y="55000"/>
                      <a:pt x="30000" y="55000"/>
                    </a:cubicBezTo>
                    <a:cubicBezTo>
                      <a:pt x="30000" y="55000"/>
                      <a:pt x="37500" y="55000"/>
                      <a:pt x="37500" y="55000"/>
                    </a:cubicBezTo>
                    <a:cubicBezTo>
                      <a:pt x="37500" y="55000"/>
                      <a:pt x="37500" y="55000"/>
                      <a:pt x="37500" y="60000"/>
                    </a:cubicBezTo>
                    <a:cubicBezTo>
                      <a:pt x="45000" y="60000"/>
                      <a:pt x="45000" y="60000"/>
                      <a:pt x="45000" y="60000"/>
                    </a:cubicBezTo>
                    <a:cubicBezTo>
                      <a:pt x="45000" y="65000"/>
                      <a:pt x="45000" y="65000"/>
                      <a:pt x="45000" y="65000"/>
                    </a:cubicBezTo>
                    <a:cubicBezTo>
                      <a:pt x="45000" y="75000"/>
                      <a:pt x="45000" y="75000"/>
                      <a:pt x="30000" y="75000"/>
                    </a:cubicBezTo>
                    <a:cubicBezTo>
                      <a:pt x="30000" y="75000"/>
                      <a:pt x="30000" y="75000"/>
                      <a:pt x="30000" y="75000"/>
                    </a:cubicBezTo>
                    <a:cubicBezTo>
                      <a:pt x="30000" y="75000"/>
                      <a:pt x="30000" y="75000"/>
                      <a:pt x="30000" y="75000"/>
                    </a:cubicBezTo>
                    <a:cubicBezTo>
                      <a:pt x="30000" y="80000"/>
                      <a:pt x="30000" y="80000"/>
                      <a:pt x="30000" y="85000"/>
                    </a:cubicBezTo>
                    <a:cubicBezTo>
                      <a:pt x="37500" y="85000"/>
                      <a:pt x="30000" y="90000"/>
                      <a:pt x="30000" y="90000"/>
                    </a:cubicBezTo>
                    <a:cubicBezTo>
                      <a:pt x="30000" y="90000"/>
                      <a:pt x="30000" y="90000"/>
                      <a:pt x="22500" y="90000"/>
                    </a:cubicBezTo>
                    <a:cubicBezTo>
                      <a:pt x="22500" y="90000"/>
                      <a:pt x="22500" y="95000"/>
                      <a:pt x="22500" y="95000"/>
                    </a:cubicBezTo>
                    <a:cubicBezTo>
                      <a:pt x="22500" y="95000"/>
                      <a:pt x="22500" y="95000"/>
                      <a:pt x="22500" y="95000"/>
                    </a:cubicBezTo>
                    <a:cubicBezTo>
                      <a:pt x="22500" y="95000"/>
                      <a:pt x="22500" y="100000"/>
                      <a:pt x="22500" y="100000"/>
                    </a:cubicBezTo>
                    <a:cubicBezTo>
                      <a:pt x="30000" y="100000"/>
                      <a:pt x="37500" y="100000"/>
                      <a:pt x="45000" y="105000"/>
                    </a:cubicBezTo>
                    <a:cubicBezTo>
                      <a:pt x="45000" y="105000"/>
                      <a:pt x="45000" y="105000"/>
                      <a:pt x="45000" y="105000"/>
                    </a:cubicBezTo>
                    <a:cubicBezTo>
                      <a:pt x="45000" y="105000"/>
                      <a:pt x="45000" y="105000"/>
                      <a:pt x="45000" y="105000"/>
                    </a:cubicBezTo>
                    <a:cubicBezTo>
                      <a:pt x="37500" y="105000"/>
                      <a:pt x="30000" y="105000"/>
                      <a:pt x="30000" y="110000"/>
                    </a:cubicBezTo>
                    <a:cubicBezTo>
                      <a:pt x="22500" y="115000"/>
                      <a:pt x="22500" y="115000"/>
                      <a:pt x="15000" y="120000"/>
                    </a:cubicBezTo>
                    <a:cubicBezTo>
                      <a:pt x="15000" y="120000"/>
                      <a:pt x="15000" y="120000"/>
                      <a:pt x="15000" y="120000"/>
                    </a:cubicBezTo>
                    <a:cubicBezTo>
                      <a:pt x="15000" y="120000"/>
                      <a:pt x="15000" y="120000"/>
                      <a:pt x="15000" y="120000"/>
                    </a:cubicBezTo>
                    <a:cubicBezTo>
                      <a:pt x="15000" y="120000"/>
                      <a:pt x="22500" y="120000"/>
                      <a:pt x="22500" y="120000"/>
                    </a:cubicBezTo>
                    <a:cubicBezTo>
                      <a:pt x="22500" y="120000"/>
                      <a:pt x="30000" y="120000"/>
                      <a:pt x="30000" y="120000"/>
                    </a:cubicBezTo>
                    <a:cubicBezTo>
                      <a:pt x="37500" y="120000"/>
                      <a:pt x="45000" y="120000"/>
                      <a:pt x="45000" y="115000"/>
                    </a:cubicBezTo>
                    <a:cubicBezTo>
                      <a:pt x="45000" y="115000"/>
                      <a:pt x="52500" y="115000"/>
                      <a:pt x="52500" y="115000"/>
                    </a:cubicBezTo>
                    <a:cubicBezTo>
                      <a:pt x="60000" y="115000"/>
                      <a:pt x="67500" y="115000"/>
                      <a:pt x="75000" y="115000"/>
                    </a:cubicBezTo>
                    <a:cubicBezTo>
                      <a:pt x="82500" y="110000"/>
                      <a:pt x="90000" y="110000"/>
                      <a:pt x="97500" y="110000"/>
                    </a:cubicBezTo>
                    <a:cubicBezTo>
                      <a:pt x="97500" y="110000"/>
                      <a:pt x="105000" y="110000"/>
                      <a:pt x="112500" y="105000"/>
                    </a:cubicBezTo>
                    <a:cubicBezTo>
                      <a:pt x="112500" y="105000"/>
                      <a:pt x="112500" y="100000"/>
                      <a:pt x="112500" y="100000"/>
                    </a:cubicBezTo>
                    <a:cubicBezTo>
                      <a:pt x="112500" y="100000"/>
                      <a:pt x="112500" y="100000"/>
                      <a:pt x="105000" y="100000"/>
                    </a:cubicBezTo>
                    <a:cubicBezTo>
                      <a:pt x="105000" y="100000"/>
                      <a:pt x="105000" y="100000"/>
                      <a:pt x="105000" y="95000"/>
                    </a:cubicBezTo>
                    <a:cubicBezTo>
                      <a:pt x="112500" y="95000"/>
                      <a:pt x="112500" y="90000"/>
                      <a:pt x="112500" y="90000"/>
                    </a:cubicBezTo>
                    <a:cubicBezTo>
                      <a:pt x="120000" y="85000"/>
                      <a:pt x="112500" y="80000"/>
                      <a:pt x="105000" y="80000"/>
                    </a:cubicBezTo>
                    <a:cubicBezTo>
                      <a:pt x="97500" y="75000"/>
                      <a:pt x="97500" y="75000"/>
                      <a:pt x="97500" y="75000"/>
                    </a:cubicBezTo>
                    <a:cubicBezTo>
                      <a:pt x="97500" y="75000"/>
                      <a:pt x="97500" y="75000"/>
                      <a:pt x="97500" y="75000"/>
                    </a:cubicBezTo>
                    <a:cubicBezTo>
                      <a:pt x="97500" y="80000"/>
                      <a:pt x="97500" y="80000"/>
                      <a:pt x="97500" y="80000"/>
                    </a:cubicBezTo>
                    <a:cubicBezTo>
                      <a:pt x="97500" y="75000"/>
                      <a:pt x="97500" y="75000"/>
                      <a:pt x="97500" y="75000"/>
                    </a:cubicBezTo>
                    <a:cubicBezTo>
                      <a:pt x="97500" y="75000"/>
                      <a:pt x="97500" y="75000"/>
                      <a:pt x="97500" y="75000"/>
                    </a:cubicBezTo>
                    <a:cubicBezTo>
                      <a:pt x="97500" y="75000"/>
                      <a:pt x="97500" y="75000"/>
                      <a:pt x="97500" y="75000"/>
                    </a:cubicBezTo>
                    <a:cubicBezTo>
                      <a:pt x="90000" y="70000"/>
                      <a:pt x="90000" y="65000"/>
                      <a:pt x="90000" y="60000"/>
                    </a:cubicBezTo>
                    <a:cubicBezTo>
                      <a:pt x="82500" y="60000"/>
                      <a:pt x="82500" y="60000"/>
                      <a:pt x="82500" y="55000"/>
                    </a:cubicBezTo>
                    <a:cubicBezTo>
                      <a:pt x="75000" y="55000"/>
                      <a:pt x="67500" y="50000"/>
                      <a:pt x="67500" y="45000"/>
                    </a:cubicBezTo>
                    <a:cubicBezTo>
                      <a:pt x="67500" y="40000"/>
                      <a:pt x="60000" y="35000"/>
                      <a:pt x="52500" y="35000"/>
                    </a:cubicBezTo>
                    <a:cubicBezTo>
                      <a:pt x="52500" y="35000"/>
                      <a:pt x="52500" y="35000"/>
                      <a:pt x="52500" y="35000"/>
                    </a:cubicBezTo>
                    <a:cubicBezTo>
                      <a:pt x="52500" y="30000"/>
                      <a:pt x="52500" y="30000"/>
                      <a:pt x="52500" y="25000"/>
                    </a:cubicBezTo>
                    <a:cubicBezTo>
                      <a:pt x="60000" y="25000"/>
                      <a:pt x="60000" y="20000"/>
                      <a:pt x="60000" y="15000"/>
                    </a:cubicBezTo>
                    <a:cubicBezTo>
                      <a:pt x="60000" y="15000"/>
                      <a:pt x="60000" y="10000"/>
                      <a:pt x="60000" y="10000"/>
                    </a:cubicBezTo>
                    <a:cubicBezTo>
                      <a:pt x="52500" y="10000"/>
                      <a:pt x="52500" y="10000"/>
                      <a:pt x="52500" y="10000"/>
                    </a:cubicBezTo>
                    <a:cubicBezTo>
                      <a:pt x="45000" y="10000"/>
                      <a:pt x="45000" y="10000"/>
                      <a:pt x="37500" y="10000"/>
                    </a:cubicBezTo>
                    <a:cubicBezTo>
                      <a:pt x="37500" y="10000"/>
                      <a:pt x="37500" y="10000"/>
                      <a:pt x="37500" y="10000"/>
                    </a:cubicBezTo>
                    <a:cubicBezTo>
                      <a:pt x="37500" y="10000"/>
                      <a:pt x="37500" y="10000"/>
                      <a:pt x="37500" y="10000"/>
                    </a:cubicBezTo>
                    <a:cubicBezTo>
                      <a:pt x="37500" y="5000"/>
                      <a:pt x="45000" y="5000"/>
                      <a:pt x="45000" y="0"/>
                    </a:cubicBezTo>
                    <a:cubicBezTo>
                      <a:pt x="45000" y="0"/>
                      <a:pt x="45000" y="0"/>
                      <a:pt x="45000" y="0"/>
                    </a:cubicBezTo>
                    <a:cubicBezTo>
                      <a:pt x="45000" y="0"/>
                      <a:pt x="45000" y="0"/>
                      <a:pt x="37500" y="0"/>
                    </a:cubicBezTo>
                    <a:cubicBezTo>
                      <a:pt x="37500" y="0"/>
                      <a:pt x="30000" y="0"/>
                      <a:pt x="22500" y="0"/>
                    </a:cubicBezTo>
                    <a:cubicBezTo>
                      <a:pt x="22500" y="0"/>
                      <a:pt x="22500" y="0"/>
                      <a:pt x="22500" y="0"/>
                    </a:cubicBezTo>
                    <a:cubicBezTo>
                      <a:pt x="15000" y="5000"/>
                      <a:pt x="15000" y="10000"/>
                      <a:pt x="15000" y="10000"/>
                    </a:cubicBezTo>
                    <a:cubicBezTo>
                      <a:pt x="7500" y="15000"/>
                      <a:pt x="7500" y="15000"/>
                      <a:pt x="7500" y="15000"/>
                    </a:cubicBezTo>
                    <a:cubicBezTo>
                      <a:pt x="0" y="15000"/>
                      <a:pt x="0" y="15000"/>
                      <a:pt x="7500" y="15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4" name="Shape 1354"/>
              <p:cNvSpPr/>
              <p:nvPr/>
            </p:nvSpPr>
            <p:spPr>
              <a:xfrm>
                <a:off x="5266085" y="2153290"/>
                <a:ext cx="71436" cy="73023"/>
              </a:xfrm>
              <a:custGeom>
                <a:pathLst>
                  <a:path extrusionOk="0" h="120000" w="120000">
                    <a:moveTo>
                      <a:pt x="6000" y="42000"/>
                    </a:moveTo>
                    <a:cubicBezTo>
                      <a:pt x="6000" y="42000"/>
                      <a:pt x="12000" y="48000"/>
                      <a:pt x="12000" y="48000"/>
                    </a:cubicBezTo>
                    <a:cubicBezTo>
                      <a:pt x="18000" y="54000"/>
                      <a:pt x="18000" y="54000"/>
                      <a:pt x="18000" y="60000"/>
                    </a:cubicBezTo>
                    <a:cubicBezTo>
                      <a:pt x="24000" y="60000"/>
                      <a:pt x="24000" y="66000"/>
                      <a:pt x="30000" y="72000"/>
                    </a:cubicBezTo>
                    <a:cubicBezTo>
                      <a:pt x="30000" y="72000"/>
                      <a:pt x="30000" y="72000"/>
                      <a:pt x="30000" y="72000"/>
                    </a:cubicBezTo>
                    <a:cubicBezTo>
                      <a:pt x="30000" y="72000"/>
                      <a:pt x="30000" y="72000"/>
                      <a:pt x="30000" y="72000"/>
                    </a:cubicBezTo>
                    <a:cubicBezTo>
                      <a:pt x="30000" y="66000"/>
                      <a:pt x="36000" y="66000"/>
                      <a:pt x="36000" y="60000"/>
                    </a:cubicBezTo>
                    <a:cubicBezTo>
                      <a:pt x="36000" y="60000"/>
                      <a:pt x="36000" y="60000"/>
                      <a:pt x="36000" y="54000"/>
                    </a:cubicBezTo>
                    <a:cubicBezTo>
                      <a:pt x="36000" y="54000"/>
                      <a:pt x="36000" y="54000"/>
                      <a:pt x="42000" y="54000"/>
                    </a:cubicBezTo>
                    <a:cubicBezTo>
                      <a:pt x="42000" y="54000"/>
                      <a:pt x="42000" y="54000"/>
                      <a:pt x="42000" y="54000"/>
                    </a:cubicBezTo>
                    <a:cubicBezTo>
                      <a:pt x="42000" y="60000"/>
                      <a:pt x="48000" y="60000"/>
                      <a:pt x="48000" y="60000"/>
                    </a:cubicBezTo>
                    <a:cubicBezTo>
                      <a:pt x="48000" y="60000"/>
                      <a:pt x="48000" y="60000"/>
                      <a:pt x="48000" y="60000"/>
                    </a:cubicBezTo>
                    <a:cubicBezTo>
                      <a:pt x="48000" y="60000"/>
                      <a:pt x="48000" y="60000"/>
                      <a:pt x="48000" y="60000"/>
                    </a:cubicBezTo>
                    <a:cubicBezTo>
                      <a:pt x="48000" y="60000"/>
                      <a:pt x="42000" y="66000"/>
                      <a:pt x="42000" y="66000"/>
                    </a:cubicBezTo>
                    <a:cubicBezTo>
                      <a:pt x="36000" y="72000"/>
                      <a:pt x="36000" y="72000"/>
                      <a:pt x="30000" y="72000"/>
                    </a:cubicBezTo>
                    <a:cubicBezTo>
                      <a:pt x="30000" y="72000"/>
                      <a:pt x="30000" y="72000"/>
                      <a:pt x="30000" y="72000"/>
                    </a:cubicBezTo>
                    <a:cubicBezTo>
                      <a:pt x="30000" y="72000"/>
                      <a:pt x="30000" y="72000"/>
                      <a:pt x="30000" y="72000"/>
                    </a:cubicBezTo>
                    <a:cubicBezTo>
                      <a:pt x="30000" y="72000"/>
                      <a:pt x="30000" y="78000"/>
                      <a:pt x="30000" y="78000"/>
                    </a:cubicBezTo>
                    <a:cubicBezTo>
                      <a:pt x="30000" y="78000"/>
                      <a:pt x="30000" y="84000"/>
                      <a:pt x="36000" y="84000"/>
                    </a:cubicBezTo>
                    <a:cubicBezTo>
                      <a:pt x="36000" y="84000"/>
                      <a:pt x="36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8000" y="84000"/>
                      <a:pt x="48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36000" y="84000"/>
                      <a:pt x="36000" y="84000"/>
                      <a:pt x="36000" y="90000"/>
                    </a:cubicBezTo>
                    <a:cubicBezTo>
                      <a:pt x="36000" y="90000"/>
                      <a:pt x="36000" y="90000"/>
                      <a:pt x="36000" y="96000"/>
                    </a:cubicBezTo>
                    <a:cubicBezTo>
                      <a:pt x="36000" y="102000"/>
                      <a:pt x="42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14000"/>
                      <a:pt x="54000" y="114000"/>
                    </a:cubicBezTo>
                    <a:cubicBezTo>
                      <a:pt x="54000" y="114000"/>
                      <a:pt x="54000" y="120000"/>
                      <a:pt x="60000" y="120000"/>
                    </a:cubicBezTo>
                    <a:cubicBezTo>
                      <a:pt x="60000" y="120000"/>
                      <a:pt x="60000" y="120000"/>
                      <a:pt x="66000" y="120000"/>
                    </a:cubicBezTo>
                    <a:cubicBezTo>
                      <a:pt x="66000" y="120000"/>
                      <a:pt x="66000" y="120000"/>
                      <a:pt x="66000" y="120000"/>
                    </a:cubicBezTo>
                    <a:cubicBezTo>
                      <a:pt x="66000" y="114000"/>
                      <a:pt x="66000" y="108000"/>
                      <a:pt x="66000" y="96000"/>
                    </a:cubicBezTo>
                    <a:cubicBezTo>
                      <a:pt x="66000" y="96000"/>
                      <a:pt x="66000" y="90000"/>
                      <a:pt x="72000" y="90000"/>
                    </a:cubicBezTo>
                    <a:cubicBezTo>
                      <a:pt x="72000" y="90000"/>
                      <a:pt x="72000" y="84000"/>
                      <a:pt x="72000" y="84000"/>
                    </a:cubicBezTo>
                    <a:cubicBezTo>
                      <a:pt x="72000" y="78000"/>
                      <a:pt x="78000" y="66000"/>
                      <a:pt x="78000" y="60000"/>
                    </a:cubicBezTo>
                    <a:cubicBezTo>
                      <a:pt x="78000" y="60000"/>
                      <a:pt x="78000" y="60000"/>
                      <a:pt x="78000" y="60000"/>
                    </a:cubicBezTo>
                    <a:cubicBezTo>
                      <a:pt x="78000" y="54000"/>
                      <a:pt x="78000" y="54000"/>
                      <a:pt x="84000" y="48000"/>
                    </a:cubicBezTo>
                    <a:cubicBezTo>
                      <a:pt x="84000" y="48000"/>
                      <a:pt x="84000" y="48000"/>
                      <a:pt x="84000" y="48000"/>
                    </a:cubicBezTo>
                    <a:cubicBezTo>
                      <a:pt x="84000" y="54000"/>
                      <a:pt x="84000" y="54000"/>
                      <a:pt x="84000" y="54000"/>
                    </a:cubicBezTo>
                    <a:cubicBezTo>
                      <a:pt x="90000" y="60000"/>
                      <a:pt x="90000" y="66000"/>
                      <a:pt x="90000" y="72000"/>
                    </a:cubicBezTo>
                    <a:cubicBezTo>
                      <a:pt x="96000" y="78000"/>
                      <a:pt x="96000" y="78000"/>
                      <a:pt x="96000" y="78000"/>
                    </a:cubicBezTo>
                    <a:cubicBezTo>
                      <a:pt x="90000" y="84000"/>
                      <a:pt x="90000" y="84000"/>
                      <a:pt x="90000" y="90000"/>
                    </a:cubicBezTo>
                    <a:cubicBezTo>
                      <a:pt x="90000" y="90000"/>
                      <a:pt x="96000" y="90000"/>
                      <a:pt x="96000" y="90000"/>
                    </a:cubicBezTo>
                    <a:cubicBezTo>
                      <a:pt x="96000" y="90000"/>
                      <a:pt x="102000" y="90000"/>
                      <a:pt x="102000" y="90000"/>
                    </a:cubicBezTo>
                    <a:cubicBezTo>
                      <a:pt x="102000" y="90000"/>
                      <a:pt x="102000" y="90000"/>
                      <a:pt x="108000" y="90000"/>
                    </a:cubicBezTo>
                    <a:cubicBezTo>
                      <a:pt x="108000" y="90000"/>
                      <a:pt x="108000" y="90000"/>
                      <a:pt x="108000" y="90000"/>
                    </a:cubicBezTo>
                    <a:cubicBezTo>
                      <a:pt x="108000" y="96000"/>
                      <a:pt x="108000" y="96000"/>
                      <a:pt x="108000" y="96000"/>
                    </a:cubicBezTo>
                    <a:cubicBezTo>
                      <a:pt x="114000" y="90000"/>
                      <a:pt x="120000" y="84000"/>
                      <a:pt x="120000" y="78000"/>
                    </a:cubicBezTo>
                    <a:cubicBezTo>
                      <a:pt x="120000" y="78000"/>
                      <a:pt x="120000" y="72000"/>
                      <a:pt x="120000" y="72000"/>
                    </a:cubicBezTo>
                    <a:cubicBezTo>
                      <a:pt x="120000" y="72000"/>
                      <a:pt x="120000" y="72000"/>
                      <a:pt x="114000" y="72000"/>
                    </a:cubicBezTo>
                    <a:cubicBezTo>
                      <a:pt x="114000" y="72000"/>
                      <a:pt x="108000" y="72000"/>
                      <a:pt x="108000" y="66000"/>
                    </a:cubicBezTo>
                    <a:cubicBezTo>
                      <a:pt x="108000" y="60000"/>
                      <a:pt x="108000" y="60000"/>
                      <a:pt x="102000" y="60000"/>
                    </a:cubicBezTo>
                    <a:cubicBezTo>
                      <a:pt x="102000" y="60000"/>
                      <a:pt x="102000" y="60000"/>
                      <a:pt x="102000" y="60000"/>
                    </a:cubicBezTo>
                    <a:cubicBezTo>
                      <a:pt x="102000" y="60000"/>
                      <a:pt x="102000" y="54000"/>
                      <a:pt x="102000" y="54000"/>
                    </a:cubicBezTo>
                    <a:cubicBezTo>
                      <a:pt x="102000" y="54000"/>
                      <a:pt x="102000" y="48000"/>
                      <a:pt x="96000" y="48000"/>
                    </a:cubicBezTo>
                    <a:cubicBezTo>
                      <a:pt x="96000" y="48000"/>
                      <a:pt x="90000" y="48000"/>
                      <a:pt x="90000" y="42000"/>
                    </a:cubicBezTo>
                    <a:cubicBezTo>
                      <a:pt x="90000" y="42000"/>
                      <a:pt x="84000" y="42000"/>
                      <a:pt x="84000" y="36000"/>
                    </a:cubicBezTo>
                    <a:cubicBezTo>
                      <a:pt x="84000" y="36000"/>
                      <a:pt x="84000" y="36000"/>
                      <a:pt x="84000" y="36000"/>
                    </a:cubicBezTo>
                    <a:cubicBezTo>
                      <a:pt x="78000" y="36000"/>
                      <a:pt x="78000" y="36000"/>
                      <a:pt x="78000" y="30000"/>
                    </a:cubicBezTo>
                    <a:cubicBezTo>
                      <a:pt x="72000" y="30000"/>
                      <a:pt x="66000" y="30000"/>
                      <a:pt x="66000" y="24000"/>
                    </a:cubicBezTo>
                    <a:cubicBezTo>
                      <a:pt x="66000" y="18000"/>
                      <a:pt x="66000" y="18000"/>
                      <a:pt x="60000" y="12000"/>
                    </a:cubicBezTo>
                    <a:cubicBezTo>
                      <a:pt x="60000" y="12000"/>
                      <a:pt x="60000" y="12000"/>
                      <a:pt x="60000" y="12000"/>
                    </a:cubicBezTo>
                    <a:cubicBezTo>
                      <a:pt x="60000" y="6000"/>
                      <a:pt x="54000" y="6000"/>
                      <a:pt x="54000" y="6000"/>
                    </a:cubicBezTo>
                    <a:cubicBezTo>
                      <a:pt x="48000" y="6000"/>
                      <a:pt x="48000" y="6000"/>
                      <a:pt x="48000" y="0"/>
                    </a:cubicBezTo>
                    <a:cubicBezTo>
                      <a:pt x="42000" y="0"/>
                      <a:pt x="42000" y="6000"/>
                      <a:pt x="42000" y="6000"/>
                    </a:cubicBezTo>
                    <a:cubicBezTo>
                      <a:pt x="42000" y="6000"/>
                      <a:pt x="42000" y="12000"/>
                      <a:pt x="42000" y="18000"/>
                    </a:cubicBezTo>
                    <a:cubicBezTo>
                      <a:pt x="42000" y="18000"/>
                      <a:pt x="42000" y="18000"/>
                      <a:pt x="42000" y="18000"/>
                    </a:cubicBezTo>
                    <a:cubicBezTo>
                      <a:pt x="42000" y="18000"/>
                      <a:pt x="42000" y="18000"/>
                      <a:pt x="42000" y="18000"/>
                    </a:cubicBezTo>
                    <a:cubicBezTo>
                      <a:pt x="42000" y="18000"/>
                      <a:pt x="42000" y="18000"/>
                      <a:pt x="42000" y="24000"/>
                    </a:cubicBezTo>
                    <a:cubicBezTo>
                      <a:pt x="42000" y="24000"/>
                      <a:pt x="42000" y="24000"/>
                      <a:pt x="42000" y="24000"/>
                    </a:cubicBezTo>
                    <a:cubicBezTo>
                      <a:pt x="42000" y="24000"/>
                      <a:pt x="42000" y="24000"/>
                      <a:pt x="42000" y="24000"/>
                    </a:cubicBezTo>
                    <a:cubicBezTo>
                      <a:pt x="42000" y="18000"/>
                      <a:pt x="42000" y="18000"/>
                      <a:pt x="42000" y="18000"/>
                    </a:cubicBezTo>
                    <a:cubicBezTo>
                      <a:pt x="42000" y="18000"/>
                      <a:pt x="42000" y="18000"/>
                      <a:pt x="42000" y="18000"/>
                    </a:cubicBezTo>
                    <a:cubicBezTo>
                      <a:pt x="42000" y="18000"/>
                      <a:pt x="42000" y="18000"/>
                      <a:pt x="42000" y="18000"/>
                    </a:cubicBezTo>
                    <a:cubicBezTo>
                      <a:pt x="42000" y="18000"/>
                      <a:pt x="36000" y="18000"/>
                      <a:pt x="36000" y="18000"/>
                    </a:cubicBezTo>
                    <a:cubicBezTo>
                      <a:pt x="36000" y="12000"/>
                      <a:pt x="30000" y="12000"/>
                      <a:pt x="30000" y="18000"/>
                    </a:cubicBezTo>
                    <a:cubicBezTo>
                      <a:pt x="30000" y="18000"/>
                      <a:pt x="30000" y="18000"/>
                      <a:pt x="30000" y="18000"/>
                    </a:cubicBezTo>
                    <a:cubicBezTo>
                      <a:pt x="30000" y="18000"/>
                      <a:pt x="30000" y="18000"/>
                      <a:pt x="30000" y="18000"/>
                    </a:cubicBezTo>
                    <a:cubicBezTo>
                      <a:pt x="30000" y="18000"/>
                      <a:pt x="30000" y="18000"/>
                      <a:pt x="30000" y="18000"/>
                    </a:cubicBezTo>
                    <a:cubicBezTo>
                      <a:pt x="30000" y="18000"/>
                      <a:pt x="24000" y="18000"/>
                      <a:pt x="24000" y="18000"/>
                    </a:cubicBezTo>
                    <a:cubicBezTo>
                      <a:pt x="24000" y="18000"/>
                      <a:pt x="24000" y="18000"/>
                      <a:pt x="24000" y="18000"/>
                    </a:cubicBezTo>
                    <a:cubicBezTo>
                      <a:pt x="24000" y="18000"/>
                      <a:pt x="24000" y="18000"/>
                      <a:pt x="24000" y="18000"/>
                    </a:cubicBezTo>
                    <a:cubicBezTo>
                      <a:pt x="24000" y="18000"/>
                      <a:pt x="24000" y="18000"/>
                      <a:pt x="30000" y="18000"/>
                    </a:cubicBezTo>
                    <a:cubicBezTo>
                      <a:pt x="30000" y="18000"/>
                      <a:pt x="30000" y="18000"/>
                      <a:pt x="30000" y="18000"/>
                    </a:cubicBezTo>
                    <a:cubicBezTo>
                      <a:pt x="30000" y="18000"/>
                      <a:pt x="30000" y="18000"/>
                      <a:pt x="30000" y="18000"/>
                    </a:cubicBezTo>
                    <a:cubicBezTo>
                      <a:pt x="30000" y="12000"/>
                      <a:pt x="30000" y="12000"/>
                      <a:pt x="30000" y="12000"/>
                    </a:cubicBezTo>
                    <a:cubicBezTo>
                      <a:pt x="24000" y="12000"/>
                      <a:pt x="24000" y="6000"/>
                      <a:pt x="24000" y="12000"/>
                    </a:cubicBezTo>
                    <a:cubicBezTo>
                      <a:pt x="18000" y="12000"/>
                      <a:pt x="12000" y="12000"/>
                      <a:pt x="12000" y="12000"/>
                    </a:cubicBezTo>
                    <a:cubicBezTo>
                      <a:pt x="6000" y="12000"/>
                      <a:pt x="6000" y="12000"/>
                      <a:pt x="6000" y="18000"/>
                    </a:cubicBezTo>
                    <a:cubicBezTo>
                      <a:pt x="6000" y="18000"/>
                      <a:pt x="6000" y="18000"/>
                      <a:pt x="6000" y="24000"/>
                    </a:cubicBezTo>
                    <a:cubicBezTo>
                      <a:pt x="0" y="24000"/>
                      <a:pt x="0" y="30000"/>
                      <a:pt x="6000" y="36000"/>
                    </a:cubicBezTo>
                    <a:cubicBezTo>
                      <a:pt x="6000" y="36000"/>
                      <a:pt x="12000" y="36000"/>
                      <a:pt x="6000" y="42000"/>
                    </a:cubicBezTo>
                    <a:close/>
                    <a:moveTo>
                      <a:pt x="48000" y="78000"/>
                    </a:moveTo>
                    <a:cubicBezTo>
                      <a:pt x="42000" y="78000"/>
                      <a:pt x="42000" y="78000"/>
                      <a:pt x="42000" y="78000"/>
                    </a:cubicBezTo>
                    <a:cubicBezTo>
                      <a:pt x="48000" y="78000"/>
                      <a:pt x="48000" y="78000"/>
                      <a:pt x="48000" y="78000"/>
                    </a:cubicBezTo>
                    <a:close/>
                    <a:moveTo>
                      <a:pt x="42000" y="36000"/>
                    </a:moveTo>
                    <a:cubicBezTo>
                      <a:pt x="42000" y="36000"/>
                      <a:pt x="42000" y="36000"/>
                      <a:pt x="42000" y="36000"/>
                    </a:cubicBezTo>
                    <a:cubicBezTo>
                      <a:pt x="42000" y="36000"/>
                      <a:pt x="42000" y="36000"/>
                      <a:pt x="42000" y="36000"/>
                    </a:cubicBezTo>
                    <a:cubicBezTo>
                      <a:pt x="42000" y="30000"/>
                      <a:pt x="42000" y="30000"/>
                      <a:pt x="42000" y="30000"/>
                    </a:cubicBezTo>
                    <a:lnTo>
                      <a:pt x="42000" y="36000"/>
                    </a:ln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5" name="Shape 1355"/>
              <p:cNvSpPr/>
              <p:nvPr/>
            </p:nvSpPr>
            <p:spPr>
              <a:xfrm>
                <a:off x="4718408" y="2146940"/>
                <a:ext cx="76198" cy="68262"/>
              </a:xfrm>
              <a:custGeom>
                <a:pathLst>
                  <a:path extrusionOk="0" h="120000" w="120000">
                    <a:moveTo>
                      <a:pt x="114285" y="88421"/>
                    </a:moveTo>
                    <a:cubicBezTo>
                      <a:pt x="114285" y="82105"/>
                      <a:pt x="114285" y="82105"/>
                      <a:pt x="108571" y="82105"/>
                    </a:cubicBezTo>
                    <a:cubicBezTo>
                      <a:pt x="108571" y="75789"/>
                      <a:pt x="108571" y="75789"/>
                      <a:pt x="102857" y="75789"/>
                    </a:cubicBezTo>
                    <a:cubicBezTo>
                      <a:pt x="97142" y="75789"/>
                      <a:pt x="97142" y="75789"/>
                      <a:pt x="91428" y="75789"/>
                    </a:cubicBezTo>
                    <a:cubicBezTo>
                      <a:pt x="91428" y="75789"/>
                      <a:pt x="91428" y="75789"/>
                      <a:pt x="85714" y="75789"/>
                    </a:cubicBezTo>
                    <a:cubicBezTo>
                      <a:pt x="80000" y="75789"/>
                      <a:pt x="74285" y="75789"/>
                      <a:pt x="68571" y="75789"/>
                    </a:cubicBezTo>
                    <a:cubicBezTo>
                      <a:pt x="62857" y="75789"/>
                      <a:pt x="62857" y="75789"/>
                      <a:pt x="57142" y="75789"/>
                    </a:cubicBezTo>
                    <a:cubicBezTo>
                      <a:pt x="57142" y="69473"/>
                      <a:pt x="57142" y="69473"/>
                      <a:pt x="57142" y="69473"/>
                    </a:cubicBezTo>
                    <a:cubicBezTo>
                      <a:pt x="51428" y="69473"/>
                      <a:pt x="45714" y="63157"/>
                      <a:pt x="45714" y="56842"/>
                    </a:cubicBezTo>
                    <a:cubicBezTo>
                      <a:pt x="40000" y="56842"/>
                      <a:pt x="40000" y="56842"/>
                      <a:pt x="40000" y="50526"/>
                    </a:cubicBezTo>
                    <a:cubicBezTo>
                      <a:pt x="34285" y="50526"/>
                      <a:pt x="34285"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5714" y="50526"/>
                      <a:pt x="45714" y="50526"/>
                      <a:pt x="51428" y="50526"/>
                    </a:cubicBezTo>
                    <a:cubicBezTo>
                      <a:pt x="51428" y="50526"/>
                      <a:pt x="51428" y="44210"/>
                      <a:pt x="51428" y="44210"/>
                    </a:cubicBezTo>
                    <a:cubicBezTo>
                      <a:pt x="51428" y="44210"/>
                      <a:pt x="51428" y="44210"/>
                      <a:pt x="51428" y="44210"/>
                    </a:cubicBezTo>
                    <a:cubicBezTo>
                      <a:pt x="45714" y="37894"/>
                      <a:pt x="45714" y="37894"/>
                      <a:pt x="45714" y="31578"/>
                    </a:cubicBezTo>
                    <a:cubicBezTo>
                      <a:pt x="45714" y="31578"/>
                      <a:pt x="45714" y="25263"/>
                      <a:pt x="40000" y="25263"/>
                    </a:cubicBezTo>
                    <a:cubicBezTo>
                      <a:pt x="40000" y="25263"/>
                      <a:pt x="40000" y="25263"/>
                      <a:pt x="34285" y="25263"/>
                    </a:cubicBezTo>
                    <a:cubicBezTo>
                      <a:pt x="34285" y="25263"/>
                      <a:pt x="28571" y="25263"/>
                      <a:pt x="28571" y="18947"/>
                    </a:cubicBezTo>
                    <a:cubicBezTo>
                      <a:pt x="28571" y="18947"/>
                      <a:pt x="28571" y="18947"/>
                      <a:pt x="28571" y="18947"/>
                    </a:cubicBezTo>
                    <a:cubicBezTo>
                      <a:pt x="28571" y="12631"/>
                      <a:pt x="28571" y="12631"/>
                      <a:pt x="28571" y="12631"/>
                    </a:cubicBezTo>
                    <a:cubicBezTo>
                      <a:pt x="22857" y="6315"/>
                      <a:pt x="22857" y="6315"/>
                      <a:pt x="17142" y="0"/>
                    </a:cubicBezTo>
                    <a:cubicBezTo>
                      <a:pt x="11428" y="0"/>
                      <a:pt x="5714" y="0"/>
                      <a:pt x="5714" y="6315"/>
                    </a:cubicBezTo>
                    <a:cubicBezTo>
                      <a:pt x="5714" y="6315"/>
                      <a:pt x="0" y="6315"/>
                      <a:pt x="0" y="12631"/>
                    </a:cubicBezTo>
                    <a:cubicBezTo>
                      <a:pt x="5714" y="18947"/>
                      <a:pt x="5714" y="25263"/>
                      <a:pt x="5714" y="31578"/>
                    </a:cubicBezTo>
                    <a:cubicBezTo>
                      <a:pt x="5714" y="31578"/>
                      <a:pt x="5714" y="31578"/>
                      <a:pt x="5714" y="31578"/>
                    </a:cubicBezTo>
                    <a:cubicBezTo>
                      <a:pt x="11428" y="31578"/>
                      <a:pt x="17142" y="31578"/>
                      <a:pt x="17142" y="37894"/>
                    </a:cubicBezTo>
                    <a:cubicBezTo>
                      <a:pt x="22857" y="37894"/>
                      <a:pt x="22857" y="37894"/>
                      <a:pt x="22857" y="44210"/>
                    </a:cubicBezTo>
                    <a:cubicBezTo>
                      <a:pt x="22857" y="44210"/>
                      <a:pt x="22857" y="50526"/>
                      <a:pt x="22857" y="50526"/>
                    </a:cubicBezTo>
                    <a:cubicBezTo>
                      <a:pt x="22857" y="56842"/>
                      <a:pt x="22857" y="56842"/>
                      <a:pt x="17142" y="63157"/>
                    </a:cubicBezTo>
                    <a:cubicBezTo>
                      <a:pt x="17142" y="63157"/>
                      <a:pt x="17142" y="63157"/>
                      <a:pt x="11428" y="69473"/>
                    </a:cubicBezTo>
                    <a:cubicBezTo>
                      <a:pt x="11428" y="75789"/>
                      <a:pt x="11428" y="82105"/>
                      <a:pt x="11428" y="88421"/>
                    </a:cubicBezTo>
                    <a:cubicBezTo>
                      <a:pt x="11428" y="94736"/>
                      <a:pt x="17142" y="94736"/>
                      <a:pt x="17142" y="94736"/>
                    </a:cubicBezTo>
                    <a:cubicBezTo>
                      <a:pt x="17142" y="94736"/>
                      <a:pt x="17142" y="94736"/>
                      <a:pt x="17142" y="94736"/>
                    </a:cubicBezTo>
                    <a:cubicBezTo>
                      <a:pt x="22857" y="101052"/>
                      <a:pt x="22857" y="101052"/>
                      <a:pt x="28571" y="101052"/>
                    </a:cubicBezTo>
                    <a:cubicBezTo>
                      <a:pt x="28571" y="101052"/>
                      <a:pt x="28571" y="94736"/>
                      <a:pt x="34285" y="94736"/>
                    </a:cubicBezTo>
                    <a:cubicBezTo>
                      <a:pt x="34285" y="94736"/>
                      <a:pt x="34285" y="101052"/>
                      <a:pt x="34285" y="101052"/>
                    </a:cubicBezTo>
                    <a:cubicBezTo>
                      <a:pt x="34285" y="101052"/>
                      <a:pt x="34285" y="101052"/>
                      <a:pt x="34285" y="101052"/>
                    </a:cubicBezTo>
                    <a:cubicBezTo>
                      <a:pt x="34285" y="107368"/>
                      <a:pt x="34285" y="107368"/>
                      <a:pt x="34285" y="107368"/>
                    </a:cubicBezTo>
                    <a:cubicBezTo>
                      <a:pt x="40000" y="107368"/>
                      <a:pt x="45714" y="113684"/>
                      <a:pt x="51428" y="113684"/>
                    </a:cubicBezTo>
                    <a:cubicBezTo>
                      <a:pt x="57142" y="113684"/>
                      <a:pt x="68571" y="113684"/>
                      <a:pt x="74285" y="113684"/>
                    </a:cubicBezTo>
                    <a:cubicBezTo>
                      <a:pt x="80000" y="113684"/>
                      <a:pt x="80000" y="120000"/>
                      <a:pt x="80000" y="120000"/>
                    </a:cubicBezTo>
                    <a:cubicBezTo>
                      <a:pt x="85714" y="120000"/>
                      <a:pt x="91428" y="120000"/>
                      <a:pt x="91428" y="120000"/>
                    </a:cubicBezTo>
                    <a:cubicBezTo>
                      <a:pt x="97142" y="120000"/>
                      <a:pt x="97142" y="120000"/>
                      <a:pt x="102857" y="120000"/>
                    </a:cubicBezTo>
                    <a:cubicBezTo>
                      <a:pt x="102857" y="120000"/>
                      <a:pt x="102857" y="120000"/>
                      <a:pt x="102857" y="120000"/>
                    </a:cubicBezTo>
                    <a:cubicBezTo>
                      <a:pt x="108571" y="113684"/>
                      <a:pt x="108571" y="113684"/>
                      <a:pt x="114285" y="113684"/>
                    </a:cubicBezTo>
                    <a:cubicBezTo>
                      <a:pt x="114285" y="113684"/>
                      <a:pt x="114285" y="107368"/>
                      <a:pt x="114285" y="107368"/>
                    </a:cubicBezTo>
                    <a:cubicBezTo>
                      <a:pt x="114285" y="107368"/>
                      <a:pt x="114285" y="101052"/>
                      <a:pt x="114285" y="101052"/>
                    </a:cubicBezTo>
                    <a:cubicBezTo>
                      <a:pt x="120000" y="94736"/>
                      <a:pt x="120000" y="88421"/>
                      <a:pt x="114285" y="88421"/>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6" name="Shape 1356"/>
              <p:cNvSpPr/>
              <p:nvPr/>
            </p:nvSpPr>
            <p:spPr>
              <a:xfrm>
                <a:off x="4592999" y="2127890"/>
                <a:ext cx="71436" cy="47624"/>
              </a:xfrm>
              <a:custGeom>
                <a:pathLst>
                  <a:path extrusionOk="0" h="120000" w="120000">
                    <a:moveTo>
                      <a:pt x="78000" y="73846"/>
                    </a:moveTo>
                    <a:cubicBezTo>
                      <a:pt x="72000" y="73846"/>
                      <a:pt x="72000" y="64615"/>
                      <a:pt x="66000" y="64615"/>
                    </a:cubicBezTo>
                    <a:cubicBezTo>
                      <a:pt x="66000" y="64615"/>
                      <a:pt x="66000" y="64615"/>
                      <a:pt x="66000" y="64615"/>
                    </a:cubicBezTo>
                    <a:cubicBezTo>
                      <a:pt x="66000" y="55384"/>
                      <a:pt x="66000" y="46153"/>
                      <a:pt x="66000" y="46153"/>
                    </a:cubicBezTo>
                    <a:cubicBezTo>
                      <a:pt x="66000" y="36923"/>
                      <a:pt x="66000" y="36923"/>
                      <a:pt x="66000" y="27692"/>
                    </a:cubicBezTo>
                    <a:cubicBezTo>
                      <a:pt x="66000" y="18461"/>
                      <a:pt x="60000" y="18461"/>
                      <a:pt x="60000" y="18461"/>
                    </a:cubicBezTo>
                    <a:cubicBezTo>
                      <a:pt x="54000" y="18461"/>
                      <a:pt x="54000" y="18461"/>
                      <a:pt x="54000" y="9230"/>
                    </a:cubicBezTo>
                    <a:cubicBezTo>
                      <a:pt x="54000" y="9230"/>
                      <a:pt x="54000" y="0"/>
                      <a:pt x="48000" y="0"/>
                    </a:cubicBezTo>
                    <a:cubicBezTo>
                      <a:pt x="48000" y="0"/>
                      <a:pt x="42000" y="0"/>
                      <a:pt x="42000" y="0"/>
                    </a:cubicBezTo>
                    <a:cubicBezTo>
                      <a:pt x="36000" y="9230"/>
                      <a:pt x="30000" y="9230"/>
                      <a:pt x="30000" y="18461"/>
                    </a:cubicBezTo>
                    <a:cubicBezTo>
                      <a:pt x="24000" y="18461"/>
                      <a:pt x="24000" y="18461"/>
                      <a:pt x="24000" y="18461"/>
                    </a:cubicBezTo>
                    <a:cubicBezTo>
                      <a:pt x="24000" y="27692"/>
                      <a:pt x="24000" y="27692"/>
                      <a:pt x="18000" y="27692"/>
                    </a:cubicBezTo>
                    <a:cubicBezTo>
                      <a:pt x="18000" y="27692"/>
                      <a:pt x="18000" y="36923"/>
                      <a:pt x="12000" y="36923"/>
                    </a:cubicBezTo>
                    <a:cubicBezTo>
                      <a:pt x="12000" y="36923"/>
                      <a:pt x="12000" y="36923"/>
                      <a:pt x="12000" y="46153"/>
                    </a:cubicBezTo>
                    <a:cubicBezTo>
                      <a:pt x="18000" y="46153"/>
                      <a:pt x="18000" y="46153"/>
                      <a:pt x="18000" y="46153"/>
                    </a:cubicBezTo>
                    <a:cubicBezTo>
                      <a:pt x="18000" y="46153"/>
                      <a:pt x="18000" y="46153"/>
                      <a:pt x="18000" y="46153"/>
                    </a:cubicBezTo>
                    <a:cubicBezTo>
                      <a:pt x="18000" y="46153"/>
                      <a:pt x="18000" y="46153"/>
                      <a:pt x="18000" y="46153"/>
                    </a:cubicBezTo>
                    <a:cubicBezTo>
                      <a:pt x="12000" y="46153"/>
                      <a:pt x="12000" y="46153"/>
                      <a:pt x="6000" y="46153"/>
                    </a:cubicBezTo>
                    <a:cubicBezTo>
                      <a:pt x="6000" y="46153"/>
                      <a:pt x="0" y="55384"/>
                      <a:pt x="0" y="55384"/>
                    </a:cubicBezTo>
                    <a:cubicBezTo>
                      <a:pt x="0" y="64615"/>
                      <a:pt x="0" y="64615"/>
                      <a:pt x="0" y="64615"/>
                    </a:cubicBezTo>
                    <a:cubicBezTo>
                      <a:pt x="6000" y="73846"/>
                      <a:pt x="6000" y="73846"/>
                      <a:pt x="6000" y="73846"/>
                    </a:cubicBezTo>
                    <a:cubicBezTo>
                      <a:pt x="12000" y="83076"/>
                      <a:pt x="18000" y="83076"/>
                      <a:pt x="24000" y="83076"/>
                    </a:cubicBezTo>
                    <a:cubicBezTo>
                      <a:pt x="24000" y="83076"/>
                      <a:pt x="30000" y="83076"/>
                      <a:pt x="30000" y="83076"/>
                    </a:cubicBezTo>
                    <a:cubicBezTo>
                      <a:pt x="30000" y="83076"/>
                      <a:pt x="36000" y="83076"/>
                      <a:pt x="42000" y="83076"/>
                    </a:cubicBezTo>
                    <a:cubicBezTo>
                      <a:pt x="42000" y="83076"/>
                      <a:pt x="42000" y="83076"/>
                      <a:pt x="42000" y="83076"/>
                    </a:cubicBezTo>
                    <a:cubicBezTo>
                      <a:pt x="42000" y="83076"/>
                      <a:pt x="42000" y="83076"/>
                      <a:pt x="42000" y="92307"/>
                    </a:cubicBezTo>
                    <a:cubicBezTo>
                      <a:pt x="30000" y="92307"/>
                      <a:pt x="24000" y="92307"/>
                      <a:pt x="18000" y="92307"/>
                    </a:cubicBezTo>
                    <a:cubicBezTo>
                      <a:pt x="18000" y="92307"/>
                      <a:pt x="18000" y="92307"/>
                      <a:pt x="18000" y="101538"/>
                    </a:cubicBezTo>
                    <a:cubicBezTo>
                      <a:pt x="18000" y="110769"/>
                      <a:pt x="18000" y="110769"/>
                      <a:pt x="24000" y="110769"/>
                    </a:cubicBezTo>
                    <a:cubicBezTo>
                      <a:pt x="24000" y="120000"/>
                      <a:pt x="24000" y="120000"/>
                      <a:pt x="24000" y="120000"/>
                    </a:cubicBezTo>
                    <a:cubicBezTo>
                      <a:pt x="30000" y="120000"/>
                      <a:pt x="30000" y="120000"/>
                      <a:pt x="36000" y="120000"/>
                    </a:cubicBezTo>
                    <a:cubicBezTo>
                      <a:pt x="42000" y="120000"/>
                      <a:pt x="48000" y="120000"/>
                      <a:pt x="54000" y="110769"/>
                    </a:cubicBezTo>
                    <a:cubicBezTo>
                      <a:pt x="54000" y="110769"/>
                      <a:pt x="54000" y="110769"/>
                      <a:pt x="60000" y="110769"/>
                    </a:cubicBezTo>
                    <a:cubicBezTo>
                      <a:pt x="60000" y="110769"/>
                      <a:pt x="66000" y="110769"/>
                      <a:pt x="72000" y="101538"/>
                    </a:cubicBezTo>
                    <a:cubicBezTo>
                      <a:pt x="72000" y="101538"/>
                      <a:pt x="72000" y="101538"/>
                      <a:pt x="72000" y="110769"/>
                    </a:cubicBezTo>
                    <a:cubicBezTo>
                      <a:pt x="78000" y="110769"/>
                      <a:pt x="78000" y="110769"/>
                      <a:pt x="84000" y="110769"/>
                    </a:cubicBezTo>
                    <a:cubicBezTo>
                      <a:pt x="84000" y="110769"/>
                      <a:pt x="90000" y="110769"/>
                      <a:pt x="90000" y="110769"/>
                    </a:cubicBezTo>
                    <a:cubicBezTo>
                      <a:pt x="90000" y="110769"/>
                      <a:pt x="96000" y="110769"/>
                      <a:pt x="96000" y="110769"/>
                    </a:cubicBezTo>
                    <a:cubicBezTo>
                      <a:pt x="96000" y="110769"/>
                      <a:pt x="102000" y="110769"/>
                      <a:pt x="102000" y="101538"/>
                    </a:cubicBezTo>
                    <a:cubicBezTo>
                      <a:pt x="108000" y="101538"/>
                      <a:pt x="114000" y="92307"/>
                      <a:pt x="120000" y="83076"/>
                    </a:cubicBezTo>
                    <a:cubicBezTo>
                      <a:pt x="120000" y="83076"/>
                      <a:pt x="120000" y="83076"/>
                      <a:pt x="120000" y="73846"/>
                    </a:cubicBezTo>
                    <a:cubicBezTo>
                      <a:pt x="120000" y="73846"/>
                      <a:pt x="120000" y="64615"/>
                      <a:pt x="114000" y="55384"/>
                    </a:cubicBezTo>
                    <a:cubicBezTo>
                      <a:pt x="114000" y="55384"/>
                      <a:pt x="114000" y="55384"/>
                      <a:pt x="114000" y="55384"/>
                    </a:cubicBezTo>
                    <a:cubicBezTo>
                      <a:pt x="114000" y="55384"/>
                      <a:pt x="108000" y="64615"/>
                      <a:pt x="108000" y="64615"/>
                    </a:cubicBezTo>
                    <a:cubicBezTo>
                      <a:pt x="108000" y="64615"/>
                      <a:pt x="108000" y="64615"/>
                      <a:pt x="108000" y="64615"/>
                    </a:cubicBezTo>
                    <a:cubicBezTo>
                      <a:pt x="108000" y="64615"/>
                      <a:pt x="102000" y="64615"/>
                      <a:pt x="102000" y="55384"/>
                    </a:cubicBezTo>
                    <a:cubicBezTo>
                      <a:pt x="102000" y="55384"/>
                      <a:pt x="102000" y="46153"/>
                      <a:pt x="102000" y="46153"/>
                    </a:cubicBezTo>
                    <a:cubicBezTo>
                      <a:pt x="102000" y="46153"/>
                      <a:pt x="102000" y="36923"/>
                      <a:pt x="102000" y="36923"/>
                    </a:cubicBezTo>
                    <a:cubicBezTo>
                      <a:pt x="102000" y="27692"/>
                      <a:pt x="102000" y="18461"/>
                      <a:pt x="108000" y="18461"/>
                    </a:cubicBezTo>
                    <a:cubicBezTo>
                      <a:pt x="108000" y="9230"/>
                      <a:pt x="108000" y="9230"/>
                      <a:pt x="108000" y="9230"/>
                    </a:cubicBezTo>
                    <a:cubicBezTo>
                      <a:pt x="102000" y="9230"/>
                      <a:pt x="102000" y="9230"/>
                      <a:pt x="102000" y="9230"/>
                    </a:cubicBezTo>
                    <a:cubicBezTo>
                      <a:pt x="96000" y="18461"/>
                      <a:pt x="90000" y="18461"/>
                      <a:pt x="90000" y="27692"/>
                    </a:cubicBezTo>
                    <a:cubicBezTo>
                      <a:pt x="84000" y="27692"/>
                      <a:pt x="84000" y="27692"/>
                      <a:pt x="84000" y="36923"/>
                    </a:cubicBezTo>
                    <a:cubicBezTo>
                      <a:pt x="84000" y="36923"/>
                      <a:pt x="84000" y="36923"/>
                      <a:pt x="84000" y="36923"/>
                    </a:cubicBezTo>
                    <a:cubicBezTo>
                      <a:pt x="90000" y="46153"/>
                      <a:pt x="84000" y="46153"/>
                      <a:pt x="84000" y="46153"/>
                    </a:cubicBezTo>
                    <a:cubicBezTo>
                      <a:pt x="84000" y="46153"/>
                      <a:pt x="84000" y="46153"/>
                      <a:pt x="84000" y="46153"/>
                    </a:cubicBezTo>
                    <a:cubicBezTo>
                      <a:pt x="78000" y="55384"/>
                      <a:pt x="78000" y="55384"/>
                      <a:pt x="78000" y="64615"/>
                    </a:cubicBezTo>
                    <a:cubicBezTo>
                      <a:pt x="78000" y="64615"/>
                      <a:pt x="84000" y="64615"/>
                      <a:pt x="84000" y="64615"/>
                    </a:cubicBezTo>
                    <a:cubicBezTo>
                      <a:pt x="84000" y="64615"/>
                      <a:pt x="78000" y="73846"/>
                      <a:pt x="78000" y="73846"/>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7" name="Shape 1357"/>
              <p:cNvSpPr/>
              <p:nvPr/>
            </p:nvSpPr>
            <p:spPr>
              <a:xfrm>
                <a:off x="6386837" y="3361353"/>
                <a:ext cx="76198" cy="76198"/>
              </a:xfrm>
              <a:custGeom>
                <a:pathLst>
                  <a:path extrusionOk="0" h="120000" w="120000">
                    <a:moveTo>
                      <a:pt x="120000" y="11428"/>
                    </a:moveTo>
                    <a:cubicBezTo>
                      <a:pt x="114285" y="11428"/>
                      <a:pt x="114285" y="11428"/>
                      <a:pt x="114285" y="11428"/>
                    </a:cubicBezTo>
                    <a:cubicBezTo>
                      <a:pt x="108571" y="11428"/>
                      <a:pt x="108571" y="5714"/>
                      <a:pt x="108571" y="5714"/>
                    </a:cubicBezTo>
                    <a:cubicBezTo>
                      <a:pt x="108571" y="5714"/>
                      <a:pt x="108571" y="5714"/>
                      <a:pt x="108571" y="5714"/>
                    </a:cubicBezTo>
                    <a:cubicBezTo>
                      <a:pt x="108571" y="5714"/>
                      <a:pt x="102857" y="0"/>
                      <a:pt x="102857" y="5714"/>
                    </a:cubicBezTo>
                    <a:cubicBezTo>
                      <a:pt x="102857" y="5714"/>
                      <a:pt x="97142" y="5714"/>
                      <a:pt x="97142" y="5714"/>
                    </a:cubicBezTo>
                    <a:cubicBezTo>
                      <a:pt x="97142" y="11428"/>
                      <a:pt x="91428" y="22857"/>
                      <a:pt x="85714" y="22857"/>
                    </a:cubicBezTo>
                    <a:cubicBezTo>
                      <a:pt x="85714" y="22857"/>
                      <a:pt x="80000" y="28571"/>
                      <a:pt x="80000" y="28571"/>
                    </a:cubicBezTo>
                    <a:cubicBezTo>
                      <a:pt x="80000" y="28571"/>
                      <a:pt x="80000" y="34285"/>
                      <a:pt x="80000" y="34285"/>
                    </a:cubicBezTo>
                    <a:cubicBezTo>
                      <a:pt x="74285" y="40000"/>
                      <a:pt x="74285" y="45714"/>
                      <a:pt x="68571" y="45714"/>
                    </a:cubicBezTo>
                    <a:cubicBezTo>
                      <a:pt x="62857" y="51428"/>
                      <a:pt x="57142" y="51428"/>
                      <a:pt x="51428" y="57142"/>
                    </a:cubicBezTo>
                    <a:cubicBezTo>
                      <a:pt x="45714" y="57142"/>
                      <a:pt x="45714" y="62857"/>
                      <a:pt x="40000" y="62857"/>
                    </a:cubicBezTo>
                    <a:cubicBezTo>
                      <a:pt x="40000" y="62857"/>
                      <a:pt x="34285" y="62857"/>
                      <a:pt x="34285" y="62857"/>
                    </a:cubicBezTo>
                    <a:cubicBezTo>
                      <a:pt x="28571" y="68571"/>
                      <a:pt x="22857" y="74285"/>
                      <a:pt x="17142" y="80000"/>
                    </a:cubicBezTo>
                    <a:cubicBezTo>
                      <a:pt x="11428" y="85714"/>
                      <a:pt x="5714" y="91428"/>
                      <a:pt x="5714" y="102857"/>
                    </a:cubicBezTo>
                    <a:cubicBezTo>
                      <a:pt x="0" y="102857"/>
                      <a:pt x="5714" y="102857"/>
                      <a:pt x="5714" y="108571"/>
                    </a:cubicBezTo>
                    <a:cubicBezTo>
                      <a:pt x="11428" y="108571"/>
                      <a:pt x="17142" y="108571"/>
                      <a:pt x="17142" y="114285"/>
                    </a:cubicBezTo>
                    <a:cubicBezTo>
                      <a:pt x="17142" y="114285"/>
                      <a:pt x="17142" y="114285"/>
                      <a:pt x="17142" y="114285"/>
                    </a:cubicBezTo>
                    <a:cubicBezTo>
                      <a:pt x="22857" y="120000"/>
                      <a:pt x="28571" y="120000"/>
                      <a:pt x="28571" y="120000"/>
                    </a:cubicBezTo>
                    <a:cubicBezTo>
                      <a:pt x="40000" y="114285"/>
                      <a:pt x="40000" y="108571"/>
                      <a:pt x="51428" y="102857"/>
                    </a:cubicBezTo>
                    <a:cubicBezTo>
                      <a:pt x="51428" y="102857"/>
                      <a:pt x="51428" y="97142"/>
                      <a:pt x="57142" y="97142"/>
                    </a:cubicBezTo>
                    <a:cubicBezTo>
                      <a:pt x="57142" y="91428"/>
                      <a:pt x="57142" y="91428"/>
                      <a:pt x="57142" y="91428"/>
                    </a:cubicBezTo>
                    <a:cubicBezTo>
                      <a:pt x="62857" y="85714"/>
                      <a:pt x="62857" y="85714"/>
                      <a:pt x="62857" y="80000"/>
                    </a:cubicBezTo>
                    <a:cubicBezTo>
                      <a:pt x="68571" y="68571"/>
                      <a:pt x="68571" y="74285"/>
                      <a:pt x="80000" y="68571"/>
                    </a:cubicBezTo>
                    <a:cubicBezTo>
                      <a:pt x="80000" y="68571"/>
                      <a:pt x="85714" y="68571"/>
                      <a:pt x="85714" y="68571"/>
                    </a:cubicBezTo>
                    <a:cubicBezTo>
                      <a:pt x="91428" y="68571"/>
                      <a:pt x="91428" y="62857"/>
                      <a:pt x="91428" y="62857"/>
                    </a:cubicBezTo>
                    <a:cubicBezTo>
                      <a:pt x="91428" y="57142"/>
                      <a:pt x="91428" y="51428"/>
                      <a:pt x="97142" y="51428"/>
                    </a:cubicBezTo>
                    <a:cubicBezTo>
                      <a:pt x="97142" y="51428"/>
                      <a:pt x="97142" y="51428"/>
                      <a:pt x="102857" y="45714"/>
                    </a:cubicBezTo>
                    <a:cubicBezTo>
                      <a:pt x="108571" y="40000"/>
                      <a:pt x="114285" y="34285"/>
                      <a:pt x="114285" y="28571"/>
                    </a:cubicBezTo>
                    <a:cubicBezTo>
                      <a:pt x="120000" y="28571"/>
                      <a:pt x="120000" y="28571"/>
                      <a:pt x="120000" y="22857"/>
                    </a:cubicBezTo>
                    <a:cubicBezTo>
                      <a:pt x="120000" y="22857"/>
                      <a:pt x="120000" y="22857"/>
                      <a:pt x="120000" y="22857"/>
                    </a:cubicBezTo>
                    <a:cubicBezTo>
                      <a:pt x="120000" y="17142"/>
                      <a:pt x="120000" y="17142"/>
                      <a:pt x="120000" y="17142"/>
                    </a:cubicBezTo>
                    <a:cubicBezTo>
                      <a:pt x="120000" y="17142"/>
                      <a:pt x="120000" y="17142"/>
                      <a:pt x="120000" y="17142"/>
                    </a:cubicBezTo>
                    <a:cubicBezTo>
                      <a:pt x="120000" y="17142"/>
                      <a:pt x="120000" y="17142"/>
                      <a:pt x="120000" y="11428"/>
                    </a:cubicBezTo>
                    <a:cubicBezTo>
                      <a:pt x="120000" y="11428"/>
                      <a:pt x="120000" y="11428"/>
                      <a:pt x="120000" y="11428"/>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8" name="Shape 1358"/>
              <p:cNvSpPr/>
              <p:nvPr/>
            </p:nvSpPr>
            <p:spPr>
              <a:xfrm>
                <a:off x="5069239" y="2380297"/>
                <a:ext cx="65087" cy="39687"/>
              </a:xfrm>
              <a:custGeom>
                <a:pathLst>
                  <a:path extrusionOk="0" h="120000" w="120000">
                    <a:moveTo>
                      <a:pt x="60000" y="120000"/>
                    </a:moveTo>
                    <a:cubicBezTo>
                      <a:pt x="73333" y="120000"/>
                      <a:pt x="80000" y="109090"/>
                      <a:pt x="86666" y="98181"/>
                    </a:cubicBezTo>
                    <a:cubicBezTo>
                      <a:pt x="86666" y="98181"/>
                      <a:pt x="86666" y="98181"/>
                      <a:pt x="93333" y="98181"/>
                    </a:cubicBezTo>
                    <a:cubicBezTo>
                      <a:pt x="93333" y="87272"/>
                      <a:pt x="100000" y="87272"/>
                      <a:pt x="106666" y="87272"/>
                    </a:cubicBezTo>
                    <a:cubicBezTo>
                      <a:pt x="106666" y="87272"/>
                      <a:pt x="106666" y="87272"/>
                      <a:pt x="113333" y="76363"/>
                    </a:cubicBezTo>
                    <a:cubicBezTo>
                      <a:pt x="113333" y="76363"/>
                      <a:pt x="113333" y="76363"/>
                      <a:pt x="113333" y="65454"/>
                    </a:cubicBezTo>
                    <a:cubicBezTo>
                      <a:pt x="113333" y="65454"/>
                      <a:pt x="120000" y="65454"/>
                      <a:pt x="120000" y="65454"/>
                    </a:cubicBezTo>
                    <a:cubicBezTo>
                      <a:pt x="113333" y="54545"/>
                      <a:pt x="113333" y="54545"/>
                      <a:pt x="120000" y="43636"/>
                    </a:cubicBezTo>
                    <a:cubicBezTo>
                      <a:pt x="120000" y="43636"/>
                      <a:pt x="120000" y="43636"/>
                      <a:pt x="120000" y="43636"/>
                    </a:cubicBezTo>
                    <a:cubicBezTo>
                      <a:pt x="120000" y="43636"/>
                      <a:pt x="120000" y="43636"/>
                      <a:pt x="120000" y="43636"/>
                    </a:cubicBezTo>
                    <a:cubicBezTo>
                      <a:pt x="113333" y="32727"/>
                      <a:pt x="113333" y="32727"/>
                      <a:pt x="113333" y="32727"/>
                    </a:cubicBezTo>
                    <a:cubicBezTo>
                      <a:pt x="106666" y="32727"/>
                      <a:pt x="113333" y="21818"/>
                      <a:pt x="113333" y="21818"/>
                    </a:cubicBezTo>
                    <a:cubicBezTo>
                      <a:pt x="106666" y="21818"/>
                      <a:pt x="106666" y="10909"/>
                      <a:pt x="106666" y="10909"/>
                    </a:cubicBezTo>
                    <a:cubicBezTo>
                      <a:pt x="106666" y="10909"/>
                      <a:pt x="106666" y="10909"/>
                      <a:pt x="106666" y="10909"/>
                    </a:cubicBezTo>
                    <a:cubicBezTo>
                      <a:pt x="100000" y="10909"/>
                      <a:pt x="100000" y="10909"/>
                      <a:pt x="100000" y="10909"/>
                    </a:cubicBezTo>
                    <a:cubicBezTo>
                      <a:pt x="93333" y="0"/>
                      <a:pt x="93333" y="0"/>
                      <a:pt x="86666" y="10909"/>
                    </a:cubicBezTo>
                    <a:cubicBezTo>
                      <a:pt x="86666" y="10909"/>
                      <a:pt x="80000" y="21818"/>
                      <a:pt x="73333" y="10909"/>
                    </a:cubicBezTo>
                    <a:cubicBezTo>
                      <a:pt x="73333" y="10909"/>
                      <a:pt x="66666" y="10909"/>
                      <a:pt x="66666" y="10909"/>
                    </a:cubicBezTo>
                    <a:cubicBezTo>
                      <a:pt x="60000" y="10909"/>
                      <a:pt x="60000" y="10909"/>
                      <a:pt x="53333" y="21818"/>
                    </a:cubicBezTo>
                    <a:cubicBezTo>
                      <a:pt x="53333" y="21818"/>
                      <a:pt x="53333" y="21818"/>
                      <a:pt x="53333" y="21818"/>
                    </a:cubicBezTo>
                    <a:cubicBezTo>
                      <a:pt x="53333" y="21818"/>
                      <a:pt x="53333" y="21818"/>
                      <a:pt x="53333" y="10909"/>
                    </a:cubicBezTo>
                    <a:cubicBezTo>
                      <a:pt x="46666" y="10909"/>
                      <a:pt x="46666" y="10909"/>
                      <a:pt x="46666" y="10909"/>
                    </a:cubicBezTo>
                    <a:cubicBezTo>
                      <a:pt x="46666" y="21818"/>
                      <a:pt x="46666" y="21818"/>
                      <a:pt x="46666" y="21818"/>
                    </a:cubicBezTo>
                    <a:cubicBezTo>
                      <a:pt x="46666" y="32727"/>
                      <a:pt x="46666" y="32727"/>
                      <a:pt x="40000" y="32727"/>
                    </a:cubicBezTo>
                    <a:cubicBezTo>
                      <a:pt x="40000" y="32727"/>
                      <a:pt x="40000" y="32727"/>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33333" y="32727"/>
                      <a:pt x="33333" y="32727"/>
                      <a:pt x="33333" y="21818"/>
                    </a:cubicBezTo>
                    <a:cubicBezTo>
                      <a:pt x="33333" y="21818"/>
                      <a:pt x="33333" y="10909"/>
                      <a:pt x="33333" y="10909"/>
                    </a:cubicBezTo>
                    <a:cubicBezTo>
                      <a:pt x="33333" y="10909"/>
                      <a:pt x="26666" y="10909"/>
                      <a:pt x="26666" y="10909"/>
                    </a:cubicBezTo>
                    <a:cubicBezTo>
                      <a:pt x="26666" y="0"/>
                      <a:pt x="20000" y="0"/>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13333" y="10909"/>
                      <a:pt x="13333" y="10909"/>
                      <a:pt x="13333" y="10909"/>
                    </a:cubicBezTo>
                    <a:cubicBezTo>
                      <a:pt x="6666" y="21818"/>
                      <a:pt x="6666" y="21818"/>
                      <a:pt x="0" y="32727"/>
                    </a:cubicBezTo>
                    <a:cubicBezTo>
                      <a:pt x="0" y="32727"/>
                      <a:pt x="6666" y="43636"/>
                      <a:pt x="6666" y="43636"/>
                    </a:cubicBezTo>
                    <a:cubicBezTo>
                      <a:pt x="6666" y="43636"/>
                      <a:pt x="6666" y="43636"/>
                      <a:pt x="13333" y="32727"/>
                    </a:cubicBezTo>
                    <a:cubicBezTo>
                      <a:pt x="13333" y="32727"/>
                      <a:pt x="20000" y="32727"/>
                      <a:pt x="20000" y="43636"/>
                    </a:cubicBezTo>
                    <a:cubicBezTo>
                      <a:pt x="20000" y="43636"/>
                      <a:pt x="20000" y="43636"/>
                      <a:pt x="20000" y="43636"/>
                    </a:cubicBezTo>
                    <a:cubicBezTo>
                      <a:pt x="20000" y="43636"/>
                      <a:pt x="20000" y="54545"/>
                      <a:pt x="13333" y="54545"/>
                    </a:cubicBezTo>
                    <a:cubicBezTo>
                      <a:pt x="13333" y="54545"/>
                      <a:pt x="6666" y="54545"/>
                      <a:pt x="6666" y="54545"/>
                    </a:cubicBezTo>
                    <a:cubicBezTo>
                      <a:pt x="6666" y="54545"/>
                      <a:pt x="6666" y="54545"/>
                      <a:pt x="6666" y="65454"/>
                    </a:cubicBezTo>
                    <a:cubicBezTo>
                      <a:pt x="6666" y="65454"/>
                      <a:pt x="6666" y="65454"/>
                      <a:pt x="6666" y="65454"/>
                    </a:cubicBezTo>
                    <a:cubicBezTo>
                      <a:pt x="6666" y="65454"/>
                      <a:pt x="13333" y="65454"/>
                      <a:pt x="13333" y="65454"/>
                    </a:cubicBezTo>
                    <a:cubicBezTo>
                      <a:pt x="13333" y="65454"/>
                      <a:pt x="20000" y="65454"/>
                      <a:pt x="20000" y="76363"/>
                    </a:cubicBezTo>
                    <a:cubicBezTo>
                      <a:pt x="20000" y="76363"/>
                      <a:pt x="20000" y="76363"/>
                      <a:pt x="20000" y="87272"/>
                    </a:cubicBezTo>
                    <a:cubicBezTo>
                      <a:pt x="20000" y="87272"/>
                      <a:pt x="20000" y="87272"/>
                      <a:pt x="20000" y="87272"/>
                    </a:cubicBezTo>
                    <a:cubicBezTo>
                      <a:pt x="20000" y="87272"/>
                      <a:pt x="20000" y="87272"/>
                      <a:pt x="20000" y="87272"/>
                    </a:cubicBezTo>
                    <a:cubicBezTo>
                      <a:pt x="13333" y="87272"/>
                      <a:pt x="13333" y="87272"/>
                      <a:pt x="13333" y="98181"/>
                    </a:cubicBezTo>
                    <a:cubicBezTo>
                      <a:pt x="13333" y="98181"/>
                      <a:pt x="13333" y="109090"/>
                      <a:pt x="20000" y="109090"/>
                    </a:cubicBezTo>
                    <a:cubicBezTo>
                      <a:pt x="20000" y="109090"/>
                      <a:pt x="20000" y="109090"/>
                      <a:pt x="26666" y="109090"/>
                    </a:cubicBezTo>
                    <a:cubicBezTo>
                      <a:pt x="33333" y="109090"/>
                      <a:pt x="33333" y="109090"/>
                      <a:pt x="40000" y="109090"/>
                    </a:cubicBezTo>
                    <a:cubicBezTo>
                      <a:pt x="46666" y="120000"/>
                      <a:pt x="53333" y="120000"/>
                      <a:pt x="53333" y="120000"/>
                    </a:cubicBezTo>
                    <a:cubicBezTo>
                      <a:pt x="60000" y="120000"/>
                      <a:pt x="6000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9" name="Shape 1359"/>
              <p:cNvSpPr/>
              <p:nvPr/>
            </p:nvSpPr>
            <p:spPr>
              <a:xfrm>
                <a:off x="5637552" y="2056454"/>
                <a:ext cx="61912" cy="53974"/>
              </a:xfrm>
              <a:custGeom>
                <a:pathLst>
                  <a:path extrusionOk="0" h="120000" w="120000">
                    <a:moveTo>
                      <a:pt x="0" y="64000"/>
                    </a:moveTo>
                    <a:cubicBezTo>
                      <a:pt x="0" y="64000"/>
                      <a:pt x="0" y="64000"/>
                      <a:pt x="7058" y="72000"/>
                    </a:cubicBezTo>
                    <a:cubicBezTo>
                      <a:pt x="7058" y="72000"/>
                      <a:pt x="7058" y="64000"/>
                      <a:pt x="14117" y="72000"/>
                    </a:cubicBezTo>
                    <a:cubicBezTo>
                      <a:pt x="14117" y="72000"/>
                      <a:pt x="21176" y="72000"/>
                      <a:pt x="21176" y="72000"/>
                    </a:cubicBezTo>
                    <a:cubicBezTo>
                      <a:pt x="21176" y="72000"/>
                      <a:pt x="21176" y="72000"/>
                      <a:pt x="21176" y="72000"/>
                    </a:cubicBezTo>
                    <a:cubicBezTo>
                      <a:pt x="21176" y="72000"/>
                      <a:pt x="21176" y="80000"/>
                      <a:pt x="21176" y="80000"/>
                    </a:cubicBezTo>
                    <a:cubicBezTo>
                      <a:pt x="21176" y="80000"/>
                      <a:pt x="14117" y="80000"/>
                      <a:pt x="14117" y="80000"/>
                    </a:cubicBezTo>
                    <a:cubicBezTo>
                      <a:pt x="14117" y="80000"/>
                      <a:pt x="14117" y="80000"/>
                      <a:pt x="7058" y="80000"/>
                    </a:cubicBezTo>
                    <a:cubicBezTo>
                      <a:pt x="7058" y="80000"/>
                      <a:pt x="7058" y="88000"/>
                      <a:pt x="14117" y="88000"/>
                    </a:cubicBezTo>
                    <a:cubicBezTo>
                      <a:pt x="14117" y="88000"/>
                      <a:pt x="21176" y="96000"/>
                      <a:pt x="21176" y="96000"/>
                    </a:cubicBezTo>
                    <a:cubicBezTo>
                      <a:pt x="21176" y="96000"/>
                      <a:pt x="21176" y="104000"/>
                      <a:pt x="28235" y="96000"/>
                    </a:cubicBezTo>
                    <a:cubicBezTo>
                      <a:pt x="35294" y="96000"/>
                      <a:pt x="35294" y="88000"/>
                      <a:pt x="35294" y="80000"/>
                    </a:cubicBezTo>
                    <a:cubicBezTo>
                      <a:pt x="35294" y="80000"/>
                      <a:pt x="35294" y="80000"/>
                      <a:pt x="35294" y="80000"/>
                    </a:cubicBezTo>
                    <a:cubicBezTo>
                      <a:pt x="35294" y="72000"/>
                      <a:pt x="35294" y="72000"/>
                      <a:pt x="35294" y="72000"/>
                    </a:cubicBezTo>
                    <a:cubicBezTo>
                      <a:pt x="35294" y="72000"/>
                      <a:pt x="35294" y="72000"/>
                      <a:pt x="35294" y="72000"/>
                    </a:cubicBezTo>
                    <a:cubicBezTo>
                      <a:pt x="42352" y="80000"/>
                      <a:pt x="42352" y="80000"/>
                      <a:pt x="42352" y="88000"/>
                    </a:cubicBezTo>
                    <a:cubicBezTo>
                      <a:pt x="42352" y="88000"/>
                      <a:pt x="42352" y="96000"/>
                      <a:pt x="42352" y="96000"/>
                    </a:cubicBezTo>
                    <a:cubicBezTo>
                      <a:pt x="42352" y="104000"/>
                      <a:pt x="42352" y="104000"/>
                      <a:pt x="42352" y="104000"/>
                    </a:cubicBezTo>
                    <a:cubicBezTo>
                      <a:pt x="49411" y="104000"/>
                      <a:pt x="56470" y="104000"/>
                      <a:pt x="56470" y="112000"/>
                    </a:cubicBezTo>
                    <a:cubicBezTo>
                      <a:pt x="56470" y="112000"/>
                      <a:pt x="63529" y="120000"/>
                      <a:pt x="70588" y="120000"/>
                    </a:cubicBezTo>
                    <a:cubicBezTo>
                      <a:pt x="77647" y="120000"/>
                      <a:pt x="91764" y="120000"/>
                      <a:pt x="98823" y="120000"/>
                    </a:cubicBezTo>
                    <a:cubicBezTo>
                      <a:pt x="98823" y="120000"/>
                      <a:pt x="105882" y="120000"/>
                      <a:pt x="105882" y="120000"/>
                    </a:cubicBezTo>
                    <a:cubicBezTo>
                      <a:pt x="105882" y="120000"/>
                      <a:pt x="112941" y="120000"/>
                      <a:pt x="112941" y="112000"/>
                    </a:cubicBezTo>
                    <a:cubicBezTo>
                      <a:pt x="120000" y="112000"/>
                      <a:pt x="120000" y="104000"/>
                      <a:pt x="112941" y="104000"/>
                    </a:cubicBezTo>
                    <a:cubicBezTo>
                      <a:pt x="112941" y="104000"/>
                      <a:pt x="112941" y="104000"/>
                      <a:pt x="112941" y="104000"/>
                    </a:cubicBezTo>
                    <a:cubicBezTo>
                      <a:pt x="112941" y="104000"/>
                      <a:pt x="112941" y="96000"/>
                      <a:pt x="105882" y="96000"/>
                    </a:cubicBezTo>
                    <a:cubicBezTo>
                      <a:pt x="105882" y="96000"/>
                      <a:pt x="105882" y="96000"/>
                      <a:pt x="105882" y="88000"/>
                    </a:cubicBezTo>
                    <a:cubicBezTo>
                      <a:pt x="105882" y="88000"/>
                      <a:pt x="98823" y="80000"/>
                      <a:pt x="98823" y="72000"/>
                    </a:cubicBezTo>
                    <a:cubicBezTo>
                      <a:pt x="98823" y="64000"/>
                      <a:pt x="91764" y="64000"/>
                      <a:pt x="84705" y="56000"/>
                    </a:cubicBezTo>
                    <a:cubicBezTo>
                      <a:pt x="84705" y="56000"/>
                      <a:pt x="77647" y="56000"/>
                      <a:pt x="77647" y="56000"/>
                    </a:cubicBezTo>
                    <a:cubicBezTo>
                      <a:pt x="70588" y="56000"/>
                      <a:pt x="70588" y="56000"/>
                      <a:pt x="70588" y="56000"/>
                    </a:cubicBezTo>
                    <a:cubicBezTo>
                      <a:pt x="63529" y="48000"/>
                      <a:pt x="63529" y="56000"/>
                      <a:pt x="56470" y="56000"/>
                    </a:cubicBezTo>
                    <a:cubicBezTo>
                      <a:pt x="56470" y="56000"/>
                      <a:pt x="56470" y="56000"/>
                      <a:pt x="56470" y="56000"/>
                    </a:cubicBezTo>
                    <a:cubicBezTo>
                      <a:pt x="56470" y="56000"/>
                      <a:pt x="56470" y="56000"/>
                      <a:pt x="56470" y="56000"/>
                    </a:cubicBezTo>
                    <a:cubicBezTo>
                      <a:pt x="56470" y="56000"/>
                      <a:pt x="56470" y="56000"/>
                      <a:pt x="56470" y="56000"/>
                    </a:cubicBezTo>
                    <a:cubicBezTo>
                      <a:pt x="49411" y="64000"/>
                      <a:pt x="49411" y="64000"/>
                      <a:pt x="42352" y="64000"/>
                    </a:cubicBezTo>
                    <a:cubicBezTo>
                      <a:pt x="42352" y="64000"/>
                      <a:pt x="42352" y="64000"/>
                      <a:pt x="42352" y="64000"/>
                    </a:cubicBezTo>
                    <a:cubicBezTo>
                      <a:pt x="42352" y="64000"/>
                      <a:pt x="42352" y="64000"/>
                      <a:pt x="42352" y="64000"/>
                    </a:cubicBezTo>
                    <a:cubicBezTo>
                      <a:pt x="42352" y="64000"/>
                      <a:pt x="49411" y="56000"/>
                      <a:pt x="56470" y="56000"/>
                    </a:cubicBezTo>
                    <a:cubicBezTo>
                      <a:pt x="56470" y="56000"/>
                      <a:pt x="56470" y="56000"/>
                      <a:pt x="56470" y="56000"/>
                    </a:cubicBezTo>
                    <a:cubicBezTo>
                      <a:pt x="56470" y="56000"/>
                      <a:pt x="56470" y="56000"/>
                      <a:pt x="56470" y="56000"/>
                    </a:cubicBezTo>
                    <a:cubicBezTo>
                      <a:pt x="56470" y="48000"/>
                      <a:pt x="56470" y="48000"/>
                      <a:pt x="49411" y="40000"/>
                    </a:cubicBezTo>
                    <a:cubicBezTo>
                      <a:pt x="42352" y="40000"/>
                      <a:pt x="42352" y="32000"/>
                      <a:pt x="42352" y="24000"/>
                    </a:cubicBezTo>
                    <a:cubicBezTo>
                      <a:pt x="42352" y="24000"/>
                      <a:pt x="42352" y="24000"/>
                      <a:pt x="42352" y="24000"/>
                    </a:cubicBezTo>
                    <a:cubicBezTo>
                      <a:pt x="28235" y="24000"/>
                      <a:pt x="28235" y="16000"/>
                      <a:pt x="21176" y="8000"/>
                    </a:cubicBezTo>
                    <a:cubicBezTo>
                      <a:pt x="21176" y="8000"/>
                      <a:pt x="14117" y="8000"/>
                      <a:pt x="14117" y="8000"/>
                    </a:cubicBezTo>
                    <a:cubicBezTo>
                      <a:pt x="14117" y="0"/>
                      <a:pt x="7058" y="8000"/>
                      <a:pt x="7058" y="8000"/>
                    </a:cubicBezTo>
                    <a:cubicBezTo>
                      <a:pt x="7058" y="16000"/>
                      <a:pt x="7058" y="16000"/>
                      <a:pt x="0" y="24000"/>
                    </a:cubicBezTo>
                    <a:cubicBezTo>
                      <a:pt x="0" y="32000"/>
                      <a:pt x="0" y="40000"/>
                      <a:pt x="0" y="48000"/>
                    </a:cubicBezTo>
                    <a:cubicBezTo>
                      <a:pt x="0" y="48000"/>
                      <a:pt x="7058" y="56000"/>
                      <a:pt x="0" y="64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0" name="Shape 1360"/>
              <p:cNvSpPr/>
              <p:nvPr/>
            </p:nvSpPr>
            <p:spPr>
              <a:xfrm>
                <a:off x="6466210" y="3289917"/>
                <a:ext cx="39687" cy="85723"/>
              </a:xfrm>
              <a:custGeom>
                <a:pathLst>
                  <a:path extrusionOk="0" h="120000" w="120000">
                    <a:moveTo>
                      <a:pt x="120000" y="60000"/>
                    </a:moveTo>
                    <a:cubicBezTo>
                      <a:pt x="120000" y="55000"/>
                      <a:pt x="109090" y="55000"/>
                      <a:pt x="109090" y="60000"/>
                    </a:cubicBezTo>
                    <a:cubicBezTo>
                      <a:pt x="109090" y="60000"/>
                      <a:pt x="109090" y="60000"/>
                      <a:pt x="109090" y="60000"/>
                    </a:cubicBezTo>
                    <a:cubicBezTo>
                      <a:pt x="98181" y="60000"/>
                      <a:pt x="87272" y="60000"/>
                      <a:pt x="87272" y="60000"/>
                    </a:cubicBezTo>
                    <a:cubicBezTo>
                      <a:pt x="76363" y="55000"/>
                      <a:pt x="76363" y="55000"/>
                      <a:pt x="76363" y="50000"/>
                    </a:cubicBezTo>
                    <a:cubicBezTo>
                      <a:pt x="76363" y="50000"/>
                      <a:pt x="76363" y="45000"/>
                      <a:pt x="76363" y="45000"/>
                    </a:cubicBezTo>
                    <a:cubicBezTo>
                      <a:pt x="76363" y="45000"/>
                      <a:pt x="76363" y="40000"/>
                      <a:pt x="65454" y="40000"/>
                    </a:cubicBezTo>
                    <a:cubicBezTo>
                      <a:pt x="65454" y="40000"/>
                      <a:pt x="65454" y="40000"/>
                      <a:pt x="65454" y="40000"/>
                    </a:cubicBezTo>
                    <a:cubicBezTo>
                      <a:pt x="65454" y="40000"/>
                      <a:pt x="65454" y="40000"/>
                      <a:pt x="65454" y="40000"/>
                    </a:cubicBezTo>
                    <a:cubicBezTo>
                      <a:pt x="65454" y="40000"/>
                      <a:pt x="65454" y="40000"/>
                      <a:pt x="65454" y="40000"/>
                    </a:cubicBezTo>
                    <a:cubicBezTo>
                      <a:pt x="65454" y="45000"/>
                      <a:pt x="65454" y="45000"/>
                      <a:pt x="54545" y="45000"/>
                    </a:cubicBezTo>
                    <a:cubicBezTo>
                      <a:pt x="54545" y="45000"/>
                      <a:pt x="54545" y="45000"/>
                      <a:pt x="54545" y="40000"/>
                    </a:cubicBezTo>
                    <a:cubicBezTo>
                      <a:pt x="54545" y="35000"/>
                      <a:pt x="54545" y="30000"/>
                      <a:pt x="54545" y="25000"/>
                    </a:cubicBezTo>
                    <a:cubicBezTo>
                      <a:pt x="65454" y="20000"/>
                      <a:pt x="65454" y="20000"/>
                      <a:pt x="54545" y="15000"/>
                    </a:cubicBezTo>
                    <a:cubicBezTo>
                      <a:pt x="43636" y="10000"/>
                      <a:pt x="43636" y="5000"/>
                      <a:pt x="32727" y="5000"/>
                    </a:cubicBezTo>
                    <a:cubicBezTo>
                      <a:pt x="32727" y="5000"/>
                      <a:pt x="32727" y="5000"/>
                      <a:pt x="32727" y="0"/>
                    </a:cubicBezTo>
                    <a:cubicBezTo>
                      <a:pt x="32727" y="0"/>
                      <a:pt x="32727" y="0"/>
                      <a:pt x="32727" y="0"/>
                    </a:cubicBezTo>
                    <a:cubicBezTo>
                      <a:pt x="32727" y="0"/>
                      <a:pt x="32727" y="0"/>
                      <a:pt x="21818" y="0"/>
                    </a:cubicBezTo>
                    <a:cubicBezTo>
                      <a:pt x="21818" y="0"/>
                      <a:pt x="21818" y="0"/>
                      <a:pt x="21818" y="0"/>
                    </a:cubicBezTo>
                    <a:cubicBezTo>
                      <a:pt x="21818" y="5000"/>
                      <a:pt x="32727" y="10000"/>
                      <a:pt x="32727" y="10000"/>
                    </a:cubicBezTo>
                    <a:cubicBezTo>
                      <a:pt x="21818" y="15000"/>
                      <a:pt x="21818" y="15000"/>
                      <a:pt x="32727" y="20000"/>
                    </a:cubicBezTo>
                    <a:cubicBezTo>
                      <a:pt x="32727" y="20000"/>
                      <a:pt x="32727" y="25000"/>
                      <a:pt x="32727" y="30000"/>
                    </a:cubicBezTo>
                    <a:cubicBezTo>
                      <a:pt x="32727" y="35000"/>
                      <a:pt x="43636" y="35000"/>
                      <a:pt x="32727" y="40000"/>
                    </a:cubicBezTo>
                    <a:cubicBezTo>
                      <a:pt x="32727" y="40000"/>
                      <a:pt x="43636" y="40000"/>
                      <a:pt x="43636" y="45000"/>
                    </a:cubicBezTo>
                    <a:cubicBezTo>
                      <a:pt x="43636" y="45000"/>
                      <a:pt x="43636" y="45000"/>
                      <a:pt x="43636" y="50000"/>
                    </a:cubicBezTo>
                    <a:cubicBezTo>
                      <a:pt x="43636" y="50000"/>
                      <a:pt x="43636" y="55000"/>
                      <a:pt x="32727" y="60000"/>
                    </a:cubicBezTo>
                    <a:cubicBezTo>
                      <a:pt x="32727" y="65000"/>
                      <a:pt x="32727" y="65000"/>
                      <a:pt x="32727" y="70000"/>
                    </a:cubicBezTo>
                    <a:cubicBezTo>
                      <a:pt x="21818" y="75000"/>
                      <a:pt x="21818" y="75000"/>
                      <a:pt x="21818" y="75000"/>
                    </a:cubicBezTo>
                    <a:cubicBezTo>
                      <a:pt x="10909" y="75000"/>
                      <a:pt x="10909" y="75000"/>
                      <a:pt x="10909" y="75000"/>
                    </a:cubicBezTo>
                    <a:cubicBezTo>
                      <a:pt x="0" y="80000"/>
                      <a:pt x="0" y="85000"/>
                      <a:pt x="0" y="85000"/>
                    </a:cubicBezTo>
                    <a:cubicBezTo>
                      <a:pt x="10909" y="90000"/>
                      <a:pt x="10909" y="90000"/>
                      <a:pt x="10909" y="90000"/>
                    </a:cubicBezTo>
                    <a:cubicBezTo>
                      <a:pt x="21818" y="95000"/>
                      <a:pt x="21818" y="95000"/>
                      <a:pt x="21818" y="100000"/>
                    </a:cubicBezTo>
                    <a:cubicBezTo>
                      <a:pt x="21818" y="100000"/>
                      <a:pt x="21818" y="105000"/>
                      <a:pt x="10909" y="105000"/>
                    </a:cubicBezTo>
                    <a:cubicBezTo>
                      <a:pt x="10909" y="110000"/>
                      <a:pt x="0" y="110000"/>
                      <a:pt x="0" y="115000"/>
                    </a:cubicBezTo>
                    <a:cubicBezTo>
                      <a:pt x="0" y="115000"/>
                      <a:pt x="0" y="115000"/>
                      <a:pt x="0" y="115000"/>
                    </a:cubicBezTo>
                    <a:cubicBezTo>
                      <a:pt x="0" y="115000"/>
                      <a:pt x="10909" y="120000"/>
                      <a:pt x="10909" y="120000"/>
                    </a:cubicBezTo>
                    <a:cubicBezTo>
                      <a:pt x="10909" y="120000"/>
                      <a:pt x="10909" y="120000"/>
                      <a:pt x="10909" y="120000"/>
                    </a:cubicBezTo>
                    <a:cubicBezTo>
                      <a:pt x="21818" y="120000"/>
                      <a:pt x="32727" y="115000"/>
                      <a:pt x="32727" y="115000"/>
                    </a:cubicBezTo>
                    <a:cubicBezTo>
                      <a:pt x="43636" y="110000"/>
                      <a:pt x="54545" y="105000"/>
                      <a:pt x="54545" y="100000"/>
                    </a:cubicBezTo>
                    <a:cubicBezTo>
                      <a:pt x="65454" y="100000"/>
                      <a:pt x="76363" y="95000"/>
                      <a:pt x="76363" y="90000"/>
                    </a:cubicBezTo>
                    <a:cubicBezTo>
                      <a:pt x="76363" y="85000"/>
                      <a:pt x="76363" y="85000"/>
                      <a:pt x="87272" y="80000"/>
                    </a:cubicBezTo>
                    <a:cubicBezTo>
                      <a:pt x="87272" y="80000"/>
                      <a:pt x="87272" y="85000"/>
                      <a:pt x="87272" y="80000"/>
                    </a:cubicBezTo>
                    <a:cubicBezTo>
                      <a:pt x="98181" y="80000"/>
                      <a:pt x="98181" y="80000"/>
                      <a:pt x="98181" y="80000"/>
                    </a:cubicBezTo>
                    <a:cubicBezTo>
                      <a:pt x="98181" y="80000"/>
                      <a:pt x="109090" y="75000"/>
                      <a:pt x="109090" y="75000"/>
                    </a:cubicBezTo>
                    <a:cubicBezTo>
                      <a:pt x="109090" y="70000"/>
                      <a:pt x="120000" y="70000"/>
                      <a:pt x="120000" y="70000"/>
                    </a:cubicBezTo>
                    <a:cubicBezTo>
                      <a:pt x="120000" y="65000"/>
                      <a:pt x="120000" y="65000"/>
                      <a:pt x="120000" y="60000"/>
                    </a:cubicBezTo>
                    <a:cubicBezTo>
                      <a:pt x="120000" y="60000"/>
                      <a:pt x="120000" y="60000"/>
                      <a:pt x="12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1" name="Shape 1361"/>
              <p:cNvSpPr/>
              <p:nvPr/>
            </p:nvSpPr>
            <p:spPr>
              <a:xfrm>
                <a:off x="5928058" y="2088203"/>
                <a:ext cx="53974" cy="36512"/>
              </a:xfrm>
              <a:custGeom>
                <a:pathLst>
                  <a:path extrusionOk="0" h="120000" w="120000">
                    <a:moveTo>
                      <a:pt x="8000" y="60000"/>
                    </a:moveTo>
                    <a:cubicBezTo>
                      <a:pt x="16000" y="72000"/>
                      <a:pt x="16000" y="72000"/>
                      <a:pt x="16000" y="84000"/>
                    </a:cubicBezTo>
                    <a:cubicBezTo>
                      <a:pt x="16000" y="84000"/>
                      <a:pt x="24000" y="84000"/>
                      <a:pt x="24000" y="96000"/>
                    </a:cubicBezTo>
                    <a:cubicBezTo>
                      <a:pt x="24000" y="96000"/>
                      <a:pt x="32000" y="96000"/>
                      <a:pt x="32000" y="96000"/>
                    </a:cubicBezTo>
                    <a:cubicBezTo>
                      <a:pt x="40000" y="96000"/>
                      <a:pt x="40000" y="108000"/>
                      <a:pt x="48000" y="108000"/>
                    </a:cubicBezTo>
                    <a:cubicBezTo>
                      <a:pt x="48000" y="108000"/>
                      <a:pt x="48000" y="120000"/>
                      <a:pt x="56000" y="120000"/>
                    </a:cubicBezTo>
                    <a:cubicBezTo>
                      <a:pt x="56000" y="108000"/>
                      <a:pt x="64000" y="120000"/>
                      <a:pt x="64000" y="120000"/>
                    </a:cubicBezTo>
                    <a:cubicBezTo>
                      <a:pt x="64000" y="108000"/>
                      <a:pt x="72000" y="108000"/>
                      <a:pt x="72000" y="108000"/>
                    </a:cubicBezTo>
                    <a:cubicBezTo>
                      <a:pt x="72000" y="108000"/>
                      <a:pt x="72000" y="96000"/>
                      <a:pt x="72000" y="96000"/>
                    </a:cubicBezTo>
                    <a:cubicBezTo>
                      <a:pt x="80000" y="96000"/>
                      <a:pt x="80000" y="84000"/>
                      <a:pt x="80000" y="84000"/>
                    </a:cubicBezTo>
                    <a:cubicBezTo>
                      <a:pt x="88000" y="72000"/>
                      <a:pt x="88000" y="72000"/>
                      <a:pt x="96000" y="72000"/>
                    </a:cubicBezTo>
                    <a:cubicBezTo>
                      <a:pt x="96000" y="72000"/>
                      <a:pt x="104000" y="72000"/>
                      <a:pt x="104000" y="72000"/>
                    </a:cubicBezTo>
                    <a:cubicBezTo>
                      <a:pt x="104000" y="72000"/>
                      <a:pt x="104000" y="72000"/>
                      <a:pt x="104000" y="72000"/>
                    </a:cubicBezTo>
                    <a:cubicBezTo>
                      <a:pt x="104000" y="72000"/>
                      <a:pt x="104000" y="60000"/>
                      <a:pt x="104000" y="60000"/>
                    </a:cubicBezTo>
                    <a:cubicBezTo>
                      <a:pt x="104000" y="60000"/>
                      <a:pt x="112000" y="60000"/>
                      <a:pt x="112000" y="60000"/>
                    </a:cubicBezTo>
                    <a:cubicBezTo>
                      <a:pt x="112000" y="60000"/>
                      <a:pt x="112000" y="48000"/>
                      <a:pt x="112000" y="48000"/>
                    </a:cubicBezTo>
                    <a:cubicBezTo>
                      <a:pt x="112000" y="48000"/>
                      <a:pt x="112000" y="48000"/>
                      <a:pt x="112000" y="48000"/>
                    </a:cubicBezTo>
                    <a:cubicBezTo>
                      <a:pt x="120000" y="36000"/>
                      <a:pt x="120000" y="36000"/>
                      <a:pt x="112000" y="36000"/>
                    </a:cubicBezTo>
                    <a:cubicBezTo>
                      <a:pt x="112000" y="24000"/>
                      <a:pt x="112000" y="24000"/>
                      <a:pt x="112000" y="24000"/>
                    </a:cubicBezTo>
                    <a:cubicBezTo>
                      <a:pt x="112000" y="12000"/>
                      <a:pt x="112000" y="12000"/>
                      <a:pt x="104000" y="0"/>
                    </a:cubicBezTo>
                    <a:cubicBezTo>
                      <a:pt x="96000" y="0"/>
                      <a:pt x="88000" y="0"/>
                      <a:pt x="80000" y="0"/>
                    </a:cubicBezTo>
                    <a:cubicBezTo>
                      <a:pt x="80000" y="0"/>
                      <a:pt x="80000" y="0"/>
                      <a:pt x="80000" y="0"/>
                    </a:cubicBezTo>
                    <a:cubicBezTo>
                      <a:pt x="80000" y="0"/>
                      <a:pt x="72000" y="0"/>
                      <a:pt x="72000" y="0"/>
                    </a:cubicBezTo>
                    <a:cubicBezTo>
                      <a:pt x="72000" y="0"/>
                      <a:pt x="72000" y="0"/>
                      <a:pt x="72000" y="12000"/>
                    </a:cubicBezTo>
                    <a:cubicBezTo>
                      <a:pt x="80000" y="12000"/>
                      <a:pt x="80000" y="24000"/>
                      <a:pt x="80000" y="36000"/>
                    </a:cubicBezTo>
                    <a:cubicBezTo>
                      <a:pt x="80000" y="36000"/>
                      <a:pt x="80000" y="36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36000"/>
                      <a:pt x="80000" y="36000"/>
                      <a:pt x="80000" y="36000"/>
                    </a:cubicBezTo>
                    <a:cubicBezTo>
                      <a:pt x="72000" y="36000"/>
                      <a:pt x="72000" y="24000"/>
                      <a:pt x="72000" y="12000"/>
                    </a:cubicBezTo>
                    <a:cubicBezTo>
                      <a:pt x="72000" y="0"/>
                      <a:pt x="64000" y="0"/>
                      <a:pt x="64000" y="0"/>
                    </a:cubicBezTo>
                    <a:cubicBezTo>
                      <a:pt x="56000" y="0"/>
                      <a:pt x="56000" y="0"/>
                      <a:pt x="48000" y="0"/>
                    </a:cubicBezTo>
                    <a:cubicBezTo>
                      <a:pt x="48000" y="0"/>
                      <a:pt x="48000" y="0"/>
                      <a:pt x="48000" y="0"/>
                    </a:cubicBezTo>
                    <a:cubicBezTo>
                      <a:pt x="48000" y="0"/>
                      <a:pt x="40000" y="0"/>
                      <a:pt x="40000" y="12000"/>
                    </a:cubicBezTo>
                    <a:cubicBezTo>
                      <a:pt x="40000" y="12000"/>
                      <a:pt x="40000" y="24000"/>
                      <a:pt x="40000" y="24000"/>
                    </a:cubicBezTo>
                    <a:cubicBezTo>
                      <a:pt x="40000" y="24000"/>
                      <a:pt x="40000" y="24000"/>
                      <a:pt x="40000" y="24000"/>
                    </a:cubicBezTo>
                    <a:cubicBezTo>
                      <a:pt x="48000" y="24000"/>
                      <a:pt x="48000" y="24000"/>
                      <a:pt x="48000" y="24000"/>
                    </a:cubicBezTo>
                    <a:cubicBezTo>
                      <a:pt x="48000" y="24000"/>
                      <a:pt x="48000" y="24000"/>
                      <a:pt x="40000" y="24000"/>
                    </a:cubicBezTo>
                    <a:cubicBezTo>
                      <a:pt x="40000" y="24000"/>
                      <a:pt x="40000" y="24000"/>
                      <a:pt x="40000" y="24000"/>
                    </a:cubicBezTo>
                    <a:cubicBezTo>
                      <a:pt x="40000" y="24000"/>
                      <a:pt x="32000" y="24000"/>
                      <a:pt x="32000" y="12000"/>
                    </a:cubicBezTo>
                    <a:cubicBezTo>
                      <a:pt x="24000" y="12000"/>
                      <a:pt x="16000" y="12000"/>
                      <a:pt x="16000" y="0"/>
                    </a:cubicBezTo>
                    <a:cubicBezTo>
                      <a:pt x="8000" y="0"/>
                      <a:pt x="8000" y="0"/>
                      <a:pt x="8000" y="12000"/>
                    </a:cubicBezTo>
                    <a:cubicBezTo>
                      <a:pt x="8000" y="12000"/>
                      <a:pt x="8000" y="24000"/>
                      <a:pt x="0" y="36000"/>
                    </a:cubicBezTo>
                    <a:cubicBezTo>
                      <a:pt x="0" y="36000"/>
                      <a:pt x="0" y="36000"/>
                      <a:pt x="0" y="36000"/>
                    </a:cubicBezTo>
                    <a:cubicBezTo>
                      <a:pt x="8000" y="48000"/>
                      <a:pt x="8000" y="60000"/>
                      <a:pt x="8000" y="60000"/>
                    </a:cubicBezTo>
                    <a:close/>
                    <a:moveTo>
                      <a:pt x="80000" y="48000"/>
                    </a:moveTo>
                    <a:cubicBezTo>
                      <a:pt x="88000" y="48000"/>
                      <a:pt x="88000" y="48000"/>
                      <a:pt x="88000" y="48000"/>
                    </a:cubicBezTo>
                    <a:cubicBezTo>
                      <a:pt x="80000" y="48000"/>
                      <a:pt x="80000" y="48000"/>
                      <a:pt x="80000" y="48000"/>
                    </a:cubicBezTo>
                    <a:cubicBezTo>
                      <a:pt x="80000" y="48000"/>
                      <a:pt x="80000" y="48000"/>
                      <a:pt x="80000" y="48000"/>
                    </a:cubicBezTo>
                    <a:cubicBezTo>
                      <a:pt x="80000" y="48000"/>
                      <a:pt x="80000" y="48000"/>
                      <a:pt x="80000" y="48000"/>
                    </a:cubicBezTo>
                    <a:close/>
                    <a:moveTo>
                      <a:pt x="48000" y="36000"/>
                    </a:moveTo>
                    <a:cubicBezTo>
                      <a:pt x="48000" y="36000"/>
                      <a:pt x="48000" y="36000"/>
                      <a:pt x="48000" y="36000"/>
                    </a:cubicBezTo>
                    <a:cubicBezTo>
                      <a:pt x="48000" y="36000"/>
                      <a:pt x="48000" y="36000"/>
                      <a:pt x="48000" y="36000"/>
                    </a:cubicBezTo>
                    <a:cubicBezTo>
                      <a:pt x="48000" y="36000"/>
                      <a:pt x="48000" y="24000"/>
                      <a:pt x="48000" y="24000"/>
                    </a:cubicBezTo>
                    <a:cubicBezTo>
                      <a:pt x="48000" y="24000"/>
                      <a:pt x="48000" y="36000"/>
                      <a:pt x="48000" y="36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2" name="Shape 1362"/>
              <p:cNvSpPr/>
              <p:nvPr/>
            </p:nvSpPr>
            <p:spPr>
              <a:xfrm>
                <a:off x="4646972" y="2200914"/>
                <a:ext cx="39687" cy="50799"/>
              </a:xfrm>
              <a:custGeom>
                <a:pathLst>
                  <a:path extrusionOk="0" h="120000" w="120000">
                    <a:moveTo>
                      <a:pt x="120000" y="25714"/>
                    </a:moveTo>
                    <a:cubicBezTo>
                      <a:pt x="120000" y="25714"/>
                      <a:pt x="120000" y="17142"/>
                      <a:pt x="120000" y="17142"/>
                    </a:cubicBezTo>
                    <a:cubicBezTo>
                      <a:pt x="120000" y="17142"/>
                      <a:pt x="120000" y="17142"/>
                      <a:pt x="109090" y="17142"/>
                    </a:cubicBezTo>
                    <a:cubicBezTo>
                      <a:pt x="109090" y="8571"/>
                      <a:pt x="98181" y="8571"/>
                      <a:pt x="98181" y="8571"/>
                    </a:cubicBezTo>
                    <a:cubicBezTo>
                      <a:pt x="87272" y="8571"/>
                      <a:pt x="87272" y="8571"/>
                      <a:pt x="87272" y="8571"/>
                    </a:cubicBezTo>
                    <a:cubicBezTo>
                      <a:pt x="87272" y="8571"/>
                      <a:pt x="87272" y="8571"/>
                      <a:pt x="87272" y="8571"/>
                    </a:cubicBezTo>
                    <a:cubicBezTo>
                      <a:pt x="87272" y="8571"/>
                      <a:pt x="87272" y="8571"/>
                      <a:pt x="87272" y="8571"/>
                    </a:cubicBezTo>
                    <a:cubicBezTo>
                      <a:pt x="87272" y="8571"/>
                      <a:pt x="87272" y="8571"/>
                      <a:pt x="87272" y="8571"/>
                    </a:cubicBezTo>
                    <a:cubicBezTo>
                      <a:pt x="87272" y="8571"/>
                      <a:pt x="76363" y="8571"/>
                      <a:pt x="76363" y="8571"/>
                    </a:cubicBezTo>
                    <a:cubicBezTo>
                      <a:pt x="76363" y="0"/>
                      <a:pt x="76363" y="0"/>
                      <a:pt x="76363" y="0"/>
                    </a:cubicBezTo>
                    <a:cubicBezTo>
                      <a:pt x="65454" y="0"/>
                      <a:pt x="65454" y="0"/>
                      <a:pt x="54545" y="8571"/>
                    </a:cubicBezTo>
                    <a:cubicBezTo>
                      <a:pt x="54545" y="8571"/>
                      <a:pt x="54545" y="8571"/>
                      <a:pt x="54545" y="8571"/>
                    </a:cubicBezTo>
                    <a:cubicBezTo>
                      <a:pt x="54545" y="17142"/>
                      <a:pt x="43636" y="17142"/>
                      <a:pt x="43636" y="17142"/>
                    </a:cubicBezTo>
                    <a:cubicBezTo>
                      <a:pt x="32727" y="17142"/>
                      <a:pt x="32727" y="25714"/>
                      <a:pt x="43636" y="25714"/>
                    </a:cubicBezTo>
                    <a:cubicBezTo>
                      <a:pt x="43636" y="25714"/>
                      <a:pt x="43636" y="25714"/>
                      <a:pt x="43636" y="34285"/>
                    </a:cubicBezTo>
                    <a:cubicBezTo>
                      <a:pt x="43636" y="42857"/>
                      <a:pt x="43636" y="42857"/>
                      <a:pt x="43636" y="51428"/>
                    </a:cubicBezTo>
                    <a:cubicBezTo>
                      <a:pt x="32727" y="51428"/>
                      <a:pt x="32727" y="51428"/>
                      <a:pt x="32727" y="51428"/>
                    </a:cubicBezTo>
                    <a:cubicBezTo>
                      <a:pt x="32727" y="51428"/>
                      <a:pt x="21818" y="42857"/>
                      <a:pt x="21818" y="42857"/>
                    </a:cubicBezTo>
                    <a:cubicBezTo>
                      <a:pt x="21818" y="34285"/>
                      <a:pt x="21818" y="34285"/>
                      <a:pt x="10909" y="34285"/>
                    </a:cubicBezTo>
                    <a:cubicBezTo>
                      <a:pt x="0" y="34285"/>
                      <a:pt x="0" y="42857"/>
                      <a:pt x="0" y="51428"/>
                    </a:cubicBezTo>
                    <a:cubicBezTo>
                      <a:pt x="0" y="51428"/>
                      <a:pt x="0" y="59999"/>
                      <a:pt x="0" y="68571"/>
                    </a:cubicBezTo>
                    <a:cubicBezTo>
                      <a:pt x="0" y="68571"/>
                      <a:pt x="0" y="68571"/>
                      <a:pt x="0" y="68571"/>
                    </a:cubicBezTo>
                    <a:cubicBezTo>
                      <a:pt x="10909" y="68571"/>
                      <a:pt x="10909" y="77142"/>
                      <a:pt x="10909" y="77142"/>
                    </a:cubicBezTo>
                    <a:cubicBezTo>
                      <a:pt x="10909" y="85714"/>
                      <a:pt x="21818" y="94285"/>
                      <a:pt x="21818" y="111428"/>
                    </a:cubicBezTo>
                    <a:cubicBezTo>
                      <a:pt x="21818" y="111428"/>
                      <a:pt x="21818" y="119999"/>
                      <a:pt x="32727" y="119999"/>
                    </a:cubicBezTo>
                    <a:cubicBezTo>
                      <a:pt x="32727" y="119999"/>
                      <a:pt x="32727" y="119999"/>
                      <a:pt x="32727" y="119999"/>
                    </a:cubicBezTo>
                    <a:cubicBezTo>
                      <a:pt x="43636" y="119999"/>
                      <a:pt x="43636" y="111428"/>
                      <a:pt x="54545" y="111428"/>
                    </a:cubicBezTo>
                    <a:cubicBezTo>
                      <a:pt x="54545" y="111428"/>
                      <a:pt x="54545" y="111428"/>
                      <a:pt x="65454" y="111428"/>
                    </a:cubicBezTo>
                    <a:cubicBezTo>
                      <a:pt x="65454" y="111428"/>
                      <a:pt x="76363" y="102857"/>
                      <a:pt x="76363" y="102857"/>
                    </a:cubicBezTo>
                    <a:cubicBezTo>
                      <a:pt x="76363" y="102857"/>
                      <a:pt x="87272" y="102857"/>
                      <a:pt x="87272" y="102857"/>
                    </a:cubicBezTo>
                    <a:cubicBezTo>
                      <a:pt x="87272" y="94285"/>
                      <a:pt x="87272" y="85714"/>
                      <a:pt x="98181" y="77142"/>
                    </a:cubicBezTo>
                    <a:cubicBezTo>
                      <a:pt x="98181" y="77142"/>
                      <a:pt x="98181" y="68571"/>
                      <a:pt x="98181" y="68571"/>
                    </a:cubicBezTo>
                    <a:cubicBezTo>
                      <a:pt x="98181" y="59999"/>
                      <a:pt x="98181" y="59999"/>
                      <a:pt x="98181" y="59999"/>
                    </a:cubicBezTo>
                    <a:cubicBezTo>
                      <a:pt x="98181" y="51428"/>
                      <a:pt x="87272" y="51428"/>
                      <a:pt x="87272" y="51428"/>
                    </a:cubicBezTo>
                    <a:cubicBezTo>
                      <a:pt x="87272" y="42857"/>
                      <a:pt x="87272" y="42857"/>
                      <a:pt x="87272" y="42857"/>
                    </a:cubicBezTo>
                    <a:cubicBezTo>
                      <a:pt x="87272" y="42857"/>
                      <a:pt x="98181" y="42857"/>
                      <a:pt x="98181" y="42857"/>
                    </a:cubicBezTo>
                    <a:cubicBezTo>
                      <a:pt x="109090" y="42857"/>
                      <a:pt x="109090" y="34285"/>
                      <a:pt x="109090" y="34285"/>
                    </a:cubicBezTo>
                    <a:cubicBezTo>
                      <a:pt x="109090" y="25714"/>
                      <a:pt x="109090" y="25714"/>
                      <a:pt x="120000" y="25714"/>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3" name="Shape 1363"/>
              <p:cNvSpPr/>
              <p:nvPr/>
            </p:nvSpPr>
            <p:spPr>
              <a:xfrm>
                <a:off x="6109030" y="2964486"/>
                <a:ext cx="46037" cy="58737"/>
              </a:xfrm>
              <a:custGeom>
                <a:pathLst>
                  <a:path extrusionOk="0" h="120000" w="120000">
                    <a:moveTo>
                      <a:pt x="36923" y="22500"/>
                    </a:moveTo>
                    <a:cubicBezTo>
                      <a:pt x="55384" y="22500"/>
                      <a:pt x="73846" y="22500"/>
                      <a:pt x="83076" y="22500"/>
                    </a:cubicBezTo>
                    <a:cubicBezTo>
                      <a:pt x="101538" y="22500"/>
                      <a:pt x="110769" y="22500"/>
                      <a:pt x="120000" y="7500"/>
                    </a:cubicBezTo>
                    <a:cubicBezTo>
                      <a:pt x="120000" y="7500"/>
                      <a:pt x="120000" y="7500"/>
                      <a:pt x="120000" y="0"/>
                    </a:cubicBezTo>
                    <a:cubicBezTo>
                      <a:pt x="120000" y="0"/>
                      <a:pt x="120000" y="0"/>
                      <a:pt x="120000" y="0"/>
                    </a:cubicBezTo>
                    <a:cubicBezTo>
                      <a:pt x="110769" y="7500"/>
                      <a:pt x="110769" y="7500"/>
                      <a:pt x="110769" y="7500"/>
                    </a:cubicBezTo>
                    <a:cubicBezTo>
                      <a:pt x="101538" y="15000"/>
                      <a:pt x="101538" y="15000"/>
                      <a:pt x="92307" y="15000"/>
                    </a:cubicBezTo>
                    <a:cubicBezTo>
                      <a:pt x="83076" y="7500"/>
                      <a:pt x="73846" y="7500"/>
                      <a:pt x="64615" y="7500"/>
                    </a:cubicBezTo>
                    <a:cubicBezTo>
                      <a:pt x="55384" y="7500"/>
                      <a:pt x="55384" y="7500"/>
                      <a:pt x="46153" y="7500"/>
                    </a:cubicBezTo>
                    <a:cubicBezTo>
                      <a:pt x="36923" y="7500"/>
                      <a:pt x="36923" y="15000"/>
                      <a:pt x="27692" y="15000"/>
                    </a:cubicBezTo>
                    <a:cubicBezTo>
                      <a:pt x="27692" y="15000"/>
                      <a:pt x="27692" y="15000"/>
                      <a:pt x="27692" y="15000"/>
                    </a:cubicBezTo>
                    <a:cubicBezTo>
                      <a:pt x="18461" y="15000"/>
                      <a:pt x="18461" y="22500"/>
                      <a:pt x="18461" y="22500"/>
                    </a:cubicBezTo>
                    <a:cubicBezTo>
                      <a:pt x="18461" y="30000"/>
                      <a:pt x="18461" y="30000"/>
                      <a:pt x="18461" y="30000"/>
                    </a:cubicBezTo>
                    <a:cubicBezTo>
                      <a:pt x="18461" y="37500"/>
                      <a:pt x="18461" y="37500"/>
                      <a:pt x="9230" y="37500"/>
                    </a:cubicBezTo>
                    <a:cubicBezTo>
                      <a:pt x="9230" y="45000"/>
                      <a:pt x="9230" y="45000"/>
                      <a:pt x="9230" y="52500"/>
                    </a:cubicBezTo>
                    <a:cubicBezTo>
                      <a:pt x="9230" y="60000"/>
                      <a:pt x="9230" y="60000"/>
                      <a:pt x="0" y="67500"/>
                    </a:cubicBezTo>
                    <a:cubicBezTo>
                      <a:pt x="0" y="67500"/>
                      <a:pt x="0" y="67500"/>
                      <a:pt x="0" y="75000"/>
                    </a:cubicBezTo>
                    <a:cubicBezTo>
                      <a:pt x="0" y="75000"/>
                      <a:pt x="0" y="82500"/>
                      <a:pt x="0" y="82500"/>
                    </a:cubicBezTo>
                    <a:cubicBezTo>
                      <a:pt x="0" y="82500"/>
                      <a:pt x="9230" y="82500"/>
                      <a:pt x="9230" y="90000"/>
                    </a:cubicBezTo>
                    <a:cubicBezTo>
                      <a:pt x="9230" y="90000"/>
                      <a:pt x="9230" y="90000"/>
                      <a:pt x="9230" y="97500"/>
                    </a:cubicBezTo>
                    <a:cubicBezTo>
                      <a:pt x="9230" y="105000"/>
                      <a:pt x="9230" y="105000"/>
                      <a:pt x="9230" y="112500"/>
                    </a:cubicBezTo>
                    <a:cubicBezTo>
                      <a:pt x="9230" y="112500"/>
                      <a:pt x="9230" y="112500"/>
                      <a:pt x="9230" y="112500"/>
                    </a:cubicBezTo>
                    <a:cubicBezTo>
                      <a:pt x="18461" y="120000"/>
                      <a:pt x="18461" y="120000"/>
                      <a:pt x="27692" y="112500"/>
                    </a:cubicBezTo>
                    <a:cubicBezTo>
                      <a:pt x="27692" y="112500"/>
                      <a:pt x="27692" y="112500"/>
                      <a:pt x="27692" y="112500"/>
                    </a:cubicBezTo>
                    <a:cubicBezTo>
                      <a:pt x="27692" y="97500"/>
                      <a:pt x="27692" y="90000"/>
                      <a:pt x="36923" y="75000"/>
                    </a:cubicBezTo>
                    <a:cubicBezTo>
                      <a:pt x="36923" y="75000"/>
                      <a:pt x="36923" y="75000"/>
                      <a:pt x="36923" y="75000"/>
                    </a:cubicBezTo>
                    <a:cubicBezTo>
                      <a:pt x="36923" y="75000"/>
                      <a:pt x="36923" y="75000"/>
                      <a:pt x="36923" y="75000"/>
                    </a:cubicBezTo>
                    <a:cubicBezTo>
                      <a:pt x="36923" y="82500"/>
                      <a:pt x="36923" y="90000"/>
                      <a:pt x="46153" y="90000"/>
                    </a:cubicBezTo>
                    <a:cubicBezTo>
                      <a:pt x="46153" y="97500"/>
                      <a:pt x="46153" y="97500"/>
                      <a:pt x="46153" y="97500"/>
                    </a:cubicBezTo>
                    <a:cubicBezTo>
                      <a:pt x="55384" y="105000"/>
                      <a:pt x="55384" y="105000"/>
                      <a:pt x="55384"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12500"/>
                      <a:pt x="73846" y="112500"/>
                    </a:cubicBezTo>
                    <a:cubicBezTo>
                      <a:pt x="73846" y="112500"/>
                      <a:pt x="73846" y="112500"/>
                      <a:pt x="73846" y="112500"/>
                    </a:cubicBezTo>
                    <a:cubicBezTo>
                      <a:pt x="73846" y="112500"/>
                      <a:pt x="83076" y="112500"/>
                      <a:pt x="83076" y="112500"/>
                    </a:cubicBezTo>
                    <a:cubicBezTo>
                      <a:pt x="83076" y="105000"/>
                      <a:pt x="83076" y="105000"/>
                      <a:pt x="83076" y="97500"/>
                    </a:cubicBezTo>
                    <a:cubicBezTo>
                      <a:pt x="83076" y="97500"/>
                      <a:pt x="83076" y="90000"/>
                      <a:pt x="73846" y="90000"/>
                    </a:cubicBezTo>
                    <a:cubicBezTo>
                      <a:pt x="73846" y="90000"/>
                      <a:pt x="73846" y="90000"/>
                      <a:pt x="73846" y="90000"/>
                    </a:cubicBezTo>
                    <a:cubicBezTo>
                      <a:pt x="73846" y="82500"/>
                      <a:pt x="64615" y="82500"/>
                      <a:pt x="64615" y="82500"/>
                    </a:cubicBezTo>
                    <a:cubicBezTo>
                      <a:pt x="73846" y="75000"/>
                      <a:pt x="64615" y="75000"/>
                      <a:pt x="64615" y="75000"/>
                    </a:cubicBezTo>
                    <a:cubicBezTo>
                      <a:pt x="64615" y="67500"/>
                      <a:pt x="64615" y="67500"/>
                      <a:pt x="55384" y="60000"/>
                    </a:cubicBezTo>
                    <a:cubicBezTo>
                      <a:pt x="55384" y="60000"/>
                      <a:pt x="55384" y="60000"/>
                      <a:pt x="55384" y="60000"/>
                    </a:cubicBezTo>
                    <a:cubicBezTo>
                      <a:pt x="64615" y="60000"/>
                      <a:pt x="64615" y="52500"/>
                      <a:pt x="73846" y="52500"/>
                    </a:cubicBezTo>
                    <a:cubicBezTo>
                      <a:pt x="73846" y="52500"/>
                      <a:pt x="73846" y="52500"/>
                      <a:pt x="83076" y="52500"/>
                    </a:cubicBezTo>
                    <a:cubicBezTo>
                      <a:pt x="83076" y="52500"/>
                      <a:pt x="83076" y="52500"/>
                      <a:pt x="83076" y="52500"/>
                    </a:cubicBezTo>
                    <a:cubicBezTo>
                      <a:pt x="83076" y="52500"/>
                      <a:pt x="92307" y="52500"/>
                      <a:pt x="92307" y="52500"/>
                    </a:cubicBezTo>
                    <a:cubicBezTo>
                      <a:pt x="92307" y="45000"/>
                      <a:pt x="92307" y="45000"/>
                      <a:pt x="92307" y="37500"/>
                    </a:cubicBezTo>
                    <a:cubicBezTo>
                      <a:pt x="92307" y="37500"/>
                      <a:pt x="92307" y="37500"/>
                      <a:pt x="92307" y="37500"/>
                    </a:cubicBezTo>
                    <a:cubicBezTo>
                      <a:pt x="83076" y="37500"/>
                      <a:pt x="83076" y="37500"/>
                      <a:pt x="83076" y="37500"/>
                    </a:cubicBezTo>
                    <a:cubicBezTo>
                      <a:pt x="73846" y="37500"/>
                      <a:pt x="64615" y="37500"/>
                      <a:pt x="64615" y="37500"/>
                    </a:cubicBezTo>
                    <a:cubicBezTo>
                      <a:pt x="55384" y="37500"/>
                      <a:pt x="46153" y="45000"/>
                      <a:pt x="46153" y="45000"/>
                    </a:cubicBezTo>
                    <a:cubicBezTo>
                      <a:pt x="46153" y="45000"/>
                      <a:pt x="36923" y="45000"/>
                      <a:pt x="36923" y="45000"/>
                    </a:cubicBezTo>
                    <a:cubicBezTo>
                      <a:pt x="27692" y="45000"/>
                      <a:pt x="27692" y="37500"/>
                      <a:pt x="27692" y="37500"/>
                    </a:cubicBezTo>
                    <a:cubicBezTo>
                      <a:pt x="27692" y="30000"/>
                      <a:pt x="27692" y="22500"/>
                      <a:pt x="36923" y="22500"/>
                    </a:cubicBezTo>
                    <a:close/>
                    <a:moveTo>
                      <a:pt x="64615" y="97500"/>
                    </a:moveTo>
                    <a:cubicBezTo>
                      <a:pt x="64615" y="97500"/>
                      <a:pt x="73846" y="97500"/>
                      <a:pt x="73846" y="97500"/>
                    </a:cubicBezTo>
                    <a:cubicBezTo>
                      <a:pt x="73846" y="97500"/>
                      <a:pt x="73846" y="97500"/>
                      <a:pt x="73846" y="97500"/>
                    </a:cubicBezTo>
                    <a:cubicBezTo>
                      <a:pt x="73846" y="97500"/>
                      <a:pt x="73846" y="97500"/>
                      <a:pt x="73846" y="97500"/>
                    </a:cubicBezTo>
                    <a:cubicBezTo>
                      <a:pt x="73846" y="105000"/>
                      <a:pt x="73846" y="105000"/>
                      <a:pt x="73846" y="105000"/>
                    </a:cubicBezTo>
                    <a:cubicBezTo>
                      <a:pt x="73846" y="105000"/>
                      <a:pt x="73846" y="97500"/>
                      <a:pt x="73846" y="97500"/>
                    </a:cubicBezTo>
                    <a:cubicBezTo>
                      <a:pt x="73846" y="97500"/>
                      <a:pt x="73846" y="97500"/>
                      <a:pt x="73846" y="97500"/>
                    </a:cubicBezTo>
                    <a:cubicBezTo>
                      <a:pt x="64615" y="97500"/>
                      <a:pt x="64615" y="97500"/>
                      <a:pt x="64615" y="105000"/>
                    </a:cubicBezTo>
                    <a:cubicBezTo>
                      <a:pt x="64615" y="97500"/>
                      <a:pt x="64615" y="97500"/>
                      <a:pt x="64615" y="975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4" name="Shape 1364"/>
              <p:cNvSpPr/>
              <p:nvPr/>
            </p:nvSpPr>
            <p:spPr>
              <a:xfrm>
                <a:off x="4856518" y="2578732"/>
                <a:ext cx="0" cy="4763"/>
              </a:xfrm>
              <a:custGeom>
                <a:pathLst>
                  <a:path extrusionOk="0" h="120000" w="120000">
                    <a:moveTo>
                      <a:pt x="0" y="0"/>
                    </a:moveTo>
                    <a:cubicBezTo>
                      <a:pt x="0" y="120000"/>
                      <a:pt x="0" y="120000"/>
                      <a:pt x="0" y="120000"/>
                    </a:cubicBezTo>
                    <a:cubicBezTo>
                      <a:pt x="0" y="120000"/>
                      <a:pt x="0" y="120000"/>
                      <a:pt x="0" y="120000"/>
                    </a:cubicBezTo>
                    <a:cubicBezTo>
                      <a:pt x="0" y="120000"/>
                      <a:pt x="0" y="12000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5" name="Shape 1365"/>
              <p:cNvSpPr/>
              <p:nvPr/>
            </p:nvSpPr>
            <p:spPr>
              <a:xfrm>
                <a:off x="4813656" y="2543807"/>
                <a:ext cx="46037" cy="49212"/>
              </a:xfrm>
              <a:custGeom>
                <a:pathLst>
                  <a:path extrusionOk="0" h="120000" w="120000">
                    <a:moveTo>
                      <a:pt x="110769" y="59999"/>
                    </a:moveTo>
                    <a:cubicBezTo>
                      <a:pt x="110769" y="59999"/>
                      <a:pt x="110769" y="51428"/>
                      <a:pt x="101538" y="51428"/>
                    </a:cubicBezTo>
                    <a:cubicBezTo>
                      <a:pt x="101538" y="51428"/>
                      <a:pt x="101538" y="51428"/>
                      <a:pt x="101538" y="51428"/>
                    </a:cubicBezTo>
                    <a:cubicBezTo>
                      <a:pt x="101538" y="42857"/>
                      <a:pt x="101538" y="42857"/>
                      <a:pt x="92307" y="42857"/>
                    </a:cubicBezTo>
                    <a:cubicBezTo>
                      <a:pt x="92307" y="42857"/>
                      <a:pt x="92307" y="51428"/>
                      <a:pt x="92307" y="51428"/>
                    </a:cubicBezTo>
                    <a:cubicBezTo>
                      <a:pt x="83076" y="51428"/>
                      <a:pt x="83076" y="51428"/>
                      <a:pt x="73846" y="51428"/>
                    </a:cubicBezTo>
                    <a:cubicBezTo>
                      <a:pt x="73846" y="51428"/>
                      <a:pt x="64615" y="51428"/>
                      <a:pt x="73846" y="42857"/>
                    </a:cubicBezTo>
                    <a:cubicBezTo>
                      <a:pt x="73846" y="42857"/>
                      <a:pt x="73846" y="42857"/>
                      <a:pt x="73846" y="42857"/>
                    </a:cubicBezTo>
                    <a:cubicBezTo>
                      <a:pt x="73846" y="34285"/>
                      <a:pt x="64615" y="34285"/>
                      <a:pt x="64615" y="34285"/>
                    </a:cubicBezTo>
                    <a:cubicBezTo>
                      <a:pt x="64615" y="34285"/>
                      <a:pt x="64615"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64615" y="25714"/>
                      <a:pt x="64615" y="25714"/>
                      <a:pt x="73846" y="17142"/>
                    </a:cubicBezTo>
                    <a:cubicBezTo>
                      <a:pt x="73846" y="17142"/>
                      <a:pt x="73846" y="8571"/>
                      <a:pt x="83076" y="8571"/>
                    </a:cubicBezTo>
                    <a:cubicBezTo>
                      <a:pt x="83076" y="0"/>
                      <a:pt x="83076" y="0"/>
                      <a:pt x="83076" y="0"/>
                    </a:cubicBezTo>
                    <a:cubicBezTo>
                      <a:pt x="83076" y="0"/>
                      <a:pt x="73846" y="0"/>
                      <a:pt x="73846" y="0"/>
                    </a:cubicBezTo>
                    <a:cubicBezTo>
                      <a:pt x="64615" y="0"/>
                      <a:pt x="64615" y="8571"/>
                      <a:pt x="55384" y="8571"/>
                    </a:cubicBezTo>
                    <a:cubicBezTo>
                      <a:pt x="46153" y="25714"/>
                      <a:pt x="36923" y="34285"/>
                      <a:pt x="27692" y="51428"/>
                    </a:cubicBezTo>
                    <a:cubicBezTo>
                      <a:pt x="18461" y="59999"/>
                      <a:pt x="18461" y="59999"/>
                      <a:pt x="9230" y="68571"/>
                    </a:cubicBezTo>
                    <a:cubicBezTo>
                      <a:pt x="9230" y="68571"/>
                      <a:pt x="9230" y="68571"/>
                      <a:pt x="9230" y="68571"/>
                    </a:cubicBezTo>
                    <a:cubicBezTo>
                      <a:pt x="9230" y="68571"/>
                      <a:pt x="9230" y="77142"/>
                      <a:pt x="9230" y="77142"/>
                    </a:cubicBezTo>
                    <a:cubicBezTo>
                      <a:pt x="0" y="77142"/>
                      <a:pt x="0" y="85714"/>
                      <a:pt x="0" y="85714"/>
                    </a:cubicBezTo>
                    <a:cubicBezTo>
                      <a:pt x="0" y="85714"/>
                      <a:pt x="0" y="85714"/>
                      <a:pt x="0" y="85714"/>
                    </a:cubicBezTo>
                    <a:cubicBezTo>
                      <a:pt x="0" y="94285"/>
                      <a:pt x="9230" y="94285"/>
                      <a:pt x="9230" y="94285"/>
                    </a:cubicBezTo>
                    <a:cubicBezTo>
                      <a:pt x="18461" y="94285"/>
                      <a:pt x="27692" y="94285"/>
                      <a:pt x="27692" y="94285"/>
                    </a:cubicBezTo>
                    <a:cubicBezTo>
                      <a:pt x="36923" y="94285"/>
                      <a:pt x="46153" y="94285"/>
                      <a:pt x="46153" y="94285"/>
                    </a:cubicBezTo>
                    <a:cubicBezTo>
                      <a:pt x="55384" y="94285"/>
                      <a:pt x="64615" y="94285"/>
                      <a:pt x="64615" y="94285"/>
                    </a:cubicBezTo>
                    <a:cubicBezTo>
                      <a:pt x="64615" y="94285"/>
                      <a:pt x="64615" y="94285"/>
                      <a:pt x="64615" y="102857"/>
                    </a:cubicBezTo>
                    <a:cubicBezTo>
                      <a:pt x="64615" y="102857"/>
                      <a:pt x="64615" y="102857"/>
                      <a:pt x="55384" y="102857"/>
                    </a:cubicBezTo>
                    <a:cubicBezTo>
                      <a:pt x="55384" y="102857"/>
                      <a:pt x="55384" y="111428"/>
                      <a:pt x="55384" y="111428"/>
                    </a:cubicBezTo>
                    <a:cubicBezTo>
                      <a:pt x="64615" y="111428"/>
                      <a:pt x="64615" y="111428"/>
                      <a:pt x="64615" y="111428"/>
                    </a:cubicBezTo>
                    <a:cubicBezTo>
                      <a:pt x="64615" y="111428"/>
                      <a:pt x="73846" y="111428"/>
                      <a:pt x="73846" y="102857"/>
                    </a:cubicBezTo>
                    <a:cubicBezTo>
                      <a:pt x="73846" y="102857"/>
                      <a:pt x="83076" y="102857"/>
                      <a:pt x="83076" y="94285"/>
                    </a:cubicBezTo>
                    <a:cubicBezTo>
                      <a:pt x="83076" y="94285"/>
                      <a:pt x="92307" y="94285"/>
                      <a:pt x="92307" y="94285"/>
                    </a:cubicBezTo>
                    <a:cubicBezTo>
                      <a:pt x="92307" y="102857"/>
                      <a:pt x="83076" y="102857"/>
                      <a:pt x="83076" y="102857"/>
                    </a:cubicBezTo>
                    <a:cubicBezTo>
                      <a:pt x="83076" y="111428"/>
                      <a:pt x="83076" y="111428"/>
                      <a:pt x="92307" y="111428"/>
                    </a:cubicBezTo>
                    <a:cubicBezTo>
                      <a:pt x="92307" y="111428"/>
                      <a:pt x="92307" y="119999"/>
                      <a:pt x="101538" y="119999"/>
                    </a:cubicBezTo>
                    <a:cubicBezTo>
                      <a:pt x="101538" y="119999"/>
                      <a:pt x="110769" y="111428"/>
                      <a:pt x="110769" y="111428"/>
                    </a:cubicBezTo>
                    <a:cubicBezTo>
                      <a:pt x="110769" y="111428"/>
                      <a:pt x="110769" y="102857"/>
                      <a:pt x="120000" y="102857"/>
                    </a:cubicBezTo>
                    <a:cubicBezTo>
                      <a:pt x="120000" y="94285"/>
                      <a:pt x="120000"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85714"/>
                    </a:cubicBezTo>
                    <a:cubicBezTo>
                      <a:pt x="110769" y="85714"/>
                      <a:pt x="110769" y="85714"/>
                      <a:pt x="101538" y="85714"/>
                    </a:cubicBezTo>
                    <a:cubicBezTo>
                      <a:pt x="101538" y="85714"/>
                      <a:pt x="101538" y="85714"/>
                      <a:pt x="101538" y="85714"/>
                    </a:cubicBezTo>
                    <a:cubicBezTo>
                      <a:pt x="101538" y="85714"/>
                      <a:pt x="101538" y="77142"/>
                      <a:pt x="101538" y="77142"/>
                    </a:cubicBezTo>
                    <a:cubicBezTo>
                      <a:pt x="110769" y="77142"/>
                      <a:pt x="110769" y="77142"/>
                      <a:pt x="110769" y="77142"/>
                    </a:cubicBezTo>
                    <a:cubicBezTo>
                      <a:pt x="110769" y="68571"/>
                      <a:pt x="110769" y="68571"/>
                      <a:pt x="110769" y="68571"/>
                    </a:cubicBezTo>
                    <a:cubicBezTo>
                      <a:pt x="110769" y="68571"/>
                      <a:pt x="110769" y="68571"/>
                      <a:pt x="110769" y="68571"/>
                    </a:cubicBezTo>
                    <a:cubicBezTo>
                      <a:pt x="101538" y="68571"/>
                      <a:pt x="101538" y="68571"/>
                      <a:pt x="101538" y="68571"/>
                    </a:cubicBezTo>
                    <a:cubicBezTo>
                      <a:pt x="101538" y="68571"/>
                      <a:pt x="101538" y="68571"/>
                      <a:pt x="101538" y="59999"/>
                    </a:cubicBezTo>
                    <a:cubicBezTo>
                      <a:pt x="101538" y="59999"/>
                      <a:pt x="101538" y="59999"/>
                      <a:pt x="110769" y="59999"/>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6" name="Shape 1366"/>
              <p:cNvSpPr/>
              <p:nvPr/>
            </p:nvSpPr>
            <p:spPr>
              <a:xfrm>
                <a:off x="4578711" y="2104078"/>
                <a:ext cx="53974" cy="28575"/>
              </a:xfrm>
              <a:custGeom>
                <a:pathLst>
                  <a:path extrusionOk="0" h="120000" w="120000">
                    <a:moveTo>
                      <a:pt x="0" y="90000"/>
                    </a:moveTo>
                    <a:cubicBezTo>
                      <a:pt x="8000" y="105000"/>
                      <a:pt x="8000" y="105000"/>
                      <a:pt x="16000" y="105000"/>
                    </a:cubicBezTo>
                    <a:cubicBezTo>
                      <a:pt x="16000" y="105000"/>
                      <a:pt x="16000" y="120000"/>
                      <a:pt x="16000" y="120000"/>
                    </a:cubicBezTo>
                    <a:cubicBezTo>
                      <a:pt x="24000" y="120000"/>
                      <a:pt x="24000" y="120000"/>
                      <a:pt x="32000" y="120000"/>
                    </a:cubicBezTo>
                    <a:cubicBezTo>
                      <a:pt x="32000" y="120000"/>
                      <a:pt x="32000" y="105000"/>
                      <a:pt x="40000" y="105000"/>
                    </a:cubicBezTo>
                    <a:cubicBezTo>
                      <a:pt x="40000" y="105000"/>
                      <a:pt x="40000" y="105000"/>
                      <a:pt x="40000" y="105000"/>
                    </a:cubicBezTo>
                    <a:cubicBezTo>
                      <a:pt x="40000" y="105000"/>
                      <a:pt x="48000" y="105000"/>
                      <a:pt x="48000" y="105000"/>
                    </a:cubicBezTo>
                    <a:cubicBezTo>
                      <a:pt x="48000" y="105000"/>
                      <a:pt x="56000" y="90000"/>
                      <a:pt x="56000" y="75000"/>
                    </a:cubicBezTo>
                    <a:cubicBezTo>
                      <a:pt x="56000" y="75000"/>
                      <a:pt x="64000" y="60000"/>
                      <a:pt x="64000" y="60000"/>
                    </a:cubicBezTo>
                    <a:cubicBezTo>
                      <a:pt x="72000" y="60000"/>
                      <a:pt x="72000" y="60000"/>
                      <a:pt x="72000" y="60000"/>
                    </a:cubicBezTo>
                    <a:cubicBezTo>
                      <a:pt x="72000" y="60000"/>
                      <a:pt x="72000" y="60000"/>
                      <a:pt x="72000" y="75000"/>
                    </a:cubicBezTo>
                    <a:cubicBezTo>
                      <a:pt x="64000" y="75000"/>
                      <a:pt x="64000" y="90000"/>
                      <a:pt x="64000" y="90000"/>
                    </a:cubicBezTo>
                    <a:cubicBezTo>
                      <a:pt x="64000" y="105000"/>
                      <a:pt x="64000" y="105000"/>
                      <a:pt x="64000" y="105000"/>
                    </a:cubicBezTo>
                    <a:cubicBezTo>
                      <a:pt x="64000" y="105000"/>
                      <a:pt x="64000" y="120000"/>
                      <a:pt x="72000" y="105000"/>
                    </a:cubicBezTo>
                    <a:cubicBezTo>
                      <a:pt x="72000" y="105000"/>
                      <a:pt x="72000" y="105000"/>
                      <a:pt x="72000" y="105000"/>
                    </a:cubicBezTo>
                    <a:cubicBezTo>
                      <a:pt x="72000" y="90000"/>
                      <a:pt x="80000" y="90000"/>
                      <a:pt x="88000" y="90000"/>
                    </a:cubicBezTo>
                    <a:cubicBezTo>
                      <a:pt x="88000" y="90000"/>
                      <a:pt x="88000" y="90000"/>
                      <a:pt x="88000" y="90000"/>
                    </a:cubicBezTo>
                    <a:cubicBezTo>
                      <a:pt x="88000" y="90000"/>
                      <a:pt x="96000" y="90000"/>
                      <a:pt x="96000" y="75000"/>
                    </a:cubicBezTo>
                    <a:cubicBezTo>
                      <a:pt x="96000" y="75000"/>
                      <a:pt x="104000" y="60000"/>
                      <a:pt x="104000" y="45000"/>
                    </a:cubicBezTo>
                    <a:cubicBezTo>
                      <a:pt x="104000" y="45000"/>
                      <a:pt x="112000" y="45000"/>
                      <a:pt x="112000" y="30000"/>
                    </a:cubicBezTo>
                    <a:cubicBezTo>
                      <a:pt x="112000" y="30000"/>
                      <a:pt x="112000" y="30000"/>
                      <a:pt x="120000" y="30000"/>
                    </a:cubicBezTo>
                    <a:cubicBezTo>
                      <a:pt x="120000" y="30000"/>
                      <a:pt x="120000" y="30000"/>
                      <a:pt x="120000" y="30000"/>
                    </a:cubicBezTo>
                    <a:cubicBezTo>
                      <a:pt x="120000" y="15000"/>
                      <a:pt x="120000" y="15000"/>
                      <a:pt x="120000" y="15000"/>
                    </a:cubicBezTo>
                    <a:cubicBezTo>
                      <a:pt x="120000" y="0"/>
                      <a:pt x="120000" y="0"/>
                      <a:pt x="112000" y="0"/>
                    </a:cubicBezTo>
                    <a:cubicBezTo>
                      <a:pt x="112000" y="0"/>
                      <a:pt x="112000" y="0"/>
                      <a:pt x="112000" y="0"/>
                    </a:cubicBezTo>
                    <a:cubicBezTo>
                      <a:pt x="112000" y="0"/>
                      <a:pt x="104000" y="15000"/>
                      <a:pt x="104000" y="0"/>
                    </a:cubicBezTo>
                    <a:cubicBezTo>
                      <a:pt x="96000" y="0"/>
                      <a:pt x="96000" y="0"/>
                      <a:pt x="88000" y="0"/>
                    </a:cubicBezTo>
                    <a:cubicBezTo>
                      <a:pt x="80000" y="0"/>
                      <a:pt x="80000" y="0"/>
                      <a:pt x="72000" y="0"/>
                    </a:cubicBezTo>
                    <a:cubicBezTo>
                      <a:pt x="64000" y="15000"/>
                      <a:pt x="48000" y="30000"/>
                      <a:pt x="32000" y="45000"/>
                    </a:cubicBezTo>
                    <a:cubicBezTo>
                      <a:pt x="32000" y="45000"/>
                      <a:pt x="24000" y="45000"/>
                      <a:pt x="24000" y="45000"/>
                    </a:cubicBezTo>
                    <a:cubicBezTo>
                      <a:pt x="16000" y="60000"/>
                      <a:pt x="8000" y="60000"/>
                      <a:pt x="0" y="60000"/>
                    </a:cubicBezTo>
                    <a:cubicBezTo>
                      <a:pt x="0" y="75000"/>
                      <a:pt x="0" y="75000"/>
                      <a:pt x="0" y="90000"/>
                    </a:cubicBezTo>
                    <a:cubicBezTo>
                      <a:pt x="0" y="90000"/>
                      <a:pt x="0" y="90000"/>
                      <a:pt x="0" y="9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7" name="Shape 1367"/>
              <p:cNvSpPr/>
              <p:nvPr/>
            </p:nvSpPr>
            <p:spPr>
              <a:xfrm>
                <a:off x="5301009" y="2143765"/>
                <a:ext cx="44449" cy="28575"/>
              </a:xfrm>
              <a:custGeom>
                <a:pathLst>
                  <a:path extrusionOk="0" h="120000" w="120000">
                    <a:moveTo>
                      <a:pt x="0" y="60000"/>
                    </a:moveTo>
                    <a:cubicBezTo>
                      <a:pt x="0" y="75000"/>
                      <a:pt x="10000" y="75000"/>
                      <a:pt x="20000" y="75000"/>
                    </a:cubicBezTo>
                    <a:cubicBezTo>
                      <a:pt x="20000" y="75000"/>
                      <a:pt x="30000" y="75000"/>
                      <a:pt x="30000" y="75000"/>
                    </a:cubicBezTo>
                    <a:cubicBezTo>
                      <a:pt x="30000" y="75000"/>
                      <a:pt x="30000" y="75000"/>
                      <a:pt x="30000" y="75000"/>
                    </a:cubicBezTo>
                    <a:cubicBezTo>
                      <a:pt x="30000" y="75000"/>
                      <a:pt x="30000" y="75000"/>
                      <a:pt x="30000" y="75000"/>
                    </a:cubicBezTo>
                    <a:cubicBezTo>
                      <a:pt x="30000" y="75000"/>
                      <a:pt x="40000" y="75000"/>
                      <a:pt x="40000" y="75000"/>
                    </a:cubicBezTo>
                    <a:cubicBezTo>
                      <a:pt x="40000" y="75000"/>
                      <a:pt x="40000" y="75000"/>
                      <a:pt x="40000" y="75000"/>
                    </a:cubicBezTo>
                    <a:cubicBezTo>
                      <a:pt x="40000" y="75000"/>
                      <a:pt x="40000" y="75000"/>
                      <a:pt x="40000" y="75000"/>
                    </a:cubicBezTo>
                    <a:cubicBezTo>
                      <a:pt x="40000" y="75000"/>
                      <a:pt x="30000" y="75000"/>
                      <a:pt x="30000" y="75000"/>
                    </a:cubicBezTo>
                    <a:cubicBezTo>
                      <a:pt x="30000" y="75000"/>
                      <a:pt x="30000" y="75000"/>
                      <a:pt x="30000" y="75000"/>
                    </a:cubicBezTo>
                    <a:cubicBezTo>
                      <a:pt x="30000" y="75000"/>
                      <a:pt x="30000" y="75000"/>
                      <a:pt x="30000" y="75000"/>
                    </a:cubicBezTo>
                    <a:cubicBezTo>
                      <a:pt x="30000" y="75000"/>
                      <a:pt x="30000" y="75000"/>
                      <a:pt x="30000" y="90000"/>
                    </a:cubicBezTo>
                    <a:cubicBezTo>
                      <a:pt x="20000" y="90000"/>
                      <a:pt x="20000" y="90000"/>
                      <a:pt x="30000" y="90000"/>
                    </a:cubicBezTo>
                    <a:cubicBezTo>
                      <a:pt x="30000" y="105000"/>
                      <a:pt x="30000" y="105000"/>
                      <a:pt x="40000" y="105000"/>
                    </a:cubicBezTo>
                    <a:cubicBezTo>
                      <a:pt x="40000" y="105000"/>
                      <a:pt x="50000" y="105000"/>
                      <a:pt x="50000" y="105000"/>
                    </a:cubicBezTo>
                    <a:cubicBezTo>
                      <a:pt x="60000" y="105000"/>
                      <a:pt x="60000" y="105000"/>
                      <a:pt x="70000" y="120000"/>
                    </a:cubicBezTo>
                    <a:cubicBezTo>
                      <a:pt x="70000" y="120000"/>
                      <a:pt x="80000" y="120000"/>
                      <a:pt x="80000" y="120000"/>
                    </a:cubicBezTo>
                    <a:cubicBezTo>
                      <a:pt x="90000" y="120000"/>
                      <a:pt x="90000" y="105000"/>
                      <a:pt x="90000" y="105000"/>
                    </a:cubicBezTo>
                    <a:cubicBezTo>
                      <a:pt x="100000" y="105000"/>
                      <a:pt x="110000" y="105000"/>
                      <a:pt x="110000" y="90000"/>
                    </a:cubicBezTo>
                    <a:cubicBezTo>
                      <a:pt x="110000" y="90000"/>
                      <a:pt x="110000" y="75000"/>
                      <a:pt x="110000" y="75000"/>
                    </a:cubicBezTo>
                    <a:cubicBezTo>
                      <a:pt x="120000" y="60000"/>
                      <a:pt x="120000" y="45000"/>
                      <a:pt x="120000" y="30000"/>
                    </a:cubicBezTo>
                    <a:cubicBezTo>
                      <a:pt x="120000" y="30000"/>
                      <a:pt x="110000" y="30000"/>
                      <a:pt x="110000" y="30000"/>
                    </a:cubicBezTo>
                    <a:cubicBezTo>
                      <a:pt x="100000" y="30000"/>
                      <a:pt x="90000" y="15000"/>
                      <a:pt x="80000" y="15000"/>
                    </a:cubicBezTo>
                    <a:cubicBezTo>
                      <a:pt x="80000" y="15000"/>
                      <a:pt x="70000" y="15000"/>
                      <a:pt x="70000" y="15000"/>
                    </a:cubicBezTo>
                    <a:cubicBezTo>
                      <a:pt x="70000" y="15000"/>
                      <a:pt x="70000" y="15000"/>
                      <a:pt x="60000" y="15000"/>
                    </a:cubicBezTo>
                    <a:cubicBezTo>
                      <a:pt x="60000" y="15000"/>
                      <a:pt x="60000" y="15000"/>
                      <a:pt x="60000" y="0"/>
                    </a:cubicBezTo>
                    <a:cubicBezTo>
                      <a:pt x="60000" y="0"/>
                      <a:pt x="60000" y="0"/>
                      <a:pt x="60000" y="0"/>
                    </a:cubicBezTo>
                    <a:cubicBezTo>
                      <a:pt x="50000" y="0"/>
                      <a:pt x="50000" y="0"/>
                      <a:pt x="50000" y="15000"/>
                    </a:cubicBezTo>
                    <a:cubicBezTo>
                      <a:pt x="50000" y="15000"/>
                      <a:pt x="50000" y="15000"/>
                      <a:pt x="50000" y="15000"/>
                    </a:cubicBezTo>
                    <a:cubicBezTo>
                      <a:pt x="50000" y="30000"/>
                      <a:pt x="50000" y="30000"/>
                      <a:pt x="50000" y="30000"/>
                    </a:cubicBezTo>
                    <a:cubicBezTo>
                      <a:pt x="50000" y="30000"/>
                      <a:pt x="50000" y="30000"/>
                      <a:pt x="40000" y="30000"/>
                    </a:cubicBezTo>
                    <a:cubicBezTo>
                      <a:pt x="40000" y="30000"/>
                      <a:pt x="40000" y="30000"/>
                      <a:pt x="40000" y="30000"/>
                    </a:cubicBezTo>
                    <a:cubicBezTo>
                      <a:pt x="30000" y="30000"/>
                      <a:pt x="30000" y="15000"/>
                      <a:pt x="20000" y="15000"/>
                    </a:cubicBezTo>
                    <a:cubicBezTo>
                      <a:pt x="20000" y="15000"/>
                      <a:pt x="20000" y="0"/>
                      <a:pt x="20000" y="0"/>
                    </a:cubicBezTo>
                    <a:cubicBezTo>
                      <a:pt x="20000" y="0"/>
                      <a:pt x="10000" y="0"/>
                      <a:pt x="10000" y="15000"/>
                    </a:cubicBezTo>
                    <a:cubicBezTo>
                      <a:pt x="10000" y="15000"/>
                      <a:pt x="10000" y="15000"/>
                      <a:pt x="10000" y="15000"/>
                    </a:cubicBezTo>
                    <a:cubicBezTo>
                      <a:pt x="10000" y="15000"/>
                      <a:pt x="10000" y="30000"/>
                      <a:pt x="10000" y="30000"/>
                    </a:cubicBezTo>
                    <a:cubicBezTo>
                      <a:pt x="10000" y="30000"/>
                      <a:pt x="10000" y="30000"/>
                      <a:pt x="10000" y="30000"/>
                    </a:cubicBezTo>
                    <a:cubicBezTo>
                      <a:pt x="0" y="30000"/>
                      <a:pt x="0" y="15000"/>
                      <a:pt x="0" y="30000"/>
                    </a:cubicBezTo>
                    <a:cubicBezTo>
                      <a:pt x="0" y="30000"/>
                      <a:pt x="0" y="30000"/>
                      <a:pt x="0" y="45000"/>
                    </a:cubicBezTo>
                    <a:cubicBezTo>
                      <a:pt x="0" y="45000"/>
                      <a:pt x="0" y="45000"/>
                      <a:pt x="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8" name="Shape 1368"/>
              <p:cNvSpPr/>
              <p:nvPr/>
            </p:nvSpPr>
            <p:spPr>
              <a:xfrm>
                <a:off x="4675547" y="2143765"/>
                <a:ext cx="36512" cy="38099"/>
              </a:xfrm>
              <a:custGeom>
                <a:pathLst>
                  <a:path extrusionOk="0" h="120000" w="120000">
                    <a:moveTo>
                      <a:pt x="12000" y="0"/>
                    </a:moveTo>
                    <a:cubicBezTo>
                      <a:pt x="12000" y="0"/>
                      <a:pt x="0" y="10909"/>
                      <a:pt x="0" y="10909"/>
                    </a:cubicBezTo>
                    <a:cubicBezTo>
                      <a:pt x="0" y="10909"/>
                      <a:pt x="0" y="21818"/>
                      <a:pt x="0" y="32727"/>
                    </a:cubicBezTo>
                    <a:cubicBezTo>
                      <a:pt x="0" y="32727"/>
                      <a:pt x="0" y="32727"/>
                      <a:pt x="0" y="32727"/>
                    </a:cubicBezTo>
                    <a:cubicBezTo>
                      <a:pt x="0" y="43636"/>
                      <a:pt x="0" y="54545"/>
                      <a:pt x="0" y="54545"/>
                    </a:cubicBezTo>
                    <a:cubicBezTo>
                      <a:pt x="0" y="54545"/>
                      <a:pt x="0" y="65454"/>
                      <a:pt x="0" y="65454"/>
                    </a:cubicBezTo>
                    <a:cubicBezTo>
                      <a:pt x="0" y="65454"/>
                      <a:pt x="0" y="65454"/>
                      <a:pt x="0" y="65454"/>
                    </a:cubicBezTo>
                    <a:cubicBezTo>
                      <a:pt x="0" y="76363"/>
                      <a:pt x="12000" y="76363"/>
                      <a:pt x="12000" y="76363"/>
                    </a:cubicBezTo>
                    <a:cubicBezTo>
                      <a:pt x="24000" y="76363"/>
                      <a:pt x="36000" y="76363"/>
                      <a:pt x="48000" y="76363"/>
                    </a:cubicBezTo>
                    <a:cubicBezTo>
                      <a:pt x="48000" y="76363"/>
                      <a:pt x="48000" y="76363"/>
                      <a:pt x="48000" y="76363"/>
                    </a:cubicBezTo>
                    <a:cubicBezTo>
                      <a:pt x="48000" y="87272"/>
                      <a:pt x="48000" y="87272"/>
                      <a:pt x="48000" y="87272"/>
                    </a:cubicBezTo>
                    <a:cubicBezTo>
                      <a:pt x="36000" y="87272"/>
                      <a:pt x="36000" y="87272"/>
                      <a:pt x="36000" y="87272"/>
                    </a:cubicBezTo>
                    <a:cubicBezTo>
                      <a:pt x="24000" y="87272"/>
                      <a:pt x="24000" y="98181"/>
                      <a:pt x="24000" y="98181"/>
                    </a:cubicBezTo>
                    <a:cubicBezTo>
                      <a:pt x="24000" y="98181"/>
                      <a:pt x="24000" y="109090"/>
                      <a:pt x="24000" y="109090"/>
                    </a:cubicBezTo>
                    <a:cubicBezTo>
                      <a:pt x="24000" y="109090"/>
                      <a:pt x="24000" y="120000"/>
                      <a:pt x="24000" y="120000"/>
                    </a:cubicBezTo>
                    <a:cubicBezTo>
                      <a:pt x="36000" y="120000"/>
                      <a:pt x="36000" y="120000"/>
                      <a:pt x="48000" y="120000"/>
                    </a:cubicBezTo>
                    <a:cubicBezTo>
                      <a:pt x="60000" y="120000"/>
                      <a:pt x="72000" y="120000"/>
                      <a:pt x="72000" y="109090"/>
                    </a:cubicBezTo>
                    <a:cubicBezTo>
                      <a:pt x="72000" y="109090"/>
                      <a:pt x="72000" y="109090"/>
                      <a:pt x="72000" y="109090"/>
                    </a:cubicBezTo>
                    <a:cubicBezTo>
                      <a:pt x="72000" y="98181"/>
                      <a:pt x="84000" y="98181"/>
                      <a:pt x="84000" y="98181"/>
                    </a:cubicBezTo>
                    <a:cubicBezTo>
                      <a:pt x="84000" y="98181"/>
                      <a:pt x="96000" y="87272"/>
                      <a:pt x="96000" y="87272"/>
                    </a:cubicBezTo>
                    <a:cubicBezTo>
                      <a:pt x="96000" y="76363"/>
                      <a:pt x="96000" y="76363"/>
                      <a:pt x="108000" y="65454"/>
                    </a:cubicBezTo>
                    <a:cubicBezTo>
                      <a:pt x="108000" y="65454"/>
                      <a:pt x="108000" y="65454"/>
                      <a:pt x="108000" y="65454"/>
                    </a:cubicBezTo>
                    <a:cubicBezTo>
                      <a:pt x="108000" y="54545"/>
                      <a:pt x="120000" y="54545"/>
                      <a:pt x="120000" y="43636"/>
                    </a:cubicBezTo>
                    <a:cubicBezTo>
                      <a:pt x="120000" y="43636"/>
                      <a:pt x="120000" y="43636"/>
                      <a:pt x="120000" y="32727"/>
                    </a:cubicBezTo>
                    <a:cubicBezTo>
                      <a:pt x="120000" y="32727"/>
                      <a:pt x="120000" y="32727"/>
                      <a:pt x="120000" y="32727"/>
                    </a:cubicBezTo>
                    <a:cubicBezTo>
                      <a:pt x="120000" y="21818"/>
                      <a:pt x="108000" y="21818"/>
                      <a:pt x="108000" y="21818"/>
                    </a:cubicBezTo>
                    <a:cubicBezTo>
                      <a:pt x="96000" y="21818"/>
                      <a:pt x="96000" y="21818"/>
                      <a:pt x="96000" y="21818"/>
                    </a:cubicBezTo>
                    <a:cubicBezTo>
                      <a:pt x="84000" y="10909"/>
                      <a:pt x="72000" y="10909"/>
                      <a:pt x="72000" y="21818"/>
                    </a:cubicBezTo>
                    <a:cubicBezTo>
                      <a:pt x="60000" y="21818"/>
                      <a:pt x="60000" y="21818"/>
                      <a:pt x="60000" y="32727"/>
                    </a:cubicBezTo>
                    <a:cubicBezTo>
                      <a:pt x="60000" y="43636"/>
                      <a:pt x="60000" y="43636"/>
                      <a:pt x="60000" y="54545"/>
                    </a:cubicBezTo>
                    <a:cubicBezTo>
                      <a:pt x="60000" y="54545"/>
                      <a:pt x="60000" y="54545"/>
                      <a:pt x="60000" y="54545"/>
                    </a:cubicBezTo>
                    <a:cubicBezTo>
                      <a:pt x="60000" y="54545"/>
                      <a:pt x="60000" y="54545"/>
                      <a:pt x="60000" y="54545"/>
                    </a:cubicBezTo>
                    <a:cubicBezTo>
                      <a:pt x="60000" y="43636"/>
                      <a:pt x="48000" y="32727"/>
                      <a:pt x="48000" y="32727"/>
                    </a:cubicBezTo>
                    <a:cubicBezTo>
                      <a:pt x="48000" y="32727"/>
                      <a:pt x="48000" y="32727"/>
                      <a:pt x="48000" y="32727"/>
                    </a:cubicBezTo>
                    <a:cubicBezTo>
                      <a:pt x="48000" y="32727"/>
                      <a:pt x="36000" y="32727"/>
                      <a:pt x="36000" y="32727"/>
                    </a:cubicBezTo>
                    <a:cubicBezTo>
                      <a:pt x="36000" y="43636"/>
                      <a:pt x="36000" y="43636"/>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43636"/>
                      <a:pt x="24000" y="43636"/>
                    </a:cubicBezTo>
                    <a:cubicBezTo>
                      <a:pt x="24000" y="43636"/>
                      <a:pt x="24000" y="32727"/>
                      <a:pt x="24000" y="32727"/>
                    </a:cubicBezTo>
                    <a:cubicBezTo>
                      <a:pt x="24000" y="21818"/>
                      <a:pt x="24000" y="21818"/>
                      <a:pt x="24000" y="10909"/>
                    </a:cubicBezTo>
                    <a:cubicBezTo>
                      <a:pt x="24000" y="10909"/>
                      <a:pt x="24000" y="10909"/>
                      <a:pt x="24000" y="10909"/>
                    </a:cubicBezTo>
                    <a:cubicBezTo>
                      <a:pt x="24000" y="0"/>
                      <a:pt x="24000" y="0"/>
                      <a:pt x="24000" y="0"/>
                    </a:cubicBezTo>
                    <a:cubicBezTo>
                      <a:pt x="12000" y="0"/>
                      <a:pt x="12000" y="0"/>
                      <a:pt x="12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9" name="Shape 1369"/>
              <p:cNvSpPr/>
              <p:nvPr/>
            </p:nvSpPr>
            <p:spPr>
              <a:xfrm>
                <a:off x="5150199" y="2513645"/>
                <a:ext cx="31749" cy="39687"/>
              </a:xfrm>
              <a:custGeom>
                <a:pathLst>
                  <a:path extrusionOk="0" h="120000" w="120000">
                    <a:moveTo>
                      <a:pt x="53333" y="10909"/>
                    </a:moveTo>
                    <a:cubicBezTo>
                      <a:pt x="53333" y="10909"/>
                      <a:pt x="53333" y="21818"/>
                      <a:pt x="40000" y="21818"/>
                    </a:cubicBezTo>
                    <a:cubicBezTo>
                      <a:pt x="40000" y="21818"/>
                      <a:pt x="40000" y="21818"/>
                      <a:pt x="40000" y="21818"/>
                    </a:cubicBezTo>
                    <a:cubicBezTo>
                      <a:pt x="40000" y="32727"/>
                      <a:pt x="26666" y="32727"/>
                      <a:pt x="26666" y="32727"/>
                    </a:cubicBezTo>
                    <a:cubicBezTo>
                      <a:pt x="13333" y="32727"/>
                      <a:pt x="13333" y="32727"/>
                      <a:pt x="13333" y="32727"/>
                    </a:cubicBezTo>
                    <a:cubicBezTo>
                      <a:pt x="13333" y="32727"/>
                      <a:pt x="13333" y="43636"/>
                      <a:pt x="13333" y="43636"/>
                    </a:cubicBezTo>
                    <a:cubicBezTo>
                      <a:pt x="13333" y="54545"/>
                      <a:pt x="13333" y="54545"/>
                      <a:pt x="13333" y="65454"/>
                    </a:cubicBezTo>
                    <a:cubicBezTo>
                      <a:pt x="26666" y="65454"/>
                      <a:pt x="26666" y="65454"/>
                      <a:pt x="13333" y="76363"/>
                    </a:cubicBezTo>
                    <a:cubicBezTo>
                      <a:pt x="13333" y="76363"/>
                      <a:pt x="13333" y="87272"/>
                      <a:pt x="13333" y="87272"/>
                    </a:cubicBezTo>
                    <a:cubicBezTo>
                      <a:pt x="13333" y="87272"/>
                      <a:pt x="0" y="87272"/>
                      <a:pt x="0" y="98181"/>
                    </a:cubicBezTo>
                    <a:cubicBezTo>
                      <a:pt x="0" y="98181"/>
                      <a:pt x="0" y="109090"/>
                      <a:pt x="13333" y="109090"/>
                    </a:cubicBezTo>
                    <a:cubicBezTo>
                      <a:pt x="13333" y="120000"/>
                      <a:pt x="26666" y="120000"/>
                      <a:pt x="40000" y="120000"/>
                    </a:cubicBezTo>
                    <a:cubicBezTo>
                      <a:pt x="40000" y="109090"/>
                      <a:pt x="53333" y="109090"/>
                      <a:pt x="53333" y="109090"/>
                    </a:cubicBezTo>
                    <a:cubicBezTo>
                      <a:pt x="66666" y="98181"/>
                      <a:pt x="80000" y="98181"/>
                      <a:pt x="93333" y="98181"/>
                    </a:cubicBezTo>
                    <a:cubicBezTo>
                      <a:pt x="93333" y="98181"/>
                      <a:pt x="93333" y="98181"/>
                      <a:pt x="93333" y="87272"/>
                    </a:cubicBezTo>
                    <a:cubicBezTo>
                      <a:pt x="106666" y="87272"/>
                      <a:pt x="106666" y="76363"/>
                      <a:pt x="106666" y="54545"/>
                    </a:cubicBezTo>
                    <a:cubicBezTo>
                      <a:pt x="106666" y="54545"/>
                      <a:pt x="106666" y="54545"/>
                      <a:pt x="106666" y="54545"/>
                    </a:cubicBezTo>
                    <a:cubicBezTo>
                      <a:pt x="106666" y="43636"/>
                      <a:pt x="106666" y="43636"/>
                      <a:pt x="106666" y="43636"/>
                    </a:cubicBezTo>
                    <a:cubicBezTo>
                      <a:pt x="106666" y="43636"/>
                      <a:pt x="106666" y="43636"/>
                      <a:pt x="120000" y="32727"/>
                    </a:cubicBezTo>
                    <a:cubicBezTo>
                      <a:pt x="120000" y="32727"/>
                      <a:pt x="120000" y="21818"/>
                      <a:pt x="120000" y="21818"/>
                    </a:cubicBezTo>
                    <a:cubicBezTo>
                      <a:pt x="120000" y="10909"/>
                      <a:pt x="106666" y="10909"/>
                      <a:pt x="106666" y="10909"/>
                    </a:cubicBezTo>
                    <a:cubicBezTo>
                      <a:pt x="106666" y="10909"/>
                      <a:pt x="106666" y="0"/>
                      <a:pt x="106666" y="0"/>
                    </a:cubicBezTo>
                    <a:cubicBezTo>
                      <a:pt x="93333" y="0"/>
                      <a:pt x="80000" y="0"/>
                      <a:pt x="80000" y="0"/>
                    </a:cubicBezTo>
                    <a:cubicBezTo>
                      <a:pt x="80000" y="0"/>
                      <a:pt x="66666" y="0"/>
                      <a:pt x="66666" y="0"/>
                    </a:cubicBezTo>
                    <a:cubicBezTo>
                      <a:pt x="66666" y="0"/>
                      <a:pt x="53333" y="0"/>
                      <a:pt x="53333" y="10909"/>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0" name="Shape 1370"/>
              <p:cNvSpPr/>
              <p:nvPr/>
            </p:nvSpPr>
            <p:spPr>
              <a:xfrm>
                <a:off x="6209041" y="2558094"/>
                <a:ext cx="39687" cy="46037"/>
              </a:xfrm>
              <a:custGeom>
                <a:pathLst>
                  <a:path extrusionOk="0" h="120000" w="120000">
                    <a:moveTo>
                      <a:pt x="0" y="92307"/>
                    </a:moveTo>
                    <a:cubicBezTo>
                      <a:pt x="0" y="92307"/>
                      <a:pt x="10909" y="101538"/>
                      <a:pt x="10909" y="101538"/>
                    </a:cubicBezTo>
                    <a:cubicBezTo>
                      <a:pt x="10909" y="110769"/>
                      <a:pt x="10909" y="110769"/>
                      <a:pt x="10909" y="120000"/>
                    </a:cubicBezTo>
                    <a:cubicBezTo>
                      <a:pt x="21818" y="120000"/>
                      <a:pt x="21818" y="120000"/>
                      <a:pt x="21818" y="120000"/>
                    </a:cubicBezTo>
                    <a:cubicBezTo>
                      <a:pt x="21818" y="120000"/>
                      <a:pt x="32727" y="110769"/>
                      <a:pt x="32727" y="110769"/>
                    </a:cubicBezTo>
                    <a:cubicBezTo>
                      <a:pt x="43636" y="110769"/>
                      <a:pt x="43636" y="101538"/>
                      <a:pt x="32727" y="101538"/>
                    </a:cubicBezTo>
                    <a:cubicBezTo>
                      <a:pt x="32727" y="101538"/>
                      <a:pt x="21818" y="92307"/>
                      <a:pt x="21818" y="92307"/>
                    </a:cubicBezTo>
                    <a:cubicBezTo>
                      <a:pt x="21818" y="92307"/>
                      <a:pt x="21818" y="92307"/>
                      <a:pt x="21818" y="92307"/>
                    </a:cubicBezTo>
                    <a:cubicBezTo>
                      <a:pt x="21818" y="92307"/>
                      <a:pt x="21818" y="92307"/>
                      <a:pt x="32727" y="92307"/>
                    </a:cubicBezTo>
                    <a:cubicBezTo>
                      <a:pt x="43636" y="83076"/>
                      <a:pt x="54545" y="83076"/>
                      <a:pt x="54545" y="92307"/>
                    </a:cubicBezTo>
                    <a:cubicBezTo>
                      <a:pt x="65454" y="92307"/>
                      <a:pt x="65454" y="92307"/>
                      <a:pt x="76363" y="92307"/>
                    </a:cubicBezTo>
                    <a:cubicBezTo>
                      <a:pt x="76363" y="92307"/>
                      <a:pt x="76363" y="92307"/>
                      <a:pt x="76363" y="92307"/>
                    </a:cubicBezTo>
                    <a:cubicBezTo>
                      <a:pt x="76363" y="92307"/>
                      <a:pt x="87272" y="83076"/>
                      <a:pt x="87272" y="83076"/>
                    </a:cubicBezTo>
                    <a:cubicBezTo>
                      <a:pt x="87272" y="73846"/>
                      <a:pt x="87272" y="73846"/>
                      <a:pt x="98181" y="73846"/>
                    </a:cubicBezTo>
                    <a:cubicBezTo>
                      <a:pt x="98181" y="64615"/>
                      <a:pt x="109090" y="64615"/>
                      <a:pt x="109090" y="64615"/>
                    </a:cubicBezTo>
                    <a:cubicBezTo>
                      <a:pt x="120000" y="64615"/>
                      <a:pt x="120000" y="55384"/>
                      <a:pt x="120000" y="55384"/>
                    </a:cubicBezTo>
                    <a:cubicBezTo>
                      <a:pt x="109090" y="46153"/>
                      <a:pt x="109090" y="46153"/>
                      <a:pt x="109090" y="46153"/>
                    </a:cubicBezTo>
                    <a:cubicBezTo>
                      <a:pt x="109090" y="36923"/>
                      <a:pt x="109090" y="36923"/>
                      <a:pt x="98181" y="36923"/>
                    </a:cubicBezTo>
                    <a:cubicBezTo>
                      <a:pt x="98181" y="27692"/>
                      <a:pt x="98181" y="27692"/>
                      <a:pt x="98181" y="36923"/>
                    </a:cubicBezTo>
                    <a:cubicBezTo>
                      <a:pt x="87272" y="36923"/>
                      <a:pt x="76363" y="36923"/>
                      <a:pt x="76363" y="36923"/>
                    </a:cubicBezTo>
                    <a:cubicBezTo>
                      <a:pt x="65454" y="27692"/>
                      <a:pt x="54545" y="18461"/>
                      <a:pt x="43636" y="18461"/>
                    </a:cubicBezTo>
                    <a:cubicBezTo>
                      <a:pt x="32727" y="9230"/>
                      <a:pt x="32727" y="0"/>
                      <a:pt x="21818" y="0"/>
                    </a:cubicBezTo>
                    <a:cubicBezTo>
                      <a:pt x="21818" y="0"/>
                      <a:pt x="10909" y="0"/>
                      <a:pt x="10909" y="0"/>
                    </a:cubicBezTo>
                    <a:cubicBezTo>
                      <a:pt x="10909" y="0"/>
                      <a:pt x="10909" y="9230"/>
                      <a:pt x="10909" y="9230"/>
                    </a:cubicBezTo>
                    <a:cubicBezTo>
                      <a:pt x="10909" y="9230"/>
                      <a:pt x="10909" y="18461"/>
                      <a:pt x="10909" y="18461"/>
                    </a:cubicBezTo>
                    <a:cubicBezTo>
                      <a:pt x="21818" y="18461"/>
                      <a:pt x="21818" y="27692"/>
                      <a:pt x="21818" y="27692"/>
                    </a:cubicBezTo>
                    <a:cubicBezTo>
                      <a:pt x="21818" y="36923"/>
                      <a:pt x="21818" y="55384"/>
                      <a:pt x="21818" y="64615"/>
                    </a:cubicBezTo>
                    <a:cubicBezTo>
                      <a:pt x="21818" y="64615"/>
                      <a:pt x="21818" y="64615"/>
                      <a:pt x="21818" y="64615"/>
                    </a:cubicBezTo>
                    <a:cubicBezTo>
                      <a:pt x="10909" y="64615"/>
                      <a:pt x="10909" y="64615"/>
                      <a:pt x="10909" y="64615"/>
                    </a:cubicBezTo>
                    <a:cubicBezTo>
                      <a:pt x="10909" y="64615"/>
                      <a:pt x="10909" y="64615"/>
                      <a:pt x="10909" y="73846"/>
                    </a:cubicBezTo>
                    <a:cubicBezTo>
                      <a:pt x="10909" y="73846"/>
                      <a:pt x="10909" y="73846"/>
                      <a:pt x="10909" y="73846"/>
                    </a:cubicBezTo>
                    <a:cubicBezTo>
                      <a:pt x="0" y="83076"/>
                      <a:pt x="0" y="83076"/>
                      <a:pt x="0" y="92307"/>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1" name="Shape 1371"/>
              <p:cNvSpPr/>
              <p:nvPr/>
            </p:nvSpPr>
            <p:spPr>
              <a:xfrm>
                <a:off x="4700946" y="2085028"/>
                <a:ext cx="33338" cy="42862"/>
              </a:xfrm>
              <a:custGeom>
                <a:pathLst>
                  <a:path extrusionOk="0" h="120000" w="120000">
                    <a:moveTo>
                      <a:pt x="13333" y="70000"/>
                    </a:moveTo>
                    <a:cubicBezTo>
                      <a:pt x="13333" y="70000"/>
                      <a:pt x="26666" y="70000"/>
                      <a:pt x="26666" y="70000"/>
                    </a:cubicBezTo>
                    <a:cubicBezTo>
                      <a:pt x="26666" y="70000"/>
                      <a:pt x="26666" y="70000"/>
                      <a:pt x="26666" y="70000"/>
                    </a:cubicBezTo>
                    <a:cubicBezTo>
                      <a:pt x="26666" y="70000"/>
                      <a:pt x="26666" y="70000"/>
                      <a:pt x="26666" y="70000"/>
                    </a:cubicBezTo>
                    <a:cubicBezTo>
                      <a:pt x="40000" y="70000"/>
                      <a:pt x="40000" y="80000"/>
                      <a:pt x="40000" y="80000"/>
                    </a:cubicBezTo>
                    <a:cubicBezTo>
                      <a:pt x="53333" y="80000"/>
                      <a:pt x="66666" y="90000"/>
                      <a:pt x="53333" y="110000"/>
                    </a:cubicBezTo>
                    <a:cubicBezTo>
                      <a:pt x="53333" y="110000"/>
                      <a:pt x="53333" y="110000"/>
                      <a:pt x="53333" y="120000"/>
                    </a:cubicBezTo>
                    <a:cubicBezTo>
                      <a:pt x="66666" y="120000"/>
                      <a:pt x="66666" y="120000"/>
                      <a:pt x="80000" y="120000"/>
                    </a:cubicBezTo>
                    <a:cubicBezTo>
                      <a:pt x="80000" y="110000"/>
                      <a:pt x="93333" y="110000"/>
                      <a:pt x="93333" y="100000"/>
                    </a:cubicBezTo>
                    <a:cubicBezTo>
                      <a:pt x="93333" y="90000"/>
                      <a:pt x="93333" y="80000"/>
                      <a:pt x="106666" y="80000"/>
                    </a:cubicBezTo>
                    <a:cubicBezTo>
                      <a:pt x="106666" y="70000"/>
                      <a:pt x="120000" y="70000"/>
                      <a:pt x="120000" y="70000"/>
                    </a:cubicBezTo>
                    <a:cubicBezTo>
                      <a:pt x="120000" y="60000"/>
                      <a:pt x="120000" y="50000"/>
                      <a:pt x="106666" y="50000"/>
                    </a:cubicBezTo>
                    <a:cubicBezTo>
                      <a:pt x="106666" y="50000"/>
                      <a:pt x="106666" y="40000"/>
                      <a:pt x="106666" y="40000"/>
                    </a:cubicBezTo>
                    <a:cubicBezTo>
                      <a:pt x="106666" y="40000"/>
                      <a:pt x="106666" y="40000"/>
                      <a:pt x="106666" y="40000"/>
                    </a:cubicBezTo>
                    <a:cubicBezTo>
                      <a:pt x="106666" y="20000"/>
                      <a:pt x="106666" y="20000"/>
                      <a:pt x="93333" y="20000"/>
                    </a:cubicBezTo>
                    <a:cubicBezTo>
                      <a:pt x="93333" y="20000"/>
                      <a:pt x="80000" y="30000"/>
                      <a:pt x="80000" y="30000"/>
                    </a:cubicBezTo>
                    <a:cubicBezTo>
                      <a:pt x="80000" y="30000"/>
                      <a:pt x="80000" y="30000"/>
                      <a:pt x="80000" y="30000"/>
                    </a:cubicBezTo>
                    <a:cubicBezTo>
                      <a:pt x="80000" y="30000"/>
                      <a:pt x="80000" y="30000"/>
                      <a:pt x="80000" y="30000"/>
                    </a:cubicBezTo>
                    <a:cubicBezTo>
                      <a:pt x="80000" y="30000"/>
                      <a:pt x="80000" y="30000"/>
                      <a:pt x="80000" y="30000"/>
                    </a:cubicBezTo>
                    <a:cubicBezTo>
                      <a:pt x="80000" y="20000"/>
                      <a:pt x="80000" y="20000"/>
                      <a:pt x="80000" y="10000"/>
                    </a:cubicBezTo>
                    <a:cubicBezTo>
                      <a:pt x="80000" y="0"/>
                      <a:pt x="80000" y="0"/>
                      <a:pt x="66666" y="0"/>
                    </a:cubicBezTo>
                    <a:cubicBezTo>
                      <a:pt x="53333" y="0"/>
                      <a:pt x="53333" y="0"/>
                      <a:pt x="40000" y="0"/>
                    </a:cubicBezTo>
                    <a:cubicBezTo>
                      <a:pt x="40000" y="0"/>
                      <a:pt x="40000" y="0"/>
                      <a:pt x="40000" y="0"/>
                    </a:cubicBezTo>
                    <a:cubicBezTo>
                      <a:pt x="40000" y="0"/>
                      <a:pt x="26666" y="10000"/>
                      <a:pt x="26666" y="20000"/>
                    </a:cubicBezTo>
                    <a:cubicBezTo>
                      <a:pt x="26666" y="20000"/>
                      <a:pt x="26666" y="20000"/>
                      <a:pt x="26666" y="20000"/>
                    </a:cubicBezTo>
                    <a:cubicBezTo>
                      <a:pt x="26666" y="30000"/>
                      <a:pt x="26666"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40000"/>
                      <a:pt x="40000" y="40000"/>
                    </a:cubicBezTo>
                    <a:cubicBezTo>
                      <a:pt x="40000" y="40000"/>
                      <a:pt x="40000" y="50000"/>
                      <a:pt x="40000" y="50000"/>
                    </a:cubicBezTo>
                    <a:cubicBezTo>
                      <a:pt x="40000" y="50000"/>
                      <a:pt x="26666" y="50000"/>
                      <a:pt x="26666" y="50000"/>
                    </a:cubicBezTo>
                    <a:cubicBezTo>
                      <a:pt x="26666" y="50000"/>
                      <a:pt x="26666" y="50000"/>
                      <a:pt x="13333" y="50000"/>
                    </a:cubicBezTo>
                    <a:cubicBezTo>
                      <a:pt x="13333" y="50000"/>
                      <a:pt x="13333" y="50000"/>
                      <a:pt x="13333" y="50000"/>
                    </a:cubicBezTo>
                    <a:cubicBezTo>
                      <a:pt x="0" y="50000"/>
                      <a:pt x="0" y="50000"/>
                      <a:pt x="0" y="50000"/>
                    </a:cubicBezTo>
                    <a:cubicBezTo>
                      <a:pt x="0" y="60000"/>
                      <a:pt x="0" y="70000"/>
                      <a:pt x="13333" y="7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2" name="Shape 1372"/>
              <p:cNvSpPr/>
              <p:nvPr/>
            </p:nvSpPr>
            <p:spPr>
              <a:xfrm>
                <a:off x="6010606" y="3023222"/>
                <a:ext cx="73023" cy="20637"/>
              </a:xfrm>
              <a:custGeom>
                <a:pathLst>
                  <a:path extrusionOk="0" h="120000" w="120000">
                    <a:moveTo>
                      <a:pt x="84000" y="120000"/>
                    </a:moveTo>
                    <a:cubicBezTo>
                      <a:pt x="90000" y="100000"/>
                      <a:pt x="96000" y="120000"/>
                      <a:pt x="102000" y="120000"/>
                    </a:cubicBezTo>
                    <a:cubicBezTo>
                      <a:pt x="102000" y="120000"/>
                      <a:pt x="102000" y="120000"/>
                      <a:pt x="108000" y="120000"/>
                    </a:cubicBezTo>
                    <a:cubicBezTo>
                      <a:pt x="108000" y="120000"/>
                      <a:pt x="108000" y="120000"/>
                      <a:pt x="108000" y="120000"/>
                    </a:cubicBezTo>
                    <a:cubicBezTo>
                      <a:pt x="114000" y="120000"/>
                      <a:pt x="114000" y="120000"/>
                      <a:pt x="114000" y="120000"/>
                    </a:cubicBezTo>
                    <a:cubicBezTo>
                      <a:pt x="120000" y="120000"/>
                      <a:pt x="120000" y="120000"/>
                      <a:pt x="120000" y="100000"/>
                    </a:cubicBezTo>
                    <a:cubicBezTo>
                      <a:pt x="120000" y="100000"/>
                      <a:pt x="120000" y="100000"/>
                      <a:pt x="114000" y="100000"/>
                    </a:cubicBezTo>
                    <a:cubicBezTo>
                      <a:pt x="114000" y="100000"/>
                      <a:pt x="108000" y="100000"/>
                      <a:pt x="102000" y="80000"/>
                    </a:cubicBezTo>
                    <a:cubicBezTo>
                      <a:pt x="102000" y="80000"/>
                      <a:pt x="102000" y="80000"/>
                      <a:pt x="102000" y="80000"/>
                    </a:cubicBezTo>
                    <a:cubicBezTo>
                      <a:pt x="96000" y="80000"/>
                      <a:pt x="96000" y="80000"/>
                      <a:pt x="96000" y="80000"/>
                    </a:cubicBezTo>
                    <a:cubicBezTo>
                      <a:pt x="90000" y="80000"/>
                      <a:pt x="90000" y="80000"/>
                      <a:pt x="90000" y="80000"/>
                    </a:cubicBezTo>
                    <a:cubicBezTo>
                      <a:pt x="90000" y="60000"/>
                      <a:pt x="90000" y="60000"/>
                      <a:pt x="90000" y="60000"/>
                    </a:cubicBezTo>
                    <a:cubicBezTo>
                      <a:pt x="96000" y="60000"/>
                      <a:pt x="96000" y="60000"/>
                      <a:pt x="96000" y="60000"/>
                    </a:cubicBezTo>
                    <a:cubicBezTo>
                      <a:pt x="96000" y="60000"/>
                      <a:pt x="96000" y="60000"/>
                      <a:pt x="96000" y="60000"/>
                    </a:cubicBezTo>
                    <a:cubicBezTo>
                      <a:pt x="96000" y="60000"/>
                      <a:pt x="96000" y="40000"/>
                      <a:pt x="96000" y="40000"/>
                    </a:cubicBezTo>
                    <a:cubicBezTo>
                      <a:pt x="90000" y="40000"/>
                      <a:pt x="84000" y="40000"/>
                      <a:pt x="78000" y="40000"/>
                    </a:cubicBezTo>
                    <a:cubicBezTo>
                      <a:pt x="72000" y="40000"/>
                      <a:pt x="72000" y="40000"/>
                      <a:pt x="66000" y="20000"/>
                    </a:cubicBezTo>
                    <a:cubicBezTo>
                      <a:pt x="66000" y="20000"/>
                      <a:pt x="60000" y="20000"/>
                      <a:pt x="60000" y="40000"/>
                    </a:cubicBezTo>
                    <a:cubicBezTo>
                      <a:pt x="60000" y="40000"/>
                      <a:pt x="54000" y="40000"/>
                      <a:pt x="54000" y="40000"/>
                    </a:cubicBezTo>
                    <a:cubicBezTo>
                      <a:pt x="48000" y="40000"/>
                      <a:pt x="48000" y="40000"/>
                      <a:pt x="48000" y="40000"/>
                    </a:cubicBezTo>
                    <a:cubicBezTo>
                      <a:pt x="42000" y="40000"/>
                      <a:pt x="36000" y="40000"/>
                      <a:pt x="36000" y="20000"/>
                    </a:cubicBezTo>
                    <a:cubicBezTo>
                      <a:pt x="30000" y="0"/>
                      <a:pt x="24000" y="0"/>
                      <a:pt x="18000" y="0"/>
                    </a:cubicBezTo>
                    <a:cubicBezTo>
                      <a:pt x="12000" y="0"/>
                      <a:pt x="6000" y="0"/>
                      <a:pt x="6000" y="0"/>
                    </a:cubicBezTo>
                    <a:cubicBezTo>
                      <a:pt x="0" y="20000"/>
                      <a:pt x="0" y="20000"/>
                      <a:pt x="0" y="40000"/>
                    </a:cubicBezTo>
                    <a:cubicBezTo>
                      <a:pt x="0" y="40000"/>
                      <a:pt x="0" y="40000"/>
                      <a:pt x="0" y="40000"/>
                    </a:cubicBezTo>
                    <a:cubicBezTo>
                      <a:pt x="6000" y="40000"/>
                      <a:pt x="6000" y="60000"/>
                      <a:pt x="6000" y="60000"/>
                    </a:cubicBezTo>
                    <a:cubicBezTo>
                      <a:pt x="12000" y="60000"/>
                      <a:pt x="12000" y="80000"/>
                      <a:pt x="12000" y="80000"/>
                    </a:cubicBezTo>
                    <a:cubicBezTo>
                      <a:pt x="18000" y="80000"/>
                      <a:pt x="24000" y="80000"/>
                      <a:pt x="24000" y="80000"/>
                    </a:cubicBezTo>
                    <a:cubicBezTo>
                      <a:pt x="30000" y="80000"/>
                      <a:pt x="30000" y="80000"/>
                      <a:pt x="36000" y="80000"/>
                    </a:cubicBezTo>
                    <a:cubicBezTo>
                      <a:pt x="42000" y="80000"/>
                      <a:pt x="48000" y="80000"/>
                      <a:pt x="54000" y="100000"/>
                    </a:cubicBezTo>
                    <a:cubicBezTo>
                      <a:pt x="60000" y="100000"/>
                      <a:pt x="66000" y="100000"/>
                      <a:pt x="72000" y="100000"/>
                    </a:cubicBezTo>
                    <a:cubicBezTo>
                      <a:pt x="72000" y="100000"/>
                      <a:pt x="78000" y="120000"/>
                      <a:pt x="84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3" name="Shape 1373"/>
              <p:cNvSpPr/>
              <p:nvPr/>
            </p:nvSpPr>
            <p:spPr>
              <a:xfrm>
                <a:off x="6112205" y="2827963"/>
                <a:ext cx="31749" cy="57149"/>
              </a:xfrm>
              <a:custGeom>
                <a:pathLst>
                  <a:path extrusionOk="0" h="120000" w="120000">
                    <a:moveTo>
                      <a:pt x="53333" y="7500"/>
                    </a:moveTo>
                    <a:cubicBezTo>
                      <a:pt x="40000" y="7500"/>
                      <a:pt x="40000" y="7500"/>
                      <a:pt x="26666" y="7500"/>
                    </a:cubicBezTo>
                    <a:cubicBezTo>
                      <a:pt x="13333" y="0"/>
                      <a:pt x="13333" y="7500"/>
                      <a:pt x="13333" y="7500"/>
                    </a:cubicBezTo>
                    <a:cubicBezTo>
                      <a:pt x="13333" y="15000"/>
                      <a:pt x="0" y="15000"/>
                      <a:pt x="0" y="15000"/>
                    </a:cubicBezTo>
                    <a:cubicBezTo>
                      <a:pt x="0" y="22500"/>
                      <a:pt x="0" y="30000"/>
                      <a:pt x="0" y="37500"/>
                    </a:cubicBezTo>
                    <a:cubicBezTo>
                      <a:pt x="0" y="45000"/>
                      <a:pt x="0" y="45000"/>
                      <a:pt x="0" y="45000"/>
                    </a:cubicBezTo>
                    <a:cubicBezTo>
                      <a:pt x="0" y="45000"/>
                      <a:pt x="0" y="45000"/>
                      <a:pt x="0" y="45000"/>
                    </a:cubicBezTo>
                    <a:cubicBezTo>
                      <a:pt x="0" y="52500"/>
                      <a:pt x="0" y="60000"/>
                      <a:pt x="0" y="67500"/>
                    </a:cubicBezTo>
                    <a:cubicBezTo>
                      <a:pt x="0" y="67500"/>
                      <a:pt x="13333" y="75000"/>
                      <a:pt x="13333" y="75000"/>
                    </a:cubicBezTo>
                    <a:cubicBezTo>
                      <a:pt x="13333" y="75000"/>
                      <a:pt x="13333" y="75000"/>
                      <a:pt x="13333" y="75000"/>
                    </a:cubicBezTo>
                    <a:cubicBezTo>
                      <a:pt x="13333" y="75000"/>
                      <a:pt x="13333" y="75000"/>
                      <a:pt x="26666" y="75000"/>
                    </a:cubicBezTo>
                    <a:cubicBezTo>
                      <a:pt x="26666" y="75000"/>
                      <a:pt x="13333" y="75000"/>
                      <a:pt x="13333" y="75000"/>
                    </a:cubicBezTo>
                    <a:cubicBezTo>
                      <a:pt x="13333" y="75000"/>
                      <a:pt x="13333" y="75000"/>
                      <a:pt x="13333" y="75000"/>
                    </a:cubicBezTo>
                    <a:cubicBezTo>
                      <a:pt x="13333" y="82500"/>
                      <a:pt x="26666" y="82500"/>
                      <a:pt x="26666"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53333" y="90000"/>
                      <a:pt x="53333" y="82500"/>
                    </a:cubicBezTo>
                    <a:cubicBezTo>
                      <a:pt x="53333" y="82500"/>
                      <a:pt x="53333" y="82500"/>
                      <a:pt x="66666" y="82500"/>
                    </a:cubicBezTo>
                    <a:cubicBezTo>
                      <a:pt x="66666" y="90000"/>
                      <a:pt x="66666" y="90000"/>
                      <a:pt x="66666" y="90000"/>
                    </a:cubicBezTo>
                    <a:cubicBezTo>
                      <a:pt x="66666" y="90000"/>
                      <a:pt x="80000" y="90000"/>
                      <a:pt x="93333" y="90000"/>
                    </a:cubicBezTo>
                    <a:cubicBezTo>
                      <a:pt x="80000" y="90000"/>
                      <a:pt x="80000" y="90000"/>
                      <a:pt x="80000" y="90000"/>
                    </a:cubicBezTo>
                    <a:cubicBezTo>
                      <a:pt x="93333" y="90000"/>
                      <a:pt x="93333" y="90000"/>
                      <a:pt x="93333" y="90000"/>
                    </a:cubicBezTo>
                    <a:cubicBezTo>
                      <a:pt x="93333" y="90000"/>
                      <a:pt x="93333" y="90000"/>
                      <a:pt x="93333" y="90000"/>
                    </a:cubicBezTo>
                    <a:cubicBezTo>
                      <a:pt x="93333" y="90000"/>
                      <a:pt x="93333" y="90000"/>
                      <a:pt x="93333" y="90000"/>
                    </a:cubicBezTo>
                    <a:cubicBezTo>
                      <a:pt x="93333" y="90000"/>
                      <a:pt x="93333" y="90000"/>
                      <a:pt x="93333" y="90000"/>
                    </a:cubicBezTo>
                    <a:cubicBezTo>
                      <a:pt x="93333" y="97500"/>
                      <a:pt x="93333" y="97500"/>
                      <a:pt x="106666" y="105000"/>
                    </a:cubicBezTo>
                    <a:cubicBezTo>
                      <a:pt x="106666" y="105000"/>
                      <a:pt x="106666" y="105000"/>
                      <a:pt x="106666" y="105000"/>
                    </a:cubicBezTo>
                    <a:cubicBezTo>
                      <a:pt x="93333" y="112500"/>
                      <a:pt x="93333" y="112500"/>
                      <a:pt x="106666" y="112500"/>
                    </a:cubicBezTo>
                    <a:cubicBezTo>
                      <a:pt x="106666" y="112500"/>
                      <a:pt x="120000" y="120000"/>
                      <a:pt x="120000" y="120000"/>
                    </a:cubicBezTo>
                    <a:cubicBezTo>
                      <a:pt x="120000" y="120000"/>
                      <a:pt x="120000" y="112500"/>
                      <a:pt x="120000" y="112500"/>
                    </a:cubicBezTo>
                    <a:cubicBezTo>
                      <a:pt x="120000" y="112500"/>
                      <a:pt x="120000" y="105000"/>
                      <a:pt x="120000" y="105000"/>
                    </a:cubicBezTo>
                    <a:cubicBezTo>
                      <a:pt x="120000" y="105000"/>
                      <a:pt x="120000" y="97500"/>
                      <a:pt x="120000" y="97500"/>
                    </a:cubicBezTo>
                    <a:cubicBezTo>
                      <a:pt x="120000" y="97500"/>
                      <a:pt x="106666" y="97500"/>
                      <a:pt x="106666" y="90000"/>
                    </a:cubicBezTo>
                    <a:cubicBezTo>
                      <a:pt x="106666" y="82500"/>
                      <a:pt x="106666" y="82500"/>
                      <a:pt x="93333" y="82500"/>
                    </a:cubicBezTo>
                    <a:cubicBezTo>
                      <a:pt x="93333" y="82500"/>
                      <a:pt x="93333" y="75000"/>
                      <a:pt x="80000" y="75000"/>
                    </a:cubicBezTo>
                    <a:cubicBezTo>
                      <a:pt x="80000" y="75000"/>
                      <a:pt x="80000" y="75000"/>
                      <a:pt x="66666" y="75000"/>
                    </a:cubicBezTo>
                    <a:cubicBezTo>
                      <a:pt x="66666" y="75000"/>
                      <a:pt x="66666" y="75000"/>
                      <a:pt x="66666" y="75000"/>
                    </a:cubicBezTo>
                    <a:cubicBezTo>
                      <a:pt x="66666" y="75000"/>
                      <a:pt x="66666" y="75000"/>
                      <a:pt x="66666" y="75000"/>
                    </a:cubicBezTo>
                    <a:cubicBezTo>
                      <a:pt x="66666" y="75000"/>
                      <a:pt x="53333" y="75000"/>
                      <a:pt x="53333" y="75000"/>
                    </a:cubicBezTo>
                    <a:cubicBezTo>
                      <a:pt x="53333" y="75000"/>
                      <a:pt x="53333" y="75000"/>
                      <a:pt x="53333" y="67500"/>
                    </a:cubicBezTo>
                    <a:cubicBezTo>
                      <a:pt x="66666" y="67500"/>
                      <a:pt x="66666" y="67500"/>
                      <a:pt x="53333" y="67500"/>
                    </a:cubicBezTo>
                    <a:cubicBezTo>
                      <a:pt x="53333" y="67500"/>
                      <a:pt x="53333" y="60000"/>
                      <a:pt x="53333" y="60000"/>
                    </a:cubicBezTo>
                    <a:cubicBezTo>
                      <a:pt x="53333" y="60000"/>
                      <a:pt x="53333" y="52500"/>
                      <a:pt x="53333" y="52500"/>
                    </a:cubicBezTo>
                    <a:cubicBezTo>
                      <a:pt x="53333" y="52500"/>
                      <a:pt x="53333" y="45000"/>
                      <a:pt x="53333" y="45000"/>
                    </a:cubicBezTo>
                    <a:cubicBezTo>
                      <a:pt x="66666" y="37500"/>
                      <a:pt x="66666" y="30000"/>
                      <a:pt x="66666" y="22500"/>
                    </a:cubicBezTo>
                    <a:cubicBezTo>
                      <a:pt x="53333" y="22500"/>
                      <a:pt x="53333" y="15000"/>
                      <a:pt x="53333" y="7500"/>
                    </a:cubicBezTo>
                    <a:cubicBezTo>
                      <a:pt x="53333" y="7500"/>
                      <a:pt x="53333" y="7500"/>
                      <a:pt x="53333" y="75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4" name="Shape 1374"/>
              <p:cNvSpPr/>
              <p:nvPr/>
            </p:nvSpPr>
            <p:spPr>
              <a:xfrm>
                <a:off x="6248726" y="3343891"/>
                <a:ext cx="30163" cy="36512"/>
              </a:xfrm>
              <a:custGeom>
                <a:pathLst>
                  <a:path extrusionOk="0" h="120000" w="120000">
                    <a:moveTo>
                      <a:pt x="105000" y="12000"/>
                    </a:moveTo>
                    <a:cubicBezTo>
                      <a:pt x="90000" y="12000"/>
                      <a:pt x="75000" y="12000"/>
                      <a:pt x="75000" y="24000"/>
                    </a:cubicBezTo>
                    <a:cubicBezTo>
                      <a:pt x="60000" y="24000"/>
                      <a:pt x="45000" y="24000"/>
                      <a:pt x="45000" y="12000"/>
                    </a:cubicBezTo>
                    <a:cubicBezTo>
                      <a:pt x="30000" y="12000"/>
                      <a:pt x="30000" y="0"/>
                      <a:pt x="30000" y="0"/>
                    </a:cubicBezTo>
                    <a:cubicBezTo>
                      <a:pt x="15000" y="0"/>
                      <a:pt x="15000" y="0"/>
                      <a:pt x="15000" y="0"/>
                    </a:cubicBezTo>
                    <a:cubicBezTo>
                      <a:pt x="15000" y="0"/>
                      <a:pt x="0" y="0"/>
                      <a:pt x="0" y="12000"/>
                    </a:cubicBezTo>
                    <a:cubicBezTo>
                      <a:pt x="0" y="12000"/>
                      <a:pt x="0" y="12000"/>
                      <a:pt x="0" y="12000"/>
                    </a:cubicBezTo>
                    <a:cubicBezTo>
                      <a:pt x="0" y="36000"/>
                      <a:pt x="0" y="48000"/>
                      <a:pt x="0" y="72000"/>
                    </a:cubicBezTo>
                    <a:cubicBezTo>
                      <a:pt x="0" y="72000"/>
                      <a:pt x="0" y="72000"/>
                      <a:pt x="0" y="72000"/>
                    </a:cubicBezTo>
                    <a:cubicBezTo>
                      <a:pt x="0" y="84000"/>
                      <a:pt x="0" y="96000"/>
                      <a:pt x="0" y="96000"/>
                    </a:cubicBezTo>
                    <a:cubicBezTo>
                      <a:pt x="0" y="108000"/>
                      <a:pt x="15000" y="120000"/>
                      <a:pt x="30000" y="120000"/>
                    </a:cubicBezTo>
                    <a:cubicBezTo>
                      <a:pt x="30000" y="120000"/>
                      <a:pt x="30000" y="120000"/>
                      <a:pt x="30000" y="120000"/>
                    </a:cubicBezTo>
                    <a:cubicBezTo>
                      <a:pt x="45000" y="120000"/>
                      <a:pt x="45000" y="108000"/>
                      <a:pt x="45000" y="108000"/>
                    </a:cubicBezTo>
                    <a:cubicBezTo>
                      <a:pt x="60000" y="108000"/>
                      <a:pt x="60000" y="96000"/>
                      <a:pt x="75000" y="108000"/>
                    </a:cubicBezTo>
                    <a:cubicBezTo>
                      <a:pt x="75000" y="108000"/>
                      <a:pt x="75000" y="96000"/>
                      <a:pt x="75000" y="96000"/>
                    </a:cubicBezTo>
                    <a:cubicBezTo>
                      <a:pt x="90000" y="84000"/>
                      <a:pt x="90000" y="72000"/>
                      <a:pt x="105000" y="60000"/>
                    </a:cubicBezTo>
                    <a:cubicBezTo>
                      <a:pt x="105000" y="60000"/>
                      <a:pt x="105000" y="60000"/>
                      <a:pt x="105000" y="60000"/>
                    </a:cubicBezTo>
                    <a:cubicBezTo>
                      <a:pt x="105000" y="48000"/>
                      <a:pt x="105000" y="36000"/>
                      <a:pt x="120000" y="24000"/>
                    </a:cubicBezTo>
                    <a:cubicBezTo>
                      <a:pt x="120000" y="24000"/>
                      <a:pt x="120000" y="24000"/>
                      <a:pt x="120000" y="24000"/>
                    </a:cubicBezTo>
                    <a:cubicBezTo>
                      <a:pt x="120000" y="12000"/>
                      <a:pt x="105000" y="12000"/>
                      <a:pt x="105000" y="12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5" name="Shape 1375"/>
              <p:cNvSpPr/>
              <p:nvPr/>
            </p:nvSpPr>
            <p:spPr>
              <a:xfrm>
                <a:off x="4599349" y="2796214"/>
                <a:ext cx="76198" cy="28575"/>
              </a:xfrm>
              <a:custGeom>
                <a:pathLst>
                  <a:path extrusionOk="0" h="120000" w="120000">
                    <a:moveTo>
                      <a:pt x="120000" y="105000"/>
                    </a:moveTo>
                    <a:cubicBezTo>
                      <a:pt x="120000" y="105000"/>
                      <a:pt x="120000" y="105000"/>
                      <a:pt x="120000" y="105000"/>
                    </a:cubicBezTo>
                    <a:cubicBezTo>
                      <a:pt x="120000" y="90000"/>
                      <a:pt x="120000" y="90000"/>
                      <a:pt x="114285" y="90000"/>
                    </a:cubicBezTo>
                    <a:cubicBezTo>
                      <a:pt x="108571" y="75000"/>
                      <a:pt x="97142" y="60000"/>
                      <a:pt x="85714" y="60000"/>
                    </a:cubicBezTo>
                    <a:cubicBezTo>
                      <a:pt x="85714" y="60000"/>
                      <a:pt x="80000" y="45000"/>
                      <a:pt x="80000" y="45000"/>
                    </a:cubicBezTo>
                    <a:cubicBezTo>
                      <a:pt x="74285" y="45000"/>
                      <a:pt x="74285" y="30000"/>
                      <a:pt x="68571" y="30000"/>
                    </a:cubicBezTo>
                    <a:cubicBezTo>
                      <a:pt x="68571" y="30000"/>
                      <a:pt x="62857" y="30000"/>
                      <a:pt x="62857" y="30000"/>
                    </a:cubicBezTo>
                    <a:cubicBezTo>
                      <a:pt x="57142" y="15000"/>
                      <a:pt x="51428" y="15000"/>
                      <a:pt x="51428" y="15000"/>
                    </a:cubicBezTo>
                    <a:cubicBezTo>
                      <a:pt x="45714" y="15000"/>
                      <a:pt x="40000" y="15000"/>
                      <a:pt x="40000" y="0"/>
                    </a:cubicBezTo>
                    <a:cubicBezTo>
                      <a:pt x="34285" y="0"/>
                      <a:pt x="34285" y="0"/>
                      <a:pt x="28571" y="0"/>
                    </a:cubicBezTo>
                    <a:cubicBezTo>
                      <a:pt x="22857" y="0"/>
                      <a:pt x="17142" y="0"/>
                      <a:pt x="11428" y="15000"/>
                    </a:cubicBezTo>
                    <a:cubicBezTo>
                      <a:pt x="5714" y="15000"/>
                      <a:pt x="5714" y="30000"/>
                      <a:pt x="0" y="45000"/>
                    </a:cubicBezTo>
                    <a:cubicBezTo>
                      <a:pt x="0" y="45000"/>
                      <a:pt x="0" y="45000"/>
                      <a:pt x="0" y="45000"/>
                    </a:cubicBezTo>
                    <a:cubicBezTo>
                      <a:pt x="0" y="45000"/>
                      <a:pt x="5714" y="45000"/>
                      <a:pt x="5714" y="45000"/>
                    </a:cubicBezTo>
                    <a:cubicBezTo>
                      <a:pt x="11428" y="45000"/>
                      <a:pt x="22857" y="30000"/>
                      <a:pt x="28571" y="30000"/>
                    </a:cubicBezTo>
                    <a:cubicBezTo>
                      <a:pt x="28571" y="30000"/>
                      <a:pt x="28571" y="30000"/>
                      <a:pt x="28571" y="30000"/>
                    </a:cubicBezTo>
                    <a:cubicBezTo>
                      <a:pt x="34285" y="30000"/>
                      <a:pt x="34285" y="45000"/>
                      <a:pt x="34285" y="45000"/>
                    </a:cubicBezTo>
                    <a:cubicBezTo>
                      <a:pt x="40000" y="45000"/>
                      <a:pt x="45714" y="45000"/>
                      <a:pt x="45714" y="45000"/>
                    </a:cubicBezTo>
                    <a:cubicBezTo>
                      <a:pt x="45714" y="45000"/>
                      <a:pt x="51428" y="45000"/>
                      <a:pt x="51428" y="45000"/>
                    </a:cubicBezTo>
                    <a:cubicBezTo>
                      <a:pt x="57142" y="60000"/>
                      <a:pt x="62857" y="60000"/>
                      <a:pt x="68571" y="60000"/>
                    </a:cubicBezTo>
                    <a:cubicBezTo>
                      <a:pt x="68571" y="60000"/>
                      <a:pt x="68571" y="60000"/>
                      <a:pt x="74285" y="75000"/>
                    </a:cubicBezTo>
                    <a:cubicBezTo>
                      <a:pt x="74285" y="90000"/>
                      <a:pt x="80000" y="90000"/>
                      <a:pt x="85714" y="90000"/>
                    </a:cubicBezTo>
                    <a:cubicBezTo>
                      <a:pt x="85714" y="90000"/>
                      <a:pt x="85714" y="90000"/>
                      <a:pt x="85714" y="90000"/>
                    </a:cubicBezTo>
                    <a:cubicBezTo>
                      <a:pt x="85714" y="90000"/>
                      <a:pt x="85714" y="105000"/>
                      <a:pt x="85714" y="105000"/>
                    </a:cubicBezTo>
                    <a:cubicBezTo>
                      <a:pt x="85714" y="105000"/>
                      <a:pt x="85714" y="105000"/>
                      <a:pt x="85714" y="105000"/>
                    </a:cubicBezTo>
                    <a:cubicBezTo>
                      <a:pt x="80000" y="120000"/>
                      <a:pt x="85714" y="120000"/>
                      <a:pt x="85714" y="120000"/>
                    </a:cubicBezTo>
                    <a:cubicBezTo>
                      <a:pt x="91428" y="120000"/>
                      <a:pt x="91428" y="120000"/>
                      <a:pt x="97142" y="120000"/>
                    </a:cubicBezTo>
                    <a:cubicBezTo>
                      <a:pt x="102857" y="120000"/>
                      <a:pt x="108571" y="120000"/>
                      <a:pt x="120000" y="105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6" name="Shape 1376"/>
              <p:cNvSpPr/>
              <p:nvPr/>
            </p:nvSpPr>
            <p:spPr>
              <a:xfrm>
                <a:off x="5699463" y="2088203"/>
                <a:ext cx="31749" cy="36512"/>
              </a:xfrm>
              <a:custGeom>
                <a:pathLst>
                  <a:path extrusionOk="0" h="120000" w="120000">
                    <a:moveTo>
                      <a:pt x="26666" y="48000"/>
                    </a:moveTo>
                    <a:cubicBezTo>
                      <a:pt x="26666" y="60000"/>
                      <a:pt x="26666" y="60000"/>
                      <a:pt x="26666" y="60000"/>
                    </a:cubicBezTo>
                    <a:cubicBezTo>
                      <a:pt x="26666" y="60000"/>
                      <a:pt x="26666" y="72000"/>
                      <a:pt x="26666" y="72000"/>
                    </a:cubicBezTo>
                    <a:cubicBezTo>
                      <a:pt x="26666" y="84000"/>
                      <a:pt x="26666" y="96000"/>
                      <a:pt x="26666" y="108000"/>
                    </a:cubicBezTo>
                    <a:cubicBezTo>
                      <a:pt x="26666" y="108000"/>
                      <a:pt x="40000" y="120000"/>
                      <a:pt x="40000" y="120000"/>
                    </a:cubicBezTo>
                    <a:cubicBezTo>
                      <a:pt x="40000" y="120000"/>
                      <a:pt x="53333" y="120000"/>
                      <a:pt x="53333" y="120000"/>
                    </a:cubicBezTo>
                    <a:cubicBezTo>
                      <a:pt x="53333" y="120000"/>
                      <a:pt x="53333" y="120000"/>
                      <a:pt x="53333" y="120000"/>
                    </a:cubicBezTo>
                    <a:cubicBezTo>
                      <a:pt x="66666" y="108000"/>
                      <a:pt x="66666" y="108000"/>
                      <a:pt x="93333" y="96000"/>
                    </a:cubicBezTo>
                    <a:cubicBezTo>
                      <a:pt x="93333" y="84000"/>
                      <a:pt x="106666" y="84000"/>
                      <a:pt x="106666" y="84000"/>
                    </a:cubicBezTo>
                    <a:cubicBezTo>
                      <a:pt x="106666" y="72000"/>
                      <a:pt x="120000" y="72000"/>
                      <a:pt x="120000" y="72000"/>
                    </a:cubicBezTo>
                    <a:cubicBezTo>
                      <a:pt x="120000" y="60000"/>
                      <a:pt x="120000" y="60000"/>
                      <a:pt x="120000" y="60000"/>
                    </a:cubicBezTo>
                    <a:cubicBezTo>
                      <a:pt x="120000" y="48000"/>
                      <a:pt x="106666" y="48000"/>
                      <a:pt x="106666" y="48000"/>
                    </a:cubicBezTo>
                    <a:cubicBezTo>
                      <a:pt x="106666" y="36000"/>
                      <a:pt x="106666" y="36000"/>
                      <a:pt x="93333" y="36000"/>
                    </a:cubicBezTo>
                    <a:cubicBezTo>
                      <a:pt x="80000" y="24000"/>
                      <a:pt x="66666" y="24000"/>
                      <a:pt x="66666" y="24000"/>
                    </a:cubicBezTo>
                    <a:cubicBezTo>
                      <a:pt x="53333" y="12000"/>
                      <a:pt x="40000" y="12000"/>
                      <a:pt x="26666" y="12000"/>
                    </a:cubicBezTo>
                    <a:cubicBezTo>
                      <a:pt x="26666" y="0"/>
                      <a:pt x="26666" y="0"/>
                      <a:pt x="26666" y="0"/>
                    </a:cubicBezTo>
                    <a:cubicBezTo>
                      <a:pt x="13333" y="0"/>
                      <a:pt x="13333" y="0"/>
                      <a:pt x="13333" y="12000"/>
                    </a:cubicBezTo>
                    <a:cubicBezTo>
                      <a:pt x="13333" y="12000"/>
                      <a:pt x="0" y="24000"/>
                      <a:pt x="13333" y="36000"/>
                    </a:cubicBezTo>
                    <a:cubicBezTo>
                      <a:pt x="13333" y="36000"/>
                      <a:pt x="13333" y="48000"/>
                      <a:pt x="26666" y="48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7" name="Shape 1377"/>
              <p:cNvSpPr/>
              <p:nvPr/>
            </p:nvSpPr>
            <p:spPr>
              <a:xfrm>
                <a:off x="6129667" y="2900987"/>
                <a:ext cx="36512" cy="31749"/>
              </a:xfrm>
              <a:custGeom>
                <a:pathLst>
                  <a:path extrusionOk="0" h="120000" w="120000">
                    <a:moveTo>
                      <a:pt x="96000" y="0"/>
                    </a:moveTo>
                    <a:cubicBezTo>
                      <a:pt x="96000" y="0"/>
                      <a:pt x="96000" y="0"/>
                      <a:pt x="96000" y="0"/>
                    </a:cubicBezTo>
                    <a:cubicBezTo>
                      <a:pt x="84000" y="0"/>
                      <a:pt x="84000" y="13333"/>
                      <a:pt x="84000" y="13333"/>
                    </a:cubicBezTo>
                    <a:cubicBezTo>
                      <a:pt x="84000" y="26666"/>
                      <a:pt x="72000" y="26666"/>
                      <a:pt x="72000" y="26666"/>
                    </a:cubicBezTo>
                    <a:cubicBezTo>
                      <a:pt x="72000" y="26666"/>
                      <a:pt x="72000" y="40000"/>
                      <a:pt x="72000" y="40000"/>
                    </a:cubicBezTo>
                    <a:cubicBezTo>
                      <a:pt x="60000" y="40000"/>
                      <a:pt x="60000" y="40000"/>
                      <a:pt x="60000" y="40000"/>
                    </a:cubicBezTo>
                    <a:cubicBezTo>
                      <a:pt x="60000" y="53333"/>
                      <a:pt x="60000" y="40000"/>
                      <a:pt x="48000" y="40000"/>
                    </a:cubicBezTo>
                    <a:cubicBezTo>
                      <a:pt x="48000" y="40000"/>
                      <a:pt x="36000" y="26666"/>
                      <a:pt x="36000" y="40000"/>
                    </a:cubicBezTo>
                    <a:cubicBezTo>
                      <a:pt x="24000" y="53333"/>
                      <a:pt x="24000" y="53333"/>
                      <a:pt x="12000" y="53333"/>
                    </a:cubicBezTo>
                    <a:cubicBezTo>
                      <a:pt x="12000" y="53333"/>
                      <a:pt x="0" y="66666"/>
                      <a:pt x="0" y="80000"/>
                    </a:cubicBezTo>
                    <a:cubicBezTo>
                      <a:pt x="0" y="80000"/>
                      <a:pt x="0" y="80000"/>
                      <a:pt x="0" y="80000"/>
                    </a:cubicBezTo>
                    <a:cubicBezTo>
                      <a:pt x="0" y="80000"/>
                      <a:pt x="12000" y="80000"/>
                      <a:pt x="12000" y="80000"/>
                    </a:cubicBezTo>
                    <a:cubicBezTo>
                      <a:pt x="12000" y="80000"/>
                      <a:pt x="12000" y="80000"/>
                      <a:pt x="12000" y="80000"/>
                    </a:cubicBezTo>
                    <a:cubicBezTo>
                      <a:pt x="12000" y="80000"/>
                      <a:pt x="24000" y="80000"/>
                      <a:pt x="24000" y="66666"/>
                    </a:cubicBezTo>
                    <a:cubicBezTo>
                      <a:pt x="36000" y="66666"/>
                      <a:pt x="36000" y="66666"/>
                      <a:pt x="48000" y="66666"/>
                    </a:cubicBezTo>
                    <a:cubicBezTo>
                      <a:pt x="48000" y="66666"/>
                      <a:pt x="60000" y="80000"/>
                      <a:pt x="60000" y="80000"/>
                    </a:cubicBezTo>
                    <a:cubicBezTo>
                      <a:pt x="60000" y="80000"/>
                      <a:pt x="60000" y="80000"/>
                      <a:pt x="60000" y="93333"/>
                    </a:cubicBezTo>
                    <a:cubicBezTo>
                      <a:pt x="60000" y="106666"/>
                      <a:pt x="60000" y="120000"/>
                      <a:pt x="72000" y="120000"/>
                    </a:cubicBezTo>
                    <a:cubicBezTo>
                      <a:pt x="84000" y="120000"/>
                      <a:pt x="84000" y="120000"/>
                      <a:pt x="96000" y="120000"/>
                    </a:cubicBezTo>
                    <a:cubicBezTo>
                      <a:pt x="96000" y="120000"/>
                      <a:pt x="96000" y="120000"/>
                      <a:pt x="96000" y="120000"/>
                    </a:cubicBezTo>
                    <a:cubicBezTo>
                      <a:pt x="96000" y="120000"/>
                      <a:pt x="108000" y="106666"/>
                      <a:pt x="96000" y="106666"/>
                    </a:cubicBezTo>
                    <a:cubicBezTo>
                      <a:pt x="96000" y="93333"/>
                      <a:pt x="96000" y="93333"/>
                      <a:pt x="96000" y="93333"/>
                    </a:cubicBezTo>
                    <a:cubicBezTo>
                      <a:pt x="96000" y="80000"/>
                      <a:pt x="96000" y="80000"/>
                      <a:pt x="108000" y="80000"/>
                    </a:cubicBezTo>
                    <a:cubicBezTo>
                      <a:pt x="108000" y="80000"/>
                      <a:pt x="108000" y="93333"/>
                      <a:pt x="108000" y="93333"/>
                    </a:cubicBezTo>
                    <a:cubicBezTo>
                      <a:pt x="108000" y="93333"/>
                      <a:pt x="108000" y="93333"/>
                      <a:pt x="120000" y="93333"/>
                    </a:cubicBezTo>
                    <a:cubicBezTo>
                      <a:pt x="120000" y="80000"/>
                      <a:pt x="120000" y="80000"/>
                      <a:pt x="120000" y="66666"/>
                    </a:cubicBezTo>
                    <a:cubicBezTo>
                      <a:pt x="120000" y="53333"/>
                      <a:pt x="120000" y="40000"/>
                      <a:pt x="108000" y="40000"/>
                    </a:cubicBezTo>
                    <a:cubicBezTo>
                      <a:pt x="108000" y="26666"/>
                      <a:pt x="108000" y="26666"/>
                      <a:pt x="108000" y="13333"/>
                    </a:cubicBezTo>
                    <a:cubicBezTo>
                      <a:pt x="96000" y="13333"/>
                      <a:pt x="96000" y="13333"/>
                      <a:pt x="96000" y="0"/>
                    </a:cubicBezTo>
                    <a:cubicBezTo>
                      <a:pt x="96000" y="0"/>
                      <a:pt x="96000" y="0"/>
                      <a:pt x="96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8" name="Shape 1378"/>
              <p:cNvSpPr/>
              <p:nvPr/>
            </p:nvSpPr>
            <p:spPr>
              <a:xfrm>
                <a:off x="4675547" y="2821614"/>
                <a:ext cx="42862" cy="20637"/>
              </a:xfrm>
              <a:custGeom>
                <a:pathLst>
                  <a:path extrusionOk="0" h="120000" w="120000">
                    <a:moveTo>
                      <a:pt x="10000" y="100000"/>
                    </a:moveTo>
                    <a:cubicBezTo>
                      <a:pt x="10000" y="100000"/>
                      <a:pt x="20000" y="100000"/>
                      <a:pt x="20000" y="100000"/>
                    </a:cubicBezTo>
                    <a:cubicBezTo>
                      <a:pt x="30000" y="100000"/>
                      <a:pt x="30000" y="100000"/>
                      <a:pt x="40000" y="100000"/>
                    </a:cubicBezTo>
                    <a:cubicBezTo>
                      <a:pt x="50000" y="100000"/>
                      <a:pt x="50000" y="100000"/>
                      <a:pt x="50000" y="120000"/>
                    </a:cubicBezTo>
                    <a:cubicBezTo>
                      <a:pt x="50000" y="120000"/>
                      <a:pt x="50000" y="120000"/>
                      <a:pt x="60000" y="120000"/>
                    </a:cubicBezTo>
                    <a:cubicBezTo>
                      <a:pt x="60000" y="120000"/>
                      <a:pt x="60000" y="120000"/>
                      <a:pt x="60000" y="100000"/>
                    </a:cubicBezTo>
                    <a:cubicBezTo>
                      <a:pt x="60000" y="100000"/>
                      <a:pt x="70000" y="80000"/>
                      <a:pt x="80000" y="100000"/>
                    </a:cubicBezTo>
                    <a:cubicBezTo>
                      <a:pt x="80000" y="100000"/>
                      <a:pt x="80000" y="100000"/>
                      <a:pt x="80000" y="100000"/>
                    </a:cubicBezTo>
                    <a:cubicBezTo>
                      <a:pt x="90000" y="80000"/>
                      <a:pt x="100000" y="80000"/>
                      <a:pt x="110000" y="80000"/>
                    </a:cubicBezTo>
                    <a:cubicBezTo>
                      <a:pt x="110000" y="80000"/>
                      <a:pt x="120000" y="80000"/>
                      <a:pt x="120000" y="80000"/>
                    </a:cubicBezTo>
                    <a:cubicBezTo>
                      <a:pt x="120000" y="80000"/>
                      <a:pt x="120000" y="80000"/>
                      <a:pt x="120000" y="80000"/>
                    </a:cubicBezTo>
                    <a:cubicBezTo>
                      <a:pt x="120000" y="80000"/>
                      <a:pt x="120000" y="60000"/>
                      <a:pt x="120000" y="60000"/>
                    </a:cubicBezTo>
                    <a:cubicBezTo>
                      <a:pt x="110000" y="60000"/>
                      <a:pt x="100000" y="40000"/>
                      <a:pt x="90000" y="20000"/>
                    </a:cubicBezTo>
                    <a:cubicBezTo>
                      <a:pt x="90000" y="20000"/>
                      <a:pt x="90000" y="20000"/>
                      <a:pt x="90000" y="20000"/>
                    </a:cubicBezTo>
                    <a:cubicBezTo>
                      <a:pt x="70000" y="20000"/>
                      <a:pt x="60000" y="0"/>
                      <a:pt x="50000" y="20000"/>
                    </a:cubicBezTo>
                    <a:cubicBezTo>
                      <a:pt x="50000" y="20000"/>
                      <a:pt x="40000" y="20000"/>
                      <a:pt x="40000" y="20000"/>
                    </a:cubicBezTo>
                    <a:cubicBezTo>
                      <a:pt x="40000" y="20000"/>
                      <a:pt x="40000" y="0"/>
                      <a:pt x="40000" y="0"/>
                    </a:cubicBezTo>
                    <a:cubicBezTo>
                      <a:pt x="30000" y="0"/>
                      <a:pt x="30000" y="0"/>
                      <a:pt x="30000" y="20000"/>
                    </a:cubicBezTo>
                    <a:cubicBezTo>
                      <a:pt x="20000" y="20000"/>
                      <a:pt x="20000" y="20000"/>
                      <a:pt x="30000" y="20000"/>
                    </a:cubicBezTo>
                    <a:cubicBezTo>
                      <a:pt x="30000" y="40000"/>
                      <a:pt x="30000" y="40000"/>
                      <a:pt x="30000" y="60000"/>
                    </a:cubicBezTo>
                    <a:cubicBezTo>
                      <a:pt x="30000" y="60000"/>
                      <a:pt x="30000" y="60000"/>
                      <a:pt x="30000" y="60000"/>
                    </a:cubicBezTo>
                    <a:cubicBezTo>
                      <a:pt x="20000" y="60000"/>
                      <a:pt x="20000" y="60000"/>
                      <a:pt x="20000" y="60000"/>
                    </a:cubicBezTo>
                    <a:cubicBezTo>
                      <a:pt x="10000" y="60000"/>
                      <a:pt x="10000" y="80000"/>
                      <a:pt x="0" y="80000"/>
                    </a:cubicBezTo>
                    <a:cubicBezTo>
                      <a:pt x="0" y="80000"/>
                      <a:pt x="0" y="80000"/>
                      <a:pt x="0" y="80000"/>
                    </a:cubicBezTo>
                    <a:cubicBezTo>
                      <a:pt x="0" y="80000"/>
                      <a:pt x="0" y="100000"/>
                      <a:pt x="10000" y="10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9" name="Shape 1379"/>
              <p:cNvSpPr/>
              <p:nvPr/>
            </p:nvSpPr>
            <p:spPr>
              <a:xfrm>
                <a:off x="4769207" y="2229489"/>
                <a:ext cx="25400" cy="22225"/>
              </a:xfrm>
              <a:custGeom>
                <a:pathLst>
                  <a:path extrusionOk="0" h="120000" w="120000">
                    <a:moveTo>
                      <a:pt x="17142" y="60000"/>
                    </a:moveTo>
                    <a:cubicBezTo>
                      <a:pt x="17142" y="60000"/>
                      <a:pt x="17142" y="80000"/>
                      <a:pt x="17142" y="80000"/>
                    </a:cubicBezTo>
                    <a:cubicBezTo>
                      <a:pt x="0" y="100000"/>
                      <a:pt x="34285" y="120000"/>
                      <a:pt x="34285" y="120000"/>
                    </a:cubicBezTo>
                    <a:cubicBezTo>
                      <a:pt x="51428" y="120000"/>
                      <a:pt x="51428" y="120000"/>
                      <a:pt x="68571" y="120000"/>
                    </a:cubicBezTo>
                    <a:cubicBezTo>
                      <a:pt x="68571" y="120000"/>
                      <a:pt x="85714" y="120000"/>
                      <a:pt x="85714" y="120000"/>
                    </a:cubicBezTo>
                    <a:cubicBezTo>
                      <a:pt x="85714" y="120000"/>
                      <a:pt x="102857" y="120000"/>
                      <a:pt x="102857" y="120000"/>
                    </a:cubicBezTo>
                    <a:cubicBezTo>
                      <a:pt x="119999" y="120000"/>
                      <a:pt x="119999" y="120000"/>
                      <a:pt x="119999" y="120000"/>
                    </a:cubicBezTo>
                    <a:cubicBezTo>
                      <a:pt x="119999" y="100000"/>
                      <a:pt x="119999" y="80000"/>
                      <a:pt x="119999" y="60000"/>
                    </a:cubicBezTo>
                    <a:cubicBezTo>
                      <a:pt x="102857" y="40000"/>
                      <a:pt x="102857" y="20000"/>
                      <a:pt x="85714" y="20000"/>
                    </a:cubicBezTo>
                    <a:cubicBezTo>
                      <a:pt x="68571" y="20000"/>
                      <a:pt x="51428" y="20000"/>
                      <a:pt x="34285" y="0"/>
                    </a:cubicBezTo>
                    <a:cubicBezTo>
                      <a:pt x="34285" y="0"/>
                      <a:pt x="34285" y="0"/>
                      <a:pt x="17142" y="20000"/>
                    </a:cubicBezTo>
                    <a:cubicBezTo>
                      <a:pt x="17142" y="20000"/>
                      <a:pt x="17142" y="20000"/>
                      <a:pt x="17142" y="40000"/>
                    </a:cubicBezTo>
                    <a:cubicBezTo>
                      <a:pt x="17142" y="40000"/>
                      <a:pt x="17142" y="40000"/>
                      <a:pt x="17142"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0" name="Shape 1380"/>
              <p:cNvSpPr/>
              <p:nvPr/>
            </p:nvSpPr>
            <p:spPr>
              <a:xfrm>
                <a:off x="4773970" y="2237425"/>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1" name="Shape 1381"/>
              <p:cNvSpPr/>
              <p:nvPr/>
            </p:nvSpPr>
            <p:spPr>
              <a:xfrm>
                <a:off x="5815349" y="2900987"/>
                <a:ext cx="17463" cy="31749"/>
              </a:xfrm>
              <a:custGeom>
                <a:pathLst>
                  <a:path extrusionOk="0" h="120000" w="120000">
                    <a:moveTo>
                      <a:pt x="24000" y="13333"/>
                    </a:moveTo>
                    <a:cubicBezTo>
                      <a:pt x="24000" y="13333"/>
                      <a:pt x="24000" y="13333"/>
                      <a:pt x="24000" y="13333"/>
                    </a:cubicBezTo>
                    <a:cubicBezTo>
                      <a:pt x="24000" y="0"/>
                      <a:pt x="0" y="13333"/>
                      <a:pt x="24000" y="13333"/>
                    </a:cubicBezTo>
                    <a:cubicBezTo>
                      <a:pt x="24000" y="13333"/>
                      <a:pt x="24000" y="13333"/>
                      <a:pt x="24000" y="13333"/>
                    </a:cubicBezTo>
                    <a:cubicBezTo>
                      <a:pt x="0" y="26666"/>
                      <a:pt x="0" y="53333"/>
                      <a:pt x="0" y="53333"/>
                    </a:cubicBezTo>
                    <a:cubicBezTo>
                      <a:pt x="0" y="80000"/>
                      <a:pt x="0" y="93333"/>
                      <a:pt x="24000" y="106666"/>
                    </a:cubicBezTo>
                    <a:cubicBezTo>
                      <a:pt x="24000" y="120000"/>
                      <a:pt x="48000" y="120000"/>
                      <a:pt x="48000" y="120000"/>
                    </a:cubicBezTo>
                    <a:cubicBezTo>
                      <a:pt x="96000" y="120000"/>
                      <a:pt x="120000" y="93333"/>
                      <a:pt x="96000" y="66666"/>
                    </a:cubicBezTo>
                    <a:cubicBezTo>
                      <a:pt x="96000" y="53333"/>
                      <a:pt x="72000" y="26666"/>
                      <a:pt x="24000" y="13333"/>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2" name="Shape 1382"/>
              <p:cNvSpPr/>
              <p:nvPr/>
            </p:nvSpPr>
            <p:spPr>
              <a:xfrm>
                <a:off x="4734283" y="2107253"/>
                <a:ext cx="17463" cy="25400"/>
              </a:xfrm>
              <a:custGeom>
                <a:pathLst>
                  <a:path extrusionOk="0" h="120000" w="120000">
                    <a:moveTo>
                      <a:pt x="0" y="102857"/>
                    </a:moveTo>
                    <a:cubicBezTo>
                      <a:pt x="0" y="102857"/>
                      <a:pt x="0" y="119999"/>
                      <a:pt x="0" y="119999"/>
                    </a:cubicBezTo>
                    <a:cubicBezTo>
                      <a:pt x="24000" y="119999"/>
                      <a:pt x="48000" y="119999"/>
                      <a:pt x="72000" y="119999"/>
                    </a:cubicBezTo>
                    <a:cubicBezTo>
                      <a:pt x="72000" y="119999"/>
                      <a:pt x="96000" y="119999"/>
                      <a:pt x="96000" y="102857"/>
                    </a:cubicBezTo>
                    <a:cubicBezTo>
                      <a:pt x="96000" y="102857"/>
                      <a:pt x="96000" y="85714"/>
                      <a:pt x="96000" y="85714"/>
                    </a:cubicBezTo>
                    <a:cubicBezTo>
                      <a:pt x="96000" y="85714"/>
                      <a:pt x="96000" y="85714"/>
                      <a:pt x="96000" y="85714"/>
                    </a:cubicBezTo>
                    <a:cubicBezTo>
                      <a:pt x="96000" y="85714"/>
                      <a:pt x="96000" y="85714"/>
                      <a:pt x="96000" y="85714"/>
                    </a:cubicBezTo>
                    <a:cubicBezTo>
                      <a:pt x="96000" y="85714"/>
                      <a:pt x="96000" y="85714"/>
                      <a:pt x="96000" y="85714"/>
                    </a:cubicBezTo>
                    <a:cubicBezTo>
                      <a:pt x="120000" y="85714"/>
                      <a:pt x="120000" y="68571"/>
                      <a:pt x="96000" y="51428"/>
                    </a:cubicBezTo>
                    <a:cubicBezTo>
                      <a:pt x="96000" y="51428"/>
                      <a:pt x="72000" y="34285"/>
                      <a:pt x="72000" y="17142"/>
                    </a:cubicBezTo>
                    <a:cubicBezTo>
                      <a:pt x="72000" y="17142"/>
                      <a:pt x="72000" y="17142"/>
                      <a:pt x="72000" y="0"/>
                    </a:cubicBezTo>
                    <a:cubicBezTo>
                      <a:pt x="72000" y="0"/>
                      <a:pt x="48000" y="0"/>
                      <a:pt x="48000" y="0"/>
                    </a:cubicBezTo>
                    <a:cubicBezTo>
                      <a:pt x="24000" y="17142"/>
                      <a:pt x="0" y="34285"/>
                      <a:pt x="0" y="68571"/>
                    </a:cubicBezTo>
                    <a:cubicBezTo>
                      <a:pt x="0" y="68571"/>
                      <a:pt x="0" y="68571"/>
                      <a:pt x="0" y="85714"/>
                    </a:cubicBezTo>
                    <a:cubicBezTo>
                      <a:pt x="0" y="85714"/>
                      <a:pt x="0" y="102857"/>
                      <a:pt x="0" y="102857"/>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3" name="Shape 1383"/>
              <p:cNvSpPr/>
              <p:nvPr/>
            </p:nvSpPr>
            <p:spPr>
              <a:xfrm>
                <a:off x="5431181" y="2118366"/>
                <a:ext cx="22225" cy="20637"/>
              </a:xfrm>
              <a:custGeom>
                <a:pathLst>
                  <a:path extrusionOk="0" h="120000" w="120000">
                    <a:moveTo>
                      <a:pt x="20000" y="60000"/>
                    </a:moveTo>
                    <a:cubicBezTo>
                      <a:pt x="0" y="60000"/>
                      <a:pt x="0" y="60000"/>
                      <a:pt x="0" y="80000"/>
                    </a:cubicBezTo>
                    <a:cubicBezTo>
                      <a:pt x="20000" y="80000"/>
                      <a:pt x="20000" y="80000"/>
                      <a:pt x="20000" y="80000"/>
                    </a:cubicBezTo>
                    <a:cubicBezTo>
                      <a:pt x="20000" y="100000"/>
                      <a:pt x="20000" y="100000"/>
                      <a:pt x="20000" y="100000"/>
                    </a:cubicBezTo>
                    <a:cubicBezTo>
                      <a:pt x="20000" y="120000"/>
                      <a:pt x="20000" y="120000"/>
                      <a:pt x="40000" y="120000"/>
                    </a:cubicBezTo>
                    <a:cubicBezTo>
                      <a:pt x="40000" y="120000"/>
                      <a:pt x="40000" y="120000"/>
                      <a:pt x="40000" y="120000"/>
                    </a:cubicBezTo>
                    <a:cubicBezTo>
                      <a:pt x="60000" y="120000"/>
                      <a:pt x="60000" y="120000"/>
                      <a:pt x="60000" y="120000"/>
                    </a:cubicBezTo>
                    <a:cubicBezTo>
                      <a:pt x="60000" y="120000"/>
                      <a:pt x="80000" y="100000"/>
                      <a:pt x="80000" y="100000"/>
                    </a:cubicBezTo>
                    <a:cubicBezTo>
                      <a:pt x="80000" y="80000"/>
                      <a:pt x="80000" y="80000"/>
                      <a:pt x="80000" y="80000"/>
                    </a:cubicBezTo>
                    <a:cubicBezTo>
                      <a:pt x="100000" y="60000"/>
                      <a:pt x="100000" y="60000"/>
                      <a:pt x="100000" y="40000"/>
                    </a:cubicBezTo>
                    <a:cubicBezTo>
                      <a:pt x="120000" y="40000"/>
                      <a:pt x="120000" y="20000"/>
                      <a:pt x="100000" y="20000"/>
                    </a:cubicBezTo>
                    <a:cubicBezTo>
                      <a:pt x="100000" y="20000"/>
                      <a:pt x="100000" y="0"/>
                      <a:pt x="80000" y="0"/>
                    </a:cubicBezTo>
                    <a:cubicBezTo>
                      <a:pt x="80000" y="0"/>
                      <a:pt x="80000" y="0"/>
                      <a:pt x="80000" y="0"/>
                    </a:cubicBezTo>
                    <a:cubicBezTo>
                      <a:pt x="60000" y="0"/>
                      <a:pt x="60000" y="0"/>
                      <a:pt x="60000" y="20000"/>
                    </a:cubicBezTo>
                    <a:cubicBezTo>
                      <a:pt x="60000" y="20000"/>
                      <a:pt x="60000" y="40000"/>
                      <a:pt x="40000" y="40000"/>
                    </a:cubicBezTo>
                    <a:cubicBezTo>
                      <a:pt x="40000" y="40000"/>
                      <a:pt x="40000" y="40000"/>
                      <a:pt x="40000" y="40000"/>
                    </a:cubicBezTo>
                    <a:cubicBezTo>
                      <a:pt x="40000" y="40000"/>
                      <a:pt x="40000" y="40000"/>
                      <a:pt x="40000" y="40000"/>
                    </a:cubicBezTo>
                    <a:cubicBezTo>
                      <a:pt x="40000" y="40000"/>
                      <a:pt x="40000" y="40000"/>
                      <a:pt x="40000" y="40000"/>
                    </a:cubicBezTo>
                    <a:cubicBezTo>
                      <a:pt x="40000" y="40000"/>
                      <a:pt x="20000" y="60000"/>
                      <a:pt x="2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4" name="Shape 1384"/>
              <p:cNvSpPr/>
              <p:nvPr/>
            </p:nvSpPr>
            <p:spPr>
              <a:xfrm>
                <a:off x="6104267" y="2770815"/>
                <a:ext cx="14288" cy="31749"/>
              </a:xfrm>
              <a:custGeom>
                <a:pathLst>
                  <a:path extrusionOk="0" h="120000" w="120000">
                    <a:moveTo>
                      <a:pt x="90000" y="0"/>
                    </a:moveTo>
                    <a:cubicBezTo>
                      <a:pt x="90000" y="0"/>
                      <a:pt x="90000" y="0"/>
                      <a:pt x="60000" y="0"/>
                    </a:cubicBezTo>
                    <a:cubicBezTo>
                      <a:pt x="60000" y="13333"/>
                      <a:pt x="60000" y="13333"/>
                      <a:pt x="30000" y="26666"/>
                    </a:cubicBezTo>
                    <a:cubicBezTo>
                      <a:pt x="30000" y="26666"/>
                      <a:pt x="30000" y="40000"/>
                      <a:pt x="30000" y="40000"/>
                    </a:cubicBezTo>
                    <a:cubicBezTo>
                      <a:pt x="0" y="53333"/>
                      <a:pt x="0" y="53333"/>
                      <a:pt x="0" y="66666"/>
                    </a:cubicBezTo>
                    <a:cubicBezTo>
                      <a:pt x="0" y="80000"/>
                      <a:pt x="0" y="93333"/>
                      <a:pt x="30000" y="106666"/>
                    </a:cubicBezTo>
                    <a:cubicBezTo>
                      <a:pt x="60000" y="106666"/>
                      <a:pt x="60000" y="106666"/>
                      <a:pt x="60000" y="120000"/>
                    </a:cubicBezTo>
                    <a:cubicBezTo>
                      <a:pt x="60000" y="120000"/>
                      <a:pt x="60000" y="120000"/>
                      <a:pt x="60000" y="106666"/>
                    </a:cubicBezTo>
                    <a:cubicBezTo>
                      <a:pt x="90000" y="106666"/>
                      <a:pt x="90000" y="106666"/>
                      <a:pt x="90000" y="93333"/>
                    </a:cubicBezTo>
                    <a:cubicBezTo>
                      <a:pt x="90000" y="80000"/>
                      <a:pt x="90000" y="66666"/>
                      <a:pt x="120000" y="53333"/>
                    </a:cubicBezTo>
                    <a:cubicBezTo>
                      <a:pt x="120000" y="40000"/>
                      <a:pt x="120000" y="40000"/>
                      <a:pt x="120000" y="26666"/>
                    </a:cubicBezTo>
                    <a:cubicBezTo>
                      <a:pt x="120000" y="13333"/>
                      <a:pt x="90000" y="13333"/>
                      <a:pt x="9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5" name="Shape 1385"/>
              <p:cNvSpPr/>
              <p:nvPr/>
            </p:nvSpPr>
            <p:spPr>
              <a:xfrm>
                <a:off x="5464518" y="2092966"/>
                <a:ext cx="17463" cy="28575"/>
              </a:xfrm>
              <a:custGeom>
                <a:pathLst>
                  <a:path extrusionOk="0" h="120000" w="120000">
                    <a:moveTo>
                      <a:pt x="24000" y="90000"/>
                    </a:move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0" y="90000"/>
                      <a:pt x="0" y="90000"/>
                    </a:cubicBezTo>
                    <a:cubicBezTo>
                      <a:pt x="0" y="90000"/>
                      <a:pt x="0" y="105000"/>
                      <a:pt x="0" y="105000"/>
                    </a:cubicBezTo>
                    <a:cubicBezTo>
                      <a:pt x="0" y="105000"/>
                      <a:pt x="0" y="105000"/>
                      <a:pt x="0" y="105000"/>
                    </a:cubicBezTo>
                    <a:cubicBezTo>
                      <a:pt x="24000" y="120000"/>
                      <a:pt x="48000" y="105000"/>
                      <a:pt x="48000" y="120000"/>
                    </a:cubicBezTo>
                    <a:cubicBezTo>
                      <a:pt x="48000" y="120000"/>
                      <a:pt x="72000" y="120000"/>
                      <a:pt x="72000" y="120000"/>
                    </a:cubicBezTo>
                    <a:cubicBezTo>
                      <a:pt x="72000" y="120000"/>
                      <a:pt x="72000" y="120000"/>
                      <a:pt x="72000" y="120000"/>
                    </a:cubicBezTo>
                    <a:cubicBezTo>
                      <a:pt x="96000" y="105000"/>
                      <a:pt x="96000" y="90000"/>
                      <a:pt x="120000" y="90000"/>
                    </a:cubicBezTo>
                    <a:cubicBezTo>
                      <a:pt x="120000" y="90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60000"/>
                      <a:pt x="72000" y="60000"/>
                    </a:cubicBezTo>
                    <a:cubicBezTo>
                      <a:pt x="72000" y="60000"/>
                      <a:pt x="72000" y="60000"/>
                      <a:pt x="72000" y="60000"/>
                    </a:cubicBezTo>
                    <a:cubicBezTo>
                      <a:pt x="72000" y="45000"/>
                      <a:pt x="48000" y="30000"/>
                      <a:pt x="72000" y="15000"/>
                    </a:cubicBezTo>
                    <a:cubicBezTo>
                      <a:pt x="72000" y="15000"/>
                      <a:pt x="72000" y="15000"/>
                      <a:pt x="72000" y="15000"/>
                    </a:cubicBezTo>
                    <a:cubicBezTo>
                      <a:pt x="48000" y="0"/>
                      <a:pt x="24000" y="0"/>
                      <a:pt x="24000" y="15000"/>
                    </a:cubicBezTo>
                    <a:cubicBezTo>
                      <a:pt x="24000" y="30000"/>
                      <a:pt x="24000" y="45000"/>
                      <a:pt x="24000" y="60000"/>
                    </a:cubicBezTo>
                    <a:cubicBezTo>
                      <a:pt x="0" y="60000"/>
                      <a:pt x="24000" y="60000"/>
                      <a:pt x="24000" y="60000"/>
                    </a:cubicBezTo>
                    <a:cubicBezTo>
                      <a:pt x="24000" y="60000"/>
                      <a:pt x="24000" y="60000"/>
                      <a:pt x="24000" y="60000"/>
                    </a:cubicBezTo>
                    <a:cubicBezTo>
                      <a:pt x="24000" y="60000"/>
                      <a:pt x="24000" y="75000"/>
                      <a:pt x="24000" y="75000"/>
                    </a:cubicBezTo>
                    <a:cubicBezTo>
                      <a:pt x="0" y="75000"/>
                      <a:pt x="0" y="75000"/>
                      <a:pt x="0" y="75000"/>
                    </a:cubicBezTo>
                    <a:cubicBezTo>
                      <a:pt x="0" y="90000"/>
                      <a:pt x="0" y="90000"/>
                      <a:pt x="24000" y="90000"/>
                    </a:cubicBezTo>
                    <a:close/>
                    <a:moveTo>
                      <a:pt x="72000" y="75000"/>
                    </a:moveTo>
                    <a:cubicBezTo>
                      <a:pt x="72000" y="75000"/>
                      <a:pt x="72000" y="75000"/>
                      <a:pt x="72000" y="75000"/>
                    </a:cubicBezTo>
                    <a:cubicBezTo>
                      <a:pt x="48000" y="75000"/>
                      <a:pt x="48000" y="75000"/>
                      <a:pt x="48000" y="75000"/>
                    </a:cubicBezTo>
                    <a:cubicBezTo>
                      <a:pt x="48000" y="75000"/>
                      <a:pt x="48000" y="75000"/>
                      <a:pt x="48000" y="75000"/>
                    </a:cubicBezTo>
                    <a:lnTo>
                      <a:pt x="72000" y="75000"/>
                    </a:ln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6" name="Shape 1386"/>
              <p:cNvSpPr/>
              <p:nvPr/>
            </p:nvSpPr>
            <p:spPr>
              <a:xfrm>
                <a:off x="4700946" y="2178690"/>
                <a:ext cx="17463" cy="19050"/>
              </a:xfrm>
              <a:custGeom>
                <a:pathLst>
                  <a:path extrusionOk="0" h="120000" w="120000">
                    <a:moveTo>
                      <a:pt x="24000" y="48000"/>
                    </a:moveTo>
                    <a:cubicBezTo>
                      <a:pt x="0" y="48000"/>
                      <a:pt x="0" y="72000"/>
                      <a:pt x="24000" y="72000"/>
                    </a:cubicBezTo>
                    <a:cubicBezTo>
                      <a:pt x="24000" y="96000"/>
                      <a:pt x="48000" y="96000"/>
                      <a:pt x="48000" y="120000"/>
                    </a:cubicBezTo>
                    <a:cubicBezTo>
                      <a:pt x="72000" y="120000"/>
                      <a:pt x="72000" y="120000"/>
                      <a:pt x="72000" y="120000"/>
                    </a:cubicBezTo>
                    <a:cubicBezTo>
                      <a:pt x="72000" y="120000"/>
                      <a:pt x="96000" y="120000"/>
                      <a:pt x="96000" y="96000"/>
                    </a:cubicBezTo>
                    <a:cubicBezTo>
                      <a:pt x="96000" y="96000"/>
                      <a:pt x="120000" y="72000"/>
                      <a:pt x="120000" y="72000"/>
                    </a:cubicBezTo>
                    <a:cubicBezTo>
                      <a:pt x="120000" y="48000"/>
                      <a:pt x="120000" y="48000"/>
                      <a:pt x="120000" y="48000"/>
                    </a:cubicBezTo>
                    <a:cubicBezTo>
                      <a:pt x="120000" y="24000"/>
                      <a:pt x="120000" y="0"/>
                      <a:pt x="96000" y="0"/>
                    </a:cubicBezTo>
                    <a:cubicBezTo>
                      <a:pt x="96000" y="0"/>
                      <a:pt x="72000" y="0"/>
                      <a:pt x="72000" y="0"/>
                    </a:cubicBezTo>
                    <a:cubicBezTo>
                      <a:pt x="72000" y="0"/>
                      <a:pt x="72000" y="0"/>
                      <a:pt x="48000" y="0"/>
                    </a:cubicBezTo>
                    <a:cubicBezTo>
                      <a:pt x="48000" y="0"/>
                      <a:pt x="24000" y="24000"/>
                      <a:pt x="24000" y="48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7" name="Shape 1387"/>
              <p:cNvSpPr/>
              <p:nvPr/>
            </p:nvSpPr>
            <p:spPr>
              <a:xfrm>
                <a:off x="4708883" y="2178690"/>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8" name="Shape 1388"/>
              <p:cNvSpPr/>
              <p:nvPr/>
            </p:nvSpPr>
            <p:spPr>
              <a:xfrm>
                <a:off x="5988382" y="2088203"/>
                <a:ext cx="25400" cy="11113"/>
              </a:xfrm>
              <a:custGeom>
                <a:pathLst>
                  <a:path extrusionOk="0" h="120000" w="120000">
                    <a:moveTo>
                      <a:pt x="17142" y="80000"/>
                    </a:moveTo>
                    <a:cubicBezTo>
                      <a:pt x="34285" y="120000"/>
                      <a:pt x="51428" y="120000"/>
                      <a:pt x="85714" y="120000"/>
                    </a:cubicBezTo>
                    <a:cubicBezTo>
                      <a:pt x="85714" y="120000"/>
                      <a:pt x="85714" y="120000"/>
                      <a:pt x="102857" y="120000"/>
                    </a:cubicBezTo>
                    <a:cubicBezTo>
                      <a:pt x="102857" y="120000"/>
                      <a:pt x="119999" y="80000"/>
                      <a:pt x="119999" y="80000"/>
                    </a:cubicBezTo>
                    <a:cubicBezTo>
                      <a:pt x="119999" y="40000"/>
                      <a:pt x="119999" y="40000"/>
                      <a:pt x="119999" y="40000"/>
                    </a:cubicBezTo>
                    <a:cubicBezTo>
                      <a:pt x="119999" y="0"/>
                      <a:pt x="102857" y="0"/>
                      <a:pt x="85714" y="0"/>
                    </a:cubicBezTo>
                    <a:cubicBezTo>
                      <a:pt x="85714" y="0"/>
                      <a:pt x="68571" y="0"/>
                      <a:pt x="68571" y="0"/>
                    </a:cubicBezTo>
                    <a:cubicBezTo>
                      <a:pt x="51428" y="0"/>
                      <a:pt x="34285" y="0"/>
                      <a:pt x="34285" y="0"/>
                    </a:cubicBezTo>
                    <a:cubicBezTo>
                      <a:pt x="17142" y="0"/>
                      <a:pt x="17142" y="0"/>
                      <a:pt x="17142" y="0"/>
                    </a:cubicBezTo>
                    <a:cubicBezTo>
                      <a:pt x="17142" y="0"/>
                      <a:pt x="0" y="0"/>
                      <a:pt x="0" y="0"/>
                    </a:cubicBezTo>
                    <a:cubicBezTo>
                      <a:pt x="0" y="0"/>
                      <a:pt x="0" y="40000"/>
                      <a:pt x="0" y="40000"/>
                    </a:cubicBezTo>
                    <a:cubicBezTo>
                      <a:pt x="0" y="40000"/>
                      <a:pt x="0" y="80000"/>
                      <a:pt x="17142" y="8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9" name="Shape 1389"/>
              <p:cNvSpPr/>
              <p:nvPr/>
            </p:nvSpPr>
            <p:spPr>
              <a:xfrm>
                <a:off x="6329688" y="3008935"/>
                <a:ext cx="31749" cy="17462"/>
              </a:xfrm>
              <a:custGeom>
                <a:pathLst>
                  <a:path extrusionOk="0" h="120000" w="120000">
                    <a:moveTo>
                      <a:pt x="106666" y="0"/>
                    </a:moveTo>
                    <a:cubicBezTo>
                      <a:pt x="106666" y="0"/>
                      <a:pt x="93333" y="0"/>
                      <a:pt x="93333" y="24000"/>
                    </a:cubicBezTo>
                    <a:cubicBezTo>
                      <a:pt x="93333" y="48000"/>
                      <a:pt x="80000" y="72000"/>
                      <a:pt x="66666" y="72000"/>
                    </a:cubicBezTo>
                    <a:cubicBezTo>
                      <a:pt x="66666" y="72000"/>
                      <a:pt x="53333" y="72000"/>
                      <a:pt x="53333" y="72000"/>
                    </a:cubicBezTo>
                    <a:cubicBezTo>
                      <a:pt x="53333" y="48000"/>
                      <a:pt x="53333" y="48000"/>
                      <a:pt x="53333" y="48000"/>
                    </a:cubicBezTo>
                    <a:cubicBezTo>
                      <a:pt x="53333" y="48000"/>
                      <a:pt x="53333" y="48000"/>
                      <a:pt x="53333" y="48000"/>
                    </a:cubicBezTo>
                    <a:cubicBezTo>
                      <a:pt x="53333" y="72000"/>
                      <a:pt x="53333" y="72000"/>
                      <a:pt x="53333" y="72000"/>
                    </a:cubicBezTo>
                    <a:cubicBezTo>
                      <a:pt x="40000" y="72000"/>
                      <a:pt x="26666" y="72000"/>
                      <a:pt x="26666" y="72000"/>
                    </a:cubicBezTo>
                    <a:cubicBezTo>
                      <a:pt x="13333" y="72000"/>
                      <a:pt x="13333" y="72000"/>
                      <a:pt x="13333" y="72000"/>
                    </a:cubicBezTo>
                    <a:cubicBezTo>
                      <a:pt x="13333" y="72000"/>
                      <a:pt x="13333" y="72000"/>
                      <a:pt x="13333" y="72000"/>
                    </a:cubicBezTo>
                    <a:cubicBezTo>
                      <a:pt x="0" y="72000"/>
                      <a:pt x="0" y="72000"/>
                      <a:pt x="0" y="72000"/>
                    </a:cubicBezTo>
                    <a:cubicBezTo>
                      <a:pt x="0" y="72000"/>
                      <a:pt x="0" y="96000"/>
                      <a:pt x="0" y="96000"/>
                    </a:cubicBezTo>
                    <a:cubicBezTo>
                      <a:pt x="26666" y="120000"/>
                      <a:pt x="53333" y="120000"/>
                      <a:pt x="66666" y="120000"/>
                    </a:cubicBezTo>
                    <a:cubicBezTo>
                      <a:pt x="80000" y="120000"/>
                      <a:pt x="80000" y="120000"/>
                      <a:pt x="80000" y="120000"/>
                    </a:cubicBezTo>
                    <a:cubicBezTo>
                      <a:pt x="93333" y="96000"/>
                      <a:pt x="93333" y="72000"/>
                      <a:pt x="106666" y="72000"/>
                    </a:cubicBezTo>
                    <a:cubicBezTo>
                      <a:pt x="106666" y="72000"/>
                      <a:pt x="106666" y="72000"/>
                      <a:pt x="106666" y="72000"/>
                    </a:cubicBezTo>
                    <a:cubicBezTo>
                      <a:pt x="106666" y="48000"/>
                      <a:pt x="120000" y="48000"/>
                      <a:pt x="120000" y="48000"/>
                    </a:cubicBezTo>
                    <a:cubicBezTo>
                      <a:pt x="120000" y="24000"/>
                      <a:pt x="120000" y="24000"/>
                      <a:pt x="106666"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0" name="Shape 1390"/>
              <p:cNvSpPr/>
              <p:nvPr/>
            </p:nvSpPr>
            <p:spPr>
              <a:xfrm>
                <a:off x="4661259" y="2088203"/>
                <a:ext cx="22225" cy="15875"/>
              </a:xfrm>
              <a:custGeom>
                <a:pathLst>
                  <a:path extrusionOk="0" h="120000" w="120000">
                    <a:moveTo>
                      <a:pt x="0" y="30000"/>
                    </a:moveTo>
                    <a:cubicBezTo>
                      <a:pt x="20000" y="60000"/>
                      <a:pt x="20000" y="60000"/>
                      <a:pt x="20000" y="60000"/>
                    </a:cubicBezTo>
                    <a:cubicBezTo>
                      <a:pt x="40000" y="60000"/>
                      <a:pt x="40000" y="90000"/>
                      <a:pt x="60000" y="90000"/>
                    </a:cubicBezTo>
                    <a:cubicBezTo>
                      <a:pt x="80000" y="120000"/>
                      <a:pt x="100000" y="90000"/>
                      <a:pt x="100000" y="60000"/>
                    </a:cubicBezTo>
                    <a:cubicBezTo>
                      <a:pt x="100000" y="60000"/>
                      <a:pt x="100000" y="60000"/>
                      <a:pt x="100000" y="30000"/>
                    </a:cubicBezTo>
                    <a:cubicBezTo>
                      <a:pt x="100000" y="30000"/>
                      <a:pt x="100000" y="30000"/>
                      <a:pt x="120000" y="30000"/>
                    </a:cubicBezTo>
                    <a:cubicBezTo>
                      <a:pt x="120000" y="0"/>
                      <a:pt x="100000" y="0"/>
                      <a:pt x="80000" y="0"/>
                    </a:cubicBezTo>
                    <a:cubicBezTo>
                      <a:pt x="80000" y="0"/>
                      <a:pt x="60000" y="0"/>
                      <a:pt x="40000" y="0"/>
                    </a:cubicBezTo>
                    <a:cubicBezTo>
                      <a:pt x="40000" y="0"/>
                      <a:pt x="20000" y="0"/>
                      <a:pt x="0" y="0"/>
                    </a:cubicBezTo>
                    <a:cubicBezTo>
                      <a:pt x="0" y="0"/>
                      <a:pt x="0" y="0"/>
                      <a:pt x="0" y="30000"/>
                    </a:cubicBezTo>
                    <a:cubicBezTo>
                      <a:pt x="0" y="30000"/>
                      <a:pt x="0" y="30000"/>
                      <a:pt x="0" y="30000"/>
                    </a:cubicBezTo>
                    <a:cubicBezTo>
                      <a:pt x="0" y="30000"/>
                      <a:pt x="0" y="30000"/>
                      <a:pt x="0" y="3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1" name="Shape 1391"/>
              <p:cNvSpPr/>
              <p:nvPr/>
            </p:nvSpPr>
            <p:spPr>
              <a:xfrm>
                <a:off x="5982032" y="2132653"/>
                <a:ext cx="20638" cy="14288"/>
              </a:xfrm>
              <a:custGeom>
                <a:pathLst>
                  <a:path extrusionOk="0" h="120000" w="120000">
                    <a:moveTo>
                      <a:pt x="0" y="120000"/>
                    </a:moveTo>
                    <a:cubicBezTo>
                      <a:pt x="0" y="120000"/>
                      <a:pt x="0" y="120000"/>
                      <a:pt x="0" y="120000"/>
                    </a:cubicBezTo>
                    <a:cubicBezTo>
                      <a:pt x="20000" y="90000"/>
                      <a:pt x="40000" y="90000"/>
                      <a:pt x="60000" y="90000"/>
                    </a:cubicBezTo>
                    <a:cubicBezTo>
                      <a:pt x="60000" y="90000"/>
                      <a:pt x="80000" y="90000"/>
                      <a:pt x="100000" y="90000"/>
                    </a:cubicBezTo>
                    <a:cubicBezTo>
                      <a:pt x="120000" y="90000"/>
                      <a:pt x="120000" y="60000"/>
                      <a:pt x="120000" y="60000"/>
                    </a:cubicBezTo>
                    <a:cubicBezTo>
                      <a:pt x="100000" y="30000"/>
                      <a:pt x="100000" y="30000"/>
                      <a:pt x="80000" y="0"/>
                    </a:cubicBezTo>
                    <a:cubicBezTo>
                      <a:pt x="60000" y="0"/>
                      <a:pt x="60000" y="0"/>
                      <a:pt x="60000" y="0"/>
                    </a:cubicBezTo>
                    <a:cubicBezTo>
                      <a:pt x="40000" y="0"/>
                      <a:pt x="40000" y="0"/>
                      <a:pt x="20000" y="0"/>
                    </a:cubicBezTo>
                    <a:cubicBezTo>
                      <a:pt x="20000" y="0"/>
                      <a:pt x="0" y="0"/>
                      <a:pt x="0" y="30000"/>
                    </a:cubicBezTo>
                    <a:cubicBezTo>
                      <a:pt x="0" y="30000"/>
                      <a:pt x="0" y="60000"/>
                      <a:pt x="0" y="90000"/>
                    </a:cubicBezTo>
                    <a:cubicBezTo>
                      <a:pt x="0" y="90000"/>
                      <a:pt x="0" y="90000"/>
                      <a:pt x="0" y="120000"/>
                    </a:cubicBezTo>
                    <a:cubicBezTo>
                      <a:pt x="0" y="120000"/>
                      <a:pt x="0" y="120000"/>
                      <a:pt x="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2" name="Shape 1392"/>
              <p:cNvSpPr/>
              <p:nvPr/>
            </p:nvSpPr>
            <p:spPr>
              <a:xfrm>
                <a:off x="6024894" y="2816852"/>
                <a:ext cx="17463" cy="19050"/>
              </a:xfrm>
              <a:custGeom>
                <a:pathLst>
                  <a:path extrusionOk="0" h="120000" w="120000">
                    <a:moveTo>
                      <a:pt x="120000" y="24000"/>
                    </a:moveTo>
                    <a:cubicBezTo>
                      <a:pt x="120000" y="24000"/>
                      <a:pt x="120000" y="24000"/>
                      <a:pt x="96000" y="24000"/>
                    </a:cubicBezTo>
                    <a:cubicBezTo>
                      <a:pt x="96000" y="0"/>
                      <a:pt x="96000" y="0"/>
                      <a:pt x="96000" y="0"/>
                    </a:cubicBezTo>
                    <a:cubicBezTo>
                      <a:pt x="72000" y="0"/>
                      <a:pt x="72000" y="0"/>
                      <a:pt x="72000" y="0"/>
                    </a:cubicBezTo>
                    <a:cubicBezTo>
                      <a:pt x="48000" y="0"/>
                      <a:pt x="24000" y="24000"/>
                      <a:pt x="0" y="48000"/>
                    </a:cubicBezTo>
                    <a:cubicBezTo>
                      <a:pt x="0" y="48000"/>
                      <a:pt x="0" y="48000"/>
                      <a:pt x="0" y="48000"/>
                    </a:cubicBezTo>
                    <a:cubicBezTo>
                      <a:pt x="0" y="72000"/>
                      <a:pt x="0" y="96000"/>
                      <a:pt x="24000" y="96000"/>
                    </a:cubicBezTo>
                    <a:cubicBezTo>
                      <a:pt x="48000" y="120000"/>
                      <a:pt x="72000" y="96000"/>
                      <a:pt x="96000" y="96000"/>
                    </a:cubicBezTo>
                    <a:cubicBezTo>
                      <a:pt x="96000" y="72000"/>
                      <a:pt x="120000" y="48000"/>
                      <a:pt x="120000" y="24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3" name="Shape 1393"/>
              <p:cNvSpPr/>
              <p:nvPr/>
            </p:nvSpPr>
            <p:spPr>
              <a:xfrm>
                <a:off x="5275610" y="2648580"/>
                <a:ext cx="11113" cy="23812"/>
              </a:xfrm>
              <a:custGeom>
                <a:pathLst>
                  <a:path extrusionOk="0" h="120000" w="120000">
                    <a:moveTo>
                      <a:pt x="0" y="34285"/>
                    </a:moveTo>
                    <a:cubicBezTo>
                      <a:pt x="0" y="51428"/>
                      <a:pt x="0" y="68571"/>
                      <a:pt x="0" y="85714"/>
                    </a:cubicBezTo>
                    <a:cubicBezTo>
                      <a:pt x="0" y="102857"/>
                      <a:pt x="40000" y="119999"/>
                      <a:pt x="80000" y="102857"/>
                    </a:cubicBezTo>
                    <a:cubicBezTo>
                      <a:pt x="80000" y="102857"/>
                      <a:pt x="120000" y="85714"/>
                      <a:pt x="120000" y="85714"/>
                    </a:cubicBezTo>
                    <a:cubicBezTo>
                      <a:pt x="120000" y="85714"/>
                      <a:pt x="120000" y="68571"/>
                      <a:pt x="120000" y="68571"/>
                    </a:cubicBezTo>
                    <a:cubicBezTo>
                      <a:pt x="120000" y="68571"/>
                      <a:pt x="120000" y="68571"/>
                      <a:pt x="120000" y="68571"/>
                    </a:cubicBezTo>
                    <a:cubicBezTo>
                      <a:pt x="120000" y="51428"/>
                      <a:pt x="120000" y="51428"/>
                      <a:pt x="120000" y="51428"/>
                    </a:cubicBezTo>
                    <a:cubicBezTo>
                      <a:pt x="120000" y="34285"/>
                      <a:pt x="120000" y="34285"/>
                      <a:pt x="120000" y="34285"/>
                    </a:cubicBezTo>
                    <a:cubicBezTo>
                      <a:pt x="120000" y="17142"/>
                      <a:pt x="80000" y="0"/>
                      <a:pt x="40000" y="17142"/>
                    </a:cubicBezTo>
                    <a:cubicBezTo>
                      <a:pt x="0" y="17142"/>
                      <a:pt x="0" y="17142"/>
                      <a:pt x="0" y="17142"/>
                    </a:cubicBezTo>
                    <a:cubicBezTo>
                      <a:pt x="0" y="17142"/>
                      <a:pt x="0" y="34285"/>
                      <a:pt x="0" y="34285"/>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4" name="Shape 1394"/>
              <p:cNvSpPr/>
              <p:nvPr/>
            </p:nvSpPr>
            <p:spPr>
              <a:xfrm>
                <a:off x="4754920" y="2323149"/>
                <a:ext cx="19050" cy="14288"/>
              </a:xfrm>
              <a:custGeom>
                <a:pathLst>
                  <a:path extrusionOk="0" h="120000" w="120000">
                    <a:moveTo>
                      <a:pt x="0" y="90000"/>
                    </a:moveTo>
                    <a:cubicBezTo>
                      <a:pt x="0" y="120000"/>
                      <a:pt x="24000" y="120000"/>
                      <a:pt x="24000" y="120000"/>
                    </a:cubicBezTo>
                    <a:cubicBezTo>
                      <a:pt x="72000" y="120000"/>
                      <a:pt x="96000" y="120000"/>
                      <a:pt x="96000" y="60000"/>
                    </a:cubicBezTo>
                    <a:cubicBezTo>
                      <a:pt x="96000" y="60000"/>
                      <a:pt x="120000" y="60000"/>
                      <a:pt x="120000" y="30000"/>
                    </a:cubicBezTo>
                    <a:cubicBezTo>
                      <a:pt x="120000" y="30000"/>
                      <a:pt x="120000" y="0"/>
                      <a:pt x="96000" y="0"/>
                    </a:cubicBezTo>
                    <a:cubicBezTo>
                      <a:pt x="96000" y="0"/>
                      <a:pt x="72000" y="0"/>
                      <a:pt x="48000" y="0"/>
                    </a:cubicBezTo>
                    <a:cubicBezTo>
                      <a:pt x="24000" y="30000"/>
                      <a:pt x="24000" y="60000"/>
                      <a:pt x="0" y="90000"/>
                    </a:cubicBezTo>
                    <a:cubicBezTo>
                      <a:pt x="0" y="90000"/>
                      <a:pt x="0" y="90000"/>
                      <a:pt x="0" y="9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5" name="Shape 1395"/>
              <p:cNvSpPr/>
              <p:nvPr/>
            </p:nvSpPr>
            <p:spPr>
              <a:xfrm>
                <a:off x="4321541" y="2459671"/>
                <a:ext cx="11113" cy="25400"/>
              </a:xfrm>
              <a:custGeom>
                <a:pathLst>
                  <a:path extrusionOk="0" h="120000" w="120000">
                    <a:moveTo>
                      <a:pt x="80000" y="0"/>
                    </a:moveTo>
                    <a:cubicBezTo>
                      <a:pt x="40000" y="0"/>
                      <a:pt x="40000" y="0"/>
                      <a:pt x="40000" y="0"/>
                    </a:cubicBezTo>
                    <a:cubicBezTo>
                      <a:pt x="40000" y="17142"/>
                      <a:pt x="0" y="17142"/>
                      <a:pt x="0" y="34285"/>
                    </a:cubicBezTo>
                    <a:cubicBezTo>
                      <a:pt x="0" y="34285"/>
                      <a:pt x="0" y="51428"/>
                      <a:pt x="40000" y="51428"/>
                    </a:cubicBezTo>
                    <a:cubicBezTo>
                      <a:pt x="40000" y="51428"/>
                      <a:pt x="0" y="51428"/>
                      <a:pt x="0" y="51428"/>
                    </a:cubicBezTo>
                    <a:cubicBezTo>
                      <a:pt x="40000" y="51428"/>
                      <a:pt x="40000" y="68571"/>
                      <a:pt x="40000" y="68571"/>
                    </a:cubicBezTo>
                    <a:cubicBezTo>
                      <a:pt x="40000" y="85714"/>
                      <a:pt x="40000" y="102857"/>
                      <a:pt x="40000" y="119999"/>
                    </a:cubicBezTo>
                    <a:cubicBezTo>
                      <a:pt x="40000" y="119999"/>
                      <a:pt x="80000" y="119999"/>
                      <a:pt x="80000" y="119999"/>
                    </a:cubicBezTo>
                    <a:cubicBezTo>
                      <a:pt x="80000" y="119999"/>
                      <a:pt x="80000" y="119999"/>
                      <a:pt x="80000" y="119999"/>
                    </a:cubicBezTo>
                    <a:cubicBezTo>
                      <a:pt x="80000" y="119999"/>
                      <a:pt x="80000" y="119999"/>
                      <a:pt x="80000" y="119999"/>
                    </a:cubicBezTo>
                    <a:cubicBezTo>
                      <a:pt x="80000" y="102857"/>
                      <a:pt x="80000" y="85714"/>
                      <a:pt x="80000" y="51428"/>
                    </a:cubicBezTo>
                    <a:cubicBezTo>
                      <a:pt x="120000" y="51428"/>
                      <a:pt x="120000" y="34285"/>
                      <a:pt x="120000" y="17142"/>
                    </a:cubicBezTo>
                    <a:cubicBezTo>
                      <a:pt x="120000" y="17142"/>
                      <a:pt x="120000" y="17142"/>
                      <a:pt x="120000" y="17142"/>
                    </a:cubicBezTo>
                    <a:cubicBezTo>
                      <a:pt x="120000" y="17142"/>
                      <a:pt x="80000" y="0"/>
                      <a:pt x="8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6" name="Shape 1396"/>
              <p:cNvSpPr/>
              <p:nvPr/>
            </p:nvSpPr>
            <p:spPr>
              <a:xfrm>
                <a:off x="6140779" y="3043859"/>
                <a:ext cx="28574" cy="14288"/>
              </a:xfrm>
              <a:custGeom>
                <a:pathLst>
                  <a:path extrusionOk="0" h="120000" w="120000">
                    <a:moveTo>
                      <a:pt x="15000" y="120000"/>
                    </a:moveTo>
                    <a:cubicBezTo>
                      <a:pt x="30000" y="120000"/>
                      <a:pt x="30000" y="90000"/>
                      <a:pt x="45000" y="90000"/>
                    </a:cubicBezTo>
                    <a:cubicBezTo>
                      <a:pt x="60000" y="60000"/>
                      <a:pt x="75000" y="30000"/>
                      <a:pt x="90000" y="30000"/>
                    </a:cubicBezTo>
                    <a:cubicBezTo>
                      <a:pt x="90000" y="30000"/>
                      <a:pt x="90000" y="30000"/>
                      <a:pt x="105000" y="30000"/>
                    </a:cubicBezTo>
                    <a:cubicBezTo>
                      <a:pt x="105000" y="30000"/>
                      <a:pt x="105000" y="30000"/>
                      <a:pt x="120000" y="0"/>
                    </a:cubicBezTo>
                    <a:cubicBezTo>
                      <a:pt x="120000" y="0"/>
                      <a:pt x="105000" y="0"/>
                      <a:pt x="105000" y="0"/>
                    </a:cubicBezTo>
                    <a:cubicBezTo>
                      <a:pt x="75000" y="0"/>
                      <a:pt x="60000" y="0"/>
                      <a:pt x="45000" y="30000"/>
                    </a:cubicBezTo>
                    <a:cubicBezTo>
                      <a:pt x="45000" y="30000"/>
                      <a:pt x="30000" y="30000"/>
                      <a:pt x="30000" y="30000"/>
                    </a:cubicBezTo>
                    <a:cubicBezTo>
                      <a:pt x="15000" y="30000"/>
                      <a:pt x="15000" y="60000"/>
                      <a:pt x="15000" y="60000"/>
                    </a:cubicBezTo>
                    <a:cubicBezTo>
                      <a:pt x="0" y="60000"/>
                      <a:pt x="0" y="90000"/>
                      <a:pt x="0" y="120000"/>
                    </a:cubicBezTo>
                    <a:cubicBezTo>
                      <a:pt x="0" y="120000"/>
                      <a:pt x="15000" y="120000"/>
                      <a:pt x="15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7" name="Shape 1397"/>
              <p:cNvSpPr/>
              <p:nvPr/>
            </p:nvSpPr>
            <p:spPr>
              <a:xfrm>
                <a:off x="4135808" y="2258063"/>
                <a:ext cx="19050" cy="19050"/>
              </a:xfrm>
              <a:custGeom>
                <a:pathLst>
                  <a:path extrusionOk="0" h="120000" w="120000">
                    <a:moveTo>
                      <a:pt x="24000" y="48000"/>
                    </a:moveTo>
                    <a:cubicBezTo>
                      <a:pt x="24000" y="48000"/>
                      <a:pt x="24000" y="48000"/>
                      <a:pt x="24000" y="48000"/>
                    </a:cubicBezTo>
                    <a:cubicBezTo>
                      <a:pt x="48000" y="48000"/>
                      <a:pt x="48000" y="48000"/>
                      <a:pt x="72000" y="72000"/>
                    </a:cubicBezTo>
                    <a:cubicBezTo>
                      <a:pt x="72000" y="72000"/>
                      <a:pt x="72000" y="96000"/>
                      <a:pt x="72000" y="96000"/>
                    </a:cubicBezTo>
                    <a:cubicBezTo>
                      <a:pt x="72000" y="96000"/>
                      <a:pt x="72000" y="120000"/>
                      <a:pt x="96000" y="96000"/>
                    </a:cubicBezTo>
                    <a:cubicBezTo>
                      <a:pt x="96000" y="96000"/>
                      <a:pt x="120000" y="96000"/>
                      <a:pt x="120000" y="96000"/>
                    </a:cubicBezTo>
                    <a:cubicBezTo>
                      <a:pt x="120000" y="96000"/>
                      <a:pt x="120000" y="96000"/>
                      <a:pt x="120000" y="96000"/>
                    </a:cubicBezTo>
                    <a:cubicBezTo>
                      <a:pt x="120000" y="96000"/>
                      <a:pt x="120000" y="96000"/>
                      <a:pt x="120000" y="96000"/>
                    </a:cubicBezTo>
                    <a:cubicBezTo>
                      <a:pt x="120000" y="72000"/>
                      <a:pt x="120000" y="72000"/>
                      <a:pt x="96000" y="48000"/>
                    </a:cubicBezTo>
                    <a:cubicBezTo>
                      <a:pt x="96000" y="24000"/>
                      <a:pt x="96000" y="24000"/>
                      <a:pt x="72000" y="24000"/>
                    </a:cubicBezTo>
                    <a:cubicBezTo>
                      <a:pt x="48000" y="24000"/>
                      <a:pt x="48000" y="0"/>
                      <a:pt x="48000" y="0"/>
                    </a:cubicBezTo>
                    <a:cubicBezTo>
                      <a:pt x="48000" y="0"/>
                      <a:pt x="24000" y="0"/>
                      <a:pt x="24000" y="0"/>
                    </a:cubicBezTo>
                    <a:cubicBezTo>
                      <a:pt x="24000" y="0"/>
                      <a:pt x="24000" y="24000"/>
                      <a:pt x="0" y="24000"/>
                    </a:cubicBezTo>
                    <a:cubicBezTo>
                      <a:pt x="0" y="24000"/>
                      <a:pt x="24000" y="48000"/>
                      <a:pt x="24000" y="48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8" name="Shape 1398"/>
              <p:cNvSpPr/>
              <p:nvPr/>
            </p:nvSpPr>
            <p:spPr>
              <a:xfrm>
                <a:off x="4729521" y="2135828"/>
                <a:ext cx="19050" cy="11113"/>
              </a:xfrm>
              <a:custGeom>
                <a:pathLst>
                  <a:path extrusionOk="0" h="120000" w="120000">
                    <a:moveTo>
                      <a:pt x="96000" y="120000"/>
                    </a:moveTo>
                    <a:cubicBezTo>
                      <a:pt x="96000" y="120000"/>
                      <a:pt x="120000" y="80000"/>
                      <a:pt x="120000" y="80000"/>
                    </a:cubicBezTo>
                    <a:cubicBezTo>
                      <a:pt x="120000" y="80000"/>
                      <a:pt x="120000" y="80000"/>
                      <a:pt x="120000" y="40000"/>
                    </a:cubicBezTo>
                    <a:cubicBezTo>
                      <a:pt x="96000" y="40000"/>
                      <a:pt x="72000" y="0"/>
                      <a:pt x="48000" y="0"/>
                    </a:cubicBezTo>
                    <a:cubicBezTo>
                      <a:pt x="24000" y="0"/>
                      <a:pt x="24000" y="0"/>
                      <a:pt x="0" y="40000"/>
                    </a:cubicBezTo>
                    <a:cubicBezTo>
                      <a:pt x="0" y="40000"/>
                      <a:pt x="0" y="40000"/>
                      <a:pt x="24000" y="40000"/>
                    </a:cubicBezTo>
                    <a:cubicBezTo>
                      <a:pt x="48000" y="80000"/>
                      <a:pt x="72000" y="80000"/>
                      <a:pt x="96000" y="120000"/>
                    </a:cubicBezTo>
                    <a:cubicBezTo>
                      <a:pt x="96000" y="120000"/>
                      <a:pt x="96000" y="120000"/>
                      <a:pt x="96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9" name="Shape 1399"/>
              <p:cNvSpPr/>
              <p:nvPr/>
            </p:nvSpPr>
            <p:spPr>
              <a:xfrm>
                <a:off x="6148717" y="2878763"/>
                <a:ext cx="9525" cy="17462"/>
              </a:xfrm>
              <a:custGeom>
                <a:pathLst>
                  <a:path extrusionOk="0" h="120000" w="120000">
                    <a:moveTo>
                      <a:pt x="0" y="0"/>
                    </a:moveTo>
                    <a:cubicBezTo>
                      <a:pt x="0" y="0"/>
                      <a:pt x="0" y="24000"/>
                      <a:pt x="0" y="24000"/>
                    </a:cubicBezTo>
                    <a:cubicBezTo>
                      <a:pt x="0" y="24000"/>
                      <a:pt x="0" y="48000"/>
                      <a:pt x="0" y="48000"/>
                    </a:cubicBezTo>
                    <a:cubicBezTo>
                      <a:pt x="0" y="48000"/>
                      <a:pt x="0" y="48000"/>
                      <a:pt x="0" y="48000"/>
                    </a:cubicBezTo>
                    <a:cubicBezTo>
                      <a:pt x="0" y="48000"/>
                      <a:pt x="0" y="48000"/>
                      <a:pt x="40000" y="48000"/>
                    </a:cubicBezTo>
                    <a:cubicBezTo>
                      <a:pt x="40000" y="48000"/>
                      <a:pt x="40000" y="48000"/>
                      <a:pt x="40000" y="48000"/>
                    </a:cubicBezTo>
                    <a:cubicBezTo>
                      <a:pt x="40000" y="48000"/>
                      <a:pt x="40000" y="48000"/>
                      <a:pt x="40000" y="48000"/>
                    </a:cubicBezTo>
                    <a:cubicBezTo>
                      <a:pt x="40000" y="48000"/>
                      <a:pt x="40000" y="48000"/>
                      <a:pt x="40000" y="48000"/>
                    </a:cubicBezTo>
                    <a:cubicBezTo>
                      <a:pt x="40000" y="72000"/>
                      <a:pt x="40000" y="72000"/>
                      <a:pt x="40000" y="48000"/>
                    </a:cubicBezTo>
                    <a:cubicBezTo>
                      <a:pt x="0" y="48000"/>
                      <a:pt x="0" y="48000"/>
                      <a:pt x="40000" y="48000"/>
                    </a:cubicBezTo>
                    <a:cubicBezTo>
                      <a:pt x="0" y="48000"/>
                      <a:pt x="0" y="48000"/>
                      <a:pt x="0" y="48000"/>
                    </a:cubicBezTo>
                    <a:cubicBezTo>
                      <a:pt x="0" y="48000"/>
                      <a:pt x="0" y="48000"/>
                      <a:pt x="0" y="48000"/>
                    </a:cubicBezTo>
                    <a:cubicBezTo>
                      <a:pt x="0" y="72000"/>
                      <a:pt x="0" y="72000"/>
                      <a:pt x="0" y="96000"/>
                    </a:cubicBezTo>
                    <a:cubicBezTo>
                      <a:pt x="40000" y="96000"/>
                      <a:pt x="40000" y="120000"/>
                      <a:pt x="40000" y="120000"/>
                    </a:cubicBezTo>
                    <a:cubicBezTo>
                      <a:pt x="40000" y="120000"/>
                      <a:pt x="40000" y="120000"/>
                      <a:pt x="80000" y="120000"/>
                    </a:cubicBezTo>
                    <a:cubicBezTo>
                      <a:pt x="80000" y="120000"/>
                      <a:pt x="80000" y="120000"/>
                      <a:pt x="80000" y="120000"/>
                    </a:cubicBezTo>
                    <a:cubicBezTo>
                      <a:pt x="80000" y="120000"/>
                      <a:pt x="80000" y="96000"/>
                      <a:pt x="80000" y="96000"/>
                    </a:cubicBezTo>
                    <a:cubicBezTo>
                      <a:pt x="80000" y="96000"/>
                      <a:pt x="80000" y="96000"/>
                      <a:pt x="80000" y="96000"/>
                    </a:cubicBezTo>
                    <a:cubicBezTo>
                      <a:pt x="120000" y="72000"/>
                      <a:pt x="120000" y="72000"/>
                      <a:pt x="120000" y="48000"/>
                    </a:cubicBezTo>
                    <a:cubicBezTo>
                      <a:pt x="80000" y="48000"/>
                      <a:pt x="80000" y="24000"/>
                      <a:pt x="80000" y="24000"/>
                    </a:cubicBezTo>
                    <a:cubicBezTo>
                      <a:pt x="80000" y="0"/>
                      <a:pt x="4000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0" name="Shape 1400"/>
              <p:cNvSpPr/>
              <p:nvPr/>
            </p:nvSpPr>
            <p:spPr>
              <a:xfrm>
                <a:off x="5489917" y="2107253"/>
                <a:ext cx="11113" cy="14288"/>
              </a:xfrm>
              <a:custGeom>
                <a:pathLst>
                  <a:path extrusionOk="0" h="120000" w="120000">
                    <a:moveTo>
                      <a:pt x="0" y="30000"/>
                    </a:moveTo>
                    <a:cubicBezTo>
                      <a:pt x="0" y="30000"/>
                      <a:pt x="0" y="30000"/>
                      <a:pt x="0" y="30000"/>
                    </a:cubicBezTo>
                    <a:cubicBezTo>
                      <a:pt x="0" y="60000"/>
                      <a:pt x="0" y="90000"/>
                      <a:pt x="0" y="120000"/>
                    </a:cubicBezTo>
                    <a:cubicBezTo>
                      <a:pt x="0" y="120000"/>
                      <a:pt x="40000" y="120000"/>
                      <a:pt x="40000" y="120000"/>
                    </a:cubicBezTo>
                    <a:cubicBezTo>
                      <a:pt x="80000" y="120000"/>
                      <a:pt x="80000" y="120000"/>
                      <a:pt x="120000" y="120000"/>
                    </a:cubicBezTo>
                    <a:cubicBezTo>
                      <a:pt x="120000" y="120000"/>
                      <a:pt x="120000" y="90000"/>
                      <a:pt x="120000" y="90000"/>
                    </a:cubicBezTo>
                    <a:cubicBezTo>
                      <a:pt x="120000" y="90000"/>
                      <a:pt x="120000" y="90000"/>
                      <a:pt x="120000" y="90000"/>
                    </a:cubicBezTo>
                    <a:cubicBezTo>
                      <a:pt x="120000" y="90000"/>
                      <a:pt x="120000" y="90000"/>
                      <a:pt x="120000" y="60000"/>
                    </a:cubicBezTo>
                    <a:cubicBezTo>
                      <a:pt x="80000" y="60000"/>
                      <a:pt x="80000" y="60000"/>
                      <a:pt x="120000" y="60000"/>
                    </a:cubicBezTo>
                    <a:cubicBezTo>
                      <a:pt x="120000" y="30000"/>
                      <a:pt x="120000" y="30000"/>
                      <a:pt x="120000" y="30000"/>
                    </a:cubicBezTo>
                    <a:cubicBezTo>
                      <a:pt x="120000" y="0"/>
                      <a:pt x="80000" y="0"/>
                      <a:pt x="80000" y="0"/>
                    </a:cubicBezTo>
                    <a:cubicBezTo>
                      <a:pt x="80000" y="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0" y="3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1" name="Shape 1401"/>
              <p:cNvSpPr/>
              <p:nvPr/>
            </p:nvSpPr>
            <p:spPr>
              <a:xfrm>
                <a:off x="5421657" y="2121541"/>
                <a:ext cx="17463" cy="11113"/>
              </a:xfrm>
              <a:custGeom>
                <a:pathLst>
                  <a:path extrusionOk="0" h="120000" w="120000">
                    <a:moveTo>
                      <a:pt x="24000" y="120000"/>
                    </a:moveTo>
                    <a:cubicBezTo>
                      <a:pt x="24000" y="120000"/>
                      <a:pt x="48000" y="120000"/>
                      <a:pt x="72000" y="120000"/>
                    </a:cubicBezTo>
                    <a:cubicBezTo>
                      <a:pt x="72000" y="120000"/>
                      <a:pt x="72000" y="120000"/>
                      <a:pt x="72000" y="120000"/>
                    </a:cubicBezTo>
                    <a:cubicBezTo>
                      <a:pt x="72000" y="120000"/>
                      <a:pt x="72000" y="80000"/>
                      <a:pt x="72000" y="80000"/>
                    </a:cubicBezTo>
                    <a:cubicBezTo>
                      <a:pt x="72000" y="80000"/>
                      <a:pt x="72000" y="40000"/>
                      <a:pt x="72000" y="40000"/>
                    </a:cubicBezTo>
                    <a:cubicBezTo>
                      <a:pt x="72000" y="40000"/>
                      <a:pt x="96000" y="40000"/>
                      <a:pt x="96000" y="40000"/>
                    </a:cubicBezTo>
                    <a:cubicBezTo>
                      <a:pt x="96000" y="40000"/>
                      <a:pt x="120000" y="40000"/>
                      <a:pt x="120000" y="40000"/>
                    </a:cubicBezTo>
                    <a:cubicBezTo>
                      <a:pt x="120000" y="40000"/>
                      <a:pt x="120000" y="40000"/>
                      <a:pt x="120000" y="40000"/>
                    </a:cubicBezTo>
                    <a:cubicBezTo>
                      <a:pt x="96000" y="0"/>
                      <a:pt x="96000" y="0"/>
                      <a:pt x="72000" y="0"/>
                    </a:cubicBezTo>
                    <a:cubicBezTo>
                      <a:pt x="72000" y="0"/>
                      <a:pt x="48000" y="0"/>
                      <a:pt x="48000" y="0"/>
                    </a:cubicBezTo>
                    <a:cubicBezTo>
                      <a:pt x="24000" y="0"/>
                      <a:pt x="24000" y="40000"/>
                      <a:pt x="0" y="80000"/>
                    </a:cubicBezTo>
                    <a:cubicBezTo>
                      <a:pt x="0" y="80000"/>
                      <a:pt x="0" y="120000"/>
                      <a:pt x="24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2" name="Shape 1402"/>
              <p:cNvSpPr/>
              <p:nvPr/>
            </p:nvSpPr>
            <p:spPr>
              <a:xfrm>
                <a:off x="5431181" y="2132653"/>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3" name="Shape 1403"/>
              <p:cNvSpPr/>
              <p:nvPr/>
            </p:nvSpPr>
            <p:spPr>
              <a:xfrm>
                <a:off x="5475630" y="2121541"/>
                <a:ext cx="14288" cy="14288"/>
              </a:xfrm>
              <a:custGeom>
                <a:pathLst>
                  <a:path extrusionOk="0" h="120000" w="120000">
                    <a:moveTo>
                      <a:pt x="0" y="30000"/>
                    </a:moveTo>
                    <a:cubicBezTo>
                      <a:pt x="0" y="30000"/>
                      <a:pt x="0" y="60000"/>
                      <a:pt x="0" y="60000"/>
                    </a:cubicBezTo>
                    <a:cubicBezTo>
                      <a:pt x="0" y="60000"/>
                      <a:pt x="0" y="90000"/>
                      <a:pt x="30000" y="90000"/>
                    </a:cubicBezTo>
                    <a:cubicBezTo>
                      <a:pt x="30000" y="90000"/>
                      <a:pt x="30000" y="120000"/>
                      <a:pt x="60000" y="90000"/>
                    </a:cubicBezTo>
                    <a:cubicBezTo>
                      <a:pt x="60000" y="90000"/>
                      <a:pt x="60000" y="90000"/>
                      <a:pt x="60000" y="90000"/>
                    </a:cubicBezTo>
                    <a:cubicBezTo>
                      <a:pt x="90000" y="90000"/>
                      <a:pt x="90000" y="90000"/>
                      <a:pt x="90000" y="60000"/>
                    </a:cubicBezTo>
                    <a:cubicBezTo>
                      <a:pt x="90000" y="60000"/>
                      <a:pt x="120000" y="60000"/>
                      <a:pt x="120000" y="60000"/>
                    </a:cubicBezTo>
                    <a:cubicBezTo>
                      <a:pt x="120000" y="30000"/>
                      <a:pt x="120000" y="30000"/>
                      <a:pt x="90000" y="30000"/>
                    </a:cubicBezTo>
                    <a:cubicBezTo>
                      <a:pt x="90000" y="0"/>
                      <a:pt x="90000" y="0"/>
                      <a:pt x="90000" y="0"/>
                    </a:cubicBezTo>
                    <a:cubicBezTo>
                      <a:pt x="60000" y="0"/>
                      <a:pt x="60000" y="0"/>
                      <a:pt x="60000" y="0"/>
                    </a:cubicBezTo>
                    <a:cubicBezTo>
                      <a:pt x="60000" y="30000"/>
                      <a:pt x="30000" y="30000"/>
                      <a:pt x="0" y="3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4" name="Shape 1404"/>
              <p:cNvSpPr/>
              <p:nvPr/>
            </p:nvSpPr>
            <p:spPr>
              <a:xfrm>
                <a:off x="5501030" y="2092966"/>
                <a:ext cx="9525" cy="14288"/>
              </a:xfrm>
              <a:custGeom>
                <a:pathLst>
                  <a:path extrusionOk="0" h="120000" w="120000">
                    <a:moveTo>
                      <a:pt x="40000" y="120000"/>
                    </a:moveTo>
                    <a:cubicBezTo>
                      <a:pt x="40000" y="120000"/>
                      <a:pt x="40000" y="120000"/>
                      <a:pt x="40000" y="120000"/>
                    </a:cubicBezTo>
                    <a:cubicBezTo>
                      <a:pt x="80000" y="120000"/>
                      <a:pt x="80000" y="90000"/>
                      <a:pt x="80000" y="90000"/>
                    </a:cubicBezTo>
                    <a:cubicBezTo>
                      <a:pt x="120000" y="90000"/>
                      <a:pt x="120000" y="60000"/>
                      <a:pt x="120000" y="60000"/>
                    </a:cubicBezTo>
                    <a:cubicBezTo>
                      <a:pt x="80000" y="30000"/>
                      <a:pt x="80000" y="30000"/>
                      <a:pt x="40000" y="0"/>
                    </a:cubicBezTo>
                    <a:cubicBezTo>
                      <a:pt x="40000" y="0"/>
                      <a:pt x="40000" y="0"/>
                      <a:pt x="40000" y="0"/>
                    </a:cubicBezTo>
                    <a:cubicBezTo>
                      <a:pt x="0" y="0"/>
                      <a:pt x="0" y="30000"/>
                      <a:pt x="0" y="30000"/>
                    </a:cubicBezTo>
                    <a:cubicBezTo>
                      <a:pt x="0" y="30000"/>
                      <a:pt x="0" y="60000"/>
                      <a:pt x="0" y="60000"/>
                    </a:cubicBezTo>
                    <a:cubicBezTo>
                      <a:pt x="0" y="90000"/>
                      <a:pt x="0" y="120000"/>
                      <a:pt x="4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5" name="Shape 1405"/>
              <p:cNvSpPr/>
              <p:nvPr/>
            </p:nvSpPr>
            <p:spPr>
              <a:xfrm>
                <a:off x="6177291" y="2997823"/>
                <a:ext cx="20638" cy="11113"/>
              </a:xfrm>
              <a:custGeom>
                <a:pathLst>
                  <a:path extrusionOk="0" h="120000" w="120000">
                    <a:moveTo>
                      <a:pt x="20000" y="80000"/>
                    </a:moveTo>
                    <a:cubicBezTo>
                      <a:pt x="40000" y="80000"/>
                      <a:pt x="80000" y="80000"/>
                      <a:pt x="100000" y="120000"/>
                    </a:cubicBezTo>
                    <a:cubicBezTo>
                      <a:pt x="100000" y="120000"/>
                      <a:pt x="100000" y="120000"/>
                      <a:pt x="100000" y="120000"/>
                    </a:cubicBezTo>
                    <a:cubicBezTo>
                      <a:pt x="120000" y="120000"/>
                      <a:pt x="120000" y="120000"/>
                      <a:pt x="120000" y="80000"/>
                    </a:cubicBezTo>
                    <a:cubicBezTo>
                      <a:pt x="120000" y="80000"/>
                      <a:pt x="120000" y="80000"/>
                      <a:pt x="120000" y="80000"/>
                    </a:cubicBezTo>
                    <a:cubicBezTo>
                      <a:pt x="120000" y="40000"/>
                      <a:pt x="100000" y="40000"/>
                      <a:pt x="100000" y="40000"/>
                    </a:cubicBezTo>
                    <a:cubicBezTo>
                      <a:pt x="80000" y="0"/>
                      <a:pt x="40000" y="0"/>
                      <a:pt x="20000" y="40000"/>
                    </a:cubicBezTo>
                    <a:cubicBezTo>
                      <a:pt x="0" y="40000"/>
                      <a:pt x="0" y="40000"/>
                      <a:pt x="0" y="40000"/>
                    </a:cubicBezTo>
                    <a:cubicBezTo>
                      <a:pt x="0" y="80000"/>
                      <a:pt x="0" y="80000"/>
                      <a:pt x="20000" y="8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6" name="Shape 1406"/>
              <p:cNvSpPr/>
              <p:nvPr/>
            </p:nvSpPr>
            <p:spPr>
              <a:xfrm>
                <a:off x="6437636" y="3145457"/>
                <a:ext cx="17463" cy="17462"/>
              </a:xfrm>
              <a:custGeom>
                <a:pathLst>
                  <a:path extrusionOk="0" h="120000" w="120000">
                    <a:moveTo>
                      <a:pt x="96000" y="120000"/>
                    </a:moveTo>
                    <a:cubicBezTo>
                      <a:pt x="120000" y="120000"/>
                      <a:pt x="120000" y="120000"/>
                      <a:pt x="120000" y="120000"/>
                    </a:cubicBezTo>
                    <a:cubicBezTo>
                      <a:pt x="120000" y="120000"/>
                      <a:pt x="120000" y="120000"/>
                      <a:pt x="120000" y="120000"/>
                    </a:cubicBezTo>
                    <a:cubicBezTo>
                      <a:pt x="120000" y="96000"/>
                      <a:pt x="120000" y="96000"/>
                      <a:pt x="120000" y="96000"/>
                    </a:cubicBezTo>
                    <a:cubicBezTo>
                      <a:pt x="96000" y="72000"/>
                      <a:pt x="72000" y="48000"/>
                      <a:pt x="48000" y="24000"/>
                    </a:cubicBezTo>
                    <a:cubicBezTo>
                      <a:pt x="48000" y="24000"/>
                      <a:pt x="24000" y="0"/>
                      <a:pt x="24000" y="0"/>
                    </a:cubicBezTo>
                    <a:cubicBezTo>
                      <a:pt x="24000" y="0"/>
                      <a:pt x="24000" y="0"/>
                      <a:pt x="24000" y="0"/>
                    </a:cubicBezTo>
                    <a:cubicBezTo>
                      <a:pt x="24000" y="0"/>
                      <a:pt x="0" y="0"/>
                      <a:pt x="0" y="0"/>
                    </a:cubicBezTo>
                    <a:cubicBezTo>
                      <a:pt x="0" y="0"/>
                      <a:pt x="0" y="0"/>
                      <a:pt x="0" y="0"/>
                    </a:cubicBezTo>
                    <a:cubicBezTo>
                      <a:pt x="0" y="24000"/>
                      <a:pt x="24000" y="48000"/>
                      <a:pt x="48000" y="72000"/>
                    </a:cubicBezTo>
                    <a:cubicBezTo>
                      <a:pt x="72000" y="72000"/>
                      <a:pt x="72000" y="96000"/>
                      <a:pt x="96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7" name="Shape 1407"/>
              <p:cNvSpPr/>
              <p:nvPr/>
            </p:nvSpPr>
            <p:spPr>
              <a:xfrm>
                <a:off x="6086805" y="3040684"/>
                <a:ext cx="22225" cy="7938"/>
              </a:xfrm>
              <a:custGeom>
                <a:pathLst>
                  <a:path extrusionOk="0" h="120000" w="120000">
                    <a:moveTo>
                      <a:pt x="0" y="60000"/>
                    </a:moveTo>
                    <a:cubicBezTo>
                      <a:pt x="0" y="120000"/>
                      <a:pt x="20000" y="120000"/>
                      <a:pt x="20000" y="120000"/>
                    </a:cubicBezTo>
                    <a:cubicBezTo>
                      <a:pt x="40000" y="120000"/>
                      <a:pt x="40000" y="120000"/>
                      <a:pt x="40000" y="120000"/>
                    </a:cubicBezTo>
                    <a:cubicBezTo>
                      <a:pt x="80000" y="120000"/>
                      <a:pt x="100000" y="120000"/>
                      <a:pt x="120000" y="60000"/>
                    </a:cubicBezTo>
                    <a:cubicBezTo>
                      <a:pt x="120000" y="60000"/>
                      <a:pt x="120000" y="60000"/>
                      <a:pt x="120000" y="60000"/>
                    </a:cubicBezTo>
                    <a:cubicBezTo>
                      <a:pt x="120000" y="0"/>
                      <a:pt x="100000" y="0"/>
                      <a:pt x="80000" y="0"/>
                    </a:cubicBezTo>
                    <a:cubicBezTo>
                      <a:pt x="80000" y="0"/>
                      <a:pt x="80000" y="0"/>
                      <a:pt x="80000" y="0"/>
                    </a:cubicBezTo>
                    <a:cubicBezTo>
                      <a:pt x="60000" y="0"/>
                      <a:pt x="60000" y="60000"/>
                      <a:pt x="60000" y="60000"/>
                    </a:cubicBezTo>
                    <a:cubicBezTo>
                      <a:pt x="40000" y="0"/>
                      <a:pt x="40000" y="60000"/>
                      <a:pt x="20000" y="0"/>
                    </a:cubicBezTo>
                    <a:cubicBezTo>
                      <a:pt x="0" y="0"/>
                      <a:pt x="0" y="0"/>
                      <a:pt x="0" y="60000"/>
                    </a:cubicBezTo>
                    <a:cubicBezTo>
                      <a:pt x="0" y="60000"/>
                      <a:pt x="0" y="60000"/>
                      <a:pt x="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8" name="Shape 1408"/>
              <p:cNvSpPr/>
              <p:nvPr/>
            </p:nvSpPr>
            <p:spPr>
              <a:xfrm>
                <a:off x="6115379" y="3040684"/>
                <a:ext cx="22225" cy="7938"/>
              </a:xfrm>
              <a:custGeom>
                <a:pathLst>
                  <a:path extrusionOk="0" h="120000" w="120000">
                    <a:moveTo>
                      <a:pt x="100000" y="60000"/>
                    </a:moveTo>
                    <a:cubicBezTo>
                      <a:pt x="120000" y="60000"/>
                      <a:pt x="120000" y="60000"/>
                      <a:pt x="120000" y="60000"/>
                    </a:cubicBezTo>
                    <a:cubicBezTo>
                      <a:pt x="120000" y="60000"/>
                      <a:pt x="120000" y="60000"/>
                      <a:pt x="120000" y="60000"/>
                    </a:cubicBezTo>
                    <a:cubicBezTo>
                      <a:pt x="120000" y="0"/>
                      <a:pt x="120000" y="0"/>
                      <a:pt x="120000" y="0"/>
                    </a:cubicBezTo>
                    <a:cubicBezTo>
                      <a:pt x="120000" y="0"/>
                      <a:pt x="120000" y="0"/>
                      <a:pt x="120000" y="0"/>
                    </a:cubicBezTo>
                    <a:cubicBezTo>
                      <a:pt x="100000" y="0"/>
                      <a:pt x="100000" y="60000"/>
                      <a:pt x="80000" y="0"/>
                    </a:cubicBezTo>
                    <a:cubicBezTo>
                      <a:pt x="60000" y="0"/>
                      <a:pt x="40000" y="0"/>
                      <a:pt x="40000" y="0"/>
                    </a:cubicBezTo>
                    <a:cubicBezTo>
                      <a:pt x="40000" y="0"/>
                      <a:pt x="20000" y="0"/>
                      <a:pt x="20000" y="0"/>
                    </a:cubicBezTo>
                    <a:cubicBezTo>
                      <a:pt x="20000" y="0"/>
                      <a:pt x="0" y="0"/>
                      <a:pt x="0" y="60000"/>
                    </a:cubicBezTo>
                    <a:cubicBezTo>
                      <a:pt x="0" y="60000"/>
                      <a:pt x="0" y="60000"/>
                      <a:pt x="0" y="60000"/>
                    </a:cubicBezTo>
                    <a:cubicBezTo>
                      <a:pt x="0" y="60000"/>
                      <a:pt x="0" y="60000"/>
                      <a:pt x="0" y="60000"/>
                    </a:cubicBezTo>
                    <a:cubicBezTo>
                      <a:pt x="20000" y="120000"/>
                      <a:pt x="20000" y="120000"/>
                      <a:pt x="40000" y="120000"/>
                    </a:cubicBezTo>
                    <a:cubicBezTo>
                      <a:pt x="60000" y="120000"/>
                      <a:pt x="80000" y="60000"/>
                      <a:pt x="10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9" name="Shape 1409"/>
              <p:cNvSpPr/>
              <p:nvPr/>
            </p:nvSpPr>
            <p:spPr>
              <a:xfrm>
                <a:off x="5496267" y="2326324"/>
                <a:ext cx="14288" cy="14288"/>
              </a:xfrm>
              <a:custGeom>
                <a:pathLst>
                  <a:path extrusionOk="0" h="120000" w="120000">
                    <a:moveTo>
                      <a:pt x="30000" y="30000"/>
                    </a:moveTo>
                    <a:cubicBezTo>
                      <a:pt x="30000" y="30000"/>
                      <a:pt x="0" y="60000"/>
                      <a:pt x="0" y="60000"/>
                    </a:cubicBezTo>
                    <a:cubicBezTo>
                      <a:pt x="30000" y="60000"/>
                      <a:pt x="30000" y="90000"/>
                      <a:pt x="30000" y="90000"/>
                    </a:cubicBezTo>
                    <a:cubicBezTo>
                      <a:pt x="30000" y="120000"/>
                      <a:pt x="30000" y="120000"/>
                      <a:pt x="60000" y="120000"/>
                    </a:cubicBezTo>
                    <a:cubicBezTo>
                      <a:pt x="90000" y="90000"/>
                      <a:pt x="90000" y="90000"/>
                      <a:pt x="120000" y="60000"/>
                    </a:cubicBezTo>
                    <a:cubicBezTo>
                      <a:pt x="120000" y="60000"/>
                      <a:pt x="120000" y="30000"/>
                      <a:pt x="90000" y="30000"/>
                    </a:cubicBezTo>
                    <a:cubicBezTo>
                      <a:pt x="90000" y="30000"/>
                      <a:pt x="60000" y="0"/>
                      <a:pt x="30000" y="0"/>
                    </a:cubicBezTo>
                    <a:cubicBezTo>
                      <a:pt x="30000" y="30000"/>
                      <a:pt x="30000" y="30000"/>
                      <a:pt x="30000" y="3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0" name="Shape 1410"/>
              <p:cNvSpPr/>
              <p:nvPr/>
            </p:nvSpPr>
            <p:spPr>
              <a:xfrm>
                <a:off x="4689834" y="2396172"/>
                <a:ext cx="14288" cy="6350"/>
              </a:xfrm>
              <a:custGeom>
                <a:pathLst>
                  <a:path extrusionOk="0" h="120000" w="120000">
                    <a:moveTo>
                      <a:pt x="120000" y="0"/>
                    </a:moveTo>
                    <a:cubicBezTo>
                      <a:pt x="120000" y="0"/>
                      <a:pt x="120000" y="0"/>
                      <a:pt x="120000" y="0"/>
                    </a:cubicBezTo>
                    <a:cubicBezTo>
                      <a:pt x="120000" y="0"/>
                      <a:pt x="120000" y="0"/>
                      <a:pt x="120000" y="0"/>
                    </a:cubicBezTo>
                    <a:cubicBezTo>
                      <a:pt x="90000" y="0"/>
                      <a:pt x="90000" y="0"/>
                      <a:pt x="90000" y="0"/>
                    </a:cubicBezTo>
                    <a:cubicBezTo>
                      <a:pt x="90000" y="0"/>
                      <a:pt x="60000" y="0"/>
                      <a:pt x="60000" y="0"/>
                    </a:cubicBezTo>
                    <a:cubicBezTo>
                      <a:pt x="60000" y="0"/>
                      <a:pt x="30000" y="0"/>
                      <a:pt x="30000" y="0"/>
                    </a:cubicBezTo>
                    <a:cubicBezTo>
                      <a:pt x="30000" y="0"/>
                      <a:pt x="0" y="60000"/>
                      <a:pt x="0" y="60000"/>
                    </a:cubicBezTo>
                    <a:cubicBezTo>
                      <a:pt x="0" y="60000"/>
                      <a:pt x="0" y="60000"/>
                      <a:pt x="0" y="120000"/>
                    </a:cubicBezTo>
                    <a:cubicBezTo>
                      <a:pt x="0" y="120000"/>
                      <a:pt x="0" y="120000"/>
                      <a:pt x="30000" y="120000"/>
                    </a:cubicBezTo>
                    <a:cubicBezTo>
                      <a:pt x="30000" y="120000"/>
                      <a:pt x="30000" y="120000"/>
                      <a:pt x="30000" y="120000"/>
                    </a:cubicBezTo>
                    <a:cubicBezTo>
                      <a:pt x="60000" y="120000"/>
                      <a:pt x="90000" y="60000"/>
                      <a:pt x="12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1" name="Shape 1411"/>
              <p:cNvSpPr/>
              <p:nvPr/>
            </p:nvSpPr>
            <p:spPr>
              <a:xfrm>
                <a:off x="5818524" y="2172340"/>
                <a:ext cx="11113" cy="9525"/>
              </a:xfrm>
              <a:custGeom>
                <a:pathLst>
                  <a:path extrusionOk="0" h="120000" w="120000">
                    <a:moveTo>
                      <a:pt x="0" y="40000"/>
                    </a:moveTo>
                    <a:cubicBezTo>
                      <a:pt x="0" y="80000"/>
                      <a:pt x="40000" y="80000"/>
                      <a:pt x="40000" y="120000"/>
                    </a:cubicBezTo>
                    <a:cubicBezTo>
                      <a:pt x="40000" y="120000"/>
                      <a:pt x="80000" y="120000"/>
                      <a:pt x="80000" y="120000"/>
                    </a:cubicBezTo>
                    <a:cubicBezTo>
                      <a:pt x="80000" y="120000"/>
                      <a:pt x="80000" y="120000"/>
                      <a:pt x="80000" y="120000"/>
                    </a:cubicBezTo>
                    <a:cubicBezTo>
                      <a:pt x="120000" y="120000"/>
                      <a:pt x="120000" y="80000"/>
                      <a:pt x="120000" y="80000"/>
                    </a:cubicBezTo>
                    <a:cubicBezTo>
                      <a:pt x="120000" y="40000"/>
                      <a:pt x="120000" y="40000"/>
                      <a:pt x="120000" y="0"/>
                    </a:cubicBezTo>
                    <a:cubicBezTo>
                      <a:pt x="80000" y="0"/>
                      <a:pt x="80000" y="0"/>
                      <a:pt x="80000" y="0"/>
                    </a:cubicBezTo>
                    <a:cubicBezTo>
                      <a:pt x="40000" y="0"/>
                      <a:pt x="40000" y="0"/>
                      <a:pt x="40000" y="0"/>
                    </a:cubicBezTo>
                    <a:cubicBezTo>
                      <a:pt x="0" y="40000"/>
                      <a:pt x="0" y="40000"/>
                      <a:pt x="0" y="40000"/>
                    </a:cubicBezTo>
                    <a:cubicBezTo>
                      <a:pt x="0" y="40000"/>
                      <a:pt x="0" y="40000"/>
                      <a:pt x="0" y="4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2" name="Shape 1412"/>
              <p:cNvSpPr/>
              <p:nvPr/>
            </p:nvSpPr>
            <p:spPr>
              <a:xfrm>
                <a:off x="4780320" y="2558094"/>
                <a:ext cx="19050" cy="11113"/>
              </a:xfrm>
              <a:custGeom>
                <a:pathLst>
                  <a:path extrusionOk="0" h="120000" w="120000">
                    <a:moveTo>
                      <a:pt x="24000" y="0"/>
                    </a:moveTo>
                    <a:cubicBezTo>
                      <a:pt x="24000" y="0"/>
                      <a:pt x="24000" y="0"/>
                      <a:pt x="24000" y="0"/>
                    </a:cubicBezTo>
                    <a:cubicBezTo>
                      <a:pt x="0" y="0"/>
                      <a:pt x="0" y="0"/>
                      <a:pt x="24000" y="0"/>
                    </a:cubicBezTo>
                    <a:cubicBezTo>
                      <a:pt x="24000" y="40000"/>
                      <a:pt x="24000" y="40000"/>
                      <a:pt x="24000" y="40000"/>
                    </a:cubicBezTo>
                    <a:cubicBezTo>
                      <a:pt x="24000" y="40000"/>
                      <a:pt x="48000" y="80000"/>
                      <a:pt x="72000" y="80000"/>
                    </a:cubicBezTo>
                    <a:cubicBezTo>
                      <a:pt x="72000" y="80000"/>
                      <a:pt x="96000" y="80000"/>
                      <a:pt x="96000" y="120000"/>
                    </a:cubicBezTo>
                    <a:cubicBezTo>
                      <a:pt x="96000" y="120000"/>
                      <a:pt x="120000" y="120000"/>
                      <a:pt x="120000" y="120000"/>
                    </a:cubicBezTo>
                    <a:cubicBezTo>
                      <a:pt x="120000" y="80000"/>
                      <a:pt x="120000" y="80000"/>
                      <a:pt x="120000" y="80000"/>
                    </a:cubicBezTo>
                    <a:cubicBezTo>
                      <a:pt x="120000" y="80000"/>
                      <a:pt x="120000" y="80000"/>
                      <a:pt x="120000" y="80000"/>
                    </a:cubicBezTo>
                    <a:cubicBezTo>
                      <a:pt x="96000" y="40000"/>
                      <a:pt x="72000" y="0"/>
                      <a:pt x="24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3" name="Shape 1413"/>
              <p:cNvSpPr/>
              <p:nvPr/>
            </p:nvSpPr>
            <p:spPr>
              <a:xfrm>
                <a:off x="5450231" y="2697791"/>
                <a:ext cx="14288" cy="11113"/>
              </a:xfrm>
              <a:custGeom>
                <a:pathLst>
                  <a:path extrusionOk="0" h="120000" w="120000">
                    <a:moveTo>
                      <a:pt x="60000" y="120000"/>
                    </a:moveTo>
                    <a:cubicBezTo>
                      <a:pt x="60000" y="80000"/>
                      <a:pt x="90000" y="80000"/>
                      <a:pt x="90000" y="80000"/>
                    </a:cubicBezTo>
                    <a:cubicBezTo>
                      <a:pt x="120000" y="80000"/>
                      <a:pt x="120000" y="40000"/>
                      <a:pt x="120000" y="0"/>
                    </a:cubicBezTo>
                    <a:cubicBezTo>
                      <a:pt x="120000" y="0"/>
                      <a:pt x="120000" y="0"/>
                      <a:pt x="120000" y="0"/>
                    </a:cubicBezTo>
                    <a:cubicBezTo>
                      <a:pt x="90000" y="0"/>
                      <a:pt x="90000" y="0"/>
                      <a:pt x="60000" y="0"/>
                    </a:cubicBezTo>
                    <a:cubicBezTo>
                      <a:pt x="30000" y="40000"/>
                      <a:pt x="30000" y="40000"/>
                      <a:pt x="0" y="40000"/>
                    </a:cubicBezTo>
                    <a:cubicBezTo>
                      <a:pt x="0" y="40000"/>
                      <a:pt x="0" y="80000"/>
                      <a:pt x="0" y="80000"/>
                    </a:cubicBezTo>
                    <a:cubicBezTo>
                      <a:pt x="30000" y="80000"/>
                      <a:pt x="3000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4" name="Shape 1414"/>
              <p:cNvSpPr/>
              <p:nvPr/>
            </p:nvSpPr>
            <p:spPr>
              <a:xfrm>
                <a:off x="4588236" y="2132653"/>
                <a:ext cx="14288" cy="11113"/>
              </a:xfrm>
              <a:custGeom>
                <a:pathLst>
                  <a:path extrusionOk="0" h="120000" w="120000">
                    <a:moveTo>
                      <a:pt x="120000" y="0"/>
                    </a:moveTo>
                    <a:cubicBezTo>
                      <a:pt x="120000" y="0"/>
                      <a:pt x="120000" y="0"/>
                      <a:pt x="120000" y="0"/>
                    </a:cubicBezTo>
                    <a:cubicBezTo>
                      <a:pt x="120000" y="0"/>
                      <a:pt x="120000" y="0"/>
                      <a:pt x="90000" y="0"/>
                    </a:cubicBezTo>
                    <a:cubicBezTo>
                      <a:pt x="60000" y="0"/>
                      <a:pt x="30000" y="40000"/>
                      <a:pt x="0" y="80000"/>
                    </a:cubicBezTo>
                    <a:cubicBezTo>
                      <a:pt x="0" y="80000"/>
                      <a:pt x="0" y="120000"/>
                      <a:pt x="0" y="120000"/>
                    </a:cubicBezTo>
                    <a:cubicBezTo>
                      <a:pt x="0" y="120000"/>
                      <a:pt x="30000" y="120000"/>
                      <a:pt x="30000" y="120000"/>
                    </a:cubicBezTo>
                    <a:cubicBezTo>
                      <a:pt x="60000" y="80000"/>
                      <a:pt x="90000" y="40000"/>
                      <a:pt x="120000" y="40000"/>
                    </a:cubicBezTo>
                    <a:cubicBezTo>
                      <a:pt x="120000" y="40000"/>
                      <a:pt x="120000" y="40000"/>
                      <a:pt x="12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5" name="Shape 1415"/>
              <p:cNvSpPr/>
              <p:nvPr/>
            </p:nvSpPr>
            <p:spPr>
              <a:xfrm>
                <a:off x="5275610" y="2632706"/>
                <a:ext cx="7938" cy="15875"/>
              </a:xfrm>
              <a:custGeom>
                <a:pathLst>
                  <a:path extrusionOk="0" h="120000" w="120000">
                    <a:moveTo>
                      <a:pt x="120000" y="120000"/>
                    </a:moveTo>
                    <a:cubicBezTo>
                      <a:pt x="120000" y="120000"/>
                      <a:pt x="120000" y="90000"/>
                      <a:pt x="120000" y="90000"/>
                    </a:cubicBezTo>
                    <a:cubicBezTo>
                      <a:pt x="120000" y="90000"/>
                      <a:pt x="120000" y="60000"/>
                      <a:pt x="120000" y="60000"/>
                    </a:cubicBezTo>
                    <a:cubicBezTo>
                      <a:pt x="120000" y="30000"/>
                      <a:pt x="120000" y="30000"/>
                      <a:pt x="120000" y="30000"/>
                    </a:cubicBezTo>
                    <a:cubicBezTo>
                      <a:pt x="120000" y="30000"/>
                      <a:pt x="120000" y="30000"/>
                      <a:pt x="120000" y="30000"/>
                    </a:cubicBezTo>
                    <a:cubicBezTo>
                      <a:pt x="120000" y="30000"/>
                      <a:pt x="120000" y="0"/>
                      <a:pt x="60000" y="0"/>
                    </a:cubicBezTo>
                    <a:cubicBezTo>
                      <a:pt x="60000" y="30000"/>
                      <a:pt x="60000" y="30000"/>
                      <a:pt x="60000" y="30000"/>
                    </a:cubicBezTo>
                    <a:cubicBezTo>
                      <a:pt x="0" y="30000"/>
                      <a:pt x="0" y="60000"/>
                      <a:pt x="0" y="60000"/>
                    </a:cubicBezTo>
                    <a:cubicBezTo>
                      <a:pt x="0" y="90000"/>
                      <a:pt x="0" y="90000"/>
                      <a:pt x="60000" y="120000"/>
                    </a:cubicBezTo>
                    <a:cubicBezTo>
                      <a:pt x="60000" y="120000"/>
                      <a:pt x="120000" y="120000"/>
                      <a:pt x="12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6" name="Shape 1416"/>
              <p:cNvSpPr/>
              <p:nvPr/>
            </p:nvSpPr>
            <p:spPr>
              <a:xfrm>
                <a:off x="6097918" y="2893050"/>
                <a:ext cx="17463" cy="17462"/>
              </a:xfrm>
              <a:custGeom>
                <a:pathLst>
                  <a:path extrusionOk="0" h="120000" w="120000">
                    <a:moveTo>
                      <a:pt x="0" y="96000"/>
                    </a:moveTo>
                    <a:cubicBezTo>
                      <a:pt x="0" y="120000"/>
                      <a:pt x="0" y="120000"/>
                      <a:pt x="0" y="120000"/>
                    </a:cubicBezTo>
                    <a:cubicBezTo>
                      <a:pt x="0" y="120000"/>
                      <a:pt x="0" y="120000"/>
                      <a:pt x="0" y="120000"/>
                    </a:cubicBezTo>
                    <a:cubicBezTo>
                      <a:pt x="0" y="120000"/>
                      <a:pt x="0" y="120000"/>
                      <a:pt x="0" y="120000"/>
                    </a:cubicBezTo>
                    <a:cubicBezTo>
                      <a:pt x="24000" y="96000"/>
                      <a:pt x="48000" y="96000"/>
                      <a:pt x="48000" y="72000"/>
                    </a:cubicBezTo>
                    <a:cubicBezTo>
                      <a:pt x="72000" y="48000"/>
                      <a:pt x="72000" y="24000"/>
                      <a:pt x="96000" y="24000"/>
                    </a:cubicBezTo>
                    <a:cubicBezTo>
                      <a:pt x="120000" y="24000"/>
                      <a:pt x="120000" y="24000"/>
                      <a:pt x="96000" y="0"/>
                    </a:cubicBezTo>
                    <a:cubicBezTo>
                      <a:pt x="96000" y="0"/>
                      <a:pt x="72000" y="0"/>
                      <a:pt x="72000" y="0"/>
                    </a:cubicBezTo>
                    <a:cubicBezTo>
                      <a:pt x="48000" y="48000"/>
                      <a:pt x="24000" y="72000"/>
                      <a:pt x="0" y="96000"/>
                    </a:cubicBezTo>
                    <a:cubicBezTo>
                      <a:pt x="0" y="96000"/>
                      <a:pt x="0" y="96000"/>
                      <a:pt x="0" y="96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7" name="Shape 1417"/>
              <p:cNvSpPr/>
              <p:nvPr/>
            </p:nvSpPr>
            <p:spPr>
              <a:xfrm>
                <a:off x="6132842" y="2889875"/>
                <a:ext cx="7938" cy="17462"/>
              </a:xfrm>
              <a:custGeom>
                <a:pathLst>
                  <a:path extrusionOk="0" h="120000" w="120000">
                    <a:moveTo>
                      <a:pt x="120000" y="24000"/>
                    </a:moveTo>
                    <a:cubicBezTo>
                      <a:pt x="120000" y="24000"/>
                      <a:pt x="120000" y="24000"/>
                      <a:pt x="60000" y="0"/>
                    </a:cubicBezTo>
                    <a:cubicBezTo>
                      <a:pt x="120000" y="0"/>
                      <a:pt x="120000" y="0"/>
                      <a:pt x="120000" y="0"/>
                    </a:cubicBezTo>
                    <a:cubicBezTo>
                      <a:pt x="60000" y="0"/>
                      <a:pt x="60000" y="0"/>
                      <a:pt x="60000" y="0"/>
                    </a:cubicBezTo>
                    <a:cubicBezTo>
                      <a:pt x="60000" y="0"/>
                      <a:pt x="60000" y="0"/>
                      <a:pt x="60000" y="0"/>
                    </a:cubicBezTo>
                    <a:cubicBezTo>
                      <a:pt x="60000" y="24000"/>
                      <a:pt x="60000" y="24000"/>
                      <a:pt x="60000" y="24000"/>
                    </a:cubicBezTo>
                    <a:cubicBezTo>
                      <a:pt x="60000" y="48000"/>
                      <a:pt x="60000" y="48000"/>
                      <a:pt x="0" y="72000"/>
                    </a:cubicBezTo>
                    <a:cubicBezTo>
                      <a:pt x="0" y="72000"/>
                      <a:pt x="0" y="96000"/>
                      <a:pt x="60000" y="96000"/>
                    </a:cubicBezTo>
                    <a:cubicBezTo>
                      <a:pt x="60000" y="96000"/>
                      <a:pt x="60000" y="96000"/>
                      <a:pt x="60000" y="120000"/>
                    </a:cubicBezTo>
                    <a:cubicBezTo>
                      <a:pt x="120000" y="120000"/>
                      <a:pt x="120000" y="120000"/>
                      <a:pt x="120000" y="96000"/>
                    </a:cubicBezTo>
                    <a:cubicBezTo>
                      <a:pt x="120000" y="96000"/>
                      <a:pt x="120000" y="72000"/>
                      <a:pt x="120000" y="72000"/>
                    </a:cubicBezTo>
                    <a:cubicBezTo>
                      <a:pt x="120000" y="72000"/>
                      <a:pt x="120000" y="72000"/>
                      <a:pt x="120000" y="72000"/>
                    </a:cubicBezTo>
                    <a:cubicBezTo>
                      <a:pt x="120000" y="72000"/>
                      <a:pt x="120000" y="72000"/>
                      <a:pt x="120000" y="72000"/>
                    </a:cubicBezTo>
                    <a:cubicBezTo>
                      <a:pt x="120000" y="72000"/>
                      <a:pt x="120000" y="72000"/>
                      <a:pt x="120000" y="72000"/>
                    </a:cubicBezTo>
                    <a:cubicBezTo>
                      <a:pt x="120000" y="48000"/>
                      <a:pt x="120000" y="48000"/>
                      <a:pt x="120000" y="24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8" name="Shape 1418"/>
              <p:cNvSpPr/>
              <p:nvPr/>
            </p:nvSpPr>
            <p:spPr>
              <a:xfrm>
                <a:off x="4646972" y="2835901"/>
                <a:ext cx="14288" cy="6350"/>
              </a:xfrm>
              <a:custGeom>
                <a:pathLst>
                  <a:path extrusionOk="0" h="120000" w="120000">
                    <a:moveTo>
                      <a:pt x="30000" y="0"/>
                    </a:moveTo>
                    <a:cubicBezTo>
                      <a:pt x="30000" y="0"/>
                      <a:pt x="0" y="0"/>
                      <a:pt x="0" y="0"/>
                    </a:cubicBezTo>
                    <a:cubicBezTo>
                      <a:pt x="0" y="0"/>
                      <a:pt x="0" y="0"/>
                      <a:pt x="0" y="0"/>
                    </a:cubicBezTo>
                    <a:cubicBezTo>
                      <a:pt x="0" y="60000"/>
                      <a:pt x="30000" y="120000"/>
                      <a:pt x="90000" y="60000"/>
                    </a:cubicBezTo>
                    <a:cubicBezTo>
                      <a:pt x="90000" y="60000"/>
                      <a:pt x="90000" y="60000"/>
                      <a:pt x="90000" y="60000"/>
                    </a:cubicBezTo>
                    <a:cubicBezTo>
                      <a:pt x="120000" y="60000"/>
                      <a:pt x="120000" y="60000"/>
                      <a:pt x="120000" y="60000"/>
                    </a:cubicBezTo>
                    <a:cubicBezTo>
                      <a:pt x="90000" y="0"/>
                      <a:pt x="60000" y="0"/>
                      <a:pt x="3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9" name="Shape 1419"/>
              <p:cNvSpPr/>
              <p:nvPr/>
            </p:nvSpPr>
            <p:spPr>
              <a:xfrm>
                <a:off x="6129667" y="2885112"/>
                <a:ext cx="7938" cy="11113"/>
              </a:xfrm>
              <a:custGeom>
                <a:pathLst>
                  <a:path extrusionOk="0" h="120000" w="120000">
                    <a:moveTo>
                      <a:pt x="120000" y="40000"/>
                    </a:moveTo>
                    <a:cubicBezTo>
                      <a:pt x="120000" y="40000"/>
                      <a:pt x="120000" y="40000"/>
                      <a:pt x="120000" y="40000"/>
                    </a:cubicBezTo>
                    <a:cubicBezTo>
                      <a:pt x="120000" y="40000"/>
                      <a:pt x="120000" y="40000"/>
                      <a:pt x="120000" y="40000"/>
                    </a:cubicBezTo>
                    <a:cubicBezTo>
                      <a:pt x="120000" y="0"/>
                      <a:pt x="60000" y="0"/>
                      <a:pt x="0" y="0"/>
                    </a:cubicBezTo>
                    <a:cubicBezTo>
                      <a:pt x="0" y="0"/>
                      <a:pt x="0" y="0"/>
                      <a:pt x="0" y="0"/>
                    </a:cubicBezTo>
                    <a:cubicBezTo>
                      <a:pt x="0" y="40000"/>
                      <a:pt x="0" y="40000"/>
                      <a:pt x="0" y="80000"/>
                    </a:cubicBezTo>
                    <a:cubicBezTo>
                      <a:pt x="0" y="80000"/>
                      <a:pt x="0" y="80000"/>
                      <a:pt x="60000" y="120000"/>
                    </a:cubicBezTo>
                    <a:cubicBezTo>
                      <a:pt x="60000" y="120000"/>
                      <a:pt x="60000" y="120000"/>
                      <a:pt x="6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4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0" name="Shape 1420"/>
              <p:cNvSpPr/>
              <p:nvPr/>
            </p:nvSpPr>
            <p:spPr>
              <a:xfrm>
                <a:off x="4135808" y="2323149"/>
                <a:ext cx="11113" cy="7938"/>
              </a:xfrm>
              <a:custGeom>
                <a:pathLst>
                  <a:path extrusionOk="0" h="120000" w="120000">
                    <a:moveTo>
                      <a:pt x="80000" y="120000"/>
                    </a:moveTo>
                    <a:cubicBezTo>
                      <a:pt x="120000" y="120000"/>
                      <a:pt x="120000" y="60000"/>
                      <a:pt x="120000" y="60000"/>
                    </a:cubicBezTo>
                    <a:cubicBezTo>
                      <a:pt x="120000" y="60000"/>
                      <a:pt x="120000" y="0"/>
                      <a:pt x="80000" y="0"/>
                    </a:cubicBezTo>
                    <a:cubicBezTo>
                      <a:pt x="80000" y="0"/>
                      <a:pt x="40000" y="60000"/>
                      <a:pt x="0" y="60000"/>
                    </a:cubicBezTo>
                    <a:cubicBezTo>
                      <a:pt x="0" y="60000"/>
                      <a:pt x="0" y="60000"/>
                      <a:pt x="0" y="60000"/>
                    </a:cubicBezTo>
                    <a:cubicBezTo>
                      <a:pt x="0" y="60000"/>
                      <a:pt x="0" y="120000"/>
                      <a:pt x="40000" y="120000"/>
                    </a:cubicBezTo>
                    <a:cubicBezTo>
                      <a:pt x="40000" y="120000"/>
                      <a:pt x="80000" y="120000"/>
                      <a:pt x="8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1" name="Shape 1421"/>
              <p:cNvSpPr/>
              <p:nvPr/>
            </p:nvSpPr>
            <p:spPr>
              <a:xfrm>
                <a:off x="5601040" y="2246950"/>
                <a:ext cx="7938" cy="7938"/>
              </a:xfrm>
              <a:custGeom>
                <a:pathLst>
                  <a:path extrusionOk="0" h="120000" w="120000">
                    <a:moveTo>
                      <a:pt x="0" y="120000"/>
                    </a:moveTo>
                    <a:cubicBezTo>
                      <a:pt x="60000" y="120000"/>
                      <a:pt x="120000" y="120000"/>
                      <a:pt x="120000" y="60000"/>
                    </a:cubicBezTo>
                    <a:cubicBezTo>
                      <a:pt x="120000" y="60000"/>
                      <a:pt x="120000" y="60000"/>
                      <a:pt x="120000" y="60000"/>
                    </a:cubicBezTo>
                    <a:cubicBezTo>
                      <a:pt x="120000" y="0"/>
                      <a:pt x="120000" y="0"/>
                      <a:pt x="60000" y="0"/>
                    </a:cubicBezTo>
                    <a:cubicBezTo>
                      <a:pt x="60000" y="0"/>
                      <a:pt x="60000" y="0"/>
                      <a:pt x="60000" y="0"/>
                    </a:cubicBezTo>
                    <a:cubicBezTo>
                      <a:pt x="0" y="0"/>
                      <a:pt x="0" y="60000"/>
                      <a:pt x="0" y="60000"/>
                    </a:cubicBezTo>
                    <a:cubicBezTo>
                      <a:pt x="0" y="120000"/>
                      <a:pt x="0" y="120000"/>
                      <a:pt x="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2" name="Shape 1422"/>
              <p:cNvSpPr/>
              <p:nvPr/>
            </p:nvSpPr>
            <p:spPr>
              <a:xfrm>
                <a:off x="5388319" y="2697791"/>
                <a:ext cx="17463" cy="7938"/>
              </a:xfrm>
              <a:custGeom>
                <a:pathLst>
                  <a:path extrusionOk="0" h="120000" w="120000">
                    <a:moveTo>
                      <a:pt x="0" y="0"/>
                    </a:moveTo>
                    <a:cubicBezTo>
                      <a:pt x="0" y="0"/>
                      <a:pt x="0" y="0"/>
                      <a:pt x="0" y="0"/>
                    </a:cubicBezTo>
                    <a:cubicBezTo>
                      <a:pt x="0" y="60000"/>
                      <a:pt x="0" y="60000"/>
                      <a:pt x="0" y="60000"/>
                    </a:cubicBezTo>
                    <a:cubicBezTo>
                      <a:pt x="0" y="60000"/>
                      <a:pt x="0" y="60000"/>
                      <a:pt x="0" y="60000"/>
                    </a:cubicBezTo>
                    <a:cubicBezTo>
                      <a:pt x="24000" y="60000"/>
                      <a:pt x="48000" y="120000"/>
                      <a:pt x="48000" y="120000"/>
                    </a:cubicBezTo>
                    <a:cubicBezTo>
                      <a:pt x="48000" y="120000"/>
                      <a:pt x="48000" y="120000"/>
                      <a:pt x="48000" y="120000"/>
                    </a:cubicBezTo>
                    <a:cubicBezTo>
                      <a:pt x="72000" y="120000"/>
                      <a:pt x="96000" y="120000"/>
                      <a:pt x="96000" y="120000"/>
                    </a:cubicBezTo>
                    <a:cubicBezTo>
                      <a:pt x="120000" y="120000"/>
                      <a:pt x="120000" y="60000"/>
                      <a:pt x="120000" y="60000"/>
                    </a:cubicBezTo>
                    <a:cubicBezTo>
                      <a:pt x="120000" y="60000"/>
                      <a:pt x="120000" y="60000"/>
                      <a:pt x="120000" y="60000"/>
                    </a:cubicBezTo>
                    <a:cubicBezTo>
                      <a:pt x="96000" y="60000"/>
                      <a:pt x="72000" y="0"/>
                      <a:pt x="72000" y="0"/>
                    </a:cubicBezTo>
                    <a:cubicBezTo>
                      <a:pt x="48000" y="0"/>
                      <a:pt x="2400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3" name="Shape 1423"/>
              <p:cNvSpPr/>
              <p:nvPr/>
            </p:nvSpPr>
            <p:spPr>
              <a:xfrm>
                <a:off x="4726346" y="2835901"/>
                <a:ext cx="14288" cy="6350"/>
              </a:xfrm>
              <a:custGeom>
                <a:pathLst>
                  <a:path extrusionOk="0" h="120000" w="120000">
                    <a:moveTo>
                      <a:pt x="90000" y="0"/>
                    </a:moveTo>
                    <a:cubicBezTo>
                      <a:pt x="90000" y="0"/>
                      <a:pt x="90000" y="0"/>
                      <a:pt x="60000" y="0"/>
                    </a:cubicBezTo>
                    <a:cubicBezTo>
                      <a:pt x="60000" y="0"/>
                      <a:pt x="30000" y="0"/>
                      <a:pt x="30000" y="0"/>
                    </a:cubicBezTo>
                    <a:cubicBezTo>
                      <a:pt x="30000" y="0"/>
                      <a:pt x="0" y="0"/>
                      <a:pt x="0" y="60000"/>
                    </a:cubicBezTo>
                    <a:cubicBezTo>
                      <a:pt x="0" y="60000"/>
                      <a:pt x="0" y="60000"/>
                      <a:pt x="30000" y="60000"/>
                    </a:cubicBezTo>
                    <a:cubicBezTo>
                      <a:pt x="30000" y="60000"/>
                      <a:pt x="30000" y="60000"/>
                      <a:pt x="30000" y="60000"/>
                    </a:cubicBezTo>
                    <a:cubicBezTo>
                      <a:pt x="60000" y="120000"/>
                      <a:pt x="90000" y="60000"/>
                      <a:pt x="120000" y="60000"/>
                    </a:cubicBezTo>
                    <a:cubicBezTo>
                      <a:pt x="120000" y="60000"/>
                      <a:pt x="120000" y="60000"/>
                      <a:pt x="120000" y="0"/>
                    </a:cubicBezTo>
                    <a:cubicBezTo>
                      <a:pt x="120000" y="0"/>
                      <a:pt x="90000" y="0"/>
                      <a:pt x="9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4" name="Shape 1424"/>
              <p:cNvSpPr/>
              <p:nvPr/>
            </p:nvSpPr>
            <p:spPr>
              <a:xfrm>
                <a:off x="6118554" y="2870826"/>
                <a:ext cx="7938" cy="11113"/>
              </a:xfrm>
              <a:custGeom>
                <a:pathLst>
                  <a:path extrusionOk="0" h="120000" w="120000">
                    <a:moveTo>
                      <a:pt x="0" y="0"/>
                    </a:moveTo>
                    <a:cubicBezTo>
                      <a:pt x="0" y="0"/>
                      <a:pt x="0" y="0"/>
                      <a:pt x="0" y="0"/>
                    </a:cubicBezTo>
                    <a:cubicBezTo>
                      <a:pt x="0" y="40000"/>
                      <a:pt x="0" y="80000"/>
                      <a:pt x="60000" y="120000"/>
                    </a:cubicBezTo>
                    <a:cubicBezTo>
                      <a:pt x="60000" y="120000"/>
                      <a:pt x="60000" y="120000"/>
                      <a:pt x="120000" y="120000"/>
                    </a:cubicBezTo>
                    <a:cubicBezTo>
                      <a:pt x="120000" y="80000"/>
                      <a:pt x="120000" y="40000"/>
                      <a:pt x="120000" y="40000"/>
                    </a:cubicBezTo>
                    <a:cubicBezTo>
                      <a:pt x="60000" y="40000"/>
                      <a:pt x="60000" y="0"/>
                      <a:pt x="60000" y="0"/>
                    </a:cubicBezTo>
                    <a:cubicBezTo>
                      <a:pt x="60000" y="0"/>
                      <a:pt x="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5" name="Shape 1425"/>
              <p:cNvSpPr/>
              <p:nvPr/>
            </p:nvSpPr>
            <p:spPr>
              <a:xfrm>
                <a:off x="6109030" y="3048622"/>
                <a:ext cx="14288" cy="9525"/>
              </a:xfrm>
              <a:custGeom>
                <a:pathLst>
                  <a:path extrusionOk="0" h="120000" w="120000">
                    <a:moveTo>
                      <a:pt x="0" y="40000"/>
                    </a:moveTo>
                    <a:cubicBezTo>
                      <a:pt x="30000" y="80000"/>
                      <a:pt x="60000" y="80000"/>
                      <a:pt x="60000" y="80000"/>
                    </a:cubicBezTo>
                    <a:cubicBezTo>
                      <a:pt x="60000" y="120000"/>
                      <a:pt x="90000" y="120000"/>
                      <a:pt x="90000" y="80000"/>
                    </a:cubicBezTo>
                    <a:cubicBezTo>
                      <a:pt x="90000" y="80000"/>
                      <a:pt x="120000" y="80000"/>
                      <a:pt x="90000" y="80000"/>
                    </a:cubicBezTo>
                    <a:cubicBezTo>
                      <a:pt x="90000" y="80000"/>
                      <a:pt x="90000" y="40000"/>
                      <a:pt x="90000" y="40000"/>
                    </a:cubicBezTo>
                    <a:cubicBezTo>
                      <a:pt x="90000" y="40000"/>
                      <a:pt x="60000" y="0"/>
                      <a:pt x="30000" y="0"/>
                    </a:cubicBezTo>
                    <a:cubicBezTo>
                      <a:pt x="30000" y="0"/>
                      <a:pt x="0" y="0"/>
                      <a:pt x="0" y="40000"/>
                    </a:cubicBezTo>
                    <a:cubicBezTo>
                      <a:pt x="0" y="40000"/>
                      <a:pt x="0" y="40000"/>
                      <a:pt x="0" y="40000"/>
                    </a:cubicBezTo>
                    <a:cubicBezTo>
                      <a:pt x="0" y="40000"/>
                      <a:pt x="0" y="40000"/>
                      <a:pt x="0" y="4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6" name="Shape 1426"/>
              <p:cNvSpPr/>
              <p:nvPr/>
            </p:nvSpPr>
            <p:spPr>
              <a:xfrm>
                <a:off x="4683484" y="2118366"/>
                <a:ext cx="6350" cy="14288"/>
              </a:xfrm>
              <a:custGeom>
                <a:pathLst>
                  <a:path extrusionOk="0" h="120000" w="120000">
                    <a:moveTo>
                      <a:pt x="60000" y="120000"/>
                    </a:moveTo>
                    <a:cubicBezTo>
                      <a:pt x="60000" y="120000"/>
                      <a:pt x="60000" y="120000"/>
                      <a:pt x="60000" y="120000"/>
                    </a:cubicBezTo>
                    <a:cubicBezTo>
                      <a:pt x="120000" y="90000"/>
                      <a:pt x="120000" y="60000"/>
                      <a:pt x="120000" y="30000"/>
                    </a:cubicBezTo>
                    <a:cubicBezTo>
                      <a:pt x="120000" y="30000"/>
                      <a:pt x="120000" y="30000"/>
                      <a:pt x="120000" y="30000"/>
                    </a:cubicBezTo>
                    <a:cubicBezTo>
                      <a:pt x="120000" y="30000"/>
                      <a:pt x="120000" y="0"/>
                      <a:pt x="120000" y="0"/>
                    </a:cubicBezTo>
                    <a:cubicBezTo>
                      <a:pt x="60000" y="0"/>
                      <a:pt x="60000" y="30000"/>
                      <a:pt x="60000" y="30000"/>
                    </a:cubicBezTo>
                    <a:cubicBezTo>
                      <a:pt x="60000" y="30000"/>
                      <a:pt x="60000" y="60000"/>
                      <a:pt x="0" y="90000"/>
                    </a:cubicBezTo>
                    <a:cubicBezTo>
                      <a:pt x="0" y="90000"/>
                      <a:pt x="0" y="90000"/>
                      <a:pt x="0" y="120000"/>
                    </a:cubicBezTo>
                    <a:cubicBezTo>
                      <a:pt x="0" y="120000"/>
                      <a:pt x="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7" name="Shape 1427"/>
              <p:cNvSpPr/>
              <p:nvPr/>
            </p:nvSpPr>
            <p:spPr>
              <a:xfrm>
                <a:off x="6375724" y="3018460"/>
                <a:ext cx="11113" cy="11113"/>
              </a:xfrm>
              <a:custGeom>
                <a:pathLst>
                  <a:path extrusionOk="0" h="120000" w="120000">
                    <a:moveTo>
                      <a:pt x="40000" y="0"/>
                    </a:moveTo>
                    <a:cubicBezTo>
                      <a:pt x="40000" y="0"/>
                      <a:pt x="40000" y="0"/>
                      <a:pt x="40000" y="0"/>
                    </a:cubicBezTo>
                    <a:cubicBezTo>
                      <a:pt x="40000" y="0"/>
                      <a:pt x="0" y="40000"/>
                      <a:pt x="0" y="40000"/>
                    </a:cubicBezTo>
                    <a:cubicBezTo>
                      <a:pt x="0" y="80000"/>
                      <a:pt x="40000" y="80000"/>
                      <a:pt x="40000" y="120000"/>
                    </a:cubicBezTo>
                    <a:cubicBezTo>
                      <a:pt x="80000" y="120000"/>
                      <a:pt x="80000" y="120000"/>
                      <a:pt x="120000" y="120000"/>
                    </a:cubicBezTo>
                    <a:cubicBezTo>
                      <a:pt x="120000" y="120000"/>
                      <a:pt x="120000" y="80000"/>
                      <a:pt x="120000" y="80000"/>
                    </a:cubicBezTo>
                    <a:cubicBezTo>
                      <a:pt x="80000" y="40000"/>
                      <a:pt x="40000" y="40000"/>
                      <a:pt x="4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8" name="Shape 1428"/>
              <p:cNvSpPr/>
              <p:nvPr/>
            </p:nvSpPr>
            <p:spPr>
              <a:xfrm>
                <a:off x="4712058" y="2402522"/>
                <a:ext cx="6350" cy="11113"/>
              </a:xfrm>
              <a:custGeom>
                <a:pathLst>
                  <a:path extrusionOk="0" h="120000" w="120000">
                    <a:moveTo>
                      <a:pt x="60000" y="0"/>
                    </a:moveTo>
                    <a:cubicBezTo>
                      <a:pt x="0" y="0"/>
                      <a:pt x="0" y="40000"/>
                      <a:pt x="0" y="80000"/>
                    </a:cubicBezTo>
                    <a:cubicBezTo>
                      <a:pt x="0" y="80000"/>
                      <a:pt x="0" y="120000"/>
                      <a:pt x="0" y="120000"/>
                    </a:cubicBezTo>
                    <a:cubicBezTo>
                      <a:pt x="0" y="120000"/>
                      <a:pt x="60000" y="120000"/>
                      <a:pt x="60000" y="120000"/>
                    </a:cubicBezTo>
                    <a:cubicBezTo>
                      <a:pt x="60000" y="80000"/>
                      <a:pt x="60000" y="80000"/>
                      <a:pt x="120000" y="40000"/>
                    </a:cubicBezTo>
                    <a:cubicBezTo>
                      <a:pt x="120000" y="40000"/>
                      <a:pt x="120000" y="40000"/>
                      <a:pt x="120000" y="40000"/>
                    </a:cubicBezTo>
                    <a:cubicBezTo>
                      <a:pt x="120000" y="40000"/>
                      <a:pt x="120000" y="0"/>
                      <a:pt x="120000" y="0"/>
                    </a:cubicBezTo>
                    <a:cubicBezTo>
                      <a:pt x="60000" y="0"/>
                      <a:pt x="60000" y="0"/>
                      <a:pt x="6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9" name="Shape 1429"/>
              <p:cNvSpPr/>
              <p:nvPr/>
            </p:nvSpPr>
            <p:spPr>
              <a:xfrm>
                <a:off x="6285239" y="2345373"/>
                <a:ext cx="11113" cy="14288"/>
              </a:xfrm>
              <a:custGeom>
                <a:pathLst>
                  <a:path extrusionOk="0" h="120000" w="120000">
                    <a:moveTo>
                      <a:pt x="40000" y="0"/>
                    </a:moveTo>
                    <a:cubicBezTo>
                      <a:pt x="40000" y="0"/>
                      <a:pt x="40000" y="30000"/>
                      <a:pt x="40000" y="30000"/>
                    </a:cubicBezTo>
                    <a:cubicBezTo>
                      <a:pt x="40000" y="30000"/>
                      <a:pt x="0" y="30000"/>
                      <a:pt x="40000" y="60000"/>
                    </a:cubicBezTo>
                    <a:cubicBezTo>
                      <a:pt x="40000" y="60000"/>
                      <a:pt x="40000" y="90000"/>
                      <a:pt x="40000" y="90000"/>
                    </a:cubicBezTo>
                    <a:cubicBezTo>
                      <a:pt x="40000" y="120000"/>
                      <a:pt x="40000" y="120000"/>
                      <a:pt x="40000" y="120000"/>
                    </a:cubicBezTo>
                    <a:cubicBezTo>
                      <a:pt x="40000" y="120000"/>
                      <a:pt x="40000" y="90000"/>
                      <a:pt x="40000" y="90000"/>
                    </a:cubicBezTo>
                    <a:cubicBezTo>
                      <a:pt x="80000" y="90000"/>
                      <a:pt x="80000" y="60000"/>
                      <a:pt x="80000" y="60000"/>
                    </a:cubicBezTo>
                    <a:cubicBezTo>
                      <a:pt x="120000" y="30000"/>
                      <a:pt x="120000" y="30000"/>
                      <a:pt x="80000" y="0"/>
                    </a:cubicBezTo>
                    <a:cubicBezTo>
                      <a:pt x="80000" y="0"/>
                      <a:pt x="80000" y="0"/>
                      <a:pt x="4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0" name="Shape 1430"/>
              <p:cNvSpPr/>
              <p:nvPr/>
            </p:nvSpPr>
            <p:spPr>
              <a:xfrm>
                <a:off x="4780320" y="2593018"/>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1" name="Shape 1431"/>
              <p:cNvSpPr/>
              <p:nvPr/>
            </p:nvSpPr>
            <p:spPr>
              <a:xfrm>
                <a:off x="4777145" y="2586668"/>
                <a:ext cx="11113" cy="11113"/>
              </a:xfrm>
              <a:custGeom>
                <a:pathLst>
                  <a:path extrusionOk="0" h="120000" w="120000">
                    <a:moveTo>
                      <a:pt x="80000" y="120000"/>
                    </a:moveTo>
                    <a:cubicBezTo>
                      <a:pt x="120000" y="120000"/>
                      <a:pt x="120000" y="120000"/>
                      <a:pt x="120000" y="120000"/>
                    </a:cubicBezTo>
                    <a:cubicBezTo>
                      <a:pt x="120000" y="40000"/>
                      <a:pt x="120000" y="80000"/>
                      <a:pt x="80000" y="40000"/>
                    </a:cubicBezTo>
                    <a:cubicBezTo>
                      <a:pt x="80000" y="40000"/>
                      <a:pt x="40000" y="40000"/>
                      <a:pt x="0" y="0"/>
                    </a:cubicBezTo>
                    <a:cubicBezTo>
                      <a:pt x="0" y="0"/>
                      <a:pt x="0" y="0"/>
                      <a:pt x="0" y="0"/>
                    </a:cubicBezTo>
                    <a:cubicBezTo>
                      <a:pt x="0" y="0"/>
                      <a:pt x="0" y="40000"/>
                      <a:pt x="0" y="40000"/>
                    </a:cubicBezTo>
                    <a:cubicBezTo>
                      <a:pt x="0" y="40000"/>
                      <a:pt x="40000" y="80000"/>
                      <a:pt x="40000" y="80000"/>
                    </a:cubicBezTo>
                    <a:cubicBezTo>
                      <a:pt x="40000" y="80000"/>
                      <a:pt x="40000" y="80000"/>
                      <a:pt x="80000" y="80000"/>
                    </a:cubicBezTo>
                    <a:cubicBezTo>
                      <a:pt x="80000" y="80000"/>
                      <a:pt x="80000" y="120000"/>
                      <a:pt x="8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2" name="Shape 1432"/>
              <p:cNvSpPr/>
              <p:nvPr/>
            </p:nvSpPr>
            <p:spPr>
              <a:xfrm>
                <a:off x="4783495" y="2597781"/>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3" name="Shape 1433"/>
              <p:cNvSpPr/>
              <p:nvPr/>
            </p:nvSpPr>
            <p:spPr>
              <a:xfrm>
                <a:off x="6253489" y="2550157"/>
                <a:ext cx="9525" cy="14288"/>
              </a:xfrm>
              <a:custGeom>
                <a:pathLst>
                  <a:path extrusionOk="0" h="120000" w="120000">
                    <a:moveTo>
                      <a:pt x="40000" y="120000"/>
                    </a:moveTo>
                    <a:cubicBezTo>
                      <a:pt x="40000" y="90000"/>
                      <a:pt x="80000" y="60000"/>
                      <a:pt x="120000" y="30000"/>
                    </a:cubicBezTo>
                    <a:cubicBezTo>
                      <a:pt x="120000" y="30000"/>
                      <a:pt x="120000" y="30000"/>
                      <a:pt x="120000" y="0"/>
                    </a:cubicBezTo>
                    <a:cubicBezTo>
                      <a:pt x="120000" y="0"/>
                      <a:pt x="120000" y="0"/>
                      <a:pt x="120000" y="0"/>
                    </a:cubicBezTo>
                    <a:cubicBezTo>
                      <a:pt x="80000" y="0"/>
                      <a:pt x="80000" y="30000"/>
                      <a:pt x="80000" y="30000"/>
                    </a:cubicBezTo>
                    <a:cubicBezTo>
                      <a:pt x="40000" y="30000"/>
                      <a:pt x="40000" y="30000"/>
                      <a:pt x="40000" y="60000"/>
                    </a:cubicBezTo>
                    <a:cubicBezTo>
                      <a:pt x="40000" y="60000"/>
                      <a:pt x="0" y="60000"/>
                      <a:pt x="0" y="90000"/>
                    </a:cubicBezTo>
                    <a:cubicBezTo>
                      <a:pt x="0" y="90000"/>
                      <a:pt x="0" y="90000"/>
                      <a:pt x="0" y="90000"/>
                    </a:cubicBezTo>
                    <a:cubicBezTo>
                      <a:pt x="0" y="90000"/>
                      <a:pt x="0" y="120000"/>
                      <a:pt x="0" y="120000"/>
                    </a:cubicBezTo>
                    <a:cubicBezTo>
                      <a:pt x="0" y="120000"/>
                      <a:pt x="0" y="120000"/>
                      <a:pt x="4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4" name="Shape 1434"/>
              <p:cNvSpPr/>
              <p:nvPr/>
            </p:nvSpPr>
            <p:spPr>
              <a:xfrm>
                <a:off x="6163003" y="3000998"/>
                <a:ext cx="6350" cy="7938"/>
              </a:xfrm>
              <a:custGeom>
                <a:pathLst>
                  <a:path extrusionOk="0" h="120000" w="120000">
                    <a:moveTo>
                      <a:pt x="120000" y="60000"/>
                    </a:moveTo>
                    <a:cubicBezTo>
                      <a:pt x="120000" y="60000"/>
                      <a:pt x="120000" y="60000"/>
                      <a:pt x="120000" y="60000"/>
                    </a:cubicBezTo>
                    <a:cubicBezTo>
                      <a:pt x="120000" y="60000"/>
                      <a:pt x="120000" y="60000"/>
                      <a:pt x="120000" y="60000"/>
                    </a:cubicBezTo>
                    <a:cubicBezTo>
                      <a:pt x="120000" y="0"/>
                      <a:pt x="60000" y="0"/>
                      <a:pt x="0" y="60000"/>
                    </a:cubicBezTo>
                    <a:cubicBezTo>
                      <a:pt x="0" y="60000"/>
                      <a:pt x="0" y="60000"/>
                      <a:pt x="0" y="60000"/>
                    </a:cubicBezTo>
                    <a:cubicBezTo>
                      <a:pt x="0" y="120000"/>
                      <a:pt x="60000" y="120000"/>
                      <a:pt x="120000" y="120000"/>
                    </a:cubicBezTo>
                    <a:cubicBezTo>
                      <a:pt x="120000" y="120000"/>
                      <a:pt x="120000" y="120000"/>
                      <a:pt x="12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5" name="Shape 1435"/>
              <p:cNvSpPr/>
              <p:nvPr/>
            </p:nvSpPr>
            <p:spPr>
              <a:xfrm>
                <a:off x="5116863" y="2243775"/>
                <a:ext cx="7938" cy="11113"/>
              </a:xfrm>
              <a:custGeom>
                <a:pathLst>
                  <a:path extrusionOk="0" h="120000" w="120000">
                    <a:moveTo>
                      <a:pt x="0" y="40000"/>
                    </a:moveTo>
                    <a:cubicBezTo>
                      <a:pt x="0" y="40000"/>
                      <a:pt x="0" y="40000"/>
                      <a:pt x="0" y="40000"/>
                    </a:cubicBezTo>
                    <a:cubicBezTo>
                      <a:pt x="0" y="80000"/>
                      <a:pt x="0" y="80000"/>
                      <a:pt x="60000" y="80000"/>
                    </a:cubicBezTo>
                    <a:cubicBezTo>
                      <a:pt x="60000" y="120000"/>
                      <a:pt x="60000" y="120000"/>
                      <a:pt x="120000" y="80000"/>
                    </a:cubicBezTo>
                    <a:cubicBezTo>
                      <a:pt x="120000" y="80000"/>
                      <a:pt x="120000" y="80000"/>
                      <a:pt x="120000" y="80000"/>
                    </a:cubicBezTo>
                    <a:cubicBezTo>
                      <a:pt x="120000" y="80000"/>
                      <a:pt x="120000" y="80000"/>
                      <a:pt x="120000" y="80000"/>
                    </a:cubicBezTo>
                    <a:cubicBezTo>
                      <a:pt x="120000" y="40000"/>
                      <a:pt x="120000" y="40000"/>
                      <a:pt x="120000" y="40000"/>
                    </a:cubicBezTo>
                    <a:cubicBezTo>
                      <a:pt x="60000" y="0"/>
                      <a:pt x="60000" y="0"/>
                      <a:pt x="0" y="4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6" name="Shape 1436"/>
              <p:cNvSpPr/>
              <p:nvPr/>
            </p:nvSpPr>
            <p:spPr>
              <a:xfrm>
                <a:off x="4086596" y="2419985"/>
                <a:ext cx="9525" cy="11113"/>
              </a:xfrm>
              <a:custGeom>
                <a:pathLst>
                  <a:path extrusionOk="0" h="120000" w="120000">
                    <a:moveTo>
                      <a:pt x="120000" y="0"/>
                    </a:moveTo>
                    <a:cubicBezTo>
                      <a:pt x="80000" y="0"/>
                      <a:pt x="80000" y="0"/>
                      <a:pt x="80000" y="0"/>
                    </a:cubicBezTo>
                    <a:cubicBezTo>
                      <a:pt x="40000" y="40000"/>
                      <a:pt x="40000" y="80000"/>
                      <a:pt x="0" y="80000"/>
                    </a:cubicBezTo>
                    <a:cubicBezTo>
                      <a:pt x="0" y="80000"/>
                      <a:pt x="0" y="80000"/>
                      <a:pt x="0" y="80000"/>
                    </a:cubicBezTo>
                    <a:cubicBezTo>
                      <a:pt x="0" y="80000"/>
                      <a:pt x="0" y="120000"/>
                      <a:pt x="40000" y="120000"/>
                    </a:cubicBezTo>
                    <a:cubicBezTo>
                      <a:pt x="40000" y="120000"/>
                      <a:pt x="80000" y="80000"/>
                      <a:pt x="120000" y="80000"/>
                    </a:cubicBezTo>
                    <a:cubicBezTo>
                      <a:pt x="120000" y="40000"/>
                      <a:pt x="120000" y="40000"/>
                      <a:pt x="120000" y="40000"/>
                    </a:cubicBezTo>
                    <a:cubicBezTo>
                      <a:pt x="120000" y="40000"/>
                      <a:pt x="120000" y="0"/>
                      <a:pt x="12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7" name="Shape 1437"/>
              <p:cNvSpPr/>
              <p:nvPr/>
            </p:nvSpPr>
            <p:spPr>
              <a:xfrm>
                <a:off x="4748570" y="2078679"/>
                <a:ext cx="9525" cy="6350"/>
              </a:xfrm>
              <a:custGeom>
                <a:pathLst>
                  <a:path extrusionOk="0" h="120000" w="120000">
                    <a:moveTo>
                      <a:pt x="40000" y="120000"/>
                    </a:moveTo>
                    <a:cubicBezTo>
                      <a:pt x="40000" y="120000"/>
                      <a:pt x="40000" y="120000"/>
                      <a:pt x="80000" y="120000"/>
                    </a:cubicBezTo>
                    <a:cubicBezTo>
                      <a:pt x="80000" y="60000"/>
                      <a:pt x="80000" y="60000"/>
                      <a:pt x="80000" y="0"/>
                    </a:cubicBezTo>
                    <a:cubicBezTo>
                      <a:pt x="120000" y="0"/>
                      <a:pt x="80000" y="0"/>
                      <a:pt x="80000" y="0"/>
                    </a:cubicBezTo>
                    <a:cubicBezTo>
                      <a:pt x="80000" y="0"/>
                      <a:pt x="80000" y="0"/>
                      <a:pt x="80000" y="0"/>
                    </a:cubicBezTo>
                    <a:cubicBezTo>
                      <a:pt x="40000" y="0"/>
                      <a:pt x="0" y="0"/>
                      <a:pt x="40000" y="60000"/>
                    </a:cubicBezTo>
                    <a:cubicBezTo>
                      <a:pt x="40000" y="60000"/>
                      <a:pt x="40000" y="120000"/>
                      <a:pt x="4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8" name="Shape 1438"/>
              <p:cNvSpPr/>
              <p:nvPr/>
            </p:nvSpPr>
            <p:spPr>
              <a:xfrm>
                <a:off x="4754920" y="2146940"/>
                <a:ext cx="7938" cy="6350"/>
              </a:xfrm>
              <a:custGeom>
                <a:pathLst>
                  <a:path extrusionOk="0" h="120000" w="120000">
                    <a:moveTo>
                      <a:pt x="0" y="120000"/>
                    </a:moveTo>
                    <a:cubicBezTo>
                      <a:pt x="0" y="120000"/>
                      <a:pt x="0" y="120000"/>
                      <a:pt x="0" y="120000"/>
                    </a:cubicBezTo>
                    <a:cubicBezTo>
                      <a:pt x="0" y="120000"/>
                      <a:pt x="60000" y="120000"/>
                      <a:pt x="60000" y="120000"/>
                    </a:cubicBezTo>
                    <a:cubicBezTo>
                      <a:pt x="60000" y="120000"/>
                      <a:pt x="120000" y="60000"/>
                      <a:pt x="120000" y="60000"/>
                    </a:cubicBezTo>
                    <a:cubicBezTo>
                      <a:pt x="120000" y="0"/>
                      <a:pt x="60000" y="0"/>
                      <a:pt x="60000" y="0"/>
                    </a:cubicBezTo>
                    <a:cubicBezTo>
                      <a:pt x="60000" y="0"/>
                      <a:pt x="0" y="0"/>
                      <a:pt x="0" y="0"/>
                    </a:cubicBezTo>
                    <a:cubicBezTo>
                      <a:pt x="0" y="60000"/>
                      <a:pt x="0" y="60000"/>
                      <a:pt x="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39" name="Shape 1439"/>
              <p:cNvSpPr/>
              <p:nvPr/>
            </p:nvSpPr>
            <p:spPr>
              <a:xfrm>
                <a:off x="4070721" y="2427922"/>
                <a:ext cx="11113" cy="6350"/>
              </a:xfrm>
              <a:custGeom>
                <a:pathLst>
                  <a:path extrusionOk="0" h="120000" w="120000">
                    <a:moveTo>
                      <a:pt x="120000" y="0"/>
                    </a:moveTo>
                    <a:cubicBezTo>
                      <a:pt x="120000" y="0"/>
                      <a:pt x="80000" y="0"/>
                      <a:pt x="80000" y="0"/>
                    </a:cubicBezTo>
                    <a:cubicBezTo>
                      <a:pt x="80000" y="0"/>
                      <a:pt x="40000" y="60000"/>
                      <a:pt x="0" y="60000"/>
                    </a:cubicBezTo>
                    <a:cubicBezTo>
                      <a:pt x="0" y="120000"/>
                      <a:pt x="0" y="120000"/>
                      <a:pt x="40000" y="120000"/>
                    </a:cubicBezTo>
                    <a:cubicBezTo>
                      <a:pt x="40000" y="120000"/>
                      <a:pt x="40000" y="120000"/>
                      <a:pt x="40000" y="120000"/>
                    </a:cubicBezTo>
                    <a:cubicBezTo>
                      <a:pt x="80000" y="120000"/>
                      <a:pt x="120000" y="60000"/>
                      <a:pt x="120000" y="0"/>
                    </a:cubicBezTo>
                    <a:cubicBezTo>
                      <a:pt x="120000" y="0"/>
                      <a:pt x="120000" y="0"/>
                      <a:pt x="120000" y="0"/>
                    </a:cubicBezTo>
                    <a:cubicBezTo>
                      <a:pt x="120000" y="0"/>
                      <a:pt x="120000" y="0"/>
                      <a:pt x="12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0" name="Shape 1440"/>
              <p:cNvSpPr/>
              <p:nvPr/>
            </p:nvSpPr>
            <p:spPr>
              <a:xfrm>
                <a:off x="5970920" y="2127891"/>
                <a:ext cx="6350" cy="7938"/>
              </a:xfrm>
              <a:custGeom>
                <a:pathLst>
                  <a:path extrusionOk="0" h="120000" w="120000">
                    <a:moveTo>
                      <a:pt x="60000" y="0"/>
                    </a:moveTo>
                    <a:cubicBezTo>
                      <a:pt x="60000" y="0"/>
                      <a:pt x="60000" y="0"/>
                      <a:pt x="60000" y="0"/>
                    </a:cubicBezTo>
                    <a:cubicBezTo>
                      <a:pt x="0" y="0"/>
                      <a:pt x="0" y="0"/>
                      <a:pt x="0" y="0"/>
                    </a:cubicBezTo>
                    <a:cubicBezTo>
                      <a:pt x="0" y="60000"/>
                      <a:pt x="60000" y="120000"/>
                      <a:pt x="60000" y="120000"/>
                    </a:cubicBezTo>
                    <a:cubicBezTo>
                      <a:pt x="120000" y="120000"/>
                      <a:pt x="120000" y="120000"/>
                      <a:pt x="120000" y="120000"/>
                    </a:cubicBezTo>
                    <a:cubicBezTo>
                      <a:pt x="120000" y="60000"/>
                      <a:pt x="120000" y="60000"/>
                      <a:pt x="120000" y="60000"/>
                    </a:cubicBezTo>
                    <a:cubicBezTo>
                      <a:pt x="120000" y="0"/>
                      <a:pt x="120000" y="0"/>
                      <a:pt x="6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1" name="Shape 1441"/>
              <p:cNvSpPr/>
              <p:nvPr/>
            </p:nvSpPr>
            <p:spPr>
              <a:xfrm>
                <a:off x="4704121" y="2121541"/>
                <a:ext cx="7938" cy="6350"/>
              </a:xfrm>
              <a:custGeom>
                <a:pathLst>
                  <a:path extrusionOk="0" h="120000" w="120000">
                    <a:moveTo>
                      <a:pt x="0" y="60000"/>
                    </a:moveTo>
                    <a:cubicBezTo>
                      <a:pt x="0" y="60000"/>
                      <a:pt x="0" y="120000"/>
                      <a:pt x="60000" y="120000"/>
                    </a:cubicBezTo>
                    <a:cubicBezTo>
                      <a:pt x="120000" y="120000"/>
                      <a:pt x="120000" y="60000"/>
                      <a:pt x="120000" y="60000"/>
                    </a:cubicBezTo>
                    <a:cubicBezTo>
                      <a:pt x="120000" y="0"/>
                      <a:pt x="60000" y="0"/>
                      <a:pt x="60000" y="0"/>
                    </a:cubicBezTo>
                    <a:cubicBezTo>
                      <a:pt x="0" y="0"/>
                      <a:pt x="0" y="0"/>
                      <a:pt x="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2" name="Shape 1442"/>
              <p:cNvSpPr/>
              <p:nvPr/>
            </p:nvSpPr>
            <p:spPr>
              <a:xfrm>
                <a:off x="4643797" y="2096141"/>
                <a:ext cx="28574" cy="22225"/>
              </a:xfrm>
              <a:custGeom>
                <a:pathLst>
                  <a:path extrusionOk="0" h="120000" w="120000">
                    <a:moveTo>
                      <a:pt x="15000" y="60000"/>
                    </a:moveTo>
                    <a:cubicBezTo>
                      <a:pt x="15000" y="60000"/>
                      <a:pt x="15000" y="60000"/>
                      <a:pt x="15000" y="60000"/>
                    </a:cubicBezTo>
                    <a:cubicBezTo>
                      <a:pt x="15000" y="60000"/>
                      <a:pt x="15000" y="60000"/>
                      <a:pt x="15000" y="60000"/>
                    </a:cubicBezTo>
                    <a:cubicBezTo>
                      <a:pt x="15000" y="60000"/>
                      <a:pt x="15000" y="60000"/>
                      <a:pt x="15000" y="80000"/>
                    </a:cubicBezTo>
                    <a:cubicBezTo>
                      <a:pt x="15000" y="80000"/>
                      <a:pt x="15000" y="80000"/>
                      <a:pt x="15000" y="100000"/>
                    </a:cubicBezTo>
                    <a:cubicBezTo>
                      <a:pt x="15000" y="100000"/>
                      <a:pt x="30000" y="100000"/>
                      <a:pt x="30000" y="120000"/>
                    </a:cubicBezTo>
                    <a:cubicBezTo>
                      <a:pt x="30000" y="120000"/>
                      <a:pt x="30000" y="120000"/>
                      <a:pt x="45000" y="120000"/>
                    </a:cubicBezTo>
                    <a:cubicBezTo>
                      <a:pt x="45000" y="120000"/>
                      <a:pt x="45000" y="120000"/>
                      <a:pt x="60000" y="120000"/>
                    </a:cubicBezTo>
                    <a:cubicBezTo>
                      <a:pt x="60000" y="120000"/>
                      <a:pt x="75000" y="120000"/>
                      <a:pt x="75000" y="120000"/>
                    </a:cubicBezTo>
                    <a:cubicBezTo>
                      <a:pt x="90000" y="100000"/>
                      <a:pt x="90000" y="100000"/>
                      <a:pt x="90000" y="80000"/>
                    </a:cubicBezTo>
                    <a:cubicBezTo>
                      <a:pt x="90000" y="80000"/>
                      <a:pt x="90000" y="80000"/>
                      <a:pt x="105000" y="80000"/>
                    </a:cubicBezTo>
                    <a:cubicBezTo>
                      <a:pt x="105000" y="60000"/>
                      <a:pt x="105000" y="60000"/>
                      <a:pt x="120000" y="60000"/>
                    </a:cubicBezTo>
                    <a:cubicBezTo>
                      <a:pt x="120000" y="60000"/>
                      <a:pt x="120000" y="60000"/>
                      <a:pt x="120000" y="60000"/>
                    </a:cubicBezTo>
                    <a:cubicBezTo>
                      <a:pt x="120000" y="40000"/>
                      <a:pt x="105000" y="40000"/>
                      <a:pt x="105000" y="40000"/>
                    </a:cubicBezTo>
                    <a:cubicBezTo>
                      <a:pt x="90000" y="40000"/>
                      <a:pt x="75000" y="40000"/>
                      <a:pt x="60000" y="40000"/>
                    </a:cubicBezTo>
                    <a:cubicBezTo>
                      <a:pt x="45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20000"/>
                      <a:pt x="30000" y="20000"/>
                    </a:cubicBezTo>
                    <a:cubicBezTo>
                      <a:pt x="30000" y="0"/>
                      <a:pt x="15000" y="0"/>
                      <a:pt x="15000" y="0"/>
                    </a:cubicBezTo>
                    <a:cubicBezTo>
                      <a:pt x="15000" y="0"/>
                      <a:pt x="0" y="20000"/>
                      <a:pt x="0" y="20000"/>
                    </a:cubicBezTo>
                    <a:cubicBezTo>
                      <a:pt x="0" y="20000"/>
                      <a:pt x="0" y="40000"/>
                      <a:pt x="0" y="40000"/>
                    </a:cubicBezTo>
                    <a:cubicBezTo>
                      <a:pt x="15000" y="60000"/>
                      <a:pt x="15000" y="60000"/>
                      <a:pt x="15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3" name="Shape 1443"/>
              <p:cNvSpPr/>
              <p:nvPr/>
            </p:nvSpPr>
            <p:spPr>
              <a:xfrm>
                <a:off x="6285239" y="2478721"/>
                <a:ext cx="7938" cy="11113"/>
              </a:xfrm>
              <a:custGeom>
                <a:pathLst>
                  <a:path extrusionOk="0" h="120000" w="120000">
                    <a:moveTo>
                      <a:pt x="60000" y="120000"/>
                    </a:moveTo>
                    <a:cubicBezTo>
                      <a:pt x="120000" y="80000"/>
                      <a:pt x="120000" y="40000"/>
                      <a:pt x="120000" y="0"/>
                    </a:cubicBezTo>
                    <a:cubicBezTo>
                      <a:pt x="120000" y="0"/>
                      <a:pt x="120000" y="0"/>
                      <a:pt x="120000" y="0"/>
                    </a:cubicBezTo>
                    <a:cubicBezTo>
                      <a:pt x="120000" y="0"/>
                      <a:pt x="60000" y="0"/>
                      <a:pt x="60000" y="0"/>
                    </a:cubicBezTo>
                    <a:cubicBezTo>
                      <a:pt x="60000" y="0"/>
                      <a:pt x="60000" y="0"/>
                      <a:pt x="60000" y="0"/>
                    </a:cubicBezTo>
                    <a:cubicBezTo>
                      <a:pt x="60000" y="40000"/>
                      <a:pt x="0" y="80000"/>
                      <a:pt x="0" y="80000"/>
                    </a:cubicBezTo>
                    <a:cubicBezTo>
                      <a:pt x="0" y="80000"/>
                      <a:pt x="0" y="120000"/>
                      <a:pt x="0" y="120000"/>
                    </a:cubicBezTo>
                    <a:cubicBezTo>
                      <a:pt x="60000" y="120000"/>
                      <a:pt x="60000" y="120000"/>
                      <a:pt x="60000" y="120000"/>
                    </a:cubicBezTo>
                    <a:cubicBezTo>
                      <a:pt x="60000" y="120000"/>
                      <a:pt x="6000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4" name="Shape 1444"/>
              <p:cNvSpPr/>
              <p:nvPr/>
            </p:nvSpPr>
            <p:spPr>
              <a:xfrm>
                <a:off x="4689833" y="2478721"/>
                <a:ext cx="11113" cy="6350"/>
              </a:xfrm>
              <a:custGeom>
                <a:pathLst>
                  <a:path extrusionOk="0" h="120000" w="120000">
                    <a:moveTo>
                      <a:pt x="40000" y="120000"/>
                    </a:moveTo>
                    <a:cubicBezTo>
                      <a:pt x="80000" y="60000"/>
                      <a:pt x="80000" y="60000"/>
                      <a:pt x="120000" y="60000"/>
                    </a:cubicBezTo>
                    <a:cubicBezTo>
                      <a:pt x="120000" y="60000"/>
                      <a:pt x="120000" y="0"/>
                      <a:pt x="120000" y="0"/>
                    </a:cubicBezTo>
                    <a:cubicBezTo>
                      <a:pt x="80000" y="0"/>
                      <a:pt x="80000" y="0"/>
                      <a:pt x="80000" y="0"/>
                    </a:cubicBezTo>
                    <a:cubicBezTo>
                      <a:pt x="40000" y="0"/>
                      <a:pt x="40000" y="0"/>
                      <a:pt x="40000" y="0"/>
                    </a:cubicBezTo>
                    <a:cubicBezTo>
                      <a:pt x="0" y="0"/>
                      <a:pt x="0" y="0"/>
                      <a:pt x="0" y="60000"/>
                    </a:cubicBezTo>
                    <a:cubicBezTo>
                      <a:pt x="0" y="60000"/>
                      <a:pt x="0" y="60000"/>
                      <a:pt x="0" y="60000"/>
                    </a:cubicBezTo>
                    <a:cubicBezTo>
                      <a:pt x="40000" y="60000"/>
                      <a:pt x="40000" y="120000"/>
                      <a:pt x="4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5" name="Shape 1445"/>
              <p:cNvSpPr/>
              <p:nvPr/>
            </p:nvSpPr>
            <p:spPr>
              <a:xfrm>
                <a:off x="5920121" y="2107253"/>
                <a:ext cx="11113" cy="6350"/>
              </a:xfrm>
              <a:custGeom>
                <a:pathLst>
                  <a:path extrusionOk="0" h="120000" w="120000">
                    <a:moveTo>
                      <a:pt x="80000" y="120000"/>
                    </a:moveTo>
                    <a:cubicBezTo>
                      <a:pt x="80000" y="120000"/>
                      <a:pt x="80000" y="120000"/>
                      <a:pt x="80000" y="120000"/>
                    </a:cubicBezTo>
                    <a:cubicBezTo>
                      <a:pt x="80000" y="120000"/>
                      <a:pt x="80000" y="120000"/>
                      <a:pt x="120000" y="120000"/>
                    </a:cubicBezTo>
                    <a:cubicBezTo>
                      <a:pt x="80000" y="120000"/>
                      <a:pt x="80000" y="120000"/>
                      <a:pt x="80000" y="60000"/>
                    </a:cubicBezTo>
                    <a:cubicBezTo>
                      <a:pt x="80000" y="60000"/>
                      <a:pt x="80000" y="0"/>
                      <a:pt x="40000" y="0"/>
                    </a:cubicBezTo>
                    <a:cubicBezTo>
                      <a:pt x="40000" y="0"/>
                      <a:pt x="40000" y="0"/>
                      <a:pt x="40000" y="0"/>
                    </a:cubicBezTo>
                    <a:cubicBezTo>
                      <a:pt x="0" y="0"/>
                      <a:pt x="0" y="0"/>
                      <a:pt x="0" y="0"/>
                    </a:cubicBezTo>
                    <a:cubicBezTo>
                      <a:pt x="0" y="0"/>
                      <a:pt x="0" y="0"/>
                      <a:pt x="0" y="0"/>
                    </a:cubicBezTo>
                    <a:cubicBezTo>
                      <a:pt x="40000" y="60000"/>
                      <a:pt x="40000" y="120000"/>
                      <a:pt x="8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6" name="Shape 1446"/>
              <p:cNvSpPr/>
              <p:nvPr/>
            </p:nvSpPr>
            <p:spPr>
              <a:xfrm>
                <a:off x="4675547" y="2200914"/>
                <a:ext cx="11113" cy="3175"/>
              </a:xfrm>
              <a:custGeom>
                <a:pathLst>
                  <a:path extrusionOk="0" h="120000" w="120000">
                    <a:moveTo>
                      <a:pt x="80000" y="120000"/>
                    </a:moveTo>
                    <a:cubicBezTo>
                      <a:pt x="80000" y="120000"/>
                      <a:pt x="80000" y="120000"/>
                      <a:pt x="120000" y="120000"/>
                    </a:cubicBezTo>
                    <a:cubicBezTo>
                      <a:pt x="120000" y="120000"/>
                      <a:pt x="120000" y="120000"/>
                      <a:pt x="120000" y="0"/>
                    </a:cubicBezTo>
                    <a:cubicBezTo>
                      <a:pt x="120000" y="0"/>
                      <a:pt x="120000" y="0"/>
                      <a:pt x="120000" y="0"/>
                    </a:cubicBezTo>
                    <a:cubicBezTo>
                      <a:pt x="80000" y="0"/>
                      <a:pt x="40000" y="0"/>
                      <a:pt x="40000" y="0"/>
                    </a:cubicBezTo>
                    <a:cubicBezTo>
                      <a:pt x="0" y="0"/>
                      <a:pt x="0" y="120000"/>
                      <a:pt x="0" y="120000"/>
                    </a:cubicBezTo>
                    <a:cubicBezTo>
                      <a:pt x="0" y="120000"/>
                      <a:pt x="40000" y="120000"/>
                      <a:pt x="8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7" name="Shape 1447"/>
              <p:cNvSpPr/>
              <p:nvPr/>
            </p:nvSpPr>
            <p:spPr>
              <a:xfrm>
                <a:off x="4661259" y="2167577"/>
                <a:ext cx="3175" cy="7938"/>
              </a:xfrm>
              <a:custGeom>
                <a:pathLst>
                  <a:path extrusionOk="0" h="120000" w="120000">
                    <a:moveTo>
                      <a:pt x="0" y="120000"/>
                    </a:moveTo>
                    <a:cubicBezTo>
                      <a:pt x="120000" y="120000"/>
                      <a:pt x="120000" y="60000"/>
                      <a:pt x="120000" y="60000"/>
                    </a:cubicBezTo>
                    <a:cubicBezTo>
                      <a:pt x="120000" y="60000"/>
                      <a:pt x="120000" y="0"/>
                      <a:pt x="120000" y="0"/>
                    </a:cubicBezTo>
                    <a:cubicBezTo>
                      <a:pt x="120000" y="0"/>
                      <a:pt x="120000" y="0"/>
                      <a:pt x="120000" y="0"/>
                    </a:cubicBezTo>
                    <a:cubicBezTo>
                      <a:pt x="0" y="0"/>
                      <a:pt x="0" y="0"/>
                      <a:pt x="0" y="60000"/>
                    </a:cubicBezTo>
                    <a:cubicBezTo>
                      <a:pt x="0" y="60000"/>
                      <a:pt x="0" y="120000"/>
                      <a:pt x="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8" name="Shape 1448"/>
              <p:cNvSpPr/>
              <p:nvPr/>
            </p:nvSpPr>
            <p:spPr>
              <a:xfrm>
                <a:off x="5269259" y="2181864"/>
                <a:ext cx="6350" cy="11113"/>
              </a:xfrm>
              <a:custGeom>
                <a:pathLst>
                  <a:path extrusionOk="0" h="120000" w="120000">
                    <a:moveTo>
                      <a:pt x="0" y="0"/>
                    </a:moveTo>
                    <a:cubicBezTo>
                      <a:pt x="0" y="0"/>
                      <a:pt x="0" y="0"/>
                      <a:pt x="0" y="0"/>
                    </a:cubicBezTo>
                    <a:cubicBezTo>
                      <a:pt x="0" y="40000"/>
                      <a:pt x="0" y="80000"/>
                      <a:pt x="60000" y="120000"/>
                    </a:cubicBezTo>
                    <a:cubicBezTo>
                      <a:pt x="60000" y="120000"/>
                      <a:pt x="120000" y="120000"/>
                      <a:pt x="120000" y="120000"/>
                    </a:cubicBezTo>
                    <a:cubicBezTo>
                      <a:pt x="120000" y="120000"/>
                      <a:pt x="120000" y="80000"/>
                      <a:pt x="120000" y="80000"/>
                    </a:cubicBezTo>
                    <a:cubicBezTo>
                      <a:pt x="60000" y="40000"/>
                      <a:pt x="60000" y="40000"/>
                      <a:pt x="0" y="0"/>
                    </a:cubicBezTo>
                    <a:cubicBezTo>
                      <a:pt x="0" y="0"/>
                      <a:pt x="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49" name="Shape 1449"/>
              <p:cNvSpPr/>
              <p:nvPr/>
            </p:nvSpPr>
            <p:spPr>
              <a:xfrm>
                <a:off x="4726346" y="2388236"/>
                <a:ext cx="7938" cy="7938"/>
              </a:xfrm>
              <a:custGeom>
                <a:pathLst>
                  <a:path extrusionOk="0" h="120000" w="120000">
                    <a:moveTo>
                      <a:pt x="60000" y="60000"/>
                    </a:moveTo>
                    <a:cubicBezTo>
                      <a:pt x="0" y="60000"/>
                      <a:pt x="0" y="60000"/>
                      <a:pt x="60000" y="120000"/>
                    </a:cubicBezTo>
                    <a:cubicBezTo>
                      <a:pt x="60000" y="120000"/>
                      <a:pt x="60000" y="120000"/>
                      <a:pt x="60000" y="120000"/>
                    </a:cubicBezTo>
                    <a:cubicBezTo>
                      <a:pt x="60000" y="120000"/>
                      <a:pt x="120000" y="120000"/>
                      <a:pt x="120000" y="120000"/>
                    </a:cubicBezTo>
                    <a:cubicBezTo>
                      <a:pt x="120000" y="120000"/>
                      <a:pt x="120000" y="120000"/>
                      <a:pt x="120000" y="120000"/>
                    </a:cubicBezTo>
                    <a:cubicBezTo>
                      <a:pt x="120000" y="60000"/>
                      <a:pt x="120000" y="60000"/>
                      <a:pt x="120000" y="60000"/>
                    </a:cubicBezTo>
                    <a:cubicBezTo>
                      <a:pt x="60000" y="0"/>
                      <a:pt x="60000" y="0"/>
                      <a:pt x="6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0" name="Shape 1450"/>
              <p:cNvSpPr/>
              <p:nvPr/>
            </p:nvSpPr>
            <p:spPr>
              <a:xfrm>
                <a:off x="4667609" y="2513645"/>
                <a:ext cx="7938" cy="4763"/>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6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1" name="Shape 1451"/>
              <p:cNvSpPr/>
              <p:nvPr/>
            </p:nvSpPr>
            <p:spPr>
              <a:xfrm>
                <a:off x="6137603" y="2442209"/>
                <a:ext cx="6350" cy="3175"/>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60000" y="120000"/>
                      <a:pt x="120000" y="120000"/>
                      <a:pt x="120000" y="120000"/>
                    </a:cubicBezTo>
                    <a:cubicBezTo>
                      <a:pt x="120000" y="120000"/>
                      <a:pt x="120000" y="0"/>
                      <a:pt x="6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2" name="Shape 1452"/>
              <p:cNvSpPr/>
              <p:nvPr/>
            </p:nvSpPr>
            <p:spPr>
              <a:xfrm>
                <a:off x="6209040" y="3281979"/>
                <a:ext cx="7938" cy="4763"/>
              </a:xfrm>
              <a:custGeom>
                <a:pathLst>
                  <a:path extrusionOk="0" h="120000" w="120000">
                    <a:moveTo>
                      <a:pt x="0" y="120000"/>
                    </a:moveTo>
                    <a:cubicBezTo>
                      <a:pt x="0" y="120000"/>
                      <a:pt x="0" y="120000"/>
                      <a:pt x="0" y="120000"/>
                    </a:cubicBezTo>
                    <a:cubicBezTo>
                      <a:pt x="0" y="120000"/>
                      <a:pt x="0" y="120000"/>
                      <a:pt x="0" y="120000"/>
                    </a:cubicBezTo>
                    <a:cubicBezTo>
                      <a:pt x="0" y="120000"/>
                      <a:pt x="0" y="120000"/>
                      <a:pt x="60000" y="120000"/>
                    </a:cubicBezTo>
                    <a:cubicBezTo>
                      <a:pt x="60000" y="120000"/>
                      <a:pt x="60000" y="120000"/>
                      <a:pt x="60000" y="120000"/>
                    </a:cubicBezTo>
                    <a:cubicBezTo>
                      <a:pt x="60000" y="120000"/>
                      <a:pt x="60000" y="120000"/>
                      <a:pt x="120000" y="120000"/>
                    </a:cubicBezTo>
                    <a:cubicBezTo>
                      <a:pt x="120000" y="120000"/>
                      <a:pt x="120000" y="120000"/>
                      <a:pt x="120000" y="120000"/>
                    </a:cubicBezTo>
                    <a:cubicBezTo>
                      <a:pt x="120000" y="120000"/>
                      <a:pt x="120000" y="120000"/>
                      <a:pt x="120000" y="120000"/>
                    </a:cubicBezTo>
                    <a:cubicBezTo>
                      <a:pt x="60000" y="0"/>
                      <a:pt x="0" y="0"/>
                      <a:pt x="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3" name="Shape 1453"/>
              <p:cNvSpPr/>
              <p:nvPr/>
            </p:nvSpPr>
            <p:spPr>
              <a:xfrm>
                <a:off x="5651838" y="2243775"/>
                <a:ext cx="4763" cy="7938"/>
              </a:xfrm>
              <a:custGeom>
                <a:pathLst>
                  <a:path extrusionOk="0" h="120000" w="120000">
                    <a:moveTo>
                      <a:pt x="120000" y="0"/>
                    </a:moveTo>
                    <a:cubicBezTo>
                      <a:pt x="120000" y="0"/>
                      <a:pt x="0" y="0"/>
                      <a:pt x="0" y="0"/>
                    </a:cubicBezTo>
                    <a:cubicBezTo>
                      <a:pt x="0" y="0"/>
                      <a:pt x="0" y="60000"/>
                      <a:pt x="0" y="120000"/>
                    </a:cubicBezTo>
                    <a:cubicBezTo>
                      <a:pt x="0" y="120000"/>
                      <a:pt x="120000" y="120000"/>
                      <a:pt x="120000" y="120000"/>
                    </a:cubicBezTo>
                    <a:cubicBezTo>
                      <a:pt x="120000" y="120000"/>
                      <a:pt x="120000" y="120000"/>
                      <a:pt x="120000" y="120000"/>
                    </a:cubicBezTo>
                    <a:cubicBezTo>
                      <a:pt x="120000" y="60000"/>
                      <a:pt x="120000" y="60000"/>
                      <a:pt x="12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4" name="Shape 1454"/>
              <p:cNvSpPr/>
              <p:nvPr/>
            </p:nvSpPr>
            <p:spPr>
              <a:xfrm>
                <a:off x="6223327" y="3018460"/>
                <a:ext cx="4763" cy="11113"/>
              </a:xfrm>
              <a:custGeom>
                <a:pathLst>
                  <a:path extrusionOk="0" h="120000" w="120000">
                    <a:moveTo>
                      <a:pt x="0" y="40000"/>
                    </a:moveTo>
                    <a:cubicBezTo>
                      <a:pt x="0" y="40000"/>
                      <a:pt x="0" y="40000"/>
                      <a:pt x="0" y="40000"/>
                    </a:cubicBezTo>
                    <a:cubicBezTo>
                      <a:pt x="0" y="40000"/>
                      <a:pt x="0" y="80000"/>
                      <a:pt x="0" y="80000"/>
                    </a:cubicBezTo>
                    <a:cubicBezTo>
                      <a:pt x="0" y="120000"/>
                      <a:pt x="0" y="120000"/>
                      <a:pt x="0" y="120000"/>
                    </a:cubicBezTo>
                    <a:cubicBezTo>
                      <a:pt x="0" y="120000"/>
                      <a:pt x="0" y="120000"/>
                      <a:pt x="0" y="120000"/>
                    </a:cubicBezTo>
                    <a:cubicBezTo>
                      <a:pt x="120000" y="80000"/>
                      <a:pt x="120000" y="80000"/>
                      <a:pt x="120000" y="40000"/>
                    </a:cubicBezTo>
                    <a:cubicBezTo>
                      <a:pt x="120000" y="40000"/>
                      <a:pt x="120000" y="0"/>
                      <a:pt x="0" y="4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5" name="Shape 1455"/>
              <p:cNvSpPr/>
              <p:nvPr/>
            </p:nvSpPr>
            <p:spPr>
              <a:xfrm>
                <a:off x="6191577" y="3066084"/>
                <a:ext cx="6350" cy="3175"/>
              </a:xfrm>
              <a:custGeom>
                <a:pathLst>
                  <a:path extrusionOk="0" h="120000" w="120000">
                    <a:moveTo>
                      <a:pt x="60000" y="120000"/>
                    </a:moveTo>
                    <a:cubicBezTo>
                      <a:pt x="120000" y="120000"/>
                      <a:pt x="120000" y="120000"/>
                      <a:pt x="120000" y="120000"/>
                    </a:cubicBezTo>
                    <a:cubicBezTo>
                      <a:pt x="120000" y="0"/>
                      <a:pt x="120000" y="0"/>
                      <a:pt x="120000" y="0"/>
                    </a:cubicBezTo>
                    <a:cubicBezTo>
                      <a:pt x="120000" y="0"/>
                      <a:pt x="120000" y="0"/>
                      <a:pt x="60000" y="0"/>
                    </a:cubicBezTo>
                    <a:cubicBezTo>
                      <a:pt x="60000" y="0"/>
                      <a:pt x="60000" y="0"/>
                      <a:pt x="0" y="0"/>
                    </a:cubicBezTo>
                    <a:cubicBezTo>
                      <a:pt x="0" y="0"/>
                      <a:pt x="0" y="0"/>
                      <a:pt x="0" y="0"/>
                    </a:cubicBezTo>
                    <a:cubicBezTo>
                      <a:pt x="0" y="0"/>
                      <a:pt x="0" y="120000"/>
                      <a:pt x="0" y="120000"/>
                    </a:cubicBezTo>
                    <a:cubicBezTo>
                      <a:pt x="60000" y="120000"/>
                      <a:pt x="6000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6" name="Shape 1456"/>
              <p:cNvSpPr/>
              <p:nvPr/>
            </p:nvSpPr>
            <p:spPr>
              <a:xfrm>
                <a:off x="4212006" y="2373948"/>
                <a:ext cx="11113" cy="6350"/>
              </a:xfrm>
              <a:custGeom>
                <a:pathLst>
                  <a:path extrusionOk="0" h="120000" w="120000">
                    <a:moveTo>
                      <a:pt x="40000" y="0"/>
                    </a:moveTo>
                    <a:cubicBezTo>
                      <a:pt x="40000" y="60000"/>
                      <a:pt x="40000" y="60000"/>
                      <a:pt x="0" y="120000"/>
                    </a:cubicBezTo>
                    <a:cubicBezTo>
                      <a:pt x="40000" y="120000"/>
                      <a:pt x="40000" y="120000"/>
                      <a:pt x="80000" y="120000"/>
                    </a:cubicBezTo>
                    <a:cubicBezTo>
                      <a:pt x="80000" y="120000"/>
                      <a:pt x="80000" y="60000"/>
                      <a:pt x="80000" y="60000"/>
                    </a:cubicBezTo>
                    <a:cubicBezTo>
                      <a:pt x="120000" y="60000"/>
                      <a:pt x="120000" y="60000"/>
                      <a:pt x="80000" y="0"/>
                    </a:cubicBezTo>
                    <a:cubicBezTo>
                      <a:pt x="80000" y="0"/>
                      <a:pt x="80000" y="0"/>
                      <a:pt x="4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7" name="Shape 1457"/>
              <p:cNvSpPr/>
              <p:nvPr/>
            </p:nvSpPr>
            <p:spPr>
              <a:xfrm>
                <a:off x="4197718" y="2380298"/>
                <a:ext cx="19050" cy="15875"/>
              </a:xfrm>
              <a:custGeom>
                <a:pathLst>
                  <a:path extrusionOk="0" h="120000" w="120000">
                    <a:moveTo>
                      <a:pt x="96000" y="0"/>
                    </a:moveTo>
                    <a:cubicBezTo>
                      <a:pt x="96000" y="0"/>
                      <a:pt x="96000" y="0"/>
                      <a:pt x="72000" y="0"/>
                    </a:cubicBezTo>
                    <a:cubicBezTo>
                      <a:pt x="72000" y="0"/>
                      <a:pt x="48000" y="0"/>
                      <a:pt x="48000" y="0"/>
                    </a:cubicBezTo>
                    <a:cubicBezTo>
                      <a:pt x="48000" y="30000"/>
                      <a:pt x="48000" y="30000"/>
                      <a:pt x="48000" y="30000"/>
                    </a:cubicBezTo>
                    <a:cubicBezTo>
                      <a:pt x="48000" y="30000"/>
                      <a:pt x="48000" y="30000"/>
                      <a:pt x="48000" y="30000"/>
                    </a:cubicBezTo>
                    <a:cubicBezTo>
                      <a:pt x="0" y="30000"/>
                      <a:pt x="0" y="30000"/>
                      <a:pt x="0" y="90000"/>
                    </a:cubicBezTo>
                    <a:cubicBezTo>
                      <a:pt x="0" y="90000"/>
                      <a:pt x="0" y="120000"/>
                      <a:pt x="0" y="120000"/>
                    </a:cubicBezTo>
                    <a:cubicBezTo>
                      <a:pt x="0" y="120000"/>
                      <a:pt x="0" y="120000"/>
                      <a:pt x="0" y="120000"/>
                    </a:cubicBezTo>
                    <a:cubicBezTo>
                      <a:pt x="0" y="120000"/>
                      <a:pt x="24000" y="120000"/>
                      <a:pt x="24000" y="120000"/>
                    </a:cubicBezTo>
                    <a:cubicBezTo>
                      <a:pt x="48000" y="120000"/>
                      <a:pt x="48000" y="90000"/>
                      <a:pt x="96000" y="90000"/>
                    </a:cubicBezTo>
                    <a:cubicBezTo>
                      <a:pt x="96000" y="60000"/>
                      <a:pt x="96000" y="60000"/>
                      <a:pt x="120000" y="60000"/>
                    </a:cubicBezTo>
                    <a:cubicBezTo>
                      <a:pt x="120000" y="30000"/>
                      <a:pt x="120000" y="30000"/>
                      <a:pt x="120000" y="30000"/>
                    </a:cubicBezTo>
                    <a:cubicBezTo>
                      <a:pt x="120000" y="0"/>
                      <a:pt x="120000" y="0"/>
                      <a:pt x="120000" y="0"/>
                    </a:cubicBezTo>
                    <a:cubicBezTo>
                      <a:pt x="120000" y="0"/>
                      <a:pt x="120000" y="0"/>
                      <a:pt x="96000" y="0"/>
                    </a:cubicBezTo>
                    <a:cubicBezTo>
                      <a:pt x="96000" y="0"/>
                      <a:pt x="96000" y="0"/>
                      <a:pt x="96000" y="0"/>
                    </a:cubicBezTo>
                    <a:cubicBezTo>
                      <a:pt x="96000" y="0"/>
                      <a:pt x="96000" y="0"/>
                      <a:pt x="96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8" name="Shape 1458"/>
              <p:cNvSpPr/>
              <p:nvPr/>
            </p:nvSpPr>
            <p:spPr>
              <a:xfrm>
                <a:off x="6390011" y="3434376"/>
                <a:ext cx="7938" cy="6350"/>
              </a:xfrm>
              <a:custGeom>
                <a:pathLst>
                  <a:path extrusionOk="0" h="120000" w="120000">
                    <a:moveTo>
                      <a:pt x="60000" y="60000"/>
                    </a:moveTo>
                    <a:cubicBezTo>
                      <a:pt x="0" y="60000"/>
                      <a:pt x="0" y="60000"/>
                      <a:pt x="0" y="120000"/>
                    </a:cubicBezTo>
                    <a:cubicBezTo>
                      <a:pt x="0" y="120000"/>
                      <a:pt x="0" y="120000"/>
                      <a:pt x="0" y="120000"/>
                    </a:cubicBezTo>
                    <a:cubicBezTo>
                      <a:pt x="0" y="120000"/>
                      <a:pt x="60000" y="120000"/>
                      <a:pt x="60000" y="120000"/>
                    </a:cubicBezTo>
                    <a:cubicBezTo>
                      <a:pt x="60000" y="120000"/>
                      <a:pt x="120000" y="60000"/>
                      <a:pt x="60000" y="60000"/>
                    </a:cubicBezTo>
                    <a:cubicBezTo>
                      <a:pt x="60000" y="0"/>
                      <a:pt x="60000" y="0"/>
                      <a:pt x="6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59" name="Shape 1459"/>
              <p:cNvSpPr/>
              <p:nvPr/>
            </p:nvSpPr>
            <p:spPr>
              <a:xfrm>
                <a:off x="4766032" y="2893050"/>
                <a:ext cx="7938" cy="7938"/>
              </a:xfrm>
              <a:custGeom>
                <a:pathLst>
                  <a:path extrusionOk="0" h="120000" w="120000">
                    <a:moveTo>
                      <a:pt x="0" y="60000"/>
                    </a:moveTo>
                    <a:cubicBezTo>
                      <a:pt x="0" y="120000"/>
                      <a:pt x="0" y="120000"/>
                      <a:pt x="60000" y="120000"/>
                    </a:cubicBezTo>
                    <a:cubicBezTo>
                      <a:pt x="60000" y="120000"/>
                      <a:pt x="120000" y="120000"/>
                      <a:pt x="120000" y="60000"/>
                    </a:cubicBezTo>
                    <a:cubicBezTo>
                      <a:pt x="120000" y="60000"/>
                      <a:pt x="60000" y="0"/>
                      <a:pt x="60000" y="0"/>
                    </a:cubicBezTo>
                    <a:cubicBezTo>
                      <a:pt x="60000" y="0"/>
                      <a:pt x="0" y="60000"/>
                      <a:pt x="0" y="60000"/>
                    </a:cubicBezTo>
                    <a:cubicBezTo>
                      <a:pt x="0" y="60000"/>
                      <a:pt x="0" y="60000"/>
                      <a:pt x="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0" name="Shape 1460"/>
              <p:cNvSpPr/>
              <p:nvPr/>
            </p:nvSpPr>
            <p:spPr>
              <a:xfrm>
                <a:off x="5489917" y="2104078"/>
                <a:ext cx="6350" cy="6350"/>
              </a:xfrm>
              <a:custGeom>
                <a:pathLst>
                  <a:path extrusionOk="0" h="120000" w="120000">
                    <a:moveTo>
                      <a:pt x="60000" y="120000"/>
                    </a:moveTo>
                    <a:cubicBezTo>
                      <a:pt x="60000" y="60000"/>
                      <a:pt x="60000" y="60000"/>
                      <a:pt x="120000" y="60000"/>
                    </a:cubicBezTo>
                    <a:cubicBezTo>
                      <a:pt x="120000" y="60000"/>
                      <a:pt x="60000" y="0"/>
                      <a:pt x="60000" y="0"/>
                    </a:cubicBezTo>
                    <a:cubicBezTo>
                      <a:pt x="60000" y="0"/>
                      <a:pt x="0" y="0"/>
                      <a:pt x="0" y="0"/>
                    </a:cubicBezTo>
                    <a:cubicBezTo>
                      <a:pt x="0" y="60000"/>
                      <a:pt x="0" y="60000"/>
                      <a:pt x="0" y="60000"/>
                    </a:cubicBezTo>
                    <a:cubicBezTo>
                      <a:pt x="0" y="120000"/>
                      <a:pt x="6000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1" name="Shape 1461"/>
              <p:cNvSpPr/>
              <p:nvPr/>
            </p:nvSpPr>
            <p:spPr>
              <a:xfrm>
                <a:off x="5616914" y="2878763"/>
                <a:ext cx="6350" cy="6350"/>
              </a:xfrm>
              <a:custGeom>
                <a:pathLst>
                  <a:path extrusionOk="0" h="120000" w="120000">
                    <a:moveTo>
                      <a:pt x="60000" y="0"/>
                    </a:moveTo>
                    <a:cubicBezTo>
                      <a:pt x="60000" y="0"/>
                      <a:pt x="60000" y="0"/>
                      <a:pt x="60000" y="0"/>
                    </a:cubicBezTo>
                    <a:cubicBezTo>
                      <a:pt x="60000" y="60000"/>
                      <a:pt x="60000" y="60000"/>
                      <a:pt x="0" y="60000"/>
                    </a:cubicBezTo>
                    <a:cubicBezTo>
                      <a:pt x="0" y="60000"/>
                      <a:pt x="60000" y="60000"/>
                      <a:pt x="60000" y="60000"/>
                    </a:cubicBezTo>
                    <a:cubicBezTo>
                      <a:pt x="60000" y="120000"/>
                      <a:pt x="120000" y="60000"/>
                      <a:pt x="120000" y="60000"/>
                    </a:cubicBezTo>
                    <a:cubicBezTo>
                      <a:pt x="120000" y="60000"/>
                      <a:pt x="120000" y="60000"/>
                      <a:pt x="120000" y="60000"/>
                    </a:cubicBezTo>
                    <a:cubicBezTo>
                      <a:pt x="120000" y="0"/>
                      <a:pt x="60000" y="0"/>
                      <a:pt x="6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2" name="Shape 1462"/>
              <p:cNvSpPr/>
              <p:nvPr/>
            </p:nvSpPr>
            <p:spPr>
              <a:xfrm>
                <a:off x="4751745" y="2305687"/>
                <a:ext cx="6350" cy="6350"/>
              </a:xfrm>
              <a:custGeom>
                <a:pathLst>
                  <a:path extrusionOk="0" h="120000" w="120000">
                    <a:moveTo>
                      <a:pt x="120000" y="0"/>
                    </a:moveTo>
                    <a:cubicBezTo>
                      <a:pt x="120000" y="60000"/>
                      <a:pt x="60000" y="60000"/>
                      <a:pt x="60000" y="60000"/>
                    </a:cubicBezTo>
                    <a:cubicBezTo>
                      <a:pt x="60000" y="60000"/>
                      <a:pt x="0" y="60000"/>
                      <a:pt x="0" y="60000"/>
                    </a:cubicBezTo>
                    <a:cubicBezTo>
                      <a:pt x="0" y="120000"/>
                      <a:pt x="0" y="120000"/>
                      <a:pt x="0" y="120000"/>
                    </a:cubicBezTo>
                    <a:cubicBezTo>
                      <a:pt x="0" y="120000"/>
                      <a:pt x="0" y="120000"/>
                      <a:pt x="0" y="120000"/>
                    </a:cubicBezTo>
                    <a:cubicBezTo>
                      <a:pt x="0" y="120000"/>
                      <a:pt x="60000" y="120000"/>
                      <a:pt x="60000" y="120000"/>
                    </a:cubicBezTo>
                    <a:cubicBezTo>
                      <a:pt x="60000" y="120000"/>
                      <a:pt x="120000" y="60000"/>
                      <a:pt x="120000" y="60000"/>
                    </a:cubicBezTo>
                    <a:cubicBezTo>
                      <a:pt x="120000" y="60000"/>
                      <a:pt x="120000" y="60000"/>
                      <a:pt x="120000" y="60000"/>
                    </a:cubicBezTo>
                    <a:cubicBezTo>
                      <a:pt x="120000" y="0"/>
                      <a:pt x="120000" y="0"/>
                      <a:pt x="12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3" name="Shape 1463"/>
              <p:cNvSpPr/>
              <p:nvPr/>
            </p:nvSpPr>
            <p:spPr>
              <a:xfrm>
                <a:off x="6459859" y="3094658"/>
                <a:ext cx="6350" cy="7938"/>
              </a:xfrm>
              <a:custGeom>
                <a:pathLst>
                  <a:path extrusionOk="0" h="120000" w="120000">
                    <a:moveTo>
                      <a:pt x="120000" y="60000"/>
                    </a:moveTo>
                    <a:cubicBezTo>
                      <a:pt x="60000" y="60000"/>
                      <a:pt x="60000" y="0"/>
                      <a:pt x="60000" y="0"/>
                    </a:cubicBezTo>
                    <a:cubicBezTo>
                      <a:pt x="0" y="0"/>
                      <a:pt x="0" y="0"/>
                      <a:pt x="0" y="60000"/>
                    </a:cubicBezTo>
                    <a:cubicBezTo>
                      <a:pt x="0" y="60000"/>
                      <a:pt x="0" y="60000"/>
                      <a:pt x="0" y="120000"/>
                    </a:cubicBezTo>
                    <a:cubicBezTo>
                      <a:pt x="0" y="120000"/>
                      <a:pt x="60000" y="120000"/>
                      <a:pt x="60000" y="120000"/>
                    </a:cubicBezTo>
                    <a:cubicBezTo>
                      <a:pt x="120000" y="120000"/>
                      <a:pt x="120000" y="120000"/>
                      <a:pt x="12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4" name="Shape 1464"/>
              <p:cNvSpPr/>
              <p:nvPr/>
            </p:nvSpPr>
            <p:spPr>
              <a:xfrm>
                <a:off x="4773969" y="2331087"/>
                <a:ext cx="6350" cy="3175"/>
              </a:xfrm>
              <a:custGeom>
                <a:pathLst>
                  <a:path extrusionOk="0" h="120000" w="120000">
                    <a:moveTo>
                      <a:pt x="120000" y="120000"/>
                    </a:moveTo>
                    <a:cubicBezTo>
                      <a:pt x="120000" y="120000"/>
                      <a:pt x="120000" y="120000"/>
                      <a:pt x="120000" y="0"/>
                    </a:cubicBezTo>
                    <a:cubicBezTo>
                      <a:pt x="120000" y="0"/>
                      <a:pt x="120000" y="0"/>
                      <a:pt x="120000" y="0"/>
                    </a:cubicBezTo>
                    <a:cubicBezTo>
                      <a:pt x="120000" y="0"/>
                      <a:pt x="60000" y="0"/>
                      <a:pt x="60000" y="0"/>
                    </a:cubicBezTo>
                    <a:cubicBezTo>
                      <a:pt x="60000" y="0"/>
                      <a:pt x="0" y="0"/>
                      <a:pt x="0" y="0"/>
                    </a:cubicBezTo>
                    <a:cubicBezTo>
                      <a:pt x="0" y="0"/>
                      <a:pt x="0" y="0"/>
                      <a:pt x="0" y="120000"/>
                    </a:cubicBezTo>
                    <a:cubicBezTo>
                      <a:pt x="60000" y="120000"/>
                      <a:pt x="60000" y="120000"/>
                      <a:pt x="12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5" name="Shape 1465"/>
              <p:cNvSpPr/>
              <p:nvPr/>
            </p:nvSpPr>
            <p:spPr>
              <a:xfrm>
                <a:off x="6418585" y="3043859"/>
                <a:ext cx="7938" cy="7938"/>
              </a:xfrm>
              <a:custGeom>
                <a:pathLst>
                  <a:path extrusionOk="0" h="120000" w="120000">
                    <a:moveTo>
                      <a:pt x="120000" y="120000"/>
                    </a:moveTo>
                    <a:cubicBezTo>
                      <a:pt x="120000" y="120000"/>
                      <a:pt x="120000" y="120000"/>
                      <a:pt x="120000" y="120000"/>
                    </a:cubicBezTo>
                    <a:cubicBezTo>
                      <a:pt x="120000" y="120000"/>
                      <a:pt x="120000" y="120000"/>
                      <a:pt x="120000" y="120000"/>
                    </a:cubicBezTo>
                    <a:cubicBezTo>
                      <a:pt x="120000" y="60000"/>
                      <a:pt x="120000" y="60000"/>
                      <a:pt x="120000" y="60000"/>
                    </a:cubicBezTo>
                    <a:cubicBezTo>
                      <a:pt x="120000" y="60000"/>
                      <a:pt x="120000" y="60000"/>
                      <a:pt x="120000" y="60000"/>
                    </a:cubicBezTo>
                    <a:cubicBezTo>
                      <a:pt x="60000" y="60000"/>
                      <a:pt x="60000" y="0"/>
                      <a:pt x="60000" y="0"/>
                    </a:cubicBezTo>
                    <a:cubicBezTo>
                      <a:pt x="60000" y="0"/>
                      <a:pt x="60000" y="0"/>
                      <a:pt x="60000" y="0"/>
                    </a:cubicBezTo>
                    <a:cubicBezTo>
                      <a:pt x="0" y="0"/>
                      <a:pt x="0" y="0"/>
                      <a:pt x="0" y="0"/>
                    </a:cubicBezTo>
                    <a:cubicBezTo>
                      <a:pt x="60000" y="60000"/>
                      <a:pt x="60000" y="120000"/>
                      <a:pt x="12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6" name="Shape 1466"/>
              <p:cNvSpPr/>
              <p:nvPr/>
            </p:nvSpPr>
            <p:spPr>
              <a:xfrm>
                <a:off x="5464516" y="2124716"/>
                <a:ext cx="6350" cy="3175"/>
              </a:xfrm>
              <a:custGeom>
                <a:pathLst>
                  <a:path extrusionOk="0" h="120000" w="120000">
                    <a:moveTo>
                      <a:pt x="60000" y="0"/>
                    </a:moveTo>
                    <a:cubicBezTo>
                      <a:pt x="60000" y="0"/>
                      <a:pt x="60000" y="0"/>
                      <a:pt x="0" y="0"/>
                    </a:cubicBezTo>
                    <a:cubicBezTo>
                      <a:pt x="0" y="0"/>
                      <a:pt x="0" y="0"/>
                      <a:pt x="0" y="0"/>
                    </a:cubicBezTo>
                    <a:cubicBezTo>
                      <a:pt x="0" y="0"/>
                      <a:pt x="0" y="0"/>
                      <a:pt x="0" y="0"/>
                    </a:cubicBezTo>
                    <a:cubicBezTo>
                      <a:pt x="0" y="0"/>
                      <a:pt x="0" y="120000"/>
                      <a:pt x="0" y="120000"/>
                    </a:cubicBezTo>
                    <a:cubicBezTo>
                      <a:pt x="0" y="120000"/>
                      <a:pt x="60000" y="120000"/>
                      <a:pt x="120000" y="120000"/>
                    </a:cubicBezTo>
                    <a:cubicBezTo>
                      <a:pt x="120000" y="120000"/>
                      <a:pt x="120000" y="120000"/>
                      <a:pt x="120000" y="0"/>
                    </a:cubicBezTo>
                    <a:cubicBezTo>
                      <a:pt x="120000" y="0"/>
                      <a:pt x="120000" y="0"/>
                      <a:pt x="6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7" name="Shape 1467"/>
              <p:cNvSpPr/>
              <p:nvPr/>
            </p:nvSpPr>
            <p:spPr>
              <a:xfrm>
                <a:off x="5470866" y="2127891"/>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8" name="Shape 1468"/>
              <p:cNvSpPr/>
              <p:nvPr/>
            </p:nvSpPr>
            <p:spPr>
              <a:xfrm>
                <a:off x="5699462" y="2146940"/>
                <a:ext cx="7938" cy="6350"/>
              </a:xfrm>
              <a:custGeom>
                <a:pathLst>
                  <a:path extrusionOk="0" h="120000" w="120000">
                    <a:moveTo>
                      <a:pt x="60000" y="120000"/>
                    </a:move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ubicBezTo>
                      <a:pt x="60000" y="60000"/>
                      <a:pt x="0" y="60000"/>
                      <a:pt x="0" y="60000"/>
                    </a:cubicBezTo>
                    <a:cubicBezTo>
                      <a:pt x="60000" y="60000"/>
                      <a:pt x="6000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69" name="Shape 1469"/>
              <p:cNvSpPr/>
              <p:nvPr/>
            </p:nvSpPr>
            <p:spPr>
              <a:xfrm>
                <a:off x="5739149" y="2107253"/>
                <a:ext cx="7938" cy="6350"/>
              </a:xfrm>
              <a:custGeom>
                <a:pathLst>
                  <a:path extrusionOk="0" h="120000" w="120000">
                    <a:moveTo>
                      <a:pt x="120000" y="60000"/>
                    </a:moveTo>
                    <a:cubicBezTo>
                      <a:pt x="120000" y="60000"/>
                      <a:pt x="120000" y="60000"/>
                      <a:pt x="120000" y="60000"/>
                    </a:cubicBezTo>
                    <a:cubicBezTo>
                      <a:pt x="120000" y="60000"/>
                      <a:pt x="120000" y="0"/>
                      <a:pt x="120000" y="0"/>
                    </a:cubicBezTo>
                    <a:cubicBezTo>
                      <a:pt x="120000" y="0"/>
                      <a:pt x="60000" y="60000"/>
                      <a:pt x="0" y="0"/>
                    </a:cubicBezTo>
                    <a:cubicBezTo>
                      <a:pt x="0" y="0"/>
                      <a:pt x="0" y="0"/>
                      <a:pt x="0" y="60000"/>
                    </a:cubicBezTo>
                    <a:cubicBezTo>
                      <a:pt x="0" y="60000"/>
                      <a:pt x="0" y="60000"/>
                      <a:pt x="0" y="60000"/>
                    </a:cubicBezTo>
                    <a:cubicBezTo>
                      <a:pt x="60000" y="60000"/>
                      <a:pt x="120000" y="120000"/>
                      <a:pt x="12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0" name="Shape 1470"/>
              <p:cNvSpPr/>
              <p:nvPr/>
            </p:nvSpPr>
            <p:spPr>
              <a:xfrm>
                <a:off x="4856517" y="3216894"/>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1" name="Shape 1471"/>
              <p:cNvSpPr/>
              <p:nvPr/>
            </p:nvSpPr>
            <p:spPr>
              <a:xfrm>
                <a:off x="4848579" y="3216893"/>
                <a:ext cx="7938" cy="7938"/>
              </a:xfrm>
              <a:custGeom>
                <a:pathLst>
                  <a:path extrusionOk="0" h="120000" w="120000">
                    <a:moveTo>
                      <a:pt x="60000" y="60000"/>
                    </a:moveTo>
                    <a:cubicBezTo>
                      <a:pt x="0" y="60000"/>
                      <a:pt x="0" y="60000"/>
                      <a:pt x="0" y="120000"/>
                    </a:cubicBezTo>
                    <a:cubicBezTo>
                      <a:pt x="0" y="120000"/>
                      <a:pt x="0" y="120000"/>
                      <a:pt x="0" y="120000"/>
                    </a:cubicBez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2" name="Shape 1472"/>
              <p:cNvSpPr/>
              <p:nvPr/>
            </p:nvSpPr>
            <p:spPr>
              <a:xfrm>
                <a:off x="4853342" y="3221655"/>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3" name="Shape 1473"/>
              <p:cNvSpPr/>
              <p:nvPr/>
            </p:nvSpPr>
            <p:spPr>
              <a:xfrm>
                <a:off x="5023201" y="2067566"/>
                <a:ext cx="3175" cy="3175"/>
              </a:xfrm>
              <a:custGeom>
                <a:pathLst>
                  <a:path extrusionOk="0" h="120000" w="120000">
                    <a:moveTo>
                      <a:pt x="0" y="120000"/>
                    </a:moveTo>
                    <a:cubicBezTo>
                      <a:pt x="0" y="120000"/>
                      <a:pt x="120000" y="120000"/>
                      <a:pt x="120000" y="120000"/>
                    </a:cubicBezTo>
                    <a:cubicBezTo>
                      <a:pt x="120000" y="120000"/>
                      <a:pt x="120000" y="120000"/>
                      <a:pt x="120000" y="120000"/>
                    </a:cubicBezTo>
                    <a:cubicBezTo>
                      <a:pt x="120000" y="0"/>
                      <a:pt x="120000" y="0"/>
                      <a:pt x="120000" y="0"/>
                    </a:cubicBezTo>
                    <a:cubicBezTo>
                      <a:pt x="0" y="0"/>
                      <a:pt x="0" y="0"/>
                      <a:pt x="0" y="0"/>
                    </a:cubicBezTo>
                    <a:cubicBezTo>
                      <a:pt x="0" y="120000"/>
                      <a:pt x="0" y="120000"/>
                      <a:pt x="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4" name="Shape 1474"/>
              <p:cNvSpPr/>
              <p:nvPr/>
            </p:nvSpPr>
            <p:spPr>
              <a:xfrm>
                <a:off x="6151890" y="2989885"/>
                <a:ext cx="6350" cy="4763"/>
              </a:xfrm>
              <a:custGeom>
                <a:pathLst>
                  <a:path extrusionOk="0" h="120000" w="120000">
                    <a:moveTo>
                      <a:pt x="60000" y="120000"/>
                    </a:move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0" y="0"/>
                    </a:cubicBezTo>
                    <a:cubicBezTo>
                      <a:pt x="0" y="0"/>
                      <a:pt x="0" y="0"/>
                      <a:pt x="0" y="120000"/>
                    </a:cubicBezTo>
                    <a:cubicBezTo>
                      <a:pt x="0" y="120000"/>
                      <a:pt x="0" y="120000"/>
                      <a:pt x="0" y="120000"/>
                    </a:cubicBezTo>
                    <a:cubicBezTo>
                      <a:pt x="0" y="120000"/>
                      <a:pt x="60000" y="120000"/>
                      <a:pt x="60000" y="120000"/>
                    </a:cubicBezTo>
                    <a:cubicBezTo>
                      <a:pt x="60000" y="120000"/>
                      <a:pt x="6000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5" name="Shape 1475"/>
              <p:cNvSpPr/>
              <p:nvPr/>
            </p:nvSpPr>
            <p:spPr>
              <a:xfrm>
                <a:off x="6412235" y="3048621"/>
                <a:ext cx="6350" cy="6350"/>
              </a:xfrm>
              <a:custGeom>
                <a:pathLst>
                  <a:path extrusionOk="0" h="120000" w="120000">
                    <a:moveTo>
                      <a:pt x="120000" y="120000"/>
                    </a:moveTo>
                    <a:cubicBezTo>
                      <a:pt x="120000" y="120000"/>
                      <a:pt x="120000" y="120000"/>
                      <a:pt x="120000" y="60000"/>
                    </a:cubicBezTo>
                    <a:cubicBezTo>
                      <a:pt x="120000" y="60000"/>
                      <a:pt x="120000" y="60000"/>
                      <a:pt x="120000" y="60000"/>
                    </a:cubicBezTo>
                    <a:cubicBezTo>
                      <a:pt x="120000" y="60000"/>
                      <a:pt x="60000" y="0"/>
                      <a:pt x="60000" y="0"/>
                    </a:cubicBezTo>
                    <a:cubicBezTo>
                      <a:pt x="60000" y="60000"/>
                      <a:pt x="60000" y="60000"/>
                      <a:pt x="60000" y="60000"/>
                    </a:cubicBezTo>
                    <a:cubicBezTo>
                      <a:pt x="0" y="60000"/>
                      <a:pt x="60000" y="60000"/>
                      <a:pt x="60000" y="60000"/>
                    </a:cubicBezTo>
                    <a:cubicBezTo>
                      <a:pt x="60000" y="120000"/>
                      <a:pt x="120000" y="120000"/>
                      <a:pt x="12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6" name="Shape 1476"/>
              <p:cNvSpPr/>
              <p:nvPr/>
            </p:nvSpPr>
            <p:spPr>
              <a:xfrm>
                <a:off x="6245550" y="2572381"/>
                <a:ext cx="0" cy="3175"/>
              </a:xfrm>
              <a:custGeom>
                <a:pathLst>
                  <a:path extrusionOk="0" h="120000" w="120000">
                    <a:moveTo>
                      <a:pt x="0" y="0"/>
                    </a:moveTo>
                    <a:cubicBezTo>
                      <a:pt x="0" y="0"/>
                      <a:pt x="0" y="120000"/>
                      <a:pt x="0" y="120000"/>
                    </a:cubicBezTo>
                    <a:cubicBezTo>
                      <a:pt x="0" y="120000"/>
                      <a:pt x="0" y="120000"/>
                      <a:pt x="0" y="120000"/>
                    </a:cubicBezTo>
                    <a:cubicBezTo>
                      <a:pt x="0" y="120000"/>
                      <a:pt x="0" y="120000"/>
                      <a:pt x="0" y="120000"/>
                    </a:cubicBezTo>
                    <a:cubicBezTo>
                      <a:pt x="0" y="120000"/>
                      <a:pt x="0" y="12000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7" name="Shape 1477"/>
              <p:cNvSpPr/>
              <p:nvPr/>
            </p:nvSpPr>
            <p:spPr>
              <a:xfrm>
                <a:off x="6245550" y="2564443"/>
                <a:ext cx="3175" cy="7938"/>
              </a:xfrm>
              <a:custGeom>
                <a:pathLst>
                  <a:path extrusionOk="0" h="120000" w="120000">
                    <a:moveTo>
                      <a:pt x="120000" y="0"/>
                    </a:moveTo>
                    <a:cubicBezTo>
                      <a:pt x="120000" y="0"/>
                      <a:pt x="120000" y="0"/>
                      <a:pt x="120000" y="0"/>
                    </a:cubicBezTo>
                    <a:cubicBezTo>
                      <a:pt x="120000" y="0"/>
                      <a:pt x="0" y="60000"/>
                      <a:pt x="0" y="60000"/>
                    </a:cubicBezTo>
                    <a:cubicBezTo>
                      <a:pt x="0" y="60000"/>
                      <a:pt x="0" y="120000"/>
                      <a:pt x="0" y="120000"/>
                    </a:cubicBezTo>
                    <a:cubicBezTo>
                      <a:pt x="120000" y="120000"/>
                      <a:pt x="120000" y="60000"/>
                      <a:pt x="120000" y="60000"/>
                    </a:cubicBezTo>
                    <a:cubicBezTo>
                      <a:pt x="120000" y="60000"/>
                      <a:pt x="120000" y="0"/>
                      <a:pt x="12000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8" name="Shape 1478"/>
              <p:cNvSpPr/>
              <p:nvPr/>
            </p:nvSpPr>
            <p:spPr>
              <a:xfrm>
                <a:off x="5450230" y="2135827"/>
                <a:ext cx="6350" cy="7938"/>
              </a:xfrm>
              <a:custGeom>
                <a:pathLst>
                  <a:path extrusionOk="0" h="120000" w="120000">
                    <a:moveTo>
                      <a:pt x="0" y="60000"/>
                    </a:moveTo>
                    <a:cubicBezTo>
                      <a:pt x="0" y="60000"/>
                      <a:pt x="60000" y="120000"/>
                      <a:pt x="60000" y="120000"/>
                    </a:cubicBezTo>
                    <a:cubicBezTo>
                      <a:pt x="60000" y="120000"/>
                      <a:pt x="120000" y="120000"/>
                      <a:pt x="120000" y="60000"/>
                    </a:cubicBezTo>
                    <a:cubicBezTo>
                      <a:pt x="120000" y="60000"/>
                      <a:pt x="120000" y="60000"/>
                      <a:pt x="120000" y="60000"/>
                    </a:cubicBezTo>
                    <a:cubicBezTo>
                      <a:pt x="120000" y="60000"/>
                      <a:pt x="120000" y="60000"/>
                      <a:pt x="60000" y="60000"/>
                    </a:cubicBezTo>
                    <a:cubicBezTo>
                      <a:pt x="60000" y="0"/>
                      <a:pt x="60000" y="60000"/>
                      <a:pt x="60000" y="60000"/>
                    </a:cubicBezTo>
                    <a:cubicBezTo>
                      <a:pt x="60000" y="60000"/>
                      <a:pt x="0" y="60000"/>
                      <a:pt x="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9" name="Shape 1479"/>
              <p:cNvSpPr/>
              <p:nvPr/>
            </p:nvSpPr>
            <p:spPr>
              <a:xfrm>
                <a:off x="5493091" y="2132652"/>
                <a:ext cx="3175" cy="3175"/>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0" name="Shape 1480"/>
              <p:cNvSpPr/>
              <p:nvPr/>
            </p:nvSpPr>
            <p:spPr>
              <a:xfrm>
                <a:off x="5948695" y="2969247"/>
                <a:ext cx="4763" cy="3175"/>
              </a:xfrm>
              <a:custGeom>
                <a:pathLst>
                  <a:path extrusionOk="0" h="120000" w="120000">
                    <a:moveTo>
                      <a:pt x="0" y="0"/>
                    </a:moveTo>
                    <a:cubicBezTo>
                      <a:pt x="0" y="0"/>
                      <a:pt x="0" y="0"/>
                      <a:pt x="0" y="0"/>
                    </a:cubicBezTo>
                    <a:cubicBezTo>
                      <a:pt x="0" y="0"/>
                      <a:pt x="0" y="0"/>
                      <a:pt x="0" y="0"/>
                    </a:cubicBezTo>
                    <a:cubicBezTo>
                      <a:pt x="0" y="0"/>
                      <a:pt x="0" y="120000"/>
                      <a:pt x="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1" name="Shape 1481"/>
              <p:cNvSpPr/>
              <p:nvPr/>
            </p:nvSpPr>
            <p:spPr>
              <a:xfrm>
                <a:off x="5461341" y="2132651"/>
                <a:ext cx="6350" cy="3175"/>
              </a:xfrm>
              <a:custGeom>
                <a:pathLst>
                  <a:path extrusionOk="0" h="120000" w="120000">
                    <a:moveTo>
                      <a:pt x="60000" y="120000"/>
                    </a:moveTo>
                    <a:cubicBezTo>
                      <a:pt x="120000" y="120000"/>
                      <a:pt x="120000" y="0"/>
                      <a:pt x="120000" y="0"/>
                    </a:cubicBezTo>
                    <a:cubicBezTo>
                      <a:pt x="120000" y="0"/>
                      <a:pt x="60000" y="0"/>
                      <a:pt x="60000" y="0"/>
                    </a:cubicBezTo>
                    <a:cubicBezTo>
                      <a:pt x="60000" y="0"/>
                      <a:pt x="0" y="0"/>
                      <a:pt x="0" y="0"/>
                    </a:cubicBezTo>
                    <a:cubicBezTo>
                      <a:pt x="0" y="0"/>
                      <a:pt x="60000" y="120000"/>
                      <a:pt x="60000" y="120000"/>
                    </a:cubicBezTo>
                    <a:cubicBezTo>
                      <a:pt x="60000" y="120000"/>
                      <a:pt x="60000" y="120000"/>
                      <a:pt x="6000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2" name="Shape 1482"/>
              <p:cNvSpPr/>
              <p:nvPr/>
            </p:nvSpPr>
            <p:spPr>
              <a:xfrm>
                <a:off x="4267567" y="2356485"/>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3" name="Shape 1483"/>
              <p:cNvSpPr/>
              <p:nvPr/>
            </p:nvSpPr>
            <p:spPr>
              <a:xfrm>
                <a:off x="6267776" y="2543807"/>
                <a:ext cx="3175" cy="3175"/>
              </a:xfrm>
              <a:custGeom>
                <a:pathLst>
                  <a:path extrusionOk="0" h="120000" w="120000">
                    <a:moveTo>
                      <a:pt x="0" y="120000"/>
                    </a:moveTo>
                    <a:cubicBezTo>
                      <a:pt x="120000" y="120000"/>
                      <a:pt x="120000" y="0"/>
                      <a:pt x="120000" y="0"/>
                    </a:cubicBezTo>
                    <a:cubicBezTo>
                      <a:pt x="120000" y="0"/>
                      <a:pt x="120000" y="0"/>
                      <a:pt x="120000" y="0"/>
                    </a:cubicBezTo>
                    <a:cubicBezTo>
                      <a:pt x="120000" y="0"/>
                      <a:pt x="120000" y="0"/>
                      <a:pt x="120000" y="0"/>
                    </a:cubicBezTo>
                    <a:cubicBezTo>
                      <a:pt x="120000" y="0"/>
                      <a:pt x="0" y="0"/>
                      <a:pt x="0" y="120000"/>
                    </a:cubicBezTo>
                    <a:cubicBezTo>
                      <a:pt x="0" y="120000"/>
                      <a:pt x="0" y="120000"/>
                      <a:pt x="0" y="120000"/>
                    </a:cubicBezTo>
                    <a:cubicBezTo>
                      <a:pt x="0" y="120000"/>
                      <a:pt x="0" y="120000"/>
                      <a:pt x="0" y="12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4" name="Shape 1484"/>
              <p:cNvSpPr/>
              <p:nvPr/>
            </p:nvSpPr>
            <p:spPr>
              <a:xfrm>
                <a:off x="5175599" y="2489832"/>
                <a:ext cx="1588" cy="1588"/>
              </a:xfrm>
              <a:prstGeom prst="ellipse">
                <a:avLst/>
              </a:pr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5" name="Shape 1485"/>
              <p:cNvSpPr/>
              <p:nvPr/>
            </p:nvSpPr>
            <p:spPr>
              <a:xfrm>
                <a:off x="5175598" y="2481895"/>
                <a:ext cx="3175" cy="7938"/>
              </a:xfrm>
              <a:custGeom>
                <a:pathLst>
                  <a:path extrusionOk="0" h="120000" w="120000">
                    <a:moveTo>
                      <a:pt x="120000" y="60000"/>
                    </a:moveTo>
                    <a:cubicBezTo>
                      <a:pt x="120000" y="0"/>
                      <a:pt x="120000" y="0"/>
                      <a:pt x="120000" y="0"/>
                    </a:cubicBezTo>
                    <a:cubicBezTo>
                      <a:pt x="120000" y="0"/>
                      <a:pt x="120000" y="0"/>
                      <a:pt x="120000" y="0"/>
                    </a:cubicBezTo>
                    <a:cubicBezTo>
                      <a:pt x="0" y="0"/>
                      <a:pt x="0" y="60000"/>
                      <a:pt x="0" y="60000"/>
                    </a:cubicBezTo>
                    <a:cubicBezTo>
                      <a:pt x="0" y="60000"/>
                      <a:pt x="0" y="120000"/>
                      <a:pt x="0" y="120000"/>
                    </a:cubicBezTo>
                    <a:cubicBezTo>
                      <a:pt x="0" y="120000"/>
                      <a:pt x="0" y="120000"/>
                      <a:pt x="0" y="120000"/>
                    </a:cubicBezTo>
                    <a:cubicBezTo>
                      <a:pt x="120000" y="120000"/>
                      <a:pt x="120000" y="60000"/>
                      <a:pt x="120000" y="6000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6" name="Shape 1486"/>
              <p:cNvSpPr/>
              <p:nvPr/>
            </p:nvSpPr>
            <p:spPr>
              <a:xfrm>
                <a:off x="6025018" y="2997883"/>
                <a:ext cx="3175" cy="3175"/>
              </a:xfrm>
              <a:custGeom>
                <a:pathLst>
                  <a:path extrusionOk="0" h="120000" w="120000">
                    <a:moveTo>
                      <a:pt x="0" y="0"/>
                    </a:moveTo>
                    <a:cubicBezTo>
                      <a:pt x="0" y="0"/>
                      <a:pt x="0" y="0"/>
                      <a:pt x="0" y="0"/>
                    </a:cubicBezTo>
                    <a:cubicBezTo>
                      <a:pt x="0" y="120000"/>
                      <a:pt x="0" y="120000"/>
                      <a:pt x="0" y="120000"/>
                    </a:cubicBezTo>
                    <a:cubicBezTo>
                      <a:pt x="0" y="120000"/>
                      <a:pt x="120000" y="120000"/>
                      <a:pt x="12000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rgbClr val="D0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87" name="Shape 1487"/>
            <p:cNvGrpSpPr/>
            <p:nvPr/>
          </p:nvGrpSpPr>
          <p:grpSpPr>
            <a:xfrm>
              <a:off x="5516877" y="2292084"/>
              <a:ext cx="239136" cy="348923"/>
              <a:chOff x="-1171575" y="1378278"/>
              <a:chExt cx="687390" cy="1002972"/>
            </a:xfrm>
          </p:grpSpPr>
          <p:sp>
            <p:nvSpPr>
              <p:cNvPr id="1488" name="Shape 1488"/>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C9F0FE">
                  <a:alpha val="80000"/>
                </a:srgb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89" name="Shape 1489"/>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90" name="Shape 1490"/>
            <p:cNvGrpSpPr/>
            <p:nvPr/>
          </p:nvGrpSpPr>
          <p:grpSpPr>
            <a:xfrm>
              <a:off x="10434235" y="4657260"/>
              <a:ext cx="239136" cy="348923"/>
              <a:chOff x="-1171575" y="1378278"/>
              <a:chExt cx="687390" cy="1002972"/>
            </a:xfrm>
          </p:grpSpPr>
          <p:sp>
            <p:nvSpPr>
              <p:cNvPr id="1491" name="Shape 1491"/>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chemeClr val="lt1">
                  <a:alpha val="80000"/>
                </a:scheme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92" name="Shape 1492"/>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93" name="Shape 1493"/>
            <p:cNvGrpSpPr/>
            <p:nvPr/>
          </p:nvGrpSpPr>
          <p:grpSpPr>
            <a:xfrm>
              <a:off x="8074264" y="3713866"/>
              <a:ext cx="239136" cy="348923"/>
              <a:chOff x="-1171575" y="1378278"/>
              <a:chExt cx="687390" cy="1002972"/>
            </a:xfrm>
          </p:grpSpPr>
          <p:sp>
            <p:nvSpPr>
              <p:cNvPr id="1494" name="Shape 1494"/>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E9F3D7">
                  <a:alpha val="80000"/>
                </a:srgb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95" name="Shape 1495"/>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96" name="Shape 1496"/>
            <p:cNvGrpSpPr/>
            <p:nvPr/>
          </p:nvGrpSpPr>
          <p:grpSpPr>
            <a:xfrm>
              <a:off x="10096787" y="2206648"/>
              <a:ext cx="239136" cy="348923"/>
              <a:chOff x="-1171575" y="1378278"/>
              <a:chExt cx="687390" cy="1002972"/>
            </a:xfrm>
          </p:grpSpPr>
          <p:sp>
            <p:nvSpPr>
              <p:cNvPr id="1497" name="Shape 1497"/>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FEEDD0">
                  <a:alpha val="80000"/>
                </a:srgb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98" name="Shape 1498"/>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99" name="Shape 1499"/>
            <p:cNvGrpSpPr/>
            <p:nvPr/>
          </p:nvGrpSpPr>
          <p:grpSpPr>
            <a:xfrm>
              <a:off x="9236688" y="2810953"/>
              <a:ext cx="239136" cy="348923"/>
              <a:chOff x="-1171575" y="1378278"/>
              <a:chExt cx="687390" cy="1002972"/>
            </a:xfrm>
          </p:grpSpPr>
          <p:sp>
            <p:nvSpPr>
              <p:cNvPr id="1500" name="Shape 1500"/>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BBFFFD">
                  <a:alpha val="80000"/>
                </a:srgb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01" name="Shape 1501"/>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502" name="Shape 1502"/>
            <p:cNvGrpSpPr/>
            <p:nvPr/>
          </p:nvGrpSpPr>
          <p:grpSpPr>
            <a:xfrm>
              <a:off x="6579679" y="4300394"/>
              <a:ext cx="239136" cy="348923"/>
              <a:chOff x="-1171575" y="1378278"/>
              <a:chExt cx="687390" cy="1002972"/>
            </a:xfrm>
          </p:grpSpPr>
          <p:sp>
            <p:nvSpPr>
              <p:cNvPr id="1503" name="Shape 1503"/>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FDC8E6">
                  <a:alpha val="80000"/>
                </a:srgb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04" name="Shape 1504"/>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1505" name="Shape 1505"/>
          <p:cNvSpPr txBox="1"/>
          <p:nvPr/>
        </p:nvSpPr>
        <p:spPr>
          <a:xfrm>
            <a:off x="628650" y="207320"/>
            <a:ext cx="7886700" cy="510300"/>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Map</a:t>
            </a:r>
            <a:r>
              <a:rPr b="1" i="0" lang="en" sz="2400">
                <a:solidFill>
                  <a:schemeClr val="dk2"/>
                </a:solidFill>
                <a:latin typeface="Montserrat"/>
                <a:ea typeface="Montserrat"/>
                <a:cs typeface="Montserrat"/>
                <a:sym typeface="Montserrat"/>
              </a:rPr>
              <a:t> Infographic</a:t>
            </a:r>
            <a:endParaRPr sz="1100"/>
          </a:p>
        </p:txBody>
      </p:sp>
      <p:sp>
        <p:nvSpPr>
          <p:cNvPr id="1506" name="Shape 1506"/>
          <p:cNvSpPr txBox="1"/>
          <p:nvPr/>
        </p:nvSpPr>
        <p:spPr>
          <a:xfrm>
            <a:off x="628650" y="721536"/>
            <a:ext cx="7886700" cy="209550"/>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rgbClr val="7F7F7F"/>
              </a:buClr>
              <a:buSzPts val="1000"/>
              <a:buFont typeface="Montserrat Light"/>
              <a:buNone/>
            </a:pPr>
            <a:r>
              <a:rPr lang="en" sz="1000">
                <a:solidFill>
                  <a:srgbClr val="7F7F7F"/>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1" name="Shape 1511"/>
        <p:cNvGrpSpPr/>
        <p:nvPr/>
      </p:nvGrpSpPr>
      <p:grpSpPr>
        <a:xfrm>
          <a:off x="0" y="0"/>
          <a:ext cx="0" cy="0"/>
          <a:chOff x="0" y="0"/>
          <a:chExt cx="0" cy="0"/>
        </a:xfrm>
      </p:grpSpPr>
      <p:sp>
        <p:nvSpPr>
          <p:cNvPr id="1512" name="Shape 1512"/>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13" name="Shape 1513"/>
          <p:cNvSpPr/>
          <p:nvPr/>
        </p:nvSpPr>
        <p:spPr>
          <a:xfrm>
            <a:off x="0" y="0"/>
            <a:ext cx="9144000" cy="5143500"/>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14" name="Shape 1514"/>
          <p:cNvSpPr txBox="1"/>
          <p:nvPr/>
        </p:nvSpPr>
        <p:spPr>
          <a:xfrm>
            <a:off x="944875" y="376751"/>
            <a:ext cx="6670500" cy="2726700"/>
          </a:xfrm>
          <a:prstGeom prst="rect">
            <a:avLst/>
          </a:prstGeom>
          <a:noFill/>
          <a:ln>
            <a:noFill/>
          </a:ln>
        </p:spPr>
        <p:txBody>
          <a:bodyPr anchorCtr="0" anchor="t" bIns="34275" lIns="68575" rIns="68575" wrap="square" tIns="34275">
            <a:noAutofit/>
          </a:bodyPr>
          <a:lstStyle/>
          <a:p>
            <a:pPr indent="0" lvl="0" marL="0" marR="0" rtl="0" algn="ctr">
              <a:lnSpc>
                <a:spcPct val="60000"/>
              </a:lnSpc>
              <a:spcBef>
                <a:spcPts val="0"/>
              </a:spcBef>
              <a:spcAft>
                <a:spcPts val="0"/>
              </a:spcAft>
              <a:buNone/>
            </a:pPr>
            <a:r>
              <a:rPr b="1" lang="en" sz="21500">
                <a:solidFill>
                  <a:srgbClr val="5A5858"/>
                </a:solidFill>
                <a:latin typeface="Open Sans ExtraBold"/>
                <a:ea typeface="Open Sans ExtraBold"/>
                <a:cs typeface="Open Sans ExtraBold"/>
                <a:sym typeface="Open Sans ExtraBold"/>
              </a:rPr>
              <a:t>Q&amp;A</a:t>
            </a:r>
            <a:endParaRPr sz="21500">
              <a:solidFill>
                <a:srgbClr val="5A5858"/>
              </a:solidFill>
            </a:endParaRPr>
          </a:p>
        </p:txBody>
      </p:sp>
      <p:sp>
        <p:nvSpPr>
          <p:cNvPr id="1515" name="Shape 1515"/>
          <p:cNvSpPr/>
          <p:nvPr/>
        </p:nvSpPr>
        <p:spPr>
          <a:xfrm>
            <a:off x="1933575" y="1877218"/>
            <a:ext cx="4857600" cy="426900"/>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2300">
                <a:solidFill>
                  <a:schemeClr val="lt1"/>
                </a:solidFill>
                <a:latin typeface="Open Sans ExtraBold"/>
                <a:ea typeface="Open Sans ExtraBold"/>
                <a:cs typeface="Open Sans ExtraBold"/>
                <a:sym typeface="Open Sans ExtraBold"/>
              </a:rPr>
              <a:t>T         H        A        N        K        S</a:t>
            </a:r>
            <a:endParaRPr sz="1100"/>
          </a:p>
        </p:txBody>
      </p:sp>
      <p:sp>
        <p:nvSpPr>
          <p:cNvPr id="1516" name="Shape 1516"/>
          <p:cNvSpPr txBox="1"/>
          <p:nvPr/>
        </p:nvSpPr>
        <p:spPr>
          <a:xfrm>
            <a:off x="3119657" y="2903555"/>
            <a:ext cx="4779663" cy="1615972"/>
          </a:xfrm>
          <a:prstGeom prst="rect">
            <a:avLst/>
          </a:prstGeom>
          <a:noFill/>
          <a:ln>
            <a:noFill/>
          </a:ln>
        </p:spPr>
        <p:txBody>
          <a:bodyPr anchorCtr="0" anchor="t" bIns="34275" lIns="68575" rIns="68575" wrap="square" tIns="34275">
            <a:noAutofit/>
          </a:bodyPr>
          <a:lstStyle/>
          <a:p>
            <a:pPr indent="0" lvl="0" marL="0" marR="0" rtl="0" algn="ctr">
              <a:lnSpc>
                <a:spcPct val="180000"/>
              </a:lnSpc>
              <a:spcBef>
                <a:spcPts val="0"/>
              </a:spcBef>
              <a:spcAft>
                <a:spcPts val="0"/>
              </a:spcAft>
              <a:buNone/>
            </a:pPr>
            <a:r>
              <a:rPr lang="en" sz="7500">
                <a:solidFill>
                  <a:srgbClr val="5A5858"/>
                </a:solidFill>
                <a:latin typeface="Open Sans ExtraBold"/>
                <a:ea typeface="Open Sans ExtraBold"/>
                <a:cs typeface="Open Sans ExtraBold"/>
                <a:sym typeface="Open Sans ExtraBold"/>
              </a:rPr>
              <a:t>SESSION</a:t>
            </a:r>
            <a:endParaRPr sz="1100">
              <a:solidFill>
                <a:srgbClr val="5A5858"/>
              </a:solidFill>
            </a:endParaRPr>
          </a:p>
        </p:txBody>
      </p:sp>
    </p:spTree>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Shape 198"/>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9" name="Shape 199"/>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pic>
        <p:nvPicPr>
          <p:cNvPr id="200" name="Shape 200"/>
          <p:cNvPicPr preferRelativeResize="0"/>
          <p:nvPr>
            <p:ph idx="2" type="pic"/>
          </p:nvPr>
        </p:nvPicPr>
        <p:blipFill rotWithShape="1">
          <a:blip r:embed="rId3">
            <a:alphaModFix/>
          </a:blip>
          <a:srcRect b="0" l="16797" r="16796" t="0"/>
          <a:stretch/>
        </p:blipFill>
        <p:spPr>
          <a:xfrm>
            <a:off x="2141806" y="1525192"/>
            <a:ext cx="1298125" cy="1297625"/>
          </a:xfrm>
          <a:prstGeom prst="rect">
            <a:avLst/>
          </a:prstGeom>
          <a:noFill/>
          <a:ln>
            <a:noFill/>
          </a:ln>
        </p:spPr>
      </p:pic>
      <p:pic>
        <p:nvPicPr>
          <p:cNvPr id="201" name="Shape 201"/>
          <p:cNvPicPr preferRelativeResize="0"/>
          <p:nvPr>
            <p:ph idx="4" type="pic"/>
          </p:nvPr>
        </p:nvPicPr>
        <p:blipFill rotWithShape="1">
          <a:blip r:embed="rId4">
            <a:alphaModFix/>
          </a:blip>
          <a:srcRect b="0" l="32969" r="32968" t="0"/>
          <a:stretch/>
        </p:blipFill>
        <p:spPr>
          <a:xfrm>
            <a:off x="3922937" y="1525192"/>
            <a:ext cx="1298125" cy="1297625"/>
          </a:xfrm>
          <a:prstGeom prst="rect">
            <a:avLst/>
          </a:prstGeom>
          <a:noFill/>
          <a:ln>
            <a:noFill/>
          </a:ln>
        </p:spPr>
      </p:pic>
      <p:sp>
        <p:nvSpPr>
          <p:cNvPr id="202" name="Shape 202"/>
          <p:cNvSpPr txBox="1"/>
          <p:nvPr/>
        </p:nvSpPr>
        <p:spPr>
          <a:xfrm>
            <a:off x="628650" y="360760"/>
            <a:ext cx="7886700" cy="509587"/>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600"/>
              <a:buFont typeface="Montserrat Light"/>
              <a:buNone/>
            </a:pPr>
            <a:r>
              <a:rPr b="0" i="0" lang="en" sz="2600">
                <a:solidFill>
                  <a:srgbClr val="7F7F7F"/>
                </a:solidFill>
                <a:latin typeface="Montserrat Light"/>
                <a:ea typeface="Montserrat Light"/>
                <a:cs typeface="Montserrat Light"/>
                <a:sym typeface="Montserrat Light"/>
              </a:rPr>
              <a:t>Welcome</a:t>
            </a:r>
            <a:r>
              <a:rPr b="1" i="0" lang="en" sz="2600">
                <a:solidFill>
                  <a:schemeClr val="dk1"/>
                </a:solidFill>
                <a:latin typeface="Montserrat"/>
                <a:ea typeface="Montserrat"/>
                <a:cs typeface="Montserrat"/>
                <a:sym typeface="Montserrat"/>
              </a:rPr>
              <a:t> Message</a:t>
            </a:r>
            <a:endParaRPr b="0" i="0" sz="2600">
              <a:solidFill>
                <a:schemeClr val="dk1"/>
              </a:solidFill>
              <a:latin typeface="Montserrat"/>
              <a:ea typeface="Montserrat"/>
              <a:cs typeface="Montserrat"/>
              <a:sym typeface="Montserrat"/>
            </a:endParaRPr>
          </a:p>
        </p:txBody>
      </p:sp>
      <p:sp>
        <p:nvSpPr>
          <p:cNvPr id="203" name="Shape 203"/>
          <p:cNvSpPr txBox="1"/>
          <p:nvPr/>
        </p:nvSpPr>
        <p:spPr>
          <a:xfrm>
            <a:off x="628650" y="851297"/>
            <a:ext cx="7886700" cy="183356"/>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204" name="Shape 204"/>
          <p:cNvSpPr/>
          <p:nvPr/>
        </p:nvSpPr>
        <p:spPr>
          <a:xfrm>
            <a:off x="628650" y="3571872"/>
            <a:ext cx="7886700" cy="1083705"/>
          </a:xfrm>
          <a:prstGeom prst="rect">
            <a:avLst/>
          </a:prstGeom>
          <a:noFill/>
          <a:ln>
            <a:noFill/>
          </a:ln>
        </p:spPr>
        <p:txBody>
          <a:bodyPr anchorCtr="0" anchor="ctr" bIns="0" lIns="0" rIns="0" wrap="square" tIns="0">
            <a:noAutofit/>
          </a:bodyPr>
          <a:lstStyle/>
          <a:p>
            <a:pPr indent="0" lvl="0" marL="0" marR="0" rtl="0" algn="just">
              <a:lnSpc>
                <a:spcPct val="120000"/>
              </a:lnSpc>
              <a:spcBef>
                <a:spcPts val="0"/>
              </a:spcBef>
              <a:spcAft>
                <a:spcPts val="0"/>
              </a:spcAft>
              <a:buNone/>
            </a:pPr>
            <a:r>
              <a:rPr b="1" lang="en" sz="900">
                <a:solidFill>
                  <a:schemeClr val="dk1"/>
                </a:solidFill>
                <a:latin typeface="Montserrat"/>
                <a:ea typeface="Montserrat"/>
                <a:cs typeface="Montserrat"/>
                <a:sym typeface="Montserrat"/>
              </a:rPr>
              <a:t>This letterhead </a:t>
            </a:r>
            <a:r>
              <a:rPr lang="en" sz="900">
                <a:solidFill>
                  <a:srgbClr val="7F7F7F"/>
                </a:solidFill>
                <a:latin typeface="Montserrat"/>
                <a:ea typeface="Montserrat"/>
                <a:cs typeface="Montserrat"/>
                <a:sym typeface="Montserrat"/>
              </a:rPr>
              <a:t>design is meant to project an image of professionalism and reliability. By using simple alignments we have created a very spaciousy feeling &amp; The simplicity lorem suggests strength and the spaciousn contributes to the aesthetics meant to project an image</a:t>
            </a:r>
            <a:endParaRPr sz="1100"/>
          </a:p>
          <a:p>
            <a:pPr indent="0" lvl="0" marL="0" marR="0" rtl="0" algn="just">
              <a:lnSpc>
                <a:spcPct val="120000"/>
              </a:lnSpc>
              <a:spcBef>
                <a:spcPts val="0"/>
              </a:spcBef>
              <a:spcAft>
                <a:spcPts val="0"/>
              </a:spcAft>
              <a:buNone/>
            </a:pPr>
            <a:r>
              <a:t/>
            </a:r>
            <a:endParaRPr sz="900">
              <a:solidFill>
                <a:srgbClr val="7F7F7F"/>
              </a:solidFill>
              <a:latin typeface="Montserrat"/>
              <a:ea typeface="Montserrat"/>
              <a:cs typeface="Montserrat"/>
              <a:sym typeface="Montserrat"/>
            </a:endParaRPr>
          </a:p>
          <a:p>
            <a:pPr indent="0" lvl="0" marL="0" marR="0" rtl="0" algn="just">
              <a:lnSpc>
                <a:spcPct val="120000"/>
              </a:lnSpc>
              <a:spcBef>
                <a:spcPts val="0"/>
              </a:spcBef>
              <a:spcAft>
                <a:spcPts val="0"/>
              </a:spcAft>
              <a:buNone/>
            </a:pPr>
            <a:r>
              <a:rPr lang="en" sz="900">
                <a:solidFill>
                  <a:srgbClr val="7F7F7F"/>
                </a:solidFill>
                <a:latin typeface="Montserrat"/>
                <a:ea typeface="Montserrat"/>
                <a:cs typeface="Montserrat"/>
                <a:sym typeface="Montserrat"/>
              </a:rPr>
              <a:t>This letterhead design is meant to project an image of professionalism and reliability. By using simple alignments we have created a very spaciousy feeling &amp; The simplicity ipsum suggests strength and the spaciousn contributes to the aesthetics meant to project an image of professionalism</a:t>
            </a:r>
            <a:endParaRPr sz="1100"/>
          </a:p>
        </p:txBody>
      </p:sp>
      <p:sp>
        <p:nvSpPr>
          <p:cNvPr id="205" name="Shape 205"/>
          <p:cNvSpPr txBox="1"/>
          <p:nvPr/>
        </p:nvSpPr>
        <p:spPr>
          <a:xfrm>
            <a:off x="2210606" y="3073951"/>
            <a:ext cx="1160526"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400">
                <a:solidFill>
                  <a:srgbClr val="3F3F3F"/>
                </a:solidFill>
                <a:latin typeface="Montserrat"/>
                <a:ea typeface="Montserrat"/>
                <a:cs typeface="Montserrat"/>
                <a:sym typeface="Montserrat"/>
              </a:rPr>
              <a:t>JOHN </a:t>
            </a:r>
            <a:r>
              <a:rPr b="1" lang="en" sz="1400">
                <a:solidFill>
                  <a:schemeClr val="accent3"/>
                </a:solidFill>
                <a:latin typeface="Montserrat"/>
                <a:ea typeface="Montserrat"/>
                <a:cs typeface="Montserrat"/>
                <a:sym typeface="Montserrat"/>
              </a:rPr>
              <a:t>DEO</a:t>
            </a:r>
            <a:endParaRPr sz="1100"/>
          </a:p>
        </p:txBody>
      </p:sp>
      <p:cxnSp>
        <p:nvCxnSpPr>
          <p:cNvPr id="206" name="Shape 206"/>
          <p:cNvCxnSpPr/>
          <p:nvPr/>
        </p:nvCxnSpPr>
        <p:spPr>
          <a:xfrm>
            <a:off x="2593602" y="3383313"/>
            <a:ext cx="394535" cy="0"/>
          </a:xfrm>
          <a:prstGeom prst="straightConnector1">
            <a:avLst/>
          </a:prstGeom>
          <a:noFill/>
          <a:ln cap="flat" cmpd="sng" w="28575">
            <a:solidFill>
              <a:schemeClr val="accent3"/>
            </a:solidFill>
            <a:prstDash val="solid"/>
            <a:miter lim="800000"/>
            <a:headEnd len="med" w="med" type="none"/>
            <a:tailEnd len="med" w="med" type="none"/>
          </a:ln>
        </p:spPr>
      </p:cxnSp>
      <p:sp>
        <p:nvSpPr>
          <p:cNvPr id="207" name="Shape 207"/>
          <p:cNvSpPr txBox="1"/>
          <p:nvPr/>
        </p:nvSpPr>
        <p:spPr>
          <a:xfrm>
            <a:off x="3991737" y="3073951"/>
            <a:ext cx="1160526"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400">
                <a:solidFill>
                  <a:srgbClr val="3F3F3F"/>
                </a:solidFill>
                <a:latin typeface="Montserrat"/>
                <a:ea typeface="Montserrat"/>
                <a:cs typeface="Montserrat"/>
                <a:sym typeface="Montserrat"/>
              </a:rPr>
              <a:t>JOHN </a:t>
            </a:r>
            <a:r>
              <a:rPr b="1" lang="en" sz="1400">
                <a:solidFill>
                  <a:schemeClr val="accent3"/>
                </a:solidFill>
                <a:latin typeface="Montserrat"/>
                <a:ea typeface="Montserrat"/>
                <a:cs typeface="Montserrat"/>
                <a:sym typeface="Montserrat"/>
              </a:rPr>
              <a:t>DEO</a:t>
            </a:r>
            <a:endParaRPr sz="1100"/>
          </a:p>
        </p:txBody>
      </p:sp>
      <p:cxnSp>
        <p:nvCxnSpPr>
          <p:cNvPr id="208" name="Shape 208"/>
          <p:cNvCxnSpPr/>
          <p:nvPr/>
        </p:nvCxnSpPr>
        <p:spPr>
          <a:xfrm>
            <a:off x="4374733" y="3383313"/>
            <a:ext cx="394535" cy="0"/>
          </a:xfrm>
          <a:prstGeom prst="straightConnector1">
            <a:avLst/>
          </a:prstGeom>
          <a:noFill/>
          <a:ln cap="flat" cmpd="sng" w="28575">
            <a:solidFill>
              <a:schemeClr val="accent3"/>
            </a:solidFill>
            <a:prstDash val="solid"/>
            <a:miter lim="800000"/>
            <a:headEnd len="med" w="med" type="none"/>
            <a:tailEnd len="med" w="med" type="none"/>
          </a:ln>
        </p:spPr>
      </p:cxnSp>
      <p:sp>
        <p:nvSpPr>
          <p:cNvPr id="209" name="Shape 209"/>
          <p:cNvSpPr txBox="1"/>
          <p:nvPr/>
        </p:nvSpPr>
        <p:spPr>
          <a:xfrm>
            <a:off x="5772868" y="3073951"/>
            <a:ext cx="1160526"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400">
                <a:solidFill>
                  <a:srgbClr val="3F3F3F"/>
                </a:solidFill>
                <a:latin typeface="Montserrat"/>
                <a:ea typeface="Montserrat"/>
                <a:cs typeface="Montserrat"/>
                <a:sym typeface="Montserrat"/>
              </a:rPr>
              <a:t>JOHN </a:t>
            </a:r>
            <a:r>
              <a:rPr b="1" lang="en" sz="1400">
                <a:solidFill>
                  <a:schemeClr val="accent3"/>
                </a:solidFill>
                <a:latin typeface="Montserrat"/>
                <a:ea typeface="Montserrat"/>
                <a:cs typeface="Montserrat"/>
                <a:sym typeface="Montserrat"/>
              </a:rPr>
              <a:t>DEO</a:t>
            </a:r>
            <a:endParaRPr sz="1100"/>
          </a:p>
        </p:txBody>
      </p:sp>
      <p:cxnSp>
        <p:nvCxnSpPr>
          <p:cNvPr id="210" name="Shape 210"/>
          <p:cNvCxnSpPr/>
          <p:nvPr/>
        </p:nvCxnSpPr>
        <p:spPr>
          <a:xfrm>
            <a:off x="6155863" y="3383313"/>
            <a:ext cx="394535" cy="0"/>
          </a:xfrm>
          <a:prstGeom prst="straightConnector1">
            <a:avLst/>
          </a:prstGeom>
          <a:noFill/>
          <a:ln cap="flat" cmpd="sng" w="28575">
            <a:solidFill>
              <a:schemeClr val="accent3"/>
            </a:solidFill>
            <a:prstDash val="solid"/>
            <a:miter lim="800000"/>
            <a:headEnd len="med" w="med" type="none"/>
            <a:tailEnd len="med" w="med" type="none"/>
          </a:ln>
        </p:spPr>
      </p:cxnSp>
      <p:pic>
        <p:nvPicPr>
          <p:cNvPr id="211" name="Shape 211"/>
          <p:cNvPicPr preferRelativeResize="0"/>
          <p:nvPr>
            <p:ph idx="3" type="pic"/>
          </p:nvPr>
        </p:nvPicPr>
        <p:blipFill rotWithShape="1">
          <a:blip r:embed="rId5">
            <a:alphaModFix/>
          </a:blip>
          <a:srcRect b="0" l="16719" r="16719" t="0"/>
          <a:stretch/>
        </p:blipFill>
        <p:spPr>
          <a:xfrm>
            <a:off x="5704068" y="1525192"/>
            <a:ext cx="1298125" cy="1297625"/>
          </a:xfrm>
          <a:prstGeom prst="rect">
            <a:avLst/>
          </a:prstGeom>
          <a:noFill/>
          <a:ln>
            <a:noFill/>
          </a:ln>
        </p:spPr>
      </p:pic>
    </p:spTree>
  </p:cSld>
  <p:clrMapOvr>
    <a:masterClrMapping/>
  </p:clrMapOvr>
  <p:transition spd="slow">
    <p:fade thruBlk="1"/>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sp>
        <p:nvSpPr>
          <p:cNvPr id="217" name="Shape 217"/>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8" name="Shape 218"/>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pic>
        <p:nvPicPr>
          <p:cNvPr id="219" name="Shape 219"/>
          <p:cNvPicPr preferRelativeResize="0"/>
          <p:nvPr>
            <p:ph idx="2" type="pic"/>
          </p:nvPr>
        </p:nvPicPr>
        <p:blipFill rotWithShape="1">
          <a:blip r:embed="rId3">
            <a:alphaModFix/>
          </a:blip>
          <a:srcRect b="0" l="35773" r="35773" t="0"/>
          <a:stretch/>
        </p:blipFill>
        <p:spPr>
          <a:xfrm>
            <a:off x="579664" y="2047665"/>
            <a:ext cx="2077276" cy="2487211"/>
          </a:xfrm>
          <a:prstGeom prst="rect">
            <a:avLst/>
          </a:prstGeom>
          <a:noFill/>
          <a:ln>
            <a:noFill/>
          </a:ln>
        </p:spPr>
      </p:pic>
      <p:pic>
        <p:nvPicPr>
          <p:cNvPr id="220" name="Shape 220"/>
          <p:cNvPicPr preferRelativeResize="0"/>
          <p:nvPr>
            <p:ph idx="3" type="pic"/>
          </p:nvPr>
        </p:nvPicPr>
        <p:blipFill rotWithShape="1">
          <a:blip r:embed="rId4">
            <a:alphaModFix/>
          </a:blip>
          <a:srcRect b="0" l="22264" r="22263" t="0"/>
          <a:stretch/>
        </p:blipFill>
        <p:spPr>
          <a:xfrm>
            <a:off x="2931166" y="2047665"/>
            <a:ext cx="2077276" cy="2487211"/>
          </a:xfrm>
          <a:prstGeom prst="rect">
            <a:avLst/>
          </a:prstGeom>
          <a:noFill/>
          <a:ln>
            <a:noFill/>
          </a:ln>
        </p:spPr>
      </p:pic>
      <p:sp>
        <p:nvSpPr>
          <p:cNvPr id="221" name="Shape 221"/>
          <p:cNvSpPr txBox="1"/>
          <p:nvPr/>
        </p:nvSpPr>
        <p:spPr>
          <a:xfrm>
            <a:off x="628650" y="202495"/>
            <a:ext cx="7886700" cy="509587"/>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600"/>
              <a:buFont typeface="Montserrat Light"/>
              <a:buNone/>
            </a:pPr>
            <a:r>
              <a:rPr b="0" i="0" lang="en" sz="2600">
                <a:solidFill>
                  <a:srgbClr val="7F7F7F"/>
                </a:solidFill>
                <a:latin typeface="Montserrat Light"/>
                <a:ea typeface="Montserrat Light"/>
                <a:cs typeface="Montserrat Light"/>
                <a:sym typeface="Montserrat Light"/>
              </a:rPr>
              <a:t>About</a:t>
            </a:r>
            <a:r>
              <a:rPr b="1" i="0" lang="en" sz="2600">
                <a:solidFill>
                  <a:schemeClr val="dk1"/>
                </a:solidFill>
                <a:latin typeface="Montserrat"/>
                <a:ea typeface="Montserrat"/>
                <a:cs typeface="Montserrat"/>
                <a:sym typeface="Montserrat"/>
              </a:rPr>
              <a:t> Company</a:t>
            </a:r>
            <a:endParaRPr b="0" i="0" sz="2600">
              <a:solidFill>
                <a:schemeClr val="dk1"/>
              </a:solidFill>
              <a:latin typeface="Montserrat"/>
              <a:ea typeface="Montserrat"/>
              <a:cs typeface="Montserrat"/>
              <a:sym typeface="Montserrat"/>
            </a:endParaRPr>
          </a:p>
        </p:txBody>
      </p:sp>
      <p:sp>
        <p:nvSpPr>
          <p:cNvPr id="222" name="Shape 222"/>
          <p:cNvSpPr txBox="1"/>
          <p:nvPr/>
        </p:nvSpPr>
        <p:spPr>
          <a:xfrm>
            <a:off x="628650" y="693032"/>
            <a:ext cx="7886700" cy="183356"/>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grpSp>
        <p:nvGrpSpPr>
          <p:cNvPr id="223" name="Shape 223"/>
          <p:cNvGrpSpPr/>
          <p:nvPr/>
        </p:nvGrpSpPr>
        <p:grpSpPr>
          <a:xfrm>
            <a:off x="579664" y="1363969"/>
            <a:ext cx="1287236" cy="350954"/>
            <a:chOff x="894480" y="1748286"/>
            <a:chExt cx="1716314" cy="467939"/>
          </a:xfrm>
        </p:grpSpPr>
        <p:sp>
          <p:nvSpPr>
            <p:cNvPr id="224" name="Shape 224"/>
            <p:cNvSpPr/>
            <p:nvPr/>
          </p:nvSpPr>
          <p:spPr>
            <a:xfrm>
              <a:off x="894480" y="1748286"/>
              <a:ext cx="1716314" cy="467939"/>
            </a:xfrm>
            <a:prstGeom prst="roundRect">
              <a:avLst>
                <a:gd fmla="val 16667" name="adj"/>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5" name="Shape 225"/>
            <p:cNvSpPr txBox="1"/>
            <p:nvPr/>
          </p:nvSpPr>
          <p:spPr>
            <a:xfrm>
              <a:off x="1120622" y="1843756"/>
              <a:ext cx="1264030" cy="261610"/>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One Text Here</a:t>
              </a:r>
              <a:endParaRPr sz="1100"/>
            </a:p>
          </p:txBody>
        </p:sp>
      </p:grpSp>
      <p:grpSp>
        <p:nvGrpSpPr>
          <p:cNvPr id="226" name="Shape 226"/>
          <p:cNvGrpSpPr/>
          <p:nvPr/>
        </p:nvGrpSpPr>
        <p:grpSpPr>
          <a:xfrm>
            <a:off x="2148104" y="1363969"/>
            <a:ext cx="1287236" cy="350954"/>
            <a:chOff x="2880464" y="1748286"/>
            <a:chExt cx="1716314" cy="467939"/>
          </a:xfrm>
        </p:grpSpPr>
        <p:sp>
          <p:nvSpPr>
            <p:cNvPr id="227" name="Shape 227"/>
            <p:cNvSpPr/>
            <p:nvPr/>
          </p:nvSpPr>
          <p:spPr>
            <a:xfrm>
              <a:off x="2880464" y="1748286"/>
              <a:ext cx="1716314" cy="467939"/>
            </a:xfrm>
            <a:prstGeom prst="roundRect">
              <a:avLst>
                <a:gd fmla="val 16667" name="adj"/>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8" name="Shape 228"/>
            <p:cNvSpPr txBox="1"/>
            <p:nvPr/>
          </p:nvSpPr>
          <p:spPr>
            <a:xfrm>
              <a:off x="3106606" y="1843756"/>
              <a:ext cx="1264030" cy="261610"/>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Two Text Here</a:t>
              </a:r>
              <a:endParaRPr sz="1100"/>
            </a:p>
          </p:txBody>
        </p:sp>
      </p:grpSp>
      <p:grpSp>
        <p:nvGrpSpPr>
          <p:cNvPr id="229" name="Shape 229"/>
          <p:cNvGrpSpPr/>
          <p:nvPr/>
        </p:nvGrpSpPr>
        <p:grpSpPr>
          <a:xfrm>
            <a:off x="3716546" y="1363969"/>
            <a:ext cx="1287236" cy="350954"/>
            <a:chOff x="4890487" y="1748286"/>
            <a:chExt cx="1716314" cy="467939"/>
          </a:xfrm>
        </p:grpSpPr>
        <p:sp>
          <p:nvSpPr>
            <p:cNvPr id="230" name="Shape 230"/>
            <p:cNvSpPr/>
            <p:nvPr/>
          </p:nvSpPr>
          <p:spPr>
            <a:xfrm>
              <a:off x="4890487" y="1748286"/>
              <a:ext cx="1716314" cy="467939"/>
            </a:xfrm>
            <a:prstGeom prst="roundRect">
              <a:avLst>
                <a:gd fmla="val 16667" name="adj"/>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1" name="Shape 231"/>
            <p:cNvSpPr txBox="1"/>
            <p:nvPr/>
          </p:nvSpPr>
          <p:spPr>
            <a:xfrm>
              <a:off x="5055301" y="1843756"/>
              <a:ext cx="1386686" cy="261610"/>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Three Text Here</a:t>
              </a:r>
              <a:endParaRPr sz="1100"/>
            </a:p>
          </p:txBody>
        </p:sp>
      </p:grpSp>
      <p:sp>
        <p:nvSpPr>
          <p:cNvPr id="232" name="Shape 232"/>
          <p:cNvSpPr/>
          <p:nvPr/>
        </p:nvSpPr>
        <p:spPr>
          <a:xfrm>
            <a:off x="5916335" y="2922410"/>
            <a:ext cx="2334600" cy="338700"/>
          </a:xfrm>
          <a:prstGeom prst="rect">
            <a:avLst/>
          </a:prstGeom>
          <a:noFill/>
          <a:ln>
            <a:noFill/>
          </a:ln>
        </p:spPr>
        <p:txBody>
          <a:bodyPr anchorCtr="0" anchor="ctr" bIns="0" lIns="0" rIns="0" wrap="square" tIns="0">
            <a:noAutofit/>
          </a:bodyPr>
          <a:lstStyle/>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lorem to ipsum</a:t>
            </a:r>
            <a:endParaRPr sz="1100"/>
          </a:p>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Ipsum lorem dolor sit amet</a:t>
            </a:r>
            <a:endParaRPr sz="800">
              <a:solidFill>
                <a:srgbClr val="7F7F7F"/>
              </a:solidFill>
              <a:latin typeface="Montserrat"/>
              <a:ea typeface="Montserrat"/>
              <a:cs typeface="Montserrat"/>
              <a:sym typeface="Montserrat"/>
            </a:endParaRPr>
          </a:p>
        </p:txBody>
      </p:sp>
      <p:sp>
        <p:nvSpPr>
          <p:cNvPr id="233" name="Shape 233"/>
          <p:cNvSpPr/>
          <p:nvPr/>
        </p:nvSpPr>
        <p:spPr>
          <a:xfrm>
            <a:off x="5916335" y="4105543"/>
            <a:ext cx="2334600" cy="338700"/>
          </a:xfrm>
          <a:prstGeom prst="rect">
            <a:avLst/>
          </a:prstGeom>
          <a:noFill/>
          <a:ln>
            <a:noFill/>
          </a:ln>
        </p:spPr>
        <p:txBody>
          <a:bodyPr anchorCtr="0" anchor="ctr" bIns="0" lIns="0" rIns="0" wrap="square" tIns="0">
            <a:noAutofit/>
          </a:bodyPr>
          <a:lstStyle/>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lorem to ipsum</a:t>
            </a:r>
            <a:endParaRPr sz="1100"/>
          </a:p>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Ipsum lorem dolor sit amet</a:t>
            </a:r>
            <a:endParaRPr sz="800">
              <a:solidFill>
                <a:srgbClr val="7F7F7F"/>
              </a:solidFill>
              <a:latin typeface="Montserrat"/>
              <a:ea typeface="Montserrat"/>
              <a:cs typeface="Montserrat"/>
              <a:sym typeface="Montserrat"/>
            </a:endParaRPr>
          </a:p>
        </p:txBody>
      </p:sp>
      <p:sp>
        <p:nvSpPr>
          <p:cNvPr id="234" name="Shape 234"/>
          <p:cNvSpPr txBox="1"/>
          <p:nvPr/>
        </p:nvSpPr>
        <p:spPr>
          <a:xfrm>
            <a:off x="6312425" y="1287775"/>
            <a:ext cx="1419300" cy="2769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1400">
                <a:solidFill>
                  <a:srgbClr val="595959"/>
                </a:solidFill>
                <a:latin typeface="Montserrat"/>
                <a:ea typeface="Montserrat"/>
                <a:cs typeface="Montserrat"/>
                <a:sym typeface="Montserrat"/>
              </a:rPr>
              <a:t>WEB DESIGN</a:t>
            </a:r>
            <a:endParaRPr sz="1100"/>
          </a:p>
        </p:txBody>
      </p:sp>
      <p:sp>
        <p:nvSpPr>
          <p:cNvPr id="235" name="Shape 235"/>
          <p:cNvSpPr/>
          <p:nvPr/>
        </p:nvSpPr>
        <p:spPr>
          <a:xfrm>
            <a:off x="5916335" y="1303039"/>
            <a:ext cx="231000" cy="246600"/>
          </a:xfrm>
          <a:custGeom>
            <a:pathLst>
              <a:path extrusionOk="0" h="120000" w="120000">
                <a:moveTo>
                  <a:pt x="118554" y="83076"/>
                </a:moveTo>
                <a:cubicBezTo>
                  <a:pt x="99759" y="72527"/>
                  <a:pt x="99759" y="72527"/>
                  <a:pt x="99759" y="72527"/>
                </a:cubicBezTo>
                <a:cubicBezTo>
                  <a:pt x="118554" y="61978"/>
                  <a:pt x="118554" y="61978"/>
                  <a:pt x="118554" y="61978"/>
                </a:cubicBezTo>
                <a:cubicBezTo>
                  <a:pt x="118554" y="60659"/>
                  <a:pt x="119999" y="60659"/>
                  <a:pt x="119999" y="59340"/>
                </a:cubicBezTo>
                <a:cubicBezTo>
                  <a:pt x="119999" y="59340"/>
                  <a:pt x="118554" y="58021"/>
                  <a:pt x="118554" y="58021"/>
                </a:cubicBezTo>
                <a:cubicBezTo>
                  <a:pt x="99759" y="47472"/>
                  <a:pt x="99759" y="47472"/>
                  <a:pt x="99759" y="47472"/>
                </a:cubicBezTo>
                <a:cubicBezTo>
                  <a:pt x="118554" y="36923"/>
                  <a:pt x="118554" y="36923"/>
                  <a:pt x="118554" y="36923"/>
                </a:cubicBezTo>
                <a:cubicBezTo>
                  <a:pt x="118554" y="36923"/>
                  <a:pt x="119999" y="35604"/>
                  <a:pt x="119999" y="35604"/>
                </a:cubicBezTo>
                <a:cubicBezTo>
                  <a:pt x="119999" y="34285"/>
                  <a:pt x="118554" y="34285"/>
                  <a:pt x="118554" y="32967"/>
                </a:cubicBezTo>
                <a:cubicBezTo>
                  <a:pt x="60722" y="0"/>
                  <a:pt x="60722" y="0"/>
                  <a:pt x="60722" y="0"/>
                </a:cubicBezTo>
                <a:cubicBezTo>
                  <a:pt x="59277" y="0"/>
                  <a:pt x="59277" y="0"/>
                  <a:pt x="57831" y="0"/>
                </a:cubicBezTo>
                <a:cubicBezTo>
                  <a:pt x="1445" y="32967"/>
                  <a:pt x="1445" y="32967"/>
                  <a:pt x="1445" y="32967"/>
                </a:cubicBezTo>
                <a:cubicBezTo>
                  <a:pt x="0" y="34285"/>
                  <a:pt x="0" y="34285"/>
                  <a:pt x="0" y="35604"/>
                </a:cubicBezTo>
                <a:cubicBezTo>
                  <a:pt x="0" y="35604"/>
                  <a:pt x="0" y="36923"/>
                  <a:pt x="1445" y="36923"/>
                </a:cubicBezTo>
                <a:cubicBezTo>
                  <a:pt x="18795" y="47472"/>
                  <a:pt x="18795" y="47472"/>
                  <a:pt x="18795" y="47472"/>
                </a:cubicBezTo>
                <a:cubicBezTo>
                  <a:pt x="1445" y="58021"/>
                  <a:pt x="1445" y="58021"/>
                  <a:pt x="1445" y="58021"/>
                </a:cubicBezTo>
                <a:cubicBezTo>
                  <a:pt x="0" y="58021"/>
                  <a:pt x="0" y="59340"/>
                  <a:pt x="0" y="59340"/>
                </a:cubicBezTo>
                <a:cubicBezTo>
                  <a:pt x="0" y="60659"/>
                  <a:pt x="0" y="60659"/>
                  <a:pt x="1445" y="61978"/>
                </a:cubicBezTo>
                <a:cubicBezTo>
                  <a:pt x="18795" y="72527"/>
                  <a:pt x="18795" y="72527"/>
                  <a:pt x="18795" y="72527"/>
                </a:cubicBezTo>
                <a:cubicBezTo>
                  <a:pt x="1445" y="83076"/>
                  <a:pt x="1445" y="83076"/>
                  <a:pt x="1445" y="83076"/>
                </a:cubicBezTo>
                <a:cubicBezTo>
                  <a:pt x="0" y="83076"/>
                  <a:pt x="0" y="83076"/>
                  <a:pt x="0" y="84395"/>
                </a:cubicBezTo>
                <a:cubicBezTo>
                  <a:pt x="0" y="84395"/>
                  <a:pt x="0" y="85714"/>
                  <a:pt x="1445" y="85714"/>
                </a:cubicBezTo>
                <a:cubicBezTo>
                  <a:pt x="57831" y="118681"/>
                  <a:pt x="57831" y="118681"/>
                  <a:pt x="57831" y="118681"/>
                </a:cubicBezTo>
                <a:cubicBezTo>
                  <a:pt x="59277" y="118681"/>
                  <a:pt x="59277" y="120000"/>
                  <a:pt x="59277" y="120000"/>
                </a:cubicBezTo>
                <a:cubicBezTo>
                  <a:pt x="59277" y="120000"/>
                  <a:pt x="60722" y="118681"/>
                  <a:pt x="60722" y="118681"/>
                </a:cubicBezTo>
                <a:cubicBezTo>
                  <a:pt x="118554" y="85714"/>
                  <a:pt x="118554" y="85714"/>
                  <a:pt x="118554" y="85714"/>
                </a:cubicBezTo>
                <a:cubicBezTo>
                  <a:pt x="118554" y="85714"/>
                  <a:pt x="119999" y="84395"/>
                  <a:pt x="119999" y="84395"/>
                </a:cubicBezTo>
                <a:cubicBezTo>
                  <a:pt x="119999" y="83076"/>
                  <a:pt x="118554" y="83076"/>
                  <a:pt x="118554" y="83076"/>
                </a:cubicBezTo>
                <a:close/>
                <a:moveTo>
                  <a:pt x="5783" y="35604"/>
                </a:moveTo>
                <a:cubicBezTo>
                  <a:pt x="59277" y="5274"/>
                  <a:pt x="59277" y="5274"/>
                  <a:pt x="59277" y="5274"/>
                </a:cubicBezTo>
                <a:cubicBezTo>
                  <a:pt x="112771" y="35604"/>
                  <a:pt x="112771" y="35604"/>
                  <a:pt x="112771" y="35604"/>
                </a:cubicBezTo>
                <a:cubicBezTo>
                  <a:pt x="59277" y="65934"/>
                  <a:pt x="59277" y="65934"/>
                  <a:pt x="59277" y="65934"/>
                </a:cubicBezTo>
                <a:lnTo>
                  <a:pt x="5783" y="35604"/>
                </a:lnTo>
                <a:close/>
                <a:moveTo>
                  <a:pt x="5783" y="59340"/>
                </a:moveTo>
                <a:cubicBezTo>
                  <a:pt x="23132" y="50109"/>
                  <a:pt x="23132" y="50109"/>
                  <a:pt x="23132" y="50109"/>
                </a:cubicBezTo>
                <a:cubicBezTo>
                  <a:pt x="57831" y="69890"/>
                  <a:pt x="57831" y="69890"/>
                  <a:pt x="57831" y="69890"/>
                </a:cubicBezTo>
                <a:cubicBezTo>
                  <a:pt x="59277" y="69890"/>
                  <a:pt x="59277" y="69890"/>
                  <a:pt x="59277" y="69890"/>
                </a:cubicBezTo>
                <a:cubicBezTo>
                  <a:pt x="59277" y="69890"/>
                  <a:pt x="60722" y="69890"/>
                  <a:pt x="60722" y="69890"/>
                </a:cubicBezTo>
                <a:cubicBezTo>
                  <a:pt x="95421" y="50109"/>
                  <a:pt x="95421" y="50109"/>
                  <a:pt x="95421" y="50109"/>
                </a:cubicBezTo>
                <a:cubicBezTo>
                  <a:pt x="112771" y="59340"/>
                  <a:pt x="112771" y="59340"/>
                  <a:pt x="112771" y="59340"/>
                </a:cubicBezTo>
                <a:cubicBezTo>
                  <a:pt x="59277" y="89670"/>
                  <a:pt x="59277" y="89670"/>
                  <a:pt x="59277" y="89670"/>
                </a:cubicBezTo>
                <a:lnTo>
                  <a:pt x="5783" y="59340"/>
                </a:lnTo>
                <a:close/>
                <a:moveTo>
                  <a:pt x="59277" y="114725"/>
                </a:moveTo>
                <a:cubicBezTo>
                  <a:pt x="5783" y="84395"/>
                  <a:pt x="5783" y="84395"/>
                  <a:pt x="5783" y="84395"/>
                </a:cubicBezTo>
                <a:cubicBezTo>
                  <a:pt x="23132" y="75164"/>
                  <a:pt x="23132" y="75164"/>
                  <a:pt x="23132" y="75164"/>
                </a:cubicBezTo>
                <a:cubicBezTo>
                  <a:pt x="57831" y="94945"/>
                  <a:pt x="57831" y="94945"/>
                  <a:pt x="57831" y="94945"/>
                </a:cubicBezTo>
                <a:cubicBezTo>
                  <a:pt x="59277" y="94945"/>
                  <a:pt x="59277" y="94945"/>
                  <a:pt x="59277" y="94945"/>
                </a:cubicBezTo>
                <a:cubicBezTo>
                  <a:pt x="59277" y="94945"/>
                  <a:pt x="60722" y="94945"/>
                  <a:pt x="60722" y="94945"/>
                </a:cubicBezTo>
                <a:cubicBezTo>
                  <a:pt x="95421" y="75164"/>
                  <a:pt x="95421" y="75164"/>
                  <a:pt x="95421" y="75164"/>
                </a:cubicBezTo>
                <a:cubicBezTo>
                  <a:pt x="112771" y="84395"/>
                  <a:pt x="112771" y="84395"/>
                  <a:pt x="112771" y="84395"/>
                </a:cubicBezTo>
                <a:lnTo>
                  <a:pt x="59277" y="114725"/>
                </a:lnTo>
                <a:close/>
                <a:moveTo>
                  <a:pt x="59277" y="114725"/>
                </a:moveTo>
                <a:cubicBezTo>
                  <a:pt x="59277" y="114725"/>
                  <a:pt x="59277" y="114725"/>
                  <a:pt x="59277" y="114725"/>
                </a:cubicBezTo>
              </a:path>
            </a:pathLst>
          </a:custGeom>
          <a:solidFill>
            <a:srgbClr val="59595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6" name="Shape 236"/>
          <p:cNvSpPr/>
          <p:nvPr/>
        </p:nvSpPr>
        <p:spPr>
          <a:xfrm>
            <a:off x="5916335" y="1751296"/>
            <a:ext cx="2334600" cy="338700"/>
          </a:xfrm>
          <a:prstGeom prst="rect">
            <a:avLst/>
          </a:prstGeom>
          <a:noFill/>
          <a:ln>
            <a:noFill/>
          </a:ln>
        </p:spPr>
        <p:txBody>
          <a:bodyPr anchorCtr="0" anchor="ctr" bIns="0" lIns="0" rIns="0" wrap="square" tIns="0">
            <a:noAutofit/>
          </a:bodyPr>
          <a:lstStyle/>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lorem to ipsum</a:t>
            </a:r>
            <a:endParaRPr sz="1100"/>
          </a:p>
          <a:p>
            <a:pPr indent="0" lvl="0" marL="0" marR="0" rtl="0" algn="l">
              <a:lnSpc>
                <a:spcPct val="140000"/>
              </a:lnSpc>
              <a:spcBef>
                <a:spcPts val="0"/>
              </a:spcBef>
              <a:spcAft>
                <a:spcPts val="0"/>
              </a:spcAft>
              <a:buNone/>
            </a:pPr>
            <a:r>
              <a:rPr lang="en" sz="800">
                <a:solidFill>
                  <a:srgbClr val="7F7F7F"/>
                </a:solidFill>
                <a:latin typeface="Montserrat"/>
                <a:ea typeface="Montserrat"/>
                <a:cs typeface="Montserrat"/>
                <a:sym typeface="Montserrat"/>
              </a:rPr>
              <a:t>Ipsum lorem dolor sit amet</a:t>
            </a:r>
            <a:endParaRPr sz="800">
              <a:solidFill>
                <a:srgbClr val="7F7F7F"/>
              </a:solidFill>
              <a:latin typeface="Montserrat"/>
              <a:ea typeface="Montserrat"/>
              <a:cs typeface="Montserrat"/>
              <a:sym typeface="Montserrat"/>
            </a:endParaRPr>
          </a:p>
        </p:txBody>
      </p:sp>
      <p:sp>
        <p:nvSpPr>
          <p:cNvPr id="237" name="Shape 237"/>
          <p:cNvSpPr/>
          <p:nvPr/>
        </p:nvSpPr>
        <p:spPr>
          <a:xfrm>
            <a:off x="5916335" y="2463859"/>
            <a:ext cx="251100" cy="244200"/>
          </a:xfrm>
          <a:custGeom>
            <a:pathLst>
              <a:path extrusionOk="0" h="120000" w="120000">
                <a:moveTo>
                  <a:pt x="118666" y="0"/>
                </a:moveTo>
                <a:cubicBezTo>
                  <a:pt x="117333" y="0"/>
                  <a:pt x="117333" y="0"/>
                  <a:pt x="116000" y="0"/>
                </a:cubicBezTo>
                <a:cubicBezTo>
                  <a:pt x="116000" y="0"/>
                  <a:pt x="114666" y="0"/>
                  <a:pt x="114666" y="0"/>
                </a:cubicBezTo>
                <a:cubicBezTo>
                  <a:pt x="1333" y="76000"/>
                  <a:pt x="1333" y="76000"/>
                  <a:pt x="1333" y="76000"/>
                </a:cubicBezTo>
                <a:cubicBezTo>
                  <a:pt x="0" y="76000"/>
                  <a:pt x="0" y="77333"/>
                  <a:pt x="0" y="78666"/>
                </a:cubicBezTo>
                <a:cubicBezTo>
                  <a:pt x="0" y="80000"/>
                  <a:pt x="1333" y="81333"/>
                  <a:pt x="2666" y="82666"/>
                </a:cubicBezTo>
                <a:cubicBezTo>
                  <a:pt x="32000" y="94666"/>
                  <a:pt x="32000" y="94666"/>
                  <a:pt x="32000" y="94666"/>
                </a:cubicBezTo>
                <a:cubicBezTo>
                  <a:pt x="45333" y="118666"/>
                  <a:pt x="45333" y="118666"/>
                  <a:pt x="45333" y="118666"/>
                </a:cubicBezTo>
                <a:cubicBezTo>
                  <a:pt x="46666" y="120000"/>
                  <a:pt x="46666" y="120000"/>
                  <a:pt x="48000" y="120000"/>
                </a:cubicBezTo>
                <a:cubicBezTo>
                  <a:pt x="48000" y="120000"/>
                  <a:pt x="48000" y="120000"/>
                  <a:pt x="48000" y="120000"/>
                </a:cubicBezTo>
                <a:cubicBezTo>
                  <a:pt x="49333" y="120000"/>
                  <a:pt x="50666" y="120000"/>
                  <a:pt x="52000" y="118666"/>
                </a:cubicBezTo>
                <a:cubicBezTo>
                  <a:pt x="60000" y="105333"/>
                  <a:pt x="60000" y="105333"/>
                  <a:pt x="60000" y="105333"/>
                </a:cubicBezTo>
                <a:cubicBezTo>
                  <a:pt x="96000" y="120000"/>
                  <a:pt x="96000" y="120000"/>
                  <a:pt x="96000" y="120000"/>
                </a:cubicBezTo>
                <a:cubicBezTo>
                  <a:pt x="96000" y="120000"/>
                  <a:pt x="97333" y="120000"/>
                  <a:pt x="97333" y="120000"/>
                </a:cubicBezTo>
                <a:cubicBezTo>
                  <a:pt x="98666" y="120000"/>
                  <a:pt x="98666" y="120000"/>
                  <a:pt x="100000" y="120000"/>
                </a:cubicBezTo>
                <a:cubicBezTo>
                  <a:pt x="100000" y="118666"/>
                  <a:pt x="101333" y="118666"/>
                  <a:pt x="101333" y="117333"/>
                </a:cubicBezTo>
                <a:cubicBezTo>
                  <a:pt x="120000" y="4000"/>
                  <a:pt x="120000" y="4000"/>
                  <a:pt x="120000" y="4000"/>
                </a:cubicBezTo>
                <a:cubicBezTo>
                  <a:pt x="120000" y="2666"/>
                  <a:pt x="120000" y="1333"/>
                  <a:pt x="118666" y="0"/>
                </a:cubicBezTo>
                <a:close/>
                <a:moveTo>
                  <a:pt x="12000" y="78666"/>
                </a:moveTo>
                <a:cubicBezTo>
                  <a:pt x="98666" y="20000"/>
                  <a:pt x="98666" y="20000"/>
                  <a:pt x="98666" y="20000"/>
                </a:cubicBezTo>
                <a:cubicBezTo>
                  <a:pt x="34666" y="88000"/>
                  <a:pt x="34666" y="88000"/>
                  <a:pt x="34666" y="88000"/>
                </a:cubicBezTo>
                <a:cubicBezTo>
                  <a:pt x="34666" y="88000"/>
                  <a:pt x="34666" y="86666"/>
                  <a:pt x="34666" y="86666"/>
                </a:cubicBezTo>
                <a:lnTo>
                  <a:pt x="12000" y="78666"/>
                </a:lnTo>
                <a:close/>
                <a:moveTo>
                  <a:pt x="38666" y="90666"/>
                </a:moveTo>
                <a:cubicBezTo>
                  <a:pt x="38666" y="90666"/>
                  <a:pt x="38666" y="90666"/>
                  <a:pt x="38666" y="90666"/>
                </a:cubicBezTo>
                <a:cubicBezTo>
                  <a:pt x="109333" y="14666"/>
                  <a:pt x="109333" y="14666"/>
                  <a:pt x="109333" y="14666"/>
                </a:cubicBezTo>
                <a:cubicBezTo>
                  <a:pt x="48000" y="109333"/>
                  <a:pt x="48000" y="109333"/>
                  <a:pt x="48000" y="109333"/>
                </a:cubicBezTo>
                <a:lnTo>
                  <a:pt x="38666" y="90666"/>
                </a:lnTo>
                <a:close/>
                <a:moveTo>
                  <a:pt x="94666" y="110666"/>
                </a:moveTo>
                <a:cubicBezTo>
                  <a:pt x="62666" y="98666"/>
                  <a:pt x="62666" y="98666"/>
                  <a:pt x="62666" y="98666"/>
                </a:cubicBezTo>
                <a:cubicBezTo>
                  <a:pt x="61333" y="98666"/>
                  <a:pt x="61333" y="97333"/>
                  <a:pt x="60000" y="97333"/>
                </a:cubicBezTo>
                <a:cubicBezTo>
                  <a:pt x="109333" y="21333"/>
                  <a:pt x="109333" y="21333"/>
                  <a:pt x="109333" y="21333"/>
                </a:cubicBezTo>
                <a:lnTo>
                  <a:pt x="94666" y="110666"/>
                </a:lnTo>
                <a:close/>
                <a:moveTo>
                  <a:pt x="94666" y="110666"/>
                </a:moveTo>
                <a:cubicBezTo>
                  <a:pt x="94666" y="110666"/>
                  <a:pt x="94666" y="110666"/>
                  <a:pt x="94666" y="110666"/>
                </a:cubicBezTo>
              </a:path>
            </a:pathLst>
          </a:custGeom>
          <a:solidFill>
            <a:srgbClr val="3F3F3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8" name="Shape 238"/>
          <p:cNvSpPr txBox="1"/>
          <p:nvPr/>
        </p:nvSpPr>
        <p:spPr>
          <a:xfrm>
            <a:off x="6312425" y="2447400"/>
            <a:ext cx="2202900" cy="2769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1400">
                <a:solidFill>
                  <a:srgbClr val="3F3F3F"/>
                </a:solidFill>
                <a:latin typeface="Montserrat"/>
                <a:ea typeface="Montserrat"/>
                <a:cs typeface="Montserrat"/>
                <a:sym typeface="Montserrat"/>
              </a:rPr>
              <a:t>DIGITAL &amp;  BRANDING</a:t>
            </a:r>
            <a:endParaRPr sz="1100"/>
          </a:p>
        </p:txBody>
      </p:sp>
      <p:grpSp>
        <p:nvGrpSpPr>
          <p:cNvPr id="239" name="Shape 239"/>
          <p:cNvGrpSpPr/>
          <p:nvPr/>
        </p:nvGrpSpPr>
        <p:grpSpPr>
          <a:xfrm>
            <a:off x="5916334" y="3622297"/>
            <a:ext cx="251222" cy="246460"/>
            <a:chOff x="8591550" y="4254501"/>
            <a:chExt cx="334963" cy="328613"/>
          </a:xfrm>
        </p:grpSpPr>
        <p:sp>
          <p:nvSpPr>
            <p:cNvPr id="240" name="Shape 240"/>
            <p:cNvSpPr/>
            <p:nvPr/>
          </p:nvSpPr>
          <p:spPr>
            <a:xfrm>
              <a:off x="8591550" y="4254501"/>
              <a:ext cx="334963" cy="328613"/>
            </a:xfrm>
            <a:custGeom>
              <a:pathLst>
                <a:path extrusionOk="0" h="120000" w="120000">
                  <a:moveTo>
                    <a:pt x="118666" y="42197"/>
                  </a:moveTo>
                  <a:cubicBezTo>
                    <a:pt x="117333" y="40879"/>
                    <a:pt x="114666" y="40879"/>
                    <a:pt x="113333" y="42197"/>
                  </a:cubicBezTo>
                  <a:cubicBezTo>
                    <a:pt x="78666" y="76483"/>
                    <a:pt x="78666" y="76483"/>
                    <a:pt x="78666" y="76483"/>
                  </a:cubicBezTo>
                  <a:cubicBezTo>
                    <a:pt x="29333" y="98901"/>
                    <a:pt x="29333" y="98901"/>
                    <a:pt x="29333" y="98901"/>
                  </a:cubicBezTo>
                  <a:cubicBezTo>
                    <a:pt x="21333" y="90989"/>
                    <a:pt x="21333" y="90989"/>
                    <a:pt x="21333" y="90989"/>
                  </a:cubicBezTo>
                  <a:cubicBezTo>
                    <a:pt x="42666" y="42197"/>
                    <a:pt x="42666" y="42197"/>
                    <a:pt x="42666" y="42197"/>
                  </a:cubicBezTo>
                  <a:cubicBezTo>
                    <a:pt x="78666" y="7912"/>
                    <a:pt x="78666" y="7912"/>
                    <a:pt x="78666" y="7912"/>
                  </a:cubicBezTo>
                  <a:cubicBezTo>
                    <a:pt x="80000" y="5274"/>
                    <a:pt x="80000" y="3956"/>
                    <a:pt x="78666" y="1318"/>
                  </a:cubicBezTo>
                  <a:cubicBezTo>
                    <a:pt x="76000" y="0"/>
                    <a:pt x="73333" y="0"/>
                    <a:pt x="72000" y="1318"/>
                  </a:cubicBezTo>
                  <a:cubicBezTo>
                    <a:pt x="36000" y="36923"/>
                    <a:pt x="36000" y="36923"/>
                    <a:pt x="36000" y="36923"/>
                  </a:cubicBezTo>
                  <a:cubicBezTo>
                    <a:pt x="0" y="120000"/>
                    <a:pt x="0" y="120000"/>
                    <a:pt x="0" y="120000"/>
                  </a:cubicBezTo>
                  <a:cubicBezTo>
                    <a:pt x="82666" y="83076"/>
                    <a:pt x="82666" y="83076"/>
                    <a:pt x="82666" y="83076"/>
                  </a:cubicBezTo>
                  <a:cubicBezTo>
                    <a:pt x="118666" y="47472"/>
                    <a:pt x="118666" y="47472"/>
                    <a:pt x="118666" y="47472"/>
                  </a:cubicBezTo>
                  <a:cubicBezTo>
                    <a:pt x="120000" y="46153"/>
                    <a:pt x="120000" y="43516"/>
                    <a:pt x="118666" y="42197"/>
                  </a:cubicBezTo>
                  <a:close/>
                  <a:moveTo>
                    <a:pt x="118666" y="42197"/>
                  </a:moveTo>
                  <a:cubicBezTo>
                    <a:pt x="118666" y="42197"/>
                    <a:pt x="118666" y="42197"/>
                    <a:pt x="118666" y="42197"/>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1" name="Shape 241"/>
            <p:cNvSpPr/>
            <p:nvPr/>
          </p:nvSpPr>
          <p:spPr>
            <a:xfrm>
              <a:off x="8777288" y="4333876"/>
              <a:ext cx="119063" cy="115888"/>
            </a:xfrm>
            <a:custGeom>
              <a:pathLst>
                <a:path extrusionOk="0" h="120000" w="120000">
                  <a:moveTo>
                    <a:pt x="3750" y="116250"/>
                  </a:moveTo>
                  <a:cubicBezTo>
                    <a:pt x="7500" y="116250"/>
                    <a:pt x="7500" y="120000"/>
                    <a:pt x="11250" y="120000"/>
                  </a:cubicBezTo>
                  <a:cubicBezTo>
                    <a:pt x="15000" y="120000"/>
                    <a:pt x="18750" y="116250"/>
                    <a:pt x="18750" y="116250"/>
                  </a:cubicBezTo>
                  <a:cubicBezTo>
                    <a:pt x="112500" y="22500"/>
                    <a:pt x="112500" y="22500"/>
                    <a:pt x="112500" y="22500"/>
                  </a:cubicBezTo>
                  <a:cubicBezTo>
                    <a:pt x="120000" y="15000"/>
                    <a:pt x="120000" y="11250"/>
                    <a:pt x="112500" y="3750"/>
                  </a:cubicBezTo>
                  <a:cubicBezTo>
                    <a:pt x="108750" y="0"/>
                    <a:pt x="101250" y="0"/>
                    <a:pt x="97500" y="3750"/>
                  </a:cubicBezTo>
                  <a:cubicBezTo>
                    <a:pt x="3750" y="101250"/>
                    <a:pt x="3750" y="101250"/>
                    <a:pt x="3750" y="101250"/>
                  </a:cubicBezTo>
                  <a:cubicBezTo>
                    <a:pt x="0" y="105000"/>
                    <a:pt x="0" y="112500"/>
                    <a:pt x="3750" y="116250"/>
                  </a:cubicBezTo>
                  <a:close/>
                  <a:moveTo>
                    <a:pt x="3750" y="116250"/>
                  </a:moveTo>
                  <a:cubicBezTo>
                    <a:pt x="3750" y="116250"/>
                    <a:pt x="3750" y="116250"/>
                    <a:pt x="3750" y="116250"/>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2" name="Shape 242"/>
            <p:cNvSpPr/>
            <p:nvPr/>
          </p:nvSpPr>
          <p:spPr>
            <a:xfrm>
              <a:off x="8750300" y="4311651"/>
              <a:ext cx="119063" cy="112713"/>
            </a:xfrm>
            <a:custGeom>
              <a:pathLst>
                <a:path extrusionOk="0" h="120000" w="120000">
                  <a:moveTo>
                    <a:pt x="3750" y="116129"/>
                  </a:moveTo>
                  <a:cubicBezTo>
                    <a:pt x="7500" y="120000"/>
                    <a:pt x="11250" y="120000"/>
                    <a:pt x="11250" y="120000"/>
                  </a:cubicBezTo>
                  <a:cubicBezTo>
                    <a:pt x="15000" y="120000"/>
                    <a:pt x="18750" y="120000"/>
                    <a:pt x="22500" y="116129"/>
                  </a:cubicBezTo>
                  <a:cubicBezTo>
                    <a:pt x="116250" y="19354"/>
                    <a:pt x="116250" y="19354"/>
                    <a:pt x="116250" y="19354"/>
                  </a:cubicBezTo>
                  <a:cubicBezTo>
                    <a:pt x="120000" y="15483"/>
                    <a:pt x="120000" y="7741"/>
                    <a:pt x="116250" y="3870"/>
                  </a:cubicBezTo>
                  <a:cubicBezTo>
                    <a:pt x="112500" y="0"/>
                    <a:pt x="105000" y="0"/>
                    <a:pt x="101250" y="3870"/>
                  </a:cubicBezTo>
                  <a:cubicBezTo>
                    <a:pt x="3750" y="100645"/>
                    <a:pt x="3750" y="100645"/>
                    <a:pt x="3750" y="100645"/>
                  </a:cubicBezTo>
                  <a:cubicBezTo>
                    <a:pt x="0" y="104516"/>
                    <a:pt x="0" y="112258"/>
                    <a:pt x="3750" y="116129"/>
                  </a:cubicBezTo>
                  <a:close/>
                  <a:moveTo>
                    <a:pt x="3750" y="116129"/>
                  </a:moveTo>
                  <a:cubicBezTo>
                    <a:pt x="3750" y="116129"/>
                    <a:pt x="3750" y="116129"/>
                    <a:pt x="3750" y="116129"/>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3" name="Shape 243"/>
            <p:cNvSpPr/>
            <p:nvPr/>
          </p:nvSpPr>
          <p:spPr>
            <a:xfrm>
              <a:off x="8728075" y="4286251"/>
              <a:ext cx="115888" cy="115888"/>
            </a:xfrm>
            <a:custGeom>
              <a:pathLst>
                <a:path extrusionOk="0" h="120000" w="120000">
                  <a:moveTo>
                    <a:pt x="3870" y="116250"/>
                  </a:moveTo>
                  <a:cubicBezTo>
                    <a:pt x="3870" y="116250"/>
                    <a:pt x="7741" y="120000"/>
                    <a:pt x="11612" y="120000"/>
                  </a:cubicBezTo>
                  <a:cubicBezTo>
                    <a:pt x="15483" y="120000"/>
                    <a:pt x="15483" y="116250"/>
                    <a:pt x="19354" y="116250"/>
                  </a:cubicBezTo>
                  <a:cubicBezTo>
                    <a:pt x="116129" y="18750"/>
                    <a:pt x="116129" y="18750"/>
                    <a:pt x="116129" y="18750"/>
                  </a:cubicBezTo>
                  <a:cubicBezTo>
                    <a:pt x="120000" y="15000"/>
                    <a:pt x="120000" y="7500"/>
                    <a:pt x="116129" y="3750"/>
                  </a:cubicBezTo>
                  <a:cubicBezTo>
                    <a:pt x="112258" y="0"/>
                    <a:pt x="104516" y="0"/>
                    <a:pt x="100645" y="3750"/>
                  </a:cubicBezTo>
                  <a:cubicBezTo>
                    <a:pt x="3870" y="97500"/>
                    <a:pt x="3870" y="97500"/>
                    <a:pt x="3870" y="97500"/>
                  </a:cubicBezTo>
                  <a:cubicBezTo>
                    <a:pt x="0" y="105000"/>
                    <a:pt x="0" y="112500"/>
                    <a:pt x="3870" y="116250"/>
                  </a:cubicBezTo>
                  <a:close/>
                  <a:moveTo>
                    <a:pt x="3870" y="116250"/>
                  </a:moveTo>
                  <a:cubicBezTo>
                    <a:pt x="3870" y="116250"/>
                    <a:pt x="3870" y="116250"/>
                    <a:pt x="3870" y="116250"/>
                  </a:cubicBezTo>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44" name="Shape 244"/>
          <p:cNvSpPr txBox="1"/>
          <p:nvPr/>
        </p:nvSpPr>
        <p:spPr>
          <a:xfrm>
            <a:off x="6312426" y="3607025"/>
            <a:ext cx="1695000" cy="2769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1400">
                <a:solidFill>
                  <a:schemeClr val="accent3"/>
                </a:solidFill>
                <a:latin typeface="Montserrat"/>
                <a:ea typeface="Montserrat"/>
                <a:cs typeface="Montserrat"/>
                <a:sym typeface="Montserrat"/>
              </a:rPr>
              <a:t>SEARCH ENGINE</a:t>
            </a:r>
            <a:endParaRPr sz="1100"/>
          </a:p>
        </p:txBody>
      </p:sp>
    </p:spTree>
  </p:cSld>
  <p:clrMapOvr>
    <a:masterClrMapping/>
  </p:clrMapOvr>
  <p:transition spd="slow">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Shape 250"/>
          <p:cNvSpPr txBox="1"/>
          <p:nvPr>
            <p:ph idx="11" type="ftr"/>
          </p:nvPr>
        </p:nvSpPr>
        <p:spPr>
          <a:xfrm>
            <a:off x="1725127" y="4725669"/>
            <a:ext cx="1464581" cy="273844"/>
          </a:xfrm>
          <a:prstGeom prst="rect">
            <a:avLst/>
          </a:prstGeom>
          <a:noFill/>
          <a:ln>
            <a:noFill/>
          </a:ln>
        </p:spPr>
        <p:txBody>
          <a:bodyPr anchorCtr="0" anchor="ctr" bIns="34275" lIns="68575" rIns="68575" wrap="square" tIns="34275">
            <a:noAutofit/>
          </a:bodyPr>
          <a:lstStyle/>
          <a:p>
            <a:pPr indent="0" lvl="0" marL="0" marR="0" rtl="0" algn="l">
              <a:spcBef>
                <a:spcPts val="0"/>
              </a:spcBef>
              <a:spcAft>
                <a:spcPts val="0"/>
              </a:spcAft>
              <a:buNone/>
            </a:pPr>
            <a:r>
              <a:rPr lang="en" sz="900">
                <a:solidFill>
                  <a:srgbClr val="888888"/>
                </a:solidFill>
                <a:latin typeface="Open Sans"/>
                <a:ea typeface="Open Sans"/>
                <a:cs typeface="Open Sans"/>
                <a:sym typeface="Open Sans"/>
              </a:rPr>
              <a:t>www.yourdomain.com</a:t>
            </a:r>
            <a:endParaRPr sz="1100"/>
          </a:p>
        </p:txBody>
      </p:sp>
      <p:sp>
        <p:nvSpPr>
          <p:cNvPr id="251" name="Shape 251"/>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2" name="Shape 252"/>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253" name="Shape 253"/>
          <p:cNvSpPr txBox="1"/>
          <p:nvPr/>
        </p:nvSpPr>
        <p:spPr>
          <a:xfrm>
            <a:off x="2583341" y="385011"/>
            <a:ext cx="3913507" cy="373954"/>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Project</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Introduction</a:t>
            </a:r>
            <a:endParaRPr sz="1100"/>
          </a:p>
        </p:txBody>
      </p:sp>
      <p:sp>
        <p:nvSpPr>
          <p:cNvPr id="254" name="Shape 254"/>
          <p:cNvSpPr txBox="1"/>
          <p:nvPr/>
        </p:nvSpPr>
        <p:spPr>
          <a:xfrm>
            <a:off x="862321" y="785725"/>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255" name="Shape 255"/>
          <p:cNvSpPr txBox="1"/>
          <p:nvPr/>
        </p:nvSpPr>
        <p:spPr>
          <a:xfrm>
            <a:off x="1060629" y="1504885"/>
            <a:ext cx="2893871" cy="357790"/>
          </a:xfrm>
          <a:prstGeom prst="rect">
            <a:avLst/>
          </a:prstGeom>
          <a:noFill/>
          <a:ln>
            <a:noFill/>
          </a:ln>
        </p:spPr>
        <p:txBody>
          <a:bodyPr anchorCtr="0" anchor="ctr" bIns="34275" lIns="68575" rIns="68575" wrap="square" tIns="34275">
            <a:noAutofit/>
          </a:bodyPr>
          <a:lstStyle/>
          <a:p>
            <a:pPr indent="0" lvl="0" marL="0" marR="0" rtl="0" algn="l">
              <a:spcBef>
                <a:spcPts val="0"/>
              </a:spcBef>
              <a:spcAft>
                <a:spcPts val="0"/>
              </a:spcAft>
              <a:buNone/>
            </a:pPr>
            <a:r>
              <a:rPr b="1" lang="en" sz="1900">
                <a:solidFill>
                  <a:schemeClr val="accent3"/>
                </a:solidFill>
                <a:latin typeface="Open Sans ExtraBold"/>
                <a:ea typeface="Open Sans ExtraBold"/>
                <a:cs typeface="Open Sans ExtraBold"/>
                <a:sym typeface="Open Sans ExtraBold"/>
              </a:rPr>
              <a:t>ABOUT US</a:t>
            </a:r>
            <a:endParaRPr sz="1100"/>
          </a:p>
        </p:txBody>
      </p:sp>
      <p:sp>
        <p:nvSpPr>
          <p:cNvPr id="256" name="Shape 256"/>
          <p:cNvSpPr/>
          <p:nvPr/>
        </p:nvSpPr>
        <p:spPr>
          <a:xfrm>
            <a:off x="4735708" y="1504885"/>
            <a:ext cx="796735" cy="796733"/>
          </a:xfrm>
          <a:prstGeom prst="ellipse">
            <a:avLst/>
          </a:prstGeom>
          <a:solidFill>
            <a:srgbClr val="AEABAB"/>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7" name="Shape 257"/>
          <p:cNvSpPr/>
          <p:nvPr/>
        </p:nvSpPr>
        <p:spPr>
          <a:xfrm>
            <a:off x="4982334" y="1751510"/>
            <a:ext cx="303483" cy="303483"/>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8" name="Shape 258"/>
          <p:cNvSpPr/>
          <p:nvPr/>
        </p:nvSpPr>
        <p:spPr>
          <a:xfrm>
            <a:off x="4735708" y="3715796"/>
            <a:ext cx="796735" cy="796733"/>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9" name="Shape 259"/>
          <p:cNvSpPr/>
          <p:nvPr/>
        </p:nvSpPr>
        <p:spPr>
          <a:xfrm>
            <a:off x="5721205" y="2035054"/>
            <a:ext cx="2265300" cy="319800"/>
          </a:xfrm>
          <a:prstGeom prst="rect">
            <a:avLst/>
          </a:prstGeom>
          <a:noFill/>
          <a:ln>
            <a:noFill/>
          </a:ln>
        </p:spPr>
        <p:txBody>
          <a:bodyPr anchorCtr="0" anchor="ctr" bIns="0" lIns="0" rIns="0" wrap="square" tIns="0">
            <a:noAutofit/>
          </a:bodyPr>
          <a:lstStyle/>
          <a:p>
            <a:pPr indent="0" lvl="0" marL="0" marR="0" rtl="0" algn="l">
              <a:lnSpc>
                <a:spcPct val="120000"/>
              </a:lnSpc>
              <a:spcBef>
                <a:spcPts val="0"/>
              </a:spcBef>
              <a:spcAft>
                <a:spcPts val="0"/>
              </a:spcAft>
              <a:buNone/>
            </a:pPr>
            <a:r>
              <a:rPr lang="en" sz="800">
                <a:solidFill>
                  <a:srgbClr val="595959"/>
                </a:solidFill>
                <a:latin typeface="Open Sans"/>
                <a:ea typeface="Open Sans"/>
                <a:cs typeface="Open Sans"/>
                <a:sym typeface="Open Sans"/>
              </a:rPr>
              <a:t>This letterhead design is meant to lorem project an professionalism lorem ipsum text.</a:t>
            </a:r>
            <a:endParaRPr sz="1100"/>
          </a:p>
        </p:txBody>
      </p:sp>
      <p:sp>
        <p:nvSpPr>
          <p:cNvPr id="260" name="Shape 260"/>
          <p:cNvSpPr/>
          <p:nvPr/>
        </p:nvSpPr>
        <p:spPr>
          <a:xfrm>
            <a:off x="5721465" y="1777504"/>
            <a:ext cx="793324" cy="214941"/>
          </a:xfrm>
          <a:prstGeom prst="rect">
            <a:avLst/>
          </a:prstGeom>
          <a:noFill/>
          <a:ln>
            <a:noFill/>
          </a:ln>
        </p:spPr>
        <p:txBody>
          <a:bodyPr anchorCtr="0" anchor="ctr" bIns="0" lIns="0" rIns="0" wrap="square" tIns="0">
            <a:noAutofit/>
          </a:bodyPr>
          <a:lstStyle/>
          <a:p>
            <a:pPr indent="0" lvl="0" marL="0" marR="0" rtl="0" algn="l">
              <a:lnSpc>
                <a:spcPct val="71428"/>
              </a:lnSpc>
              <a:spcBef>
                <a:spcPts val="0"/>
              </a:spcBef>
              <a:spcAft>
                <a:spcPts val="0"/>
              </a:spcAft>
              <a:buNone/>
            </a:pPr>
            <a:r>
              <a:rPr b="1" lang="en" sz="1100">
                <a:solidFill>
                  <a:srgbClr val="AEABAB"/>
                </a:solidFill>
                <a:latin typeface="Open Sans"/>
                <a:ea typeface="Open Sans"/>
                <a:cs typeface="Open Sans"/>
                <a:sym typeface="Open Sans"/>
              </a:rPr>
              <a:t>BEGINNIN</a:t>
            </a:r>
            <a:endParaRPr sz="1100"/>
          </a:p>
        </p:txBody>
      </p:sp>
      <p:sp>
        <p:nvSpPr>
          <p:cNvPr id="261" name="Shape 261"/>
          <p:cNvSpPr txBox="1"/>
          <p:nvPr/>
        </p:nvSpPr>
        <p:spPr>
          <a:xfrm>
            <a:off x="5658496" y="1527909"/>
            <a:ext cx="55103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rgbClr val="AEABAB"/>
                </a:solidFill>
                <a:latin typeface="Open Sans"/>
                <a:ea typeface="Open Sans"/>
                <a:cs typeface="Open Sans"/>
                <a:sym typeface="Open Sans"/>
              </a:rPr>
              <a:t>1986</a:t>
            </a:r>
            <a:endParaRPr sz="1100"/>
          </a:p>
        </p:txBody>
      </p:sp>
      <p:sp>
        <p:nvSpPr>
          <p:cNvPr id="262" name="Shape 262"/>
          <p:cNvSpPr/>
          <p:nvPr/>
        </p:nvSpPr>
        <p:spPr>
          <a:xfrm>
            <a:off x="4952223" y="3924662"/>
            <a:ext cx="363705" cy="37900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3" name="Shape 263"/>
          <p:cNvSpPr/>
          <p:nvPr/>
        </p:nvSpPr>
        <p:spPr>
          <a:xfrm>
            <a:off x="4735709" y="2613097"/>
            <a:ext cx="796735" cy="796733"/>
          </a:xfrm>
          <a:prstGeom prst="ellipse">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4" name="Shape 264"/>
          <p:cNvSpPr/>
          <p:nvPr/>
        </p:nvSpPr>
        <p:spPr>
          <a:xfrm>
            <a:off x="4967241" y="2874421"/>
            <a:ext cx="333670" cy="274085"/>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5" name="Shape 265"/>
          <p:cNvSpPr txBox="1"/>
          <p:nvPr/>
        </p:nvSpPr>
        <p:spPr>
          <a:xfrm>
            <a:off x="5599643" y="2660214"/>
            <a:ext cx="55103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rgbClr val="595959"/>
                </a:solidFill>
                <a:latin typeface="Open Sans"/>
                <a:ea typeface="Open Sans"/>
                <a:cs typeface="Open Sans"/>
                <a:sym typeface="Open Sans"/>
              </a:rPr>
              <a:t>1986</a:t>
            </a:r>
            <a:endParaRPr sz="1100"/>
          </a:p>
        </p:txBody>
      </p:sp>
      <p:sp>
        <p:nvSpPr>
          <p:cNvPr id="266" name="Shape 266"/>
          <p:cNvSpPr/>
          <p:nvPr/>
        </p:nvSpPr>
        <p:spPr>
          <a:xfrm>
            <a:off x="5658241" y="3123623"/>
            <a:ext cx="2265300" cy="319800"/>
          </a:xfrm>
          <a:prstGeom prst="rect">
            <a:avLst/>
          </a:prstGeom>
          <a:noFill/>
          <a:ln>
            <a:noFill/>
          </a:ln>
        </p:spPr>
        <p:txBody>
          <a:bodyPr anchorCtr="0" anchor="ctr" bIns="0" lIns="0" rIns="0" wrap="square" tIns="0">
            <a:noAutofit/>
          </a:bodyPr>
          <a:lstStyle/>
          <a:p>
            <a:pPr indent="0" lvl="0" marL="0" marR="0" rtl="0" algn="l">
              <a:lnSpc>
                <a:spcPct val="120000"/>
              </a:lnSpc>
              <a:spcBef>
                <a:spcPts val="0"/>
              </a:spcBef>
              <a:spcAft>
                <a:spcPts val="0"/>
              </a:spcAft>
              <a:buNone/>
            </a:pPr>
            <a:r>
              <a:rPr lang="en" sz="800">
                <a:solidFill>
                  <a:srgbClr val="595959"/>
                </a:solidFill>
                <a:latin typeface="Open Sans"/>
                <a:ea typeface="Open Sans"/>
                <a:cs typeface="Open Sans"/>
                <a:sym typeface="Open Sans"/>
              </a:rPr>
              <a:t>This letterhead design is meant to lorem project an professionalism lorem ipsum text</a:t>
            </a:r>
            <a:endParaRPr sz="1100"/>
          </a:p>
        </p:txBody>
      </p:sp>
      <p:sp>
        <p:nvSpPr>
          <p:cNvPr id="267" name="Shape 267"/>
          <p:cNvSpPr/>
          <p:nvPr/>
        </p:nvSpPr>
        <p:spPr>
          <a:xfrm>
            <a:off x="5658496" y="2888900"/>
            <a:ext cx="1341793" cy="181415"/>
          </a:xfrm>
          <a:prstGeom prst="rect">
            <a:avLst/>
          </a:prstGeom>
          <a:noFill/>
          <a:ln>
            <a:noFill/>
          </a:ln>
        </p:spPr>
        <p:txBody>
          <a:bodyPr anchorCtr="0" anchor="ctr" bIns="0" lIns="0" rIns="0" wrap="square" tIns="0">
            <a:noAutofit/>
          </a:bodyPr>
          <a:lstStyle/>
          <a:p>
            <a:pPr indent="0" lvl="0" marL="0" marR="0" rtl="0" algn="l">
              <a:lnSpc>
                <a:spcPct val="71428"/>
              </a:lnSpc>
              <a:spcBef>
                <a:spcPts val="0"/>
              </a:spcBef>
              <a:spcAft>
                <a:spcPts val="0"/>
              </a:spcAft>
              <a:buNone/>
            </a:pPr>
            <a:r>
              <a:rPr b="1" lang="en" sz="1100">
                <a:solidFill>
                  <a:srgbClr val="595959"/>
                </a:solidFill>
                <a:latin typeface="Open Sans"/>
                <a:ea typeface="Open Sans"/>
                <a:cs typeface="Open Sans"/>
                <a:sym typeface="Open Sans"/>
              </a:rPr>
              <a:t>WON CC AWARD</a:t>
            </a:r>
            <a:endParaRPr sz="1100"/>
          </a:p>
        </p:txBody>
      </p:sp>
      <p:sp>
        <p:nvSpPr>
          <p:cNvPr id="268" name="Shape 268"/>
          <p:cNvSpPr/>
          <p:nvPr/>
        </p:nvSpPr>
        <p:spPr>
          <a:xfrm>
            <a:off x="5721205" y="4245859"/>
            <a:ext cx="2265300" cy="319800"/>
          </a:xfrm>
          <a:prstGeom prst="rect">
            <a:avLst/>
          </a:prstGeom>
          <a:noFill/>
          <a:ln>
            <a:noFill/>
          </a:ln>
        </p:spPr>
        <p:txBody>
          <a:bodyPr anchorCtr="0" anchor="ctr" bIns="0" lIns="0" rIns="0" wrap="square" tIns="0">
            <a:noAutofit/>
          </a:bodyPr>
          <a:lstStyle/>
          <a:p>
            <a:pPr indent="0" lvl="0" marL="0" marR="0" rtl="0" algn="l">
              <a:lnSpc>
                <a:spcPct val="120000"/>
              </a:lnSpc>
              <a:spcBef>
                <a:spcPts val="0"/>
              </a:spcBef>
              <a:spcAft>
                <a:spcPts val="0"/>
              </a:spcAft>
              <a:buNone/>
            </a:pPr>
            <a:r>
              <a:rPr lang="en" sz="800">
                <a:solidFill>
                  <a:srgbClr val="595959"/>
                </a:solidFill>
                <a:latin typeface="Open Sans"/>
                <a:ea typeface="Open Sans"/>
                <a:cs typeface="Open Sans"/>
                <a:sym typeface="Open Sans"/>
              </a:rPr>
              <a:t>This letterhead design is meant to lorem project an professionalism lorem ipsum text.</a:t>
            </a:r>
            <a:endParaRPr sz="1100"/>
          </a:p>
        </p:txBody>
      </p:sp>
      <p:sp>
        <p:nvSpPr>
          <p:cNvPr id="269" name="Shape 269"/>
          <p:cNvSpPr/>
          <p:nvPr/>
        </p:nvSpPr>
        <p:spPr>
          <a:xfrm>
            <a:off x="5721465" y="3988415"/>
            <a:ext cx="793324" cy="214941"/>
          </a:xfrm>
          <a:prstGeom prst="rect">
            <a:avLst/>
          </a:prstGeom>
          <a:noFill/>
          <a:ln>
            <a:noFill/>
          </a:ln>
        </p:spPr>
        <p:txBody>
          <a:bodyPr anchorCtr="0" anchor="ctr" bIns="0" lIns="0" rIns="0" wrap="square" tIns="0">
            <a:noAutofit/>
          </a:bodyPr>
          <a:lstStyle/>
          <a:p>
            <a:pPr indent="0" lvl="0" marL="0" marR="0" rtl="0" algn="l">
              <a:lnSpc>
                <a:spcPct val="71428"/>
              </a:lnSpc>
              <a:spcBef>
                <a:spcPts val="0"/>
              </a:spcBef>
              <a:spcAft>
                <a:spcPts val="0"/>
              </a:spcAft>
              <a:buNone/>
            </a:pPr>
            <a:r>
              <a:rPr b="1" lang="en" sz="1100">
                <a:solidFill>
                  <a:schemeClr val="accent3"/>
                </a:solidFill>
                <a:latin typeface="Open Sans"/>
                <a:ea typeface="Open Sans"/>
                <a:cs typeface="Open Sans"/>
                <a:sym typeface="Open Sans"/>
              </a:rPr>
              <a:t>BEGINNIN</a:t>
            </a:r>
            <a:endParaRPr sz="1100"/>
          </a:p>
        </p:txBody>
      </p:sp>
      <p:sp>
        <p:nvSpPr>
          <p:cNvPr id="270" name="Shape 270"/>
          <p:cNvSpPr txBox="1"/>
          <p:nvPr/>
        </p:nvSpPr>
        <p:spPr>
          <a:xfrm>
            <a:off x="5658496" y="3738819"/>
            <a:ext cx="55103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chemeClr val="accent3"/>
                </a:solidFill>
                <a:latin typeface="Open Sans"/>
                <a:ea typeface="Open Sans"/>
                <a:cs typeface="Open Sans"/>
                <a:sym typeface="Open Sans"/>
              </a:rPr>
              <a:t>1986</a:t>
            </a:r>
            <a:endParaRPr sz="1100"/>
          </a:p>
        </p:txBody>
      </p:sp>
      <p:sp>
        <p:nvSpPr>
          <p:cNvPr id="271" name="Shape 271"/>
          <p:cNvSpPr txBox="1"/>
          <p:nvPr/>
        </p:nvSpPr>
        <p:spPr>
          <a:xfrm>
            <a:off x="1522278" y="2057944"/>
            <a:ext cx="2324099" cy="2492990"/>
          </a:xfrm>
          <a:prstGeom prst="rect">
            <a:avLst/>
          </a:prstGeom>
          <a:noFill/>
          <a:ln>
            <a:noFill/>
          </a:ln>
        </p:spPr>
        <p:txBody>
          <a:bodyPr anchorCtr="0" anchor="t" bIns="34275" lIns="68575" rIns="68575" wrap="square" tIns="34275">
            <a:noAutofit/>
          </a:bodyPr>
          <a:lstStyle/>
          <a:p>
            <a:pPr indent="0" lvl="0" marL="0" marR="0" rtl="0" algn="l">
              <a:lnSpc>
                <a:spcPct val="120000"/>
              </a:lnSpc>
              <a:spcBef>
                <a:spcPts val="0"/>
              </a:spcBef>
              <a:spcAft>
                <a:spcPts val="0"/>
              </a:spcAft>
              <a:buNone/>
            </a:pPr>
            <a:r>
              <a:rPr lang="en" sz="800">
                <a:solidFill>
                  <a:schemeClr val="dk1"/>
                </a:solidFill>
                <a:latin typeface="Montserrat"/>
                <a:ea typeface="Montserrat"/>
                <a:cs typeface="Montserrat"/>
                <a:sym typeface="Montserrat"/>
              </a:rPr>
              <a:t>Fowl multiply don't every</a:t>
            </a:r>
            <a:endParaRPr sz="1100"/>
          </a:p>
          <a:p>
            <a:pPr indent="0" lvl="0" marL="0" marR="0" rtl="0" algn="l">
              <a:lnSpc>
                <a:spcPct val="120000"/>
              </a:lnSpc>
              <a:spcBef>
                <a:spcPts val="0"/>
              </a:spcBef>
              <a:spcAft>
                <a:spcPts val="0"/>
              </a:spcAft>
              <a:buNone/>
            </a:pPr>
            <a:r>
              <a:rPr lang="en" sz="700">
                <a:solidFill>
                  <a:srgbClr val="595959"/>
                </a:solidFill>
                <a:latin typeface="Open Sans"/>
                <a:ea typeface="Open Sans"/>
                <a:cs typeface="Open Sans"/>
                <a:sym typeface="Open Sans"/>
              </a:rPr>
              <a:t>Open unto divided first shall made they're appear form great morning over form.</a:t>
            </a:r>
            <a:endParaRPr sz="1100"/>
          </a:p>
          <a:p>
            <a:pPr indent="0" lvl="0" marL="0" marR="0" rtl="0" algn="l">
              <a:lnSpc>
                <a:spcPct val="120000"/>
              </a:lnSpc>
              <a:spcBef>
                <a:spcPts val="0"/>
              </a:spcBef>
              <a:spcAft>
                <a:spcPts val="0"/>
              </a:spcAft>
              <a:buNone/>
            </a:pPr>
            <a:r>
              <a:t/>
            </a:r>
            <a:endParaRPr sz="700">
              <a:solidFill>
                <a:schemeClr val="lt2"/>
              </a:solidFill>
              <a:latin typeface="Open Sans"/>
              <a:ea typeface="Open Sans"/>
              <a:cs typeface="Open Sans"/>
              <a:sym typeface="Open Sans"/>
            </a:endParaRPr>
          </a:p>
          <a:p>
            <a:pPr indent="0" lvl="0" marL="0" marR="0" rtl="0" algn="l">
              <a:lnSpc>
                <a:spcPct val="120000"/>
              </a:lnSpc>
              <a:spcBef>
                <a:spcPts val="0"/>
              </a:spcBef>
              <a:spcAft>
                <a:spcPts val="0"/>
              </a:spcAft>
              <a:buNone/>
            </a:pPr>
            <a:r>
              <a:rPr b="1" lang="en" sz="800">
                <a:solidFill>
                  <a:schemeClr val="dk1"/>
                </a:solidFill>
                <a:latin typeface="Open Sans"/>
                <a:ea typeface="Open Sans"/>
                <a:cs typeface="Open Sans"/>
                <a:sym typeface="Open Sans"/>
              </a:rPr>
              <a:t>Good Greater you living moved to fowl</a:t>
            </a:r>
            <a:endParaRPr sz="1100"/>
          </a:p>
          <a:p>
            <a:pPr indent="0" lvl="0" marL="0" marR="0" rtl="0" algn="l">
              <a:lnSpc>
                <a:spcPct val="120000"/>
              </a:lnSpc>
              <a:spcBef>
                <a:spcPts val="0"/>
              </a:spcBef>
              <a:spcAft>
                <a:spcPts val="0"/>
              </a:spcAft>
              <a:buNone/>
            </a:pPr>
            <a:r>
              <a:rPr lang="en" sz="700">
                <a:solidFill>
                  <a:srgbClr val="595959"/>
                </a:solidFill>
                <a:latin typeface="Open Sans"/>
                <a:ea typeface="Open Sans"/>
                <a:cs typeface="Open Sans"/>
                <a:sym typeface="Open Sans"/>
              </a:rPr>
              <a:t>Image him fruit without every the him be days a cattle itself which image.</a:t>
            </a:r>
            <a:endParaRPr sz="1100"/>
          </a:p>
          <a:p>
            <a:pPr indent="0" lvl="0" marL="0" marR="0" rtl="0" algn="l">
              <a:lnSpc>
                <a:spcPct val="120000"/>
              </a:lnSpc>
              <a:spcBef>
                <a:spcPts val="0"/>
              </a:spcBef>
              <a:spcAft>
                <a:spcPts val="0"/>
              </a:spcAft>
              <a:buNone/>
            </a:pPr>
            <a:r>
              <a:t/>
            </a:r>
            <a:endParaRPr sz="700">
              <a:solidFill>
                <a:schemeClr val="lt2"/>
              </a:solidFill>
              <a:latin typeface="Open Sans"/>
              <a:ea typeface="Open Sans"/>
              <a:cs typeface="Open Sans"/>
              <a:sym typeface="Open Sans"/>
            </a:endParaRPr>
          </a:p>
          <a:p>
            <a:pPr indent="0" lvl="0" marL="0" marR="0" rtl="0" algn="l">
              <a:lnSpc>
                <a:spcPct val="120000"/>
              </a:lnSpc>
              <a:spcBef>
                <a:spcPts val="0"/>
              </a:spcBef>
              <a:spcAft>
                <a:spcPts val="0"/>
              </a:spcAft>
              <a:buNone/>
            </a:pPr>
            <a:r>
              <a:rPr b="1" lang="en" sz="800">
                <a:solidFill>
                  <a:schemeClr val="dk1"/>
                </a:solidFill>
                <a:latin typeface="Open Sans"/>
                <a:ea typeface="Open Sans"/>
                <a:cs typeface="Open Sans"/>
                <a:sym typeface="Open Sans"/>
              </a:rPr>
              <a:t>Form may days fish doesn't male together</a:t>
            </a:r>
            <a:endParaRPr sz="1100"/>
          </a:p>
          <a:p>
            <a:pPr indent="0" lvl="0" marL="0" marR="0" rtl="0" algn="l">
              <a:lnSpc>
                <a:spcPct val="120000"/>
              </a:lnSpc>
              <a:spcBef>
                <a:spcPts val="0"/>
              </a:spcBef>
              <a:spcAft>
                <a:spcPts val="0"/>
              </a:spcAft>
              <a:buNone/>
            </a:pPr>
            <a:r>
              <a:rPr lang="en" sz="700">
                <a:solidFill>
                  <a:srgbClr val="595959"/>
                </a:solidFill>
                <a:latin typeface="Open Sans"/>
                <a:ea typeface="Open Sans"/>
                <a:cs typeface="Open Sans"/>
                <a:sym typeface="Open Sans"/>
              </a:rPr>
              <a:t>That behold day, Fowl waters can't which. Greater. Fish said open good man light.</a:t>
            </a:r>
            <a:endParaRPr sz="1100"/>
          </a:p>
          <a:p>
            <a:pPr indent="0" lvl="0" marL="0" marR="0" rtl="0" algn="l">
              <a:lnSpc>
                <a:spcPct val="120000"/>
              </a:lnSpc>
              <a:spcBef>
                <a:spcPts val="0"/>
              </a:spcBef>
              <a:spcAft>
                <a:spcPts val="0"/>
              </a:spcAft>
              <a:buNone/>
            </a:pPr>
            <a:r>
              <a:t/>
            </a:r>
            <a:endParaRPr sz="700">
              <a:solidFill>
                <a:schemeClr val="lt2"/>
              </a:solidFill>
              <a:latin typeface="Open Sans"/>
              <a:ea typeface="Open Sans"/>
              <a:cs typeface="Open Sans"/>
              <a:sym typeface="Open Sans"/>
            </a:endParaRPr>
          </a:p>
          <a:p>
            <a:pPr indent="0" lvl="0" marL="0" marR="0" rtl="0" algn="l">
              <a:lnSpc>
                <a:spcPct val="120000"/>
              </a:lnSpc>
              <a:spcBef>
                <a:spcPts val="0"/>
              </a:spcBef>
              <a:spcAft>
                <a:spcPts val="0"/>
              </a:spcAft>
              <a:buNone/>
            </a:pPr>
            <a:r>
              <a:rPr b="1" lang="en" sz="800">
                <a:solidFill>
                  <a:schemeClr val="dk1"/>
                </a:solidFill>
                <a:latin typeface="Open Sans"/>
                <a:ea typeface="Open Sans"/>
                <a:cs typeface="Open Sans"/>
                <a:sym typeface="Open Sans"/>
              </a:rPr>
              <a:t>Which wherein signs had</a:t>
            </a:r>
            <a:endParaRPr sz="1100"/>
          </a:p>
          <a:p>
            <a:pPr indent="0" lvl="0" marL="0" marR="0" rtl="0" algn="l">
              <a:lnSpc>
                <a:spcPct val="120000"/>
              </a:lnSpc>
              <a:spcBef>
                <a:spcPts val="0"/>
              </a:spcBef>
              <a:spcAft>
                <a:spcPts val="0"/>
              </a:spcAft>
              <a:buNone/>
            </a:pPr>
            <a:r>
              <a:rPr lang="en" sz="700">
                <a:solidFill>
                  <a:srgbClr val="595959"/>
                </a:solidFill>
                <a:latin typeface="Open Sans"/>
                <a:ea typeface="Open Sans"/>
                <a:cs typeface="Open Sans"/>
                <a:sym typeface="Open Sans"/>
              </a:rPr>
              <a:t>The winged replenish multiply. Above you be fruit.</a:t>
            </a:r>
            <a:endParaRPr sz="1100"/>
          </a:p>
          <a:p>
            <a:pPr indent="0" lvl="0" marL="0" marR="0" rtl="0" algn="l">
              <a:lnSpc>
                <a:spcPct val="120000"/>
              </a:lnSpc>
              <a:spcBef>
                <a:spcPts val="0"/>
              </a:spcBef>
              <a:spcAft>
                <a:spcPts val="0"/>
              </a:spcAft>
              <a:buNone/>
            </a:pPr>
            <a:r>
              <a:t/>
            </a:r>
            <a:endParaRPr sz="700">
              <a:solidFill>
                <a:schemeClr val="lt2"/>
              </a:solidFill>
              <a:latin typeface="Open Sans"/>
              <a:ea typeface="Open Sans"/>
              <a:cs typeface="Open Sans"/>
              <a:sym typeface="Open Sans"/>
            </a:endParaRPr>
          </a:p>
          <a:p>
            <a:pPr indent="0" lvl="0" marL="0" marR="0" rtl="0" algn="l">
              <a:lnSpc>
                <a:spcPct val="120000"/>
              </a:lnSpc>
              <a:spcBef>
                <a:spcPts val="0"/>
              </a:spcBef>
              <a:spcAft>
                <a:spcPts val="0"/>
              </a:spcAft>
              <a:buNone/>
            </a:pPr>
            <a:r>
              <a:rPr b="1" lang="en" sz="800">
                <a:solidFill>
                  <a:schemeClr val="dk1"/>
                </a:solidFill>
                <a:latin typeface="Open Sans"/>
                <a:ea typeface="Open Sans"/>
                <a:cs typeface="Open Sans"/>
                <a:sym typeface="Open Sans"/>
              </a:rPr>
              <a:t>Second moved bearing him bring</a:t>
            </a:r>
            <a:endParaRPr sz="1100"/>
          </a:p>
          <a:p>
            <a:pPr indent="0" lvl="0" marL="0" marR="0" rtl="0" algn="l">
              <a:lnSpc>
                <a:spcPct val="120000"/>
              </a:lnSpc>
              <a:spcBef>
                <a:spcPts val="0"/>
              </a:spcBef>
              <a:spcAft>
                <a:spcPts val="0"/>
              </a:spcAft>
              <a:buNone/>
            </a:pPr>
            <a:r>
              <a:rPr lang="en" sz="700">
                <a:solidFill>
                  <a:srgbClr val="595959"/>
                </a:solidFill>
                <a:latin typeface="Open Sans"/>
                <a:ea typeface="Open Sans"/>
                <a:cs typeface="Open Sans"/>
                <a:sym typeface="Open Sans"/>
              </a:rPr>
              <a:t>Stars lights their moving life also. After is brought grass subdue is lesser hath second after under.</a:t>
            </a:r>
            <a:endParaRPr sz="1100"/>
          </a:p>
        </p:txBody>
      </p:sp>
      <p:sp>
        <p:nvSpPr>
          <p:cNvPr id="272" name="Shape 272"/>
          <p:cNvSpPr txBox="1"/>
          <p:nvPr/>
        </p:nvSpPr>
        <p:spPr>
          <a:xfrm>
            <a:off x="1060629" y="2000795"/>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rgbClr val="A5A5A5"/>
                </a:solidFill>
                <a:latin typeface="Open Sans"/>
                <a:ea typeface="Open Sans"/>
                <a:cs typeface="Open Sans"/>
                <a:sym typeface="Open Sans"/>
              </a:rPr>
              <a:t>1</a:t>
            </a:r>
            <a:endParaRPr sz="1100"/>
          </a:p>
        </p:txBody>
      </p:sp>
      <p:sp>
        <p:nvSpPr>
          <p:cNvPr id="273" name="Shape 273"/>
          <p:cNvSpPr txBox="1"/>
          <p:nvPr/>
        </p:nvSpPr>
        <p:spPr>
          <a:xfrm>
            <a:off x="1060629" y="2546894"/>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rgbClr val="7F7F7F"/>
                </a:solidFill>
                <a:latin typeface="Open Sans"/>
                <a:ea typeface="Open Sans"/>
                <a:cs typeface="Open Sans"/>
                <a:sym typeface="Open Sans"/>
              </a:rPr>
              <a:t>2</a:t>
            </a:r>
            <a:endParaRPr sz="1100"/>
          </a:p>
        </p:txBody>
      </p:sp>
      <p:sp>
        <p:nvSpPr>
          <p:cNvPr id="274" name="Shape 274"/>
          <p:cNvSpPr txBox="1"/>
          <p:nvPr/>
        </p:nvSpPr>
        <p:spPr>
          <a:xfrm>
            <a:off x="1060629" y="3099344"/>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rgbClr val="F47579"/>
                </a:solidFill>
                <a:latin typeface="Open Sans"/>
                <a:ea typeface="Open Sans"/>
                <a:cs typeface="Open Sans"/>
                <a:sym typeface="Open Sans"/>
              </a:rPr>
              <a:t>3</a:t>
            </a:r>
            <a:endParaRPr sz="1100"/>
          </a:p>
        </p:txBody>
      </p:sp>
      <p:sp>
        <p:nvSpPr>
          <p:cNvPr id="275" name="Shape 275"/>
          <p:cNvSpPr txBox="1"/>
          <p:nvPr/>
        </p:nvSpPr>
        <p:spPr>
          <a:xfrm>
            <a:off x="1060629" y="3581944"/>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rgbClr val="0C0C0C"/>
                </a:solidFill>
                <a:latin typeface="Open Sans"/>
                <a:ea typeface="Open Sans"/>
                <a:cs typeface="Open Sans"/>
                <a:sym typeface="Open Sans"/>
              </a:rPr>
              <a:t>4</a:t>
            </a:r>
            <a:endParaRPr sz="1100"/>
          </a:p>
        </p:txBody>
      </p:sp>
      <p:sp>
        <p:nvSpPr>
          <p:cNvPr id="276" name="Shape 276"/>
          <p:cNvSpPr txBox="1"/>
          <p:nvPr/>
        </p:nvSpPr>
        <p:spPr>
          <a:xfrm>
            <a:off x="1060629" y="4007392"/>
            <a:ext cx="448950"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2600">
                <a:solidFill>
                  <a:schemeClr val="accent3"/>
                </a:solidFill>
                <a:latin typeface="Open Sans"/>
                <a:ea typeface="Open Sans"/>
                <a:cs typeface="Open Sans"/>
                <a:sym typeface="Open Sans"/>
              </a:rPr>
              <a:t>5</a:t>
            </a:r>
            <a:endParaRPr sz="1100"/>
          </a:p>
        </p:txBody>
      </p:sp>
    </p:spTree>
  </p:cSld>
  <p:clrMapOvr>
    <a:masterClrMapping/>
  </p:clrMapOvr>
  <p:transition spd="slow">
    <p:fade thruBlk="1"/>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Shape 282"/>
          <p:cNvSpPr txBox="1"/>
          <p:nvPr/>
        </p:nvSpPr>
        <p:spPr>
          <a:xfrm>
            <a:off x="1736012" y="4736554"/>
            <a:ext cx="1562359" cy="273844"/>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100"/>
              <a:buFont typeface="Open Sans"/>
              <a:buNone/>
            </a:pPr>
            <a:r>
              <a:rPr lang="en" sz="1100">
                <a:solidFill>
                  <a:schemeClr val="dk1"/>
                </a:solidFill>
                <a:latin typeface="Open Sans"/>
                <a:ea typeface="Open Sans"/>
                <a:cs typeface="Open Sans"/>
                <a:sym typeface="Open Sans"/>
              </a:rPr>
              <a:t>www.yourdomain.com</a:t>
            </a:r>
            <a:endParaRPr sz="1100"/>
          </a:p>
        </p:txBody>
      </p:sp>
      <p:sp>
        <p:nvSpPr>
          <p:cNvPr id="283" name="Shape 283"/>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4" name="Shape 284"/>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285" name="Shape 285"/>
          <p:cNvSpPr/>
          <p:nvPr/>
        </p:nvSpPr>
        <p:spPr>
          <a:xfrm>
            <a:off x="731745" y="1521332"/>
            <a:ext cx="1828800" cy="1876043"/>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6" name="Shape 286"/>
          <p:cNvSpPr/>
          <p:nvPr/>
        </p:nvSpPr>
        <p:spPr>
          <a:xfrm>
            <a:off x="2682315" y="1521332"/>
            <a:ext cx="1828800" cy="1876043"/>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7" name="Shape 287"/>
          <p:cNvSpPr/>
          <p:nvPr/>
        </p:nvSpPr>
        <p:spPr>
          <a:xfrm>
            <a:off x="4632885" y="1521332"/>
            <a:ext cx="1828800" cy="1876043"/>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8" name="Shape 288"/>
          <p:cNvSpPr/>
          <p:nvPr/>
        </p:nvSpPr>
        <p:spPr>
          <a:xfrm>
            <a:off x="6583455" y="1521332"/>
            <a:ext cx="1828800" cy="1876043"/>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9" name="Shape 289"/>
          <p:cNvGrpSpPr/>
          <p:nvPr/>
        </p:nvGrpSpPr>
        <p:grpSpPr>
          <a:xfrm>
            <a:off x="1344373" y="1804345"/>
            <a:ext cx="603545" cy="603545"/>
            <a:chOff x="838200" y="8423546"/>
            <a:chExt cx="1480930" cy="1480930"/>
          </a:xfrm>
        </p:grpSpPr>
        <p:sp>
          <p:nvSpPr>
            <p:cNvPr id="290" name="Shape 290"/>
            <p:cNvSpPr/>
            <p:nvPr/>
          </p:nvSpPr>
          <p:spPr>
            <a:xfrm>
              <a:off x="838200" y="8423546"/>
              <a:ext cx="1480930" cy="1480930"/>
            </a:xfrm>
            <a:prstGeom prst="ellipse">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1" name="Shape 291"/>
            <p:cNvSpPr/>
            <p:nvPr/>
          </p:nvSpPr>
          <p:spPr>
            <a:xfrm>
              <a:off x="970821" y="8556167"/>
              <a:ext cx="1215689" cy="1215689"/>
            </a:xfrm>
            <a:prstGeom prst="ellipse">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2" name="Shape 292"/>
            <p:cNvSpPr/>
            <p:nvPr/>
          </p:nvSpPr>
          <p:spPr>
            <a:xfrm>
              <a:off x="1380654" y="8999305"/>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93" name="Shape 293"/>
          <p:cNvSpPr/>
          <p:nvPr/>
        </p:nvSpPr>
        <p:spPr>
          <a:xfrm>
            <a:off x="880354" y="2491114"/>
            <a:ext cx="1531583" cy="623248"/>
          </a:xfrm>
          <a:prstGeom prst="rect">
            <a:avLst/>
          </a:prstGeom>
          <a:noFill/>
          <a:ln>
            <a:noFill/>
          </a:ln>
        </p:spPr>
        <p:txBody>
          <a:bodyPr anchorCtr="0" anchor="t" bIns="34275" lIns="68575"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chemeClr val="dk1"/>
                </a:solidFill>
                <a:latin typeface="Lato"/>
                <a:ea typeface="Lato"/>
                <a:cs typeface="Lato"/>
                <a:sym typeface="Lato"/>
              </a:rPr>
              <a:t> is simply dummy ever since the 1500s, when an make a survived not</a:t>
            </a:r>
            <a:endParaRPr sz="1100"/>
          </a:p>
        </p:txBody>
      </p:sp>
      <p:grpSp>
        <p:nvGrpSpPr>
          <p:cNvPr id="294" name="Shape 294"/>
          <p:cNvGrpSpPr/>
          <p:nvPr/>
        </p:nvGrpSpPr>
        <p:grpSpPr>
          <a:xfrm>
            <a:off x="3294943" y="1804345"/>
            <a:ext cx="603545" cy="603545"/>
            <a:chOff x="3096867" y="8423546"/>
            <a:chExt cx="1480930" cy="1480930"/>
          </a:xfrm>
        </p:grpSpPr>
        <p:sp>
          <p:nvSpPr>
            <p:cNvPr id="295" name="Shape 295"/>
            <p:cNvSpPr/>
            <p:nvPr/>
          </p:nvSpPr>
          <p:spPr>
            <a:xfrm>
              <a:off x="3096867" y="8423546"/>
              <a:ext cx="1480930" cy="1480930"/>
            </a:xfrm>
            <a:prstGeom prst="ellipse">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6" name="Shape 296"/>
            <p:cNvSpPr/>
            <p:nvPr/>
          </p:nvSpPr>
          <p:spPr>
            <a:xfrm>
              <a:off x="3229488" y="8556167"/>
              <a:ext cx="1215689" cy="1215689"/>
            </a:xfrm>
            <a:prstGeom prst="ellipse">
              <a:avLst/>
            </a:prstGeom>
            <a:solidFill>
              <a:srgbClr val="3F3F3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97" name="Shape 297"/>
            <p:cNvGrpSpPr/>
            <p:nvPr/>
          </p:nvGrpSpPr>
          <p:grpSpPr>
            <a:xfrm>
              <a:off x="3690441" y="9007888"/>
              <a:ext cx="293782" cy="312247"/>
              <a:chOff x="6670357" y="2277094"/>
              <a:chExt cx="555626" cy="590551"/>
            </a:xfrm>
          </p:grpSpPr>
          <p:sp>
            <p:nvSpPr>
              <p:cNvPr id="298" name="Shape 298"/>
              <p:cNvSpPr/>
              <p:nvPr/>
            </p:nvSpPr>
            <p:spPr>
              <a:xfrm>
                <a:off x="6924358" y="2277094"/>
                <a:ext cx="46038" cy="150813"/>
              </a:xfrm>
              <a:prstGeom prst="rect">
                <a:avLst/>
              </a:pr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9" name="Shape 299"/>
              <p:cNvSpPr/>
              <p:nvPr/>
            </p:nvSpPr>
            <p:spPr>
              <a:xfrm>
                <a:off x="6924358" y="2716832"/>
                <a:ext cx="46038" cy="150813"/>
              </a:xfrm>
              <a:prstGeom prst="rect">
                <a:avLst/>
              </a:pr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0" name="Shape 300"/>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1" name="Shape 301"/>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2" name="Shape 302"/>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3" name="Shape 303"/>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4" name="Shape 304"/>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5" name="Shape 305"/>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6" name="Shape 306"/>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7" name="Shape 307"/>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8" name="Shape 308"/>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9" name="Shape 309"/>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310" name="Shape 310"/>
          <p:cNvSpPr/>
          <p:nvPr/>
        </p:nvSpPr>
        <p:spPr>
          <a:xfrm>
            <a:off x="2830924" y="2491114"/>
            <a:ext cx="1531583" cy="623248"/>
          </a:xfrm>
          <a:prstGeom prst="rect">
            <a:avLst/>
          </a:prstGeom>
          <a:noFill/>
          <a:ln>
            <a:noFill/>
          </a:ln>
        </p:spPr>
        <p:txBody>
          <a:bodyPr anchorCtr="0" anchor="t" bIns="34275" lIns="68575"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chemeClr val="dk1"/>
                </a:solidFill>
                <a:latin typeface="Lato"/>
                <a:ea typeface="Lato"/>
                <a:cs typeface="Lato"/>
                <a:sym typeface="Lato"/>
              </a:rPr>
              <a:t> is simply dummy ever since the 1500s, when an make a survived not</a:t>
            </a:r>
            <a:endParaRPr sz="1100"/>
          </a:p>
        </p:txBody>
      </p:sp>
      <p:grpSp>
        <p:nvGrpSpPr>
          <p:cNvPr id="311" name="Shape 311"/>
          <p:cNvGrpSpPr/>
          <p:nvPr/>
        </p:nvGrpSpPr>
        <p:grpSpPr>
          <a:xfrm>
            <a:off x="5245513" y="1804345"/>
            <a:ext cx="603545" cy="603545"/>
            <a:chOff x="838200" y="8423546"/>
            <a:chExt cx="1480930" cy="1480930"/>
          </a:xfrm>
        </p:grpSpPr>
        <p:sp>
          <p:nvSpPr>
            <p:cNvPr id="312" name="Shape 312"/>
            <p:cNvSpPr/>
            <p:nvPr/>
          </p:nvSpPr>
          <p:spPr>
            <a:xfrm>
              <a:off x="838200" y="8423546"/>
              <a:ext cx="1480930" cy="1480930"/>
            </a:xfrm>
            <a:prstGeom prst="ellipse">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3" name="Shape 313"/>
            <p:cNvSpPr/>
            <p:nvPr/>
          </p:nvSpPr>
          <p:spPr>
            <a:xfrm>
              <a:off x="970821" y="8556167"/>
              <a:ext cx="1215689" cy="1215689"/>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4" name="Shape 314"/>
            <p:cNvSpPr/>
            <p:nvPr/>
          </p:nvSpPr>
          <p:spPr>
            <a:xfrm>
              <a:off x="1380654" y="8999305"/>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15" name="Shape 315"/>
          <p:cNvSpPr/>
          <p:nvPr/>
        </p:nvSpPr>
        <p:spPr>
          <a:xfrm>
            <a:off x="4781494" y="2491114"/>
            <a:ext cx="1531583" cy="623248"/>
          </a:xfrm>
          <a:prstGeom prst="rect">
            <a:avLst/>
          </a:prstGeom>
          <a:noFill/>
          <a:ln>
            <a:noFill/>
          </a:ln>
        </p:spPr>
        <p:txBody>
          <a:bodyPr anchorCtr="0" anchor="t" bIns="34275" lIns="68575"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chemeClr val="dk1"/>
                </a:solidFill>
                <a:latin typeface="Lato"/>
                <a:ea typeface="Lato"/>
                <a:cs typeface="Lato"/>
                <a:sym typeface="Lato"/>
              </a:rPr>
              <a:t> is simply dummy ever since the 1500s, when an make a survived not</a:t>
            </a:r>
            <a:endParaRPr sz="1100"/>
          </a:p>
        </p:txBody>
      </p:sp>
      <p:grpSp>
        <p:nvGrpSpPr>
          <p:cNvPr id="316" name="Shape 316"/>
          <p:cNvGrpSpPr/>
          <p:nvPr/>
        </p:nvGrpSpPr>
        <p:grpSpPr>
          <a:xfrm>
            <a:off x="7196083" y="1804345"/>
            <a:ext cx="603545" cy="603545"/>
            <a:chOff x="3096867" y="8423546"/>
            <a:chExt cx="1480930" cy="1480930"/>
          </a:xfrm>
        </p:grpSpPr>
        <p:sp>
          <p:nvSpPr>
            <p:cNvPr id="317" name="Shape 317"/>
            <p:cNvSpPr/>
            <p:nvPr/>
          </p:nvSpPr>
          <p:spPr>
            <a:xfrm>
              <a:off x="3096867" y="8423546"/>
              <a:ext cx="1480930" cy="1480930"/>
            </a:xfrm>
            <a:prstGeom prst="ellipse">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8" name="Shape 318"/>
            <p:cNvSpPr/>
            <p:nvPr/>
          </p:nvSpPr>
          <p:spPr>
            <a:xfrm>
              <a:off x="3229488" y="8556167"/>
              <a:ext cx="1215689" cy="1215689"/>
            </a:xfrm>
            <a:prstGeom prst="ellipse">
              <a:avLst/>
            </a:prstGeom>
            <a:solidFill>
              <a:srgbClr val="B80E15"/>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19" name="Shape 319"/>
            <p:cNvGrpSpPr/>
            <p:nvPr/>
          </p:nvGrpSpPr>
          <p:grpSpPr>
            <a:xfrm>
              <a:off x="3690441" y="9007888"/>
              <a:ext cx="293782" cy="312247"/>
              <a:chOff x="6670357" y="2277094"/>
              <a:chExt cx="555626" cy="590551"/>
            </a:xfrm>
          </p:grpSpPr>
          <p:sp>
            <p:nvSpPr>
              <p:cNvPr id="320" name="Shape 320"/>
              <p:cNvSpPr/>
              <p:nvPr/>
            </p:nvSpPr>
            <p:spPr>
              <a:xfrm>
                <a:off x="6924358" y="2277094"/>
                <a:ext cx="46038" cy="150813"/>
              </a:xfrm>
              <a:prstGeom prst="rect">
                <a:avLst/>
              </a:pr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1" name="Shape 321"/>
              <p:cNvSpPr/>
              <p:nvPr/>
            </p:nvSpPr>
            <p:spPr>
              <a:xfrm>
                <a:off x="6924358" y="2716832"/>
                <a:ext cx="46038" cy="150813"/>
              </a:xfrm>
              <a:prstGeom prst="rect">
                <a:avLst/>
              </a:pr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2" name="Shape 322"/>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3" name="Shape 323"/>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4" name="Shape 324"/>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5" name="Shape 325"/>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6" name="Shape 326"/>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7" name="Shape 327"/>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8" name="Shape 328"/>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9" name="Shape 329"/>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0" name="Shape 330"/>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1" name="Shape 331"/>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332" name="Shape 332"/>
          <p:cNvSpPr/>
          <p:nvPr/>
        </p:nvSpPr>
        <p:spPr>
          <a:xfrm>
            <a:off x="6732064" y="2491114"/>
            <a:ext cx="1531583" cy="623248"/>
          </a:xfrm>
          <a:prstGeom prst="rect">
            <a:avLst/>
          </a:prstGeom>
          <a:noFill/>
          <a:ln>
            <a:noFill/>
          </a:ln>
        </p:spPr>
        <p:txBody>
          <a:bodyPr anchorCtr="0" anchor="t" bIns="34275" lIns="68575"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chemeClr val="dk1"/>
                </a:solidFill>
                <a:latin typeface="Lato"/>
                <a:ea typeface="Lato"/>
                <a:cs typeface="Lato"/>
                <a:sym typeface="Lato"/>
              </a:rPr>
              <a:t> is simply dummy ever since the 1500s, when an make a survived not</a:t>
            </a:r>
            <a:endParaRPr sz="1100"/>
          </a:p>
        </p:txBody>
      </p:sp>
      <p:sp>
        <p:nvSpPr>
          <p:cNvPr id="333" name="Shape 333"/>
          <p:cNvSpPr/>
          <p:nvPr/>
        </p:nvSpPr>
        <p:spPr>
          <a:xfrm>
            <a:off x="977200" y="3798775"/>
            <a:ext cx="7189500" cy="800700"/>
          </a:xfrm>
          <a:prstGeom prst="rect">
            <a:avLst/>
          </a:prstGeom>
          <a:noFill/>
          <a:ln>
            <a:noFill/>
          </a:ln>
        </p:spPr>
        <p:txBody>
          <a:bodyPr anchorCtr="0" anchor="t" bIns="34275" lIns="68575" rIns="68575" wrap="square" tIns="34275">
            <a:noAutofit/>
          </a:bodyPr>
          <a:lstStyle/>
          <a:p>
            <a:pPr indent="0" lvl="0" marL="0" marR="0" rtl="0" algn="ctr">
              <a:lnSpc>
                <a:spcPct val="160000"/>
              </a:lnSpc>
              <a:spcBef>
                <a:spcPts val="0"/>
              </a:spcBef>
              <a:spcAft>
                <a:spcPts val="0"/>
              </a:spcAft>
              <a:buNone/>
            </a:pPr>
            <a:r>
              <a:rPr lang="en" sz="900">
                <a:solidFill>
                  <a:schemeClr val="dk1"/>
                </a:solidFill>
                <a:latin typeface="Montserrat Light"/>
                <a:ea typeface="Montserrat Light"/>
                <a:cs typeface="Montserrat Light"/>
                <a:sym typeface="Montserrat Light"/>
              </a:rPr>
              <a:t>Lorem Ipsum </a:t>
            </a:r>
            <a:r>
              <a:rPr lang="en" sz="1000">
                <a:solidFill>
                  <a:schemeClr val="dk1"/>
                </a:solidFill>
                <a:latin typeface="Montserrat Light"/>
                <a:ea typeface="Montserrat Light"/>
                <a:cs typeface="Montserrat Light"/>
                <a:sym typeface="Montserrat Light"/>
              </a:rPr>
              <a:t>is </a:t>
            </a:r>
            <a:r>
              <a:rPr lang="en" sz="900">
                <a:solidFill>
                  <a:schemeClr val="dk1"/>
                </a:solidFill>
                <a:latin typeface="Montserrat Light"/>
                <a:ea typeface="Montserrat Light"/>
                <a:cs typeface="Montserrat Light"/>
                <a:sym typeface="Montserrat Light"/>
              </a:rPr>
              <a:t>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a:t>
            </a:r>
            <a:endParaRPr sz="1100"/>
          </a:p>
        </p:txBody>
      </p:sp>
      <p:sp>
        <p:nvSpPr>
          <p:cNvPr id="334" name="Shape 334"/>
          <p:cNvSpPr txBox="1"/>
          <p:nvPr/>
        </p:nvSpPr>
        <p:spPr>
          <a:xfrm>
            <a:off x="2583341" y="308811"/>
            <a:ext cx="3913500" cy="3741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Project</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Introduction</a:t>
            </a:r>
            <a:endParaRPr sz="1100"/>
          </a:p>
        </p:txBody>
      </p:sp>
      <p:sp>
        <p:nvSpPr>
          <p:cNvPr id="335" name="Shape 335"/>
          <p:cNvSpPr txBox="1"/>
          <p:nvPr/>
        </p:nvSpPr>
        <p:spPr>
          <a:xfrm>
            <a:off x="862321" y="785725"/>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pic>
        <p:nvPicPr>
          <p:cNvPr id="341" name="Shape 341"/>
          <p:cNvPicPr preferRelativeResize="0"/>
          <p:nvPr>
            <p:ph idx="2" type="pic"/>
          </p:nvPr>
        </p:nvPicPr>
        <p:blipFill rotWithShape="1">
          <a:blip r:embed="rId3">
            <a:alphaModFix/>
          </a:blip>
          <a:srcRect b="7647" l="0" r="0" t="7647"/>
          <a:stretch/>
        </p:blipFill>
        <p:spPr>
          <a:xfrm>
            <a:off x="0" y="0"/>
            <a:ext cx="9144000" cy="5143500"/>
          </a:xfrm>
          <a:prstGeom prst="rect">
            <a:avLst/>
          </a:prstGeom>
          <a:noFill/>
          <a:ln>
            <a:noFill/>
          </a:ln>
        </p:spPr>
      </p:pic>
      <p:sp>
        <p:nvSpPr>
          <p:cNvPr id="342" name="Shape 342"/>
          <p:cNvSpPr/>
          <p:nvPr/>
        </p:nvSpPr>
        <p:spPr>
          <a:xfrm>
            <a:off x="0" y="0"/>
            <a:ext cx="9144000" cy="5143500"/>
          </a:xfrm>
          <a:prstGeom prst="rect">
            <a:avLst/>
          </a:prstGeom>
          <a:solidFill>
            <a:srgbClr val="3F3F3F">
              <a:alpha val="49803"/>
            </a:srgb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43" name="Shape 343"/>
          <p:cNvGrpSpPr/>
          <p:nvPr/>
        </p:nvGrpSpPr>
        <p:grpSpPr>
          <a:xfrm>
            <a:off x="3562649" y="1860699"/>
            <a:ext cx="2030419" cy="2562563"/>
            <a:chOff x="4742387" y="1955350"/>
            <a:chExt cx="2707225" cy="3416750"/>
          </a:xfrm>
        </p:grpSpPr>
        <p:grpSp>
          <p:nvGrpSpPr>
            <p:cNvPr id="344" name="Shape 344"/>
            <p:cNvGrpSpPr/>
            <p:nvPr/>
          </p:nvGrpSpPr>
          <p:grpSpPr>
            <a:xfrm>
              <a:off x="4742387" y="1955350"/>
              <a:ext cx="2707225" cy="3416750"/>
              <a:chOff x="1636484" y="1955350"/>
              <a:chExt cx="2707225" cy="3131141"/>
            </a:xfrm>
          </p:grpSpPr>
          <p:sp>
            <p:nvSpPr>
              <p:cNvPr id="345" name="Shape 345"/>
              <p:cNvSpPr/>
              <p:nvPr/>
            </p:nvSpPr>
            <p:spPr>
              <a:xfrm>
                <a:off x="1636484"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6" name="Shape 346"/>
              <p:cNvSpPr/>
              <p:nvPr/>
            </p:nvSpPr>
            <p:spPr>
              <a:xfrm>
                <a:off x="1636484"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47" name="Shape 347"/>
            <p:cNvSpPr/>
            <p:nvPr/>
          </p:nvSpPr>
          <p:spPr>
            <a:xfrm>
              <a:off x="4742387"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48" name="Shape 348"/>
          <p:cNvSpPr txBox="1"/>
          <p:nvPr>
            <p:ph idx="4294967295" type="sldNum"/>
          </p:nvPr>
        </p:nvSpPr>
        <p:spPr>
          <a:xfrm>
            <a:off x="8532201" y="4724400"/>
            <a:ext cx="295275"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900">
                <a:solidFill>
                  <a:schemeClr val="accent3"/>
                </a:solidFill>
                <a:latin typeface="Calibri"/>
                <a:ea typeface="Calibri"/>
                <a:cs typeface="Calibri"/>
                <a:sym typeface="Calibri"/>
              </a:rPr>
              <a:t>‹#›</a:t>
            </a:fld>
            <a:endParaRPr sz="900">
              <a:solidFill>
                <a:schemeClr val="accent3"/>
              </a:solidFill>
              <a:latin typeface="Calibri"/>
              <a:ea typeface="Calibri"/>
              <a:cs typeface="Calibri"/>
              <a:sym typeface="Calibri"/>
            </a:endParaRPr>
          </a:p>
        </p:txBody>
      </p:sp>
      <p:grpSp>
        <p:nvGrpSpPr>
          <p:cNvPr id="349" name="Shape 349"/>
          <p:cNvGrpSpPr/>
          <p:nvPr/>
        </p:nvGrpSpPr>
        <p:grpSpPr>
          <a:xfrm>
            <a:off x="5831378" y="1860699"/>
            <a:ext cx="2030419" cy="2562563"/>
            <a:chOff x="4742387" y="1955350"/>
            <a:chExt cx="2707225" cy="3416750"/>
          </a:xfrm>
        </p:grpSpPr>
        <p:grpSp>
          <p:nvGrpSpPr>
            <p:cNvPr id="350" name="Shape 350"/>
            <p:cNvGrpSpPr/>
            <p:nvPr/>
          </p:nvGrpSpPr>
          <p:grpSpPr>
            <a:xfrm>
              <a:off x="4742387" y="1955350"/>
              <a:ext cx="2707225" cy="3416750"/>
              <a:chOff x="1636484" y="1955350"/>
              <a:chExt cx="2707225" cy="3131141"/>
            </a:xfrm>
          </p:grpSpPr>
          <p:sp>
            <p:nvSpPr>
              <p:cNvPr id="351" name="Shape 351"/>
              <p:cNvSpPr/>
              <p:nvPr/>
            </p:nvSpPr>
            <p:spPr>
              <a:xfrm>
                <a:off x="1636484"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2" name="Shape 352"/>
              <p:cNvSpPr/>
              <p:nvPr/>
            </p:nvSpPr>
            <p:spPr>
              <a:xfrm>
                <a:off x="1636484"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53" name="Shape 353"/>
            <p:cNvSpPr/>
            <p:nvPr/>
          </p:nvSpPr>
          <p:spPr>
            <a:xfrm>
              <a:off x="4742387"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354" name="Shape 354"/>
          <p:cNvGrpSpPr/>
          <p:nvPr/>
        </p:nvGrpSpPr>
        <p:grpSpPr>
          <a:xfrm>
            <a:off x="3776152" y="2162653"/>
            <a:ext cx="1591696" cy="1026623"/>
            <a:chOff x="5034868" y="2019343"/>
            <a:chExt cx="2122262" cy="1368830"/>
          </a:xfrm>
        </p:grpSpPr>
        <p:sp>
          <p:nvSpPr>
            <p:cNvPr id="355" name="Shape 355"/>
            <p:cNvSpPr/>
            <p:nvPr/>
          </p:nvSpPr>
          <p:spPr>
            <a:xfrm>
              <a:off x="5918389" y="2238395"/>
              <a:ext cx="355221" cy="291786"/>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rgbClr val="3F3F3F"/>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6" name="Shape 356"/>
            <p:cNvSpPr/>
            <p:nvPr/>
          </p:nvSpPr>
          <p:spPr>
            <a:xfrm rot="10800000">
              <a:off x="5731054" y="2019343"/>
              <a:ext cx="729890" cy="729890"/>
            </a:xfrm>
            <a:prstGeom prst="ellipse">
              <a:avLst/>
            </a:prstGeom>
            <a:noFill/>
            <a:ln cap="flat" cmpd="sng" w="12700">
              <a:solidFill>
                <a:srgbClr val="3F3F3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57" name="Shape 357"/>
            <p:cNvGrpSpPr/>
            <p:nvPr/>
          </p:nvGrpSpPr>
          <p:grpSpPr>
            <a:xfrm>
              <a:off x="5034868" y="2840838"/>
              <a:ext cx="2122262" cy="547335"/>
              <a:chOff x="1040038" y="2423885"/>
              <a:chExt cx="2122262" cy="547335"/>
            </a:xfrm>
          </p:grpSpPr>
          <p:sp>
            <p:nvSpPr>
              <p:cNvPr id="358" name="Shape 358"/>
              <p:cNvSpPr txBox="1"/>
              <p:nvPr/>
            </p:nvSpPr>
            <p:spPr>
              <a:xfrm>
                <a:off x="1040038" y="2423885"/>
                <a:ext cx="2122262" cy="32316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100">
                    <a:solidFill>
                      <a:srgbClr val="3F3F3F"/>
                    </a:solidFill>
                    <a:latin typeface="Open Sans"/>
                    <a:ea typeface="Open Sans"/>
                    <a:cs typeface="Open Sans"/>
                    <a:sym typeface="Open Sans"/>
                  </a:rPr>
                  <a:t>Creative Template</a:t>
                </a:r>
                <a:endParaRPr sz="1100"/>
              </a:p>
            </p:txBody>
          </p:sp>
          <p:sp>
            <p:nvSpPr>
              <p:cNvPr id="359" name="Shape 359"/>
              <p:cNvSpPr txBox="1"/>
              <p:nvPr/>
            </p:nvSpPr>
            <p:spPr>
              <a:xfrm>
                <a:off x="1453470" y="2694221"/>
                <a:ext cx="1295400"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grpSp>
      </p:grpSp>
      <p:sp>
        <p:nvSpPr>
          <p:cNvPr id="360" name="Shape 360"/>
          <p:cNvSpPr txBox="1"/>
          <p:nvPr/>
        </p:nvSpPr>
        <p:spPr>
          <a:xfrm>
            <a:off x="3776152" y="3436505"/>
            <a:ext cx="1591696" cy="684802"/>
          </a:xfrm>
          <a:prstGeom prst="rect">
            <a:avLst/>
          </a:prstGeom>
          <a:noFill/>
          <a:ln>
            <a:noFill/>
          </a:ln>
        </p:spPr>
        <p:txBody>
          <a:bodyPr anchorCtr="0" anchor="t" bIns="34275" lIns="68575" rIns="68575" wrap="square" tIns="34275">
            <a:noAutofit/>
          </a:bodyPr>
          <a:lstStyle/>
          <a:p>
            <a:pPr indent="0" lvl="0" marL="0" marR="0" rtl="0" algn="ctr">
              <a:lnSpc>
                <a:spcPct val="160000"/>
              </a:lnSpc>
              <a:spcBef>
                <a:spcPts val="0"/>
              </a:spcBef>
              <a:spcAft>
                <a:spcPts val="0"/>
              </a:spcAft>
              <a:buNone/>
            </a:pPr>
            <a:r>
              <a:rPr lang="en" sz="700">
                <a:solidFill>
                  <a:srgbClr val="3F3F3F"/>
                </a:solidFill>
                <a:latin typeface="Open Sans"/>
                <a:ea typeface="Open Sans"/>
                <a:cs typeface="Open Sans"/>
                <a:sym typeface="Open Sans"/>
              </a:rPr>
              <a:t>Contrary to popular belief, Lorem Ipsum is not simply random text. It has roots in a piece of classical literature dummy.</a:t>
            </a:r>
            <a:endParaRPr sz="1100"/>
          </a:p>
        </p:txBody>
      </p:sp>
      <p:cxnSp>
        <p:nvCxnSpPr>
          <p:cNvPr id="361" name="Shape 361"/>
          <p:cNvCxnSpPr/>
          <p:nvPr/>
        </p:nvCxnSpPr>
        <p:spPr>
          <a:xfrm>
            <a:off x="3919026" y="3302732"/>
            <a:ext cx="1305948" cy="0"/>
          </a:xfrm>
          <a:prstGeom prst="straightConnector1">
            <a:avLst/>
          </a:prstGeom>
          <a:noFill/>
          <a:ln cap="flat" cmpd="sng" w="9525">
            <a:solidFill>
              <a:srgbClr val="A5A5A5"/>
            </a:solidFill>
            <a:prstDash val="solid"/>
            <a:miter lim="800000"/>
            <a:headEnd len="med" w="med" type="none"/>
            <a:tailEnd len="med" w="med" type="none"/>
          </a:ln>
        </p:spPr>
      </p:cxnSp>
      <p:grpSp>
        <p:nvGrpSpPr>
          <p:cNvPr id="362" name="Shape 362"/>
          <p:cNvGrpSpPr/>
          <p:nvPr/>
        </p:nvGrpSpPr>
        <p:grpSpPr>
          <a:xfrm>
            <a:off x="1282204" y="1860699"/>
            <a:ext cx="2030419" cy="2562563"/>
            <a:chOff x="4742387" y="1955350"/>
            <a:chExt cx="2707225" cy="3416750"/>
          </a:xfrm>
        </p:grpSpPr>
        <p:grpSp>
          <p:nvGrpSpPr>
            <p:cNvPr id="363" name="Shape 363"/>
            <p:cNvGrpSpPr/>
            <p:nvPr/>
          </p:nvGrpSpPr>
          <p:grpSpPr>
            <a:xfrm>
              <a:off x="4742387" y="1955350"/>
              <a:ext cx="2707225" cy="3416750"/>
              <a:chOff x="1636484" y="1955350"/>
              <a:chExt cx="2707225" cy="3131141"/>
            </a:xfrm>
          </p:grpSpPr>
          <p:sp>
            <p:nvSpPr>
              <p:cNvPr id="364" name="Shape 364"/>
              <p:cNvSpPr/>
              <p:nvPr/>
            </p:nvSpPr>
            <p:spPr>
              <a:xfrm>
                <a:off x="1636484"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5" name="Shape 365"/>
              <p:cNvSpPr/>
              <p:nvPr/>
            </p:nvSpPr>
            <p:spPr>
              <a:xfrm>
                <a:off x="1636484"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66" name="Shape 366"/>
            <p:cNvSpPr/>
            <p:nvPr/>
          </p:nvSpPr>
          <p:spPr>
            <a:xfrm>
              <a:off x="4742387" y="1955350"/>
              <a:ext cx="2707225" cy="3131141"/>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367" name="Shape 367"/>
          <p:cNvGrpSpPr/>
          <p:nvPr/>
        </p:nvGrpSpPr>
        <p:grpSpPr>
          <a:xfrm>
            <a:off x="6050739" y="2162653"/>
            <a:ext cx="1591696" cy="1026623"/>
            <a:chOff x="9178436" y="2019343"/>
            <a:chExt cx="2122262" cy="1368830"/>
          </a:xfrm>
        </p:grpSpPr>
        <p:sp>
          <p:nvSpPr>
            <p:cNvPr id="368" name="Shape 368"/>
            <p:cNvSpPr/>
            <p:nvPr/>
          </p:nvSpPr>
          <p:spPr>
            <a:xfrm>
              <a:off x="10081852" y="2219941"/>
              <a:ext cx="315431" cy="328694"/>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accent3"/>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9" name="Shape 369"/>
            <p:cNvSpPr/>
            <p:nvPr/>
          </p:nvSpPr>
          <p:spPr>
            <a:xfrm>
              <a:off x="9874622" y="2019343"/>
              <a:ext cx="729890" cy="729890"/>
            </a:xfrm>
            <a:prstGeom prst="ellipse">
              <a:avLst/>
            </a:prstGeom>
            <a:noFill/>
            <a:ln cap="flat" cmpd="sng" w="12700">
              <a:solidFill>
                <a:schemeClr val="accent3"/>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70" name="Shape 370"/>
            <p:cNvGrpSpPr/>
            <p:nvPr/>
          </p:nvGrpSpPr>
          <p:grpSpPr>
            <a:xfrm>
              <a:off x="9178436" y="2840838"/>
              <a:ext cx="2122262" cy="547335"/>
              <a:chOff x="1040038" y="2423885"/>
              <a:chExt cx="2122262" cy="547335"/>
            </a:xfrm>
          </p:grpSpPr>
          <p:sp>
            <p:nvSpPr>
              <p:cNvPr id="371" name="Shape 371"/>
              <p:cNvSpPr txBox="1"/>
              <p:nvPr/>
            </p:nvSpPr>
            <p:spPr>
              <a:xfrm>
                <a:off x="1040038" y="2423885"/>
                <a:ext cx="2122262" cy="32316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100">
                    <a:solidFill>
                      <a:schemeClr val="accent3"/>
                    </a:solidFill>
                    <a:latin typeface="Open Sans"/>
                    <a:ea typeface="Open Sans"/>
                    <a:cs typeface="Open Sans"/>
                    <a:sym typeface="Open Sans"/>
                  </a:rPr>
                  <a:t>Creative Template</a:t>
                </a:r>
                <a:endParaRPr sz="1100"/>
              </a:p>
            </p:txBody>
          </p:sp>
          <p:sp>
            <p:nvSpPr>
              <p:cNvPr id="372" name="Shape 372"/>
              <p:cNvSpPr txBox="1"/>
              <p:nvPr/>
            </p:nvSpPr>
            <p:spPr>
              <a:xfrm>
                <a:off x="1498673" y="2694221"/>
                <a:ext cx="1204994"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grpSp>
      </p:grpSp>
      <p:sp>
        <p:nvSpPr>
          <p:cNvPr id="373" name="Shape 373"/>
          <p:cNvSpPr txBox="1"/>
          <p:nvPr/>
        </p:nvSpPr>
        <p:spPr>
          <a:xfrm>
            <a:off x="6050739" y="3436505"/>
            <a:ext cx="1591696" cy="684802"/>
          </a:xfrm>
          <a:prstGeom prst="rect">
            <a:avLst/>
          </a:prstGeom>
          <a:noFill/>
          <a:ln>
            <a:noFill/>
          </a:ln>
        </p:spPr>
        <p:txBody>
          <a:bodyPr anchorCtr="0" anchor="t" bIns="34275" lIns="68575" rIns="68575" wrap="square" tIns="34275">
            <a:noAutofit/>
          </a:bodyPr>
          <a:lstStyle/>
          <a:p>
            <a:pPr indent="0" lvl="0" marL="0" marR="0" rtl="0" algn="ctr">
              <a:lnSpc>
                <a:spcPct val="160000"/>
              </a:lnSpc>
              <a:spcBef>
                <a:spcPts val="0"/>
              </a:spcBef>
              <a:spcAft>
                <a:spcPts val="0"/>
              </a:spcAft>
              <a:buNone/>
            </a:pPr>
            <a:r>
              <a:rPr lang="en" sz="700">
                <a:solidFill>
                  <a:srgbClr val="3F3F3F"/>
                </a:solidFill>
                <a:latin typeface="Open Sans"/>
                <a:ea typeface="Open Sans"/>
                <a:cs typeface="Open Sans"/>
                <a:sym typeface="Open Sans"/>
              </a:rPr>
              <a:t>Contrary to popular belief, Lorem Ipsum is not simply random text. It has roots in a piece of classical literature dummy.</a:t>
            </a:r>
            <a:endParaRPr sz="1100"/>
          </a:p>
        </p:txBody>
      </p:sp>
      <p:cxnSp>
        <p:nvCxnSpPr>
          <p:cNvPr id="374" name="Shape 374"/>
          <p:cNvCxnSpPr/>
          <p:nvPr/>
        </p:nvCxnSpPr>
        <p:spPr>
          <a:xfrm>
            <a:off x="6193613" y="3302732"/>
            <a:ext cx="1305948" cy="0"/>
          </a:xfrm>
          <a:prstGeom prst="straightConnector1">
            <a:avLst/>
          </a:prstGeom>
          <a:noFill/>
          <a:ln cap="flat" cmpd="sng" w="9525">
            <a:solidFill>
              <a:srgbClr val="A5A5A5"/>
            </a:solidFill>
            <a:prstDash val="solid"/>
            <a:miter lim="800000"/>
            <a:headEnd len="med" w="med" type="none"/>
            <a:tailEnd len="med" w="med" type="none"/>
          </a:ln>
        </p:spPr>
      </p:cxnSp>
      <p:grpSp>
        <p:nvGrpSpPr>
          <p:cNvPr id="375" name="Shape 375"/>
          <p:cNvGrpSpPr/>
          <p:nvPr/>
        </p:nvGrpSpPr>
        <p:grpSpPr>
          <a:xfrm>
            <a:off x="1501564" y="2162653"/>
            <a:ext cx="1591696" cy="1026623"/>
            <a:chOff x="891301" y="2019343"/>
            <a:chExt cx="2122262" cy="1368830"/>
          </a:xfrm>
        </p:grpSpPr>
        <p:sp>
          <p:nvSpPr>
            <p:cNvPr id="376" name="Shape 376"/>
            <p:cNvSpPr/>
            <p:nvPr/>
          </p:nvSpPr>
          <p:spPr>
            <a:xfrm>
              <a:off x="1754421" y="2219582"/>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rgbClr val="7F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7" name="Shape 377"/>
            <p:cNvSpPr/>
            <p:nvPr/>
          </p:nvSpPr>
          <p:spPr>
            <a:xfrm>
              <a:off x="1587487" y="2019343"/>
              <a:ext cx="729890" cy="729890"/>
            </a:xfrm>
            <a:prstGeom prst="ellipse">
              <a:avLst/>
            </a:prstGeom>
            <a:noFill/>
            <a:ln cap="flat" cmpd="sng" w="12700">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78" name="Shape 378"/>
            <p:cNvGrpSpPr/>
            <p:nvPr/>
          </p:nvGrpSpPr>
          <p:grpSpPr>
            <a:xfrm>
              <a:off x="891301" y="2840838"/>
              <a:ext cx="2122262" cy="547335"/>
              <a:chOff x="1040038" y="2423885"/>
              <a:chExt cx="2122262" cy="547335"/>
            </a:xfrm>
          </p:grpSpPr>
          <p:sp>
            <p:nvSpPr>
              <p:cNvPr id="379" name="Shape 379"/>
              <p:cNvSpPr txBox="1"/>
              <p:nvPr/>
            </p:nvSpPr>
            <p:spPr>
              <a:xfrm>
                <a:off x="1040038" y="2423885"/>
                <a:ext cx="2122262" cy="32316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100">
                    <a:solidFill>
                      <a:srgbClr val="7F7F7F"/>
                    </a:solidFill>
                    <a:latin typeface="Open Sans"/>
                    <a:ea typeface="Open Sans"/>
                    <a:cs typeface="Open Sans"/>
                    <a:sym typeface="Open Sans"/>
                  </a:rPr>
                  <a:t>Creative Template</a:t>
                </a:r>
                <a:endParaRPr sz="1100"/>
              </a:p>
            </p:txBody>
          </p:sp>
          <p:sp>
            <p:nvSpPr>
              <p:cNvPr id="380" name="Shape 380"/>
              <p:cNvSpPr txBox="1"/>
              <p:nvPr/>
            </p:nvSpPr>
            <p:spPr>
              <a:xfrm>
                <a:off x="1459067" y="2694221"/>
                <a:ext cx="1284206"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grpSp>
      </p:grpSp>
      <p:cxnSp>
        <p:nvCxnSpPr>
          <p:cNvPr id="381" name="Shape 381"/>
          <p:cNvCxnSpPr/>
          <p:nvPr/>
        </p:nvCxnSpPr>
        <p:spPr>
          <a:xfrm>
            <a:off x="1644439" y="3302732"/>
            <a:ext cx="1305948" cy="0"/>
          </a:xfrm>
          <a:prstGeom prst="straightConnector1">
            <a:avLst/>
          </a:prstGeom>
          <a:noFill/>
          <a:ln cap="flat" cmpd="sng" w="9525">
            <a:solidFill>
              <a:srgbClr val="A5A5A5"/>
            </a:solidFill>
            <a:prstDash val="solid"/>
            <a:miter lim="800000"/>
            <a:headEnd len="med" w="med" type="none"/>
            <a:tailEnd len="med" w="med" type="none"/>
          </a:ln>
        </p:spPr>
      </p:cxnSp>
      <p:sp>
        <p:nvSpPr>
          <p:cNvPr id="382" name="Shape 382"/>
          <p:cNvSpPr txBox="1"/>
          <p:nvPr/>
        </p:nvSpPr>
        <p:spPr>
          <a:xfrm>
            <a:off x="1501564" y="3436505"/>
            <a:ext cx="1591696" cy="684802"/>
          </a:xfrm>
          <a:prstGeom prst="rect">
            <a:avLst/>
          </a:prstGeom>
          <a:noFill/>
          <a:ln>
            <a:noFill/>
          </a:ln>
        </p:spPr>
        <p:txBody>
          <a:bodyPr anchorCtr="0" anchor="t" bIns="34275" lIns="68575" rIns="68575" wrap="square" tIns="34275">
            <a:noAutofit/>
          </a:bodyPr>
          <a:lstStyle/>
          <a:p>
            <a:pPr indent="0" lvl="0" marL="0" marR="0" rtl="0" algn="ctr">
              <a:lnSpc>
                <a:spcPct val="160000"/>
              </a:lnSpc>
              <a:spcBef>
                <a:spcPts val="0"/>
              </a:spcBef>
              <a:spcAft>
                <a:spcPts val="0"/>
              </a:spcAft>
              <a:buNone/>
            </a:pPr>
            <a:r>
              <a:rPr lang="en" sz="700">
                <a:solidFill>
                  <a:srgbClr val="3F3F3F"/>
                </a:solidFill>
                <a:latin typeface="Open Sans"/>
                <a:ea typeface="Open Sans"/>
                <a:cs typeface="Open Sans"/>
                <a:sym typeface="Open Sans"/>
              </a:rPr>
              <a:t>Contrary to popular belief, Lorem Ipsum is not simply random text. It has roots in a piece of classical literature dummy.</a:t>
            </a:r>
            <a:endParaRPr sz="1100"/>
          </a:p>
        </p:txBody>
      </p:sp>
      <p:sp>
        <p:nvSpPr>
          <p:cNvPr id="383" name="Shape 383"/>
          <p:cNvSpPr txBox="1"/>
          <p:nvPr/>
        </p:nvSpPr>
        <p:spPr>
          <a:xfrm>
            <a:off x="2583341" y="308811"/>
            <a:ext cx="3913500" cy="3741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2400"/>
              <a:buFont typeface="Montserrat Light"/>
              <a:buNone/>
            </a:pPr>
            <a:r>
              <a:rPr b="0" i="0" lang="en" sz="2400">
                <a:solidFill>
                  <a:schemeClr val="lt1"/>
                </a:solidFill>
                <a:latin typeface="Montserrat Light"/>
                <a:ea typeface="Montserrat Light"/>
                <a:cs typeface="Montserrat Light"/>
                <a:sym typeface="Montserrat Light"/>
              </a:rPr>
              <a:t>Project</a:t>
            </a:r>
            <a:r>
              <a:rPr b="1" i="0" lang="en" sz="2400">
                <a:solidFill>
                  <a:schemeClr val="lt1"/>
                </a:solidFill>
                <a:latin typeface="Open Sans"/>
                <a:ea typeface="Open Sans"/>
                <a:cs typeface="Open Sans"/>
                <a:sym typeface="Open Sans"/>
              </a:rPr>
              <a:t> </a:t>
            </a:r>
            <a:r>
              <a:rPr b="1" i="0" lang="en" sz="2400">
                <a:solidFill>
                  <a:schemeClr val="lt1"/>
                </a:solidFill>
                <a:latin typeface="Montserrat"/>
                <a:ea typeface="Montserrat"/>
                <a:cs typeface="Montserrat"/>
                <a:sym typeface="Montserrat"/>
              </a:rPr>
              <a:t>Introduction</a:t>
            </a:r>
            <a:endParaRPr sz="1100"/>
          </a:p>
        </p:txBody>
      </p:sp>
      <p:sp>
        <p:nvSpPr>
          <p:cNvPr id="384" name="Shape 384"/>
          <p:cNvSpPr txBox="1"/>
          <p:nvPr/>
        </p:nvSpPr>
        <p:spPr>
          <a:xfrm>
            <a:off x="862321" y="785725"/>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lt1"/>
              </a:buClr>
              <a:buSzPts val="1000"/>
              <a:buFont typeface="Arial"/>
              <a:buNone/>
            </a:pPr>
            <a:r>
              <a:rPr lang="en" sz="1000">
                <a:solidFill>
                  <a:schemeClr val="lt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Shape 390"/>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1" name="Shape 391"/>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392" name="Shape 392"/>
          <p:cNvSpPr/>
          <p:nvPr/>
        </p:nvSpPr>
        <p:spPr>
          <a:xfrm>
            <a:off x="998763" y="3909200"/>
            <a:ext cx="2211139" cy="546951"/>
          </a:xfrm>
          <a:prstGeom prst="rect">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93" name="Shape 393"/>
          <p:cNvPicPr preferRelativeResize="0"/>
          <p:nvPr>
            <p:ph idx="2" type="pic"/>
          </p:nvPr>
        </p:nvPicPr>
        <p:blipFill rotWithShape="1">
          <a:blip r:embed="rId3">
            <a:alphaModFix/>
          </a:blip>
          <a:srcRect b="0" l="32390" r="32390" t="0"/>
          <a:stretch/>
        </p:blipFill>
        <p:spPr>
          <a:xfrm>
            <a:off x="998763" y="1399485"/>
            <a:ext cx="2211139" cy="2138372"/>
          </a:xfrm>
          <a:prstGeom prst="rect">
            <a:avLst/>
          </a:prstGeom>
          <a:noFill/>
          <a:ln>
            <a:noFill/>
          </a:ln>
        </p:spPr>
      </p:pic>
      <p:sp>
        <p:nvSpPr>
          <p:cNvPr id="394" name="Shape 394"/>
          <p:cNvSpPr/>
          <p:nvPr/>
        </p:nvSpPr>
        <p:spPr>
          <a:xfrm>
            <a:off x="1347775" y="4012869"/>
            <a:ext cx="1513114" cy="339613"/>
          </a:xfrm>
          <a:prstGeom prst="rect">
            <a:avLst/>
          </a:prstGeom>
          <a:noFill/>
          <a:ln>
            <a:noFill/>
          </a:ln>
        </p:spPr>
        <p:txBody>
          <a:bodyPr anchorCtr="0" anchor="ctr" bIns="0" lIns="0" rIns="0" wrap="square" tIns="0">
            <a:noAutofit/>
          </a:bodyPr>
          <a:lstStyle/>
          <a:p>
            <a:pPr indent="0" lvl="0" marL="0" marR="0" rtl="0" algn="ctr">
              <a:lnSpc>
                <a:spcPct val="100000"/>
              </a:lnSpc>
              <a:spcBef>
                <a:spcPts val="0"/>
              </a:spcBef>
              <a:spcAft>
                <a:spcPts val="0"/>
              </a:spcAft>
              <a:buNone/>
            </a:pPr>
            <a:r>
              <a:rPr lang="en" sz="800">
                <a:solidFill>
                  <a:schemeClr val="lt1"/>
                </a:solidFill>
                <a:latin typeface="Montserrat"/>
                <a:ea typeface="Montserrat"/>
                <a:cs typeface="Montserrat"/>
                <a:sym typeface="Montserrat"/>
              </a:rPr>
              <a:t>This letterhead design is meant  to image of profession and</a:t>
            </a:r>
            <a:endParaRPr sz="1100"/>
          </a:p>
        </p:txBody>
      </p:sp>
      <p:grpSp>
        <p:nvGrpSpPr>
          <p:cNvPr id="395" name="Shape 395"/>
          <p:cNvGrpSpPr/>
          <p:nvPr/>
        </p:nvGrpSpPr>
        <p:grpSpPr>
          <a:xfrm>
            <a:off x="1920560" y="3378252"/>
            <a:ext cx="367545" cy="353786"/>
            <a:chOff x="1950256" y="4208909"/>
            <a:chExt cx="490060" cy="471714"/>
          </a:xfrm>
        </p:grpSpPr>
        <p:sp>
          <p:nvSpPr>
            <p:cNvPr id="396" name="Shape 396"/>
            <p:cNvSpPr/>
            <p:nvPr/>
          </p:nvSpPr>
          <p:spPr>
            <a:xfrm>
              <a:off x="1950256" y="4208909"/>
              <a:ext cx="490060" cy="471714"/>
            </a:xfrm>
            <a:prstGeom prst="rect">
              <a:avLst/>
            </a:prstGeom>
            <a:solidFill>
              <a:srgbClr val="7F7F7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7" name="Shape 397"/>
            <p:cNvSpPr txBox="1"/>
            <p:nvPr/>
          </p:nvSpPr>
          <p:spPr>
            <a:xfrm>
              <a:off x="2002101" y="4283184"/>
              <a:ext cx="386370" cy="323165"/>
            </a:xfrm>
            <a:prstGeom prst="rect">
              <a:avLst/>
            </a:prstGeom>
            <a:solidFill>
              <a:srgbClr val="7F7F7F"/>
            </a:solidFill>
            <a:ln>
              <a:noFill/>
            </a:ln>
          </p:spPr>
          <p:txBody>
            <a:bodyPr anchorCtr="0" anchor="t" bIns="34275" lIns="68575"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1</a:t>
              </a:r>
              <a:endParaRPr sz="1100"/>
            </a:p>
          </p:txBody>
        </p:sp>
      </p:grpSp>
      <p:sp>
        <p:nvSpPr>
          <p:cNvPr id="398" name="Shape 398"/>
          <p:cNvSpPr/>
          <p:nvPr/>
        </p:nvSpPr>
        <p:spPr>
          <a:xfrm>
            <a:off x="3487511" y="3909200"/>
            <a:ext cx="2211139" cy="546951"/>
          </a:xfrm>
          <a:prstGeom prst="rect">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99" name="Shape 399"/>
          <p:cNvPicPr preferRelativeResize="0"/>
          <p:nvPr>
            <p:ph idx="3" type="pic"/>
          </p:nvPr>
        </p:nvPicPr>
        <p:blipFill rotWithShape="1">
          <a:blip r:embed="rId4">
            <a:alphaModFix/>
          </a:blip>
          <a:srcRect b="0" l="15669" r="15669" t="0"/>
          <a:stretch/>
        </p:blipFill>
        <p:spPr>
          <a:xfrm>
            <a:off x="3487511" y="1399485"/>
            <a:ext cx="2211139" cy="2138372"/>
          </a:xfrm>
          <a:prstGeom prst="rect">
            <a:avLst/>
          </a:prstGeom>
          <a:noFill/>
          <a:ln>
            <a:noFill/>
          </a:ln>
        </p:spPr>
      </p:pic>
      <p:sp>
        <p:nvSpPr>
          <p:cNvPr id="400" name="Shape 400"/>
          <p:cNvSpPr/>
          <p:nvPr/>
        </p:nvSpPr>
        <p:spPr>
          <a:xfrm>
            <a:off x="3836522" y="4012869"/>
            <a:ext cx="1513114" cy="339613"/>
          </a:xfrm>
          <a:prstGeom prst="rect">
            <a:avLst/>
          </a:prstGeom>
          <a:noFill/>
          <a:ln>
            <a:noFill/>
          </a:ln>
        </p:spPr>
        <p:txBody>
          <a:bodyPr anchorCtr="0" anchor="ctr" bIns="0" lIns="0" rIns="0" wrap="square" tIns="0">
            <a:noAutofit/>
          </a:bodyPr>
          <a:lstStyle/>
          <a:p>
            <a:pPr indent="0" lvl="0" marL="0" marR="0" rtl="0" algn="ctr">
              <a:lnSpc>
                <a:spcPct val="100000"/>
              </a:lnSpc>
              <a:spcBef>
                <a:spcPts val="0"/>
              </a:spcBef>
              <a:spcAft>
                <a:spcPts val="0"/>
              </a:spcAft>
              <a:buNone/>
            </a:pPr>
            <a:r>
              <a:rPr lang="en" sz="800">
                <a:solidFill>
                  <a:schemeClr val="lt1"/>
                </a:solidFill>
                <a:latin typeface="Montserrat"/>
                <a:ea typeface="Montserrat"/>
                <a:cs typeface="Montserrat"/>
                <a:sym typeface="Montserrat"/>
              </a:rPr>
              <a:t>This letterhead design is meant  to image of profession and</a:t>
            </a:r>
            <a:endParaRPr sz="1100"/>
          </a:p>
        </p:txBody>
      </p:sp>
      <p:grpSp>
        <p:nvGrpSpPr>
          <p:cNvPr id="401" name="Shape 401"/>
          <p:cNvGrpSpPr/>
          <p:nvPr/>
        </p:nvGrpSpPr>
        <p:grpSpPr>
          <a:xfrm>
            <a:off x="4409307" y="3378252"/>
            <a:ext cx="367545" cy="353786"/>
            <a:chOff x="1950256" y="4208909"/>
            <a:chExt cx="490060" cy="471714"/>
          </a:xfrm>
        </p:grpSpPr>
        <p:sp>
          <p:nvSpPr>
            <p:cNvPr id="402" name="Shape 402"/>
            <p:cNvSpPr/>
            <p:nvPr/>
          </p:nvSpPr>
          <p:spPr>
            <a:xfrm>
              <a:off x="1950256" y="4208909"/>
              <a:ext cx="490060" cy="471714"/>
            </a:xfrm>
            <a:prstGeom prst="rect">
              <a:avLst/>
            </a:prstGeom>
            <a:solidFill>
              <a:srgbClr val="595959"/>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3" name="Shape 403"/>
            <p:cNvSpPr txBox="1"/>
            <p:nvPr/>
          </p:nvSpPr>
          <p:spPr>
            <a:xfrm>
              <a:off x="2002101" y="4283184"/>
              <a:ext cx="386370" cy="323165"/>
            </a:xfrm>
            <a:prstGeom prst="rect">
              <a:avLst/>
            </a:prstGeom>
            <a:solidFill>
              <a:srgbClr val="595959"/>
            </a:solidFill>
            <a:ln>
              <a:noFill/>
            </a:ln>
          </p:spPr>
          <p:txBody>
            <a:bodyPr anchorCtr="0" anchor="t" bIns="34275" lIns="68575"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2</a:t>
              </a:r>
              <a:endParaRPr sz="1100"/>
            </a:p>
          </p:txBody>
        </p:sp>
      </p:grpSp>
      <p:sp>
        <p:nvSpPr>
          <p:cNvPr id="404" name="Shape 404"/>
          <p:cNvSpPr/>
          <p:nvPr/>
        </p:nvSpPr>
        <p:spPr>
          <a:xfrm>
            <a:off x="5976258" y="3909200"/>
            <a:ext cx="2211139" cy="546951"/>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05" name="Shape 405"/>
          <p:cNvPicPr preferRelativeResize="0"/>
          <p:nvPr>
            <p:ph idx="4" type="pic"/>
          </p:nvPr>
        </p:nvPicPr>
        <p:blipFill rotWithShape="1">
          <a:blip r:embed="rId5">
            <a:alphaModFix/>
          </a:blip>
          <a:srcRect b="0" l="15570" r="15569" t="0"/>
          <a:stretch/>
        </p:blipFill>
        <p:spPr>
          <a:xfrm>
            <a:off x="5976258" y="1399485"/>
            <a:ext cx="2211139" cy="2138372"/>
          </a:xfrm>
          <a:prstGeom prst="rect">
            <a:avLst/>
          </a:prstGeom>
          <a:noFill/>
          <a:ln>
            <a:noFill/>
          </a:ln>
        </p:spPr>
      </p:pic>
      <p:sp>
        <p:nvSpPr>
          <p:cNvPr id="406" name="Shape 406"/>
          <p:cNvSpPr/>
          <p:nvPr/>
        </p:nvSpPr>
        <p:spPr>
          <a:xfrm>
            <a:off x="6325270" y="4012869"/>
            <a:ext cx="1513114" cy="339613"/>
          </a:xfrm>
          <a:prstGeom prst="rect">
            <a:avLst/>
          </a:prstGeom>
          <a:noFill/>
          <a:ln>
            <a:noFill/>
          </a:ln>
        </p:spPr>
        <p:txBody>
          <a:bodyPr anchorCtr="0" anchor="ctr" bIns="0" lIns="0" rIns="0" wrap="square" tIns="0">
            <a:noAutofit/>
          </a:bodyPr>
          <a:lstStyle/>
          <a:p>
            <a:pPr indent="0" lvl="0" marL="0" marR="0" rtl="0" algn="ctr">
              <a:lnSpc>
                <a:spcPct val="100000"/>
              </a:lnSpc>
              <a:spcBef>
                <a:spcPts val="0"/>
              </a:spcBef>
              <a:spcAft>
                <a:spcPts val="0"/>
              </a:spcAft>
              <a:buNone/>
            </a:pPr>
            <a:r>
              <a:rPr lang="en" sz="800">
                <a:solidFill>
                  <a:schemeClr val="lt1"/>
                </a:solidFill>
                <a:latin typeface="Montserrat"/>
                <a:ea typeface="Montserrat"/>
                <a:cs typeface="Montserrat"/>
                <a:sym typeface="Montserrat"/>
              </a:rPr>
              <a:t>This letterhead design is meant  to image of profession and</a:t>
            </a:r>
            <a:endParaRPr sz="1100"/>
          </a:p>
        </p:txBody>
      </p:sp>
      <p:grpSp>
        <p:nvGrpSpPr>
          <p:cNvPr id="407" name="Shape 407"/>
          <p:cNvGrpSpPr/>
          <p:nvPr/>
        </p:nvGrpSpPr>
        <p:grpSpPr>
          <a:xfrm>
            <a:off x="6898055" y="3378252"/>
            <a:ext cx="367545" cy="353786"/>
            <a:chOff x="1950256" y="4208909"/>
            <a:chExt cx="490060" cy="471714"/>
          </a:xfrm>
        </p:grpSpPr>
        <p:sp>
          <p:nvSpPr>
            <p:cNvPr id="408" name="Shape 408"/>
            <p:cNvSpPr/>
            <p:nvPr/>
          </p:nvSpPr>
          <p:spPr>
            <a:xfrm>
              <a:off x="1950256" y="4208909"/>
              <a:ext cx="490060" cy="471714"/>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9" name="Shape 409"/>
            <p:cNvSpPr txBox="1"/>
            <p:nvPr/>
          </p:nvSpPr>
          <p:spPr>
            <a:xfrm>
              <a:off x="2002101" y="4283184"/>
              <a:ext cx="386370" cy="32316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3</a:t>
              </a:r>
              <a:endParaRPr sz="1100"/>
            </a:p>
          </p:txBody>
        </p:sp>
      </p:grpSp>
      <p:sp>
        <p:nvSpPr>
          <p:cNvPr id="410" name="Shape 410"/>
          <p:cNvSpPr txBox="1"/>
          <p:nvPr/>
        </p:nvSpPr>
        <p:spPr>
          <a:xfrm>
            <a:off x="2583341" y="385011"/>
            <a:ext cx="3913507" cy="373954"/>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Our :</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Service 1</a:t>
            </a:r>
            <a:endParaRPr sz="1100"/>
          </a:p>
        </p:txBody>
      </p:sp>
      <p:sp>
        <p:nvSpPr>
          <p:cNvPr id="411" name="Shape 411"/>
          <p:cNvSpPr txBox="1"/>
          <p:nvPr/>
        </p:nvSpPr>
        <p:spPr>
          <a:xfrm>
            <a:off x="862321" y="785725"/>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6" name="Shape 416"/>
        <p:cNvGrpSpPr/>
        <p:nvPr/>
      </p:nvGrpSpPr>
      <p:grpSpPr>
        <a:xfrm>
          <a:off x="0" y="0"/>
          <a:ext cx="0" cy="0"/>
          <a:chOff x="0" y="0"/>
          <a:chExt cx="0" cy="0"/>
        </a:xfrm>
      </p:grpSpPr>
      <p:sp>
        <p:nvSpPr>
          <p:cNvPr id="417" name="Shape 417"/>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18" name="Shape 418"/>
          <p:cNvPicPr preferRelativeResize="0"/>
          <p:nvPr>
            <p:ph idx="2" type="pic"/>
          </p:nvPr>
        </p:nvPicPr>
        <p:blipFill rotWithShape="1">
          <a:blip r:embed="rId3">
            <a:alphaModFix/>
          </a:blip>
          <a:srcRect b="0" l="38700" r="38700" t="0"/>
          <a:stretch/>
        </p:blipFill>
        <p:spPr>
          <a:xfrm>
            <a:off x="705919" y="1276643"/>
            <a:ext cx="1091004" cy="3414718"/>
          </a:xfrm>
          <a:prstGeom prst="rect">
            <a:avLst/>
          </a:prstGeom>
          <a:noFill/>
          <a:ln>
            <a:noFill/>
          </a:ln>
        </p:spPr>
      </p:pic>
      <p:pic>
        <p:nvPicPr>
          <p:cNvPr id="419" name="Shape 419"/>
          <p:cNvPicPr preferRelativeResize="0"/>
          <p:nvPr>
            <p:ph idx="3" type="pic"/>
          </p:nvPr>
        </p:nvPicPr>
        <p:blipFill rotWithShape="1">
          <a:blip r:embed="rId4">
            <a:alphaModFix/>
          </a:blip>
          <a:srcRect b="0" l="39354" r="39354" t="0"/>
          <a:stretch/>
        </p:blipFill>
        <p:spPr>
          <a:xfrm>
            <a:off x="2116427" y="1276643"/>
            <a:ext cx="1091004" cy="3414718"/>
          </a:xfrm>
          <a:prstGeom prst="rect">
            <a:avLst/>
          </a:prstGeom>
          <a:noFill/>
          <a:ln>
            <a:noFill/>
          </a:ln>
        </p:spPr>
      </p:pic>
      <p:pic>
        <p:nvPicPr>
          <p:cNvPr id="420" name="Shape 420"/>
          <p:cNvPicPr preferRelativeResize="0"/>
          <p:nvPr>
            <p:ph idx="4" type="pic"/>
          </p:nvPr>
        </p:nvPicPr>
        <p:blipFill rotWithShape="1">
          <a:blip r:embed="rId5">
            <a:alphaModFix/>
          </a:blip>
          <a:srcRect b="0" l="39298" r="39298" t="0"/>
          <a:stretch/>
        </p:blipFill>
        <p:spPr>
          <a:xfrm>
            <a:off x="3526936" y="1276643"/>
            <a:ext cx="1091004" cy="3414718"/>
          </a:xfrm>
          <a:prstGeom prst="rect">
            <a:avLst/>
          </a:prstGeom>
          <a:noFill/>
          <a:ln>
            <a:noFill/>
          </a:ln>
        </p:spPr>
      </p:pic>
      <p:sp>
        <p:nvSpPr>
          <p:cNvPr id="421" name="Shape 421"/>
          <p:cNvSpPr txBox="1"/>
          <p:nvPr>
            <p:ph idx="12" type="sldNum"/>
          </p:nvPr>
        </p:nvSpPr>
        <p:spPr>
          <a:xfrm>
            <a:off x="8268350" y="4724268"/>
            <a:ext cx="295986" cy="273844"/>
          </a:xfrm>
          <a:prstGeom prst="rect">
            <a:avLst/>
          </a:prstGeom>
          <a:noFill/>
          <a:ln>
            <a:noFill/>
          </a:ln>
        </p:spPr>
        <p:txBody>
          <a:bodyPr anchorCtr="0" anchor="ctr" bIns="34275" lIns="68575" rIns="68575" wrap="square" tIns="34275">
            <a:noAutofit/>
          </a:bodyPr>
          <a:lstStyle/>
          <a:p>
            <a:pPr indent="0" lvl="0" marL="0" marR="0" rtl="0" algn="r">
              <a:spcBef>
                <a:spcPts val="0"/>
              </a:spcBef>
              <a:spcAft>
                <a:spcPts val="0"/>
              </a:spcAft>
              <a:buNone/>
            </a:pPr>
            <a:fld id="{00000000-1234-1234-1234-123412341234}" type="slidenum">
              <a:rPr lang="en" sz="1100">
                <a:solidFill>
                  <a:schemeClr val="accent3"/>
                </a:solidFill>
                <a:latin typeface="Calibri"/>
                <a:ea typeface="Calibri"/>
                <a:cs typeface="Calibri"/>
                <a:sym typeface="Calibri"/>
              </a:rPr>
              <a:t>‹#›</a:t>
            </a:fld>
            <a:endParaRPr sz="1100">
              <a:solidFill>
                <a:schemeClr val="accent3"/>
              </a:solidFill>
              <a:latin typeface="Calibri"/>
              <a:ea typeface="Calibri"/>
              <a:cs typeface="Calibri"/>
              <a:sym typeface="Calibri"/>
            </a:endParaRPr>
          </a:p>
        </p:txBody>
      </p:sp>
      <p:sp>
        <p:nvSpPr>
          <p:cNvPr id="422" name="Shape 422"/>
          <p:cNvSpPr txBox="1"/>
          <p:nvPr/>
        </p:nvSpPr>
        <p:spPr>
          <a:xfrm>
            <a:off x="5235242" y="1197161"/>
            <a:ext cx="2876980" cy="363561"/>
          </a:xfrm>
          <a:prstGeom prst="rect">
            <a:avLst/>
          </a:prstGeom>
          <a:noFill/>
          <a:ln>
            <a:noFill/>
          </a:ln>
        </p:spPr>
        <p:txBody>
          <a:bodyPr anchorCtr="0" anchor="t" bIns="34275" lIns="68575" rIns="68575" wrap="square" tIns="34275">
            <a:noAutofit/>
          </a:bodyPr>
          <a:lstStyle/>
          <a:p>
            <a:pPr indent="0" lvl="0" marL="0" marR="0" rtl="0" algn="l">
              <a:lnSpc>
                <a:spcPct val="128000"/>
              </a:lnSpc>
              <a:spcBef>
                <a:spcPts val="0"/>
              </a:spcBef>
              <a:spcAft>
                <a:spcPts val="0"/>
              </a:spcAft>
              <a:buNone/>
            </a:pPr>
            <a:r>
              <a:rPr b="1" lang="en" sz="1900">
                <a:solidFill>
                  <a:schemeClr val="dk1"/>
                </a:solidFill>
                <a:latin typeface="Open Sans ExtraBold"/>
                <a:ea typeface="Open Sans ExtraBold"/>
                <a:cs typeface="Open Sans ExtraBold"/>
                <a:sym typeface="Open Sans ExtraBold"/>
              </a:rPr>
              <a:t>SERVICE 1</a:t>
            </a:r>
            <a:endParaRPr sz="1100"/>
          </a:p>
        </p:txBody>
      </p:sp>
      <p:sp>
        <p:nvSpPr>
          <p:cNvPr id="423" name="Shape 423"/>
          <p:cNvSpPr txBox="1"/>
          <p:nvPr/>
        </p:nvSpPr>
        <p:spPr>
          <a:xfrm>
            <a:off x="5235242" y="1574179"/>
            <a:ext cx="3087292" cy="397032"/>
          </a:xfrm>
          <a:prstGeom prst="rect">
            <a:avLst/>
          </a:prstGeom>
          <a:noFill/>
          <a:ln>
            <a:noFill/>
          </a:ln>
        </p:spPr>
        <p:txBody>
          <a:bodyPr anchorCtr="0" anchor="ctr" bIns="34275" lIns="68575" rIns="68575" wrap="square" tIns="34275">
            <a:noAutofit/>
          </a:bodyPr>
          <a:lstStyle/>
          <a:p>
            <a:pPr indent="0" lvl="0" marL="0" marR="0" rtl="0" algn="l">
              <a:lnSpc>
                <a:spcPct val="150000"/>
              </a:lnSpc>
              <a:spcBef>
                <a:spcPts val="0"/>
              </a:spcBef>
              <a:spcAft>
                <a:spcPts val="0"/>
              </a:spcAft>
              <a:buNone/>
            </a:pPr>
            <a:r>
              <a:rPr b="1" lang="en" sz="800">
                <a:solidFill>
                  <a:srgbClr val="595959"/>
                </a:solidFill>
                <a:latin typeface="Open Sans"/>
                <a:ea typeface="Open Sans"/>
                <a:cs typeface="Open Sans"/>
                <a:sym typeface="Open Sans"/>
              </a:rPr>
              <a:t>The example text goes here with your own detailed summery. Loren opium dolor sit amen example text line.</a:t>
            </a:r>
            <a:endParaRPr sz="1100"/>
          </a:p>
        </p:txBody>
      </p:sp>
      <p:sp>
        <p:nvSpPr>
          <p:cNvPr id="424" name="Shape 424"/>
          <p:cNvSpPr txBox="1"/>
          <p:nvPr/>
        </p:nvSpPr>
        <p:spPr>
          <a:xfrm>
            <a:off x="5277455" y="2120221"/>
            <a:ext cx="902122"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600">
                <a:solidFill>
                  <a:srgbClr val="7F7F7F"/>
                </a:solidFill>
                <a:latin typeface="Open Sans ExtraBold"/>
                <a:ea typeface="Open Sans ExtraBold"/>
                <a:cs typeface="Open Sans ExtraBold"/>
                <a:sym typeface="Open Sans ExtraBold"/>
              </a:rPr>
              <a:t>12%</a:t>
            </a:r>
            <a:endParaRPr sz="1100"/>
          </a:p>
        </p:txBody>
      </p:sp>
      <p:sp>
        <p:nvSpPr>
          <p:cNvPr id="425" name="Shape 425"/>
          <p:cNvSpPr txBox="1"/>
          <p:nvPr/>
        </p:nvSpPr>
        <p:spPr>
          <a:xfrm>
            <a:off x="6142462" y="2173104"/>
            <a:ext cx="2231354" cy="364234"/>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595959"/>
                </a:solidFill>
                <a:latin typeface="Open Sans"/>
                <a:ea typeface="Open Sans"/>
                <a:cs typeface="Open Sans"/>
                <a:sym typeface="Open Sans"/>
              </a:rPr>
              <a:t>His male air bring is signs first. Creepiest god air fish land darkness.</a:t>
            </a:r>
            <a:endParaRPr b="1" sz="700">
              <a:solidFill>
                <a:srgbClr val="595959"/>
              </a:solidFill>
              <a:latin typeface="Open Sans"/>
              <a:ea typeface="Open Sans"/>
              <a:cs typeface="Open Sans"/>
              <a:sym typeface="Open Sans"/>
            </a:endParaRPr>
          </a:p>
        </p:txBody>
      </p:sp>
      <p:sp>
        <p:nvSpPr>
          <p:cNvPr id="426" name="Shape 426"/>
          <p:cNvSpPr txBox="1"/>
          <p:nvPr/>
        </p:nvSpPr>
        <p:spPr>
          <a:xfrm>
            <a:off x="5277455" y="2791880"/>
            <a:ext cx="902122"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600">
                <a:solidFill>
                  <a:srgbClr val="3F3F3F"/>
                </a:solidFill>
                <a:latin typeface="Open Sans ExtraBold"/>
                <a:ea typeface="Open Sans ExtraBold"/>
                <a:cs typeface="Open Sans ExtraBold"/>
                <a:sym typeface="Open Sans ExtraBold"/>
              </a:rPr>
              <a:t>18%</a:t>
            </a:r>
            <a:endParaRPr sz="1100"/>
          </a:p>
        </p:txBody>
      </p:sp>
      <p:sp>
        <p:nvSpPr>
          <p:cNvPr id="427" name="Shape 427"/>
          <p:cNvSpPr txBox="1"/>
          <p:nvPr/>
        </p:nvSpPr>
        <p:spPr>
          <a:xfrm>
            <a:off x="6142462" y="2844763"/>
            <a:ext cx="2231354" cy="364234"/>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595959"/>
                </a:solidFill>
                <a:latin typeface="Open Sans"/>
                <a:ea typeface="Open Sans"/>
                <a:cs typeface="Open Sans"/>
                <a:sym typeface="Open Sans"/>
              </a:rPr>
              <a:t>Also he his male air bring is signs first. Creepiest god air fish land darkness.</a:t>
            </a:r>
            <a:endParaRPr b="1" sz="700">
              <a:solidFill>
                <a:srgbClr val="595959"/>
              </a:solidFill>
              <a:latin typeface="Open Sans"/>
              <a:ea typeface="Open Sans"/>
              <a:cs typeface="Open Sans"/>
              <a:sym typeface="Open Sans"/>
            </a:endParaRPr>
          </a:p>
        </p:txBody>
      </p:sp>
      <p:sp>
        <p:nvSpPr>
          <p:cNvPr id="428" name="Shape 428"/>
          <p:cNvSpPr txBox="1"/>
          <p:nvPr/>
        </p:nvSpPr>
        <p:spPr>
          <a:xfrm>
            <a:off x="5277455" y="3476973"/>
            <a:ext cx="902122"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600">
                <a:solidFill>
                  <a:schemeClr val="accent3"/>
                </a:solidFill>
                <a:latin typeface="Open Sans ExtraBold"/>
                <a:ea typeface="Open Sans ExtraBold"/>
                <a:cs typeface="Open Sans ExtraBold"/>
                <a:sym typeface="Open Sans ExtraBold"/>
              </a:rPr>
              <a:t>21%</a:t>
            </a:r>
            <a:endParaRPr sz="1100"/>
          </a:p>
        </p:txBody>
      </p:sp>
      <p:sp>
        <p:nvSpPr>
          <p:cNvPr id="429" name="Shape 429"/>
          <p:cNvSpPr txBox="1"/>
          <p:nvPr/>
        </p:nvSpPr>
        <p:spPr>
          <a:xfrm>
            <a:off x="6142462" y="3529856"/>
            <a:ext cx="2231354" cy="364234"/>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595959"/>
                </a:solidFill>
                <a:latin typeface="Open Sans"/>
                <a:ea typeface="Open Sans"/>
                <a:cs typeface="Open Sans"/>
                <a:sym typeface="Open Sans"/>
              </a:rPr>
              <a:t>Bring is signs first. Creepiest god air fish land darkness text here.</a:t>
            </a:r>
            <a:endParaRPr b="1" sz="700">
              <a:solidFill>
                <a:srgbClr val="595959"/>
              </a:solidFill>
              <a:latin typeface="Open Sans"/>
              <a:ea typeface="Open Sans"/>
              <a:cs typeface="Open Sans"/>
              <a:sym typeface="Open Sans"/>
            </a:endParaRPr>
          </a:p>
        </p:txBody>
      </p:sp>
      <p:sp>
        <p:nvSpPr>
          <p:cNvPr id="430" name="Shape 430"/>
          <p:cNvSpPr txBox="1"/>
          <p:nvPr/>
        </p:nvSpPr>
        <p:spPr>
          <a:xfrm>
            <a:off x="5277455" y="4218154"/>
            <a:ext cx="902122" cy="473207"/>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600">
                <a:solidFill>
                  <a:srgbClr val="B80E15"/>
                </a:solidFill>
                <a:latin typeface="Open Sans ExtraBold"/>
                <a:ea typeface="Open Sans ExtraBold"/>
                <a:cs typeface="Open Sans ExtraBold"/>
                <a:sym typeface="Open Sans ExtraBold"/>
              </a:rPr>
              <a:t>27%</a:t>
            </a:r>
            <a:endParaRPr sz="1100"/>
          </a:p>
        </p:txBody>
      </p:sp>
      <p:sp>
        <p:nvSpPr>
          <p:cNvPr id="431" name="Shape 431"/>
          <p:cNvSpPr txBox="1"/>
          <p:nvPr/>
        </p:nvSpPr>
        <p:spPr>
          <a:xfrm>
            <a:off x="6142462" y="4271038"/>
            <a:ext cx="2231354" cy="364234"/>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595959"/>
                </a:solidFill>
                <a:latin typeface="Open Sans"/>
                <a:ea typeface="Open Sans"/>
                <a:cs typeface="Open Sans"/>
                <a:sym typeface="Open Sans"/>
              </a:rPr>
              <a:t>Bring is signs first. Creepiest god air fish land darkness text here.</a:t>
            </a:r>
            <a:endParaRPr b="1" sz="700">
              <a:solidFill>
                <a:srgbClr val="595959"/>
              </a:solidFill>
              <a:latin typeface="Open Sans"/>
              <a:ea typeface="Open Sans"/>
              <a:cs typeface="Open Sans"/>
              <a:sym typeface="Open Sans"/>
            </a:endParaRPr>
          </a:p>
        </p:txBody>
      </p:sp>
      <p:sp>
        <p:nvSpPr>
          <p:cNvPr id="432" name="Shape 432"/>
          <p:cNvSpPr txBox="1"/>
          <p:nvPr/>
        </p:nvSpPr>
        <p:spPr>
          <a:xfrm>
            <a:off x="2583341" y="311154"/>
            <a:ext cx="3913507" cy="373954"/>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Our :</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Service 2</a:t>
            </a:r>
            <a:endParaRPr sz="1100"/>
          </a:p>
        </p:txBody>
      </p:sp>
      <p:sp>
        <p:nvSpPr>
          <p:cNvPr id="433" name="Shape 433"/>
          <p:cNvSpPr txBox="1"/>
          <p:nvPr/>
        </p:nvSpPr>
        <p:spPr>
          <a:xfrm>
            <a:off x="862321" y="711869"/>
            <a:ext cx="7355547" cy="208911"/>
          </a:xfrm>
          <a:prstGeom prst="rect">
            <a:avLst/>
          </a:prstGeom>
          <a:noFill/>
          <a:ln>
            <a:noFill/>
          </a:ln>
        </p:spPr>
        <p:txBody>
          <a:bodyPr anchorCtr="0" anchor="t" bIns="34275" lIns="68575"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eme_Master">
  <a:themeElements>
    <a:clrScheme name="Custom 5">
      <a:dk1>
        <a:srgbClr val="000000"/>
      </a:dk1>
      <a:lt1>
        <a:srgbClr val="FFFFFF"/>
      </a:lt1>
      <a:dk2>
        <a:srgbClr val="2D3B41"/>
      </a:dk2>
      <a:lt2>
        <a:srgbClr val="E7E6E6"/>
      </a:lt2>
      <a:accent1>
        <a:srgbClr val="00B0F0"/>
      </a:accent1>
      <a:accent2>
        <a:srgbClr val="94C63F"/>
      </a:accent2>
      <a:accent3>
        <a:srgbClr val="ED1C24"/>
      </a:accent3>
      <a:accent4>
        <a:srgbClr val="FAA61A"/>
      </a:accent4>
      <a:accent5>
        <a:srgbClr val="00ACA5"/>
      </a:accent5>
      <a:accent6>
        <a:srgbClr val="E10786"/>
      </a:accent6>
      <a:hlink>
        <a:srgbClr val="00B0F0"/>
      </a:hlink>
      <a:folHlink>
        <a:srgbClr val="722E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