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9" r:id="rId4"/>
    <p:sldMasterId id="214748368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Montserrat"/>
      <p:regular r:id="rId29"/>
      <p:bold r:id="rId30"/>
      <p:italic r:id="rId31"/>
      <p:boldItalic r:id="rId32"/>
    </p:embeddedFont>
    <p:embeddedFont>
      <p:font typeface="Montserrat Light"/>
      <p:regular r:id="rId33"/>
      <p:bold r:id="rId34"/>
      <p:italic r:id="rId35"/>
      <p:boldItalic r:id="rId36"/>
    </p:embeddedFont>
    <p:embeddedFont>
      <p:font typeface="Montserrat ExtraBold"/>
      <p:bold r:id="rId37"/>
      <p:boldItalic r:id="rId38"/>
    </p:embeddedFont>
    <p:embeddedFont>
      <p:font typeface="Arial Black"/>
      <p:regular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font" Target="fonts/Montserrat-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italic.fntdata"/><Relationship Id="rId30" Type="http://schemas.openxmlformats.org/officeDocument/2006/relationships/font" Target="fonts/Montserrat-bold.fntdata"/><Relationship Id="rId11" Type="http://schemas.openxmlformats.org/officeDocument/2006/relationships/slide" Target="slides/slide5.xml"/><Relationship Id="rId33" Type="http://schemas.openxmlformats.org/officeDocument/2006/relationships/font" Target="fonts/MontserratLight-regular.fntdata"/><Relationship Id="rId10" Type="http://schemas.openxmlformats.org/officeDocument/2006/relationships/slide" Target="slides/slide4.xml"/><Relationship Id="rId32" Type="http://schemas.openxmlformats.org/officeDocument/2006/relationships/font" Target="fonts/Montserrat-boldItalic.fntdata"/><Relationship Id="rId13" Type="http://schemas.openxmlformats.org/officeDocument/2006/relationships/slide" Target="slides/slide7.xml"/><Relationship Id="rId35" Type="http://schemas.openxmlformats.org/officeDocument/2006/relationships/font" Target="fonts/MontserratLight-italic.fntdata"/><Relationship Id="rId12" Type="http://schemas.openxmlformats.org/officeDocument/2006/relationships/slide" Target="slides/slide6.xml"/><Relationship Id="rId34" Type="http://schemas.openxmlformats.org/officeDocument/2006/relationships/font" Target="fonts/MontserratLight-bold.fntdata"/><Relationship Id="rId15" Type="http://schemas.openxmlformats.org/officeDocument/2006/relationships/slide" Target="slides/slide9.xml"/><Relationship Id="rId37" Type="http://schemas.openxmlformats.org/officeDocument/2006/relationships/font" Target="fonts/MontserratExtraBold-bold.fntdata"/><Relationship Id="rId14" Type="http://schemas.openxmlformats.org/officeDocument/2006/relationships/slide" Target="slides/slide8.xml"/><Relationship Id="rId36" Type="http://schemas.openxmlformats.org/officeDocument/2006/relationships/font" Target="fonts/MontserratLight-boldItalic.fntdata"/><Relationship Id="rId17" Type="http://schemas.openxmlformats.org/officeDocument/2006/relationships/slide" Target="slides/slide11.xml"/><Relationship Id="rId39" Type="http://schemas.openxmlformats.org/officeDocument/2006/relationships/font" Target="fonts/ArialBlack-regular.fntdata"/><Relationship Id="rId16" Type="http://schemas.openxmlformats.org/officeDocument/2006/relationships/slide" Target="slides/slide10.xml"/><Relationship Id="rId38" Type="http://schemas.openxmlformats.org/officeDocument/2006/relationships/font" Target="fonts/MontserratExtraBold-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7ea2c33d7_2_2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g57ea2c33d7_2_2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8" name="Shape 398"/>
        <p:cNvGrpSpPr/>
        <p:nvPr/>
      </p:nvGrpSpPr>
      <p:grpSpPr>
        <a:xfrm>
          <a:off x="0" y="0"/>
          <a:ext cx="0" cy="0"/>
          <a:chOff x="0" y="0"/>
          <a:chExt cx="0" cy="0"/>
        </a:xfrm>
      </p:grpSpPr>
      <p:sp>
        <p:nvSpPr>
          <p:cNvPr id="399" name="Google Shape;399;g57ea2c33d7_2_3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0" name="Google Shape;400;g57ea2c33d7_2_3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g57ea2c33d7_2_3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
        <p:nvSpPr>
          <p:cNvPr id="402" name="Google Shape;402;g57ea2c33d7_2_341: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g57ea2c33d7_2_341: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6" name="Shape 416"/>
        <p:cNvGrpSpPr/>
        <p:nvPr/>
      </p:nvGrpSpPr>
      <p:grpSpPr>
        <a:xfrm>
          <a:off x="0" y="0"/>
          <a:ext cx="0" cy="0"/>
          <a:chOff x="0" y="0"/>
          <a:chExt cx="0" cy="0"/>
        </a:xfrm>
      </p:grpSpPr>
      <p:sp>
        <p:nvSpPr>
          <p:cNvPr id="417" name="Google Shape;417;g57ea2c33d7_2_3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g57ea2c33d7_2_3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g57ea2c33d7_2_3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g57ea2c33d7_2_3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4" name="Shape 474"/>
        <p:cNvGrpSpPr/>
        <p:nvPr/>
      </p:nvGrpSpPr>
      <p:grpSpPr>
        <a:xfrm>
          <a:off x="0" y="0"/>
          <a:ext cx="0" cy="0"/>
          <a:chOff x="0" y="0"/>
          <a:chExt cx="0" cy="0"/>
        </a:xfrm>
      </p:grpSpPr>
      <p:sp>
        <p:nvSpPr>
          <p:cNvPr id="475" name="Google Shape;475;g57ea2c33d7_2_4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g57ea2c33d7_2_4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4" name="Shape 494"/>
        <p:cNvGrpSpPr/>
        <p:nvPr/>
      </p:nvGrpSpPr>
      <p:grpSpPr>
        <a:xfrm>
          <a:off x="0" y="0"/>
          <a:ext cx="0" cy="0"/>
          <a:chOff x="0" y="0"/>
          <a:chExt cx="0" cy="0"/>
        </a:xfrm>
      </p:grpSpPr>
      <p:sp>
        <p:nvSpPr>
          <p:cNvPr id="495" name="Google Shape;495;g57ea2c33d7_2_43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g57ea2c33d7_2_4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9" name="Shape 519"/>
        <p:cNvGrpSpPr/>
        <p:nvPr/>
      </p:nvGrpSpPr>
      <p:grpSpPr>
        <a:xfrm>
          <a:off x="0" y="0"/>
          <a:ext cx="0" cy="0"/>
          <a:chOff x="0" y="0"/>
          <a:chExt cx="0" cy="0"/>
        </a:xfrm>
      </p:grpSpPr>
      <p:sp>
        <p:nvSpPr>
          <p:cNvPr id="520" name="Google Shape;520;g57ea2c33d7_2_45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g57ea2c33d7_2_4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Google Shape;561;g57ea2c33d7_2_49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g57ea2c33d7_2_49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0" name="Shape 580"/>
        <p:cNvGrpSpPr/>
        <p:nvPr/>
      </p:nvGrpSpPr>
      <p:grpSpPr>
        <a:xfrm>
          <a:off x="0" y="0"/>
          <a:ext cx="0" cy="0"/>
          <a:chOff x="0" y="0"/>
          <a:chExt cx="0" cy="0"/>
        </a:xfrm>
      </p:grpSpPr>
      <p:sp>
        <p:nvSpPr>
          <p:cNvPr id="581" name="Google Shape;581;g57ea2c33d7_2_5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g57ea2c33d7_2_5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5" name="Shape 625"/>
        <p:cNvGrpSpPr/>
        <p:nvPr/>
      </p:nvGrpSpPr>
      <p:grpSpPr>
        <a:xfrm>
          <a:off x="0" y="0"/>
          <a:ext cx="0" cy="0"/>
          <a:chOff x="0" y="0"/>
          <a:chExt cx="0" cy="0"/>
        </a:xfrm>
      </p:grpSpPr>
      <p:sp>
        <p:nvSpPr>
          <p:cNvPr id="626" name="Google Shape;626;g57ea2c33d7_2_56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g57ea2c33d7_2_5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1" name="Shape 671"/>
        <p:cNvGrpSpPr/>
        <p:nvPr/>
      </p:nvGrpSpPr>
      <p:grpSpPr>
        <a:xfrm>
          <a:off x="0" y="0"/>
          <a:ext cx="0" cy="0"/>
          <a:chOff x="0" y="0"/>
          <a:chExt cx="0" cy="0"/>
        </a:xfrm>
      </p:grpSpPr>
      <p:sp>
        <p:nvSpPr>
          <p:cNvPr id="672" name="Google Shape;672;g57ea2c33d7_2_60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g57ea2c33d7_2_60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 name="Shape 262"/>
        <p:cNvGrpSpPr/>
        <p:nvPr/>
      </p:nvGrpSpPr>
      <p:grpSpPr>
        <a:xfrm>
          <a:off x="0" y="0"/>
          <a:ext cx="0" cy="0"/>
          <a:chOff x="0" y="0"/>
          <a:chExt cx="0" cy="0"/>
        </a:xfrm>
      </p:grpSpPr>
      <p:sp>
        <p:nvSpPr>
          <p:cNvPr id="263" name="Google Shape;263;g57ea2c33d7_2_21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g57ea2c33d7_2_2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2" name="Shape 702"/>
        <p:cNvGrpSpPr/>
        <p:nvPr/>
      </p:nvGrpSpPr>
      <p:grpSpPr>
        <a:xfrm>
          <a:off x="0" y="0"/>
          <a:ext cx="0" cy="0"/>
          <a:chOff x="0" y="0"/>
          <a:chExt cx="0" cy="0"/>
        </a:xfrm>
      </p:grpSpPr>
      <p:sp>
        <p:nvSpPr>
          <p:cNvPr id="703" name="Google Shape;703;g57ea2c33d7_2_63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g57ea2c33d7_2_6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5" name="Shape 745"/>
        <p:cNvGrpSpPr/>
        <p:nvPr/>
      </p:nvGrpSpPr>
      <p:grpSpPr>
        <a:xfrm>
          <a:off x="0" y="0"/>
          <a:ext cx="0" cy="0"/>
          <a:chOff x="0" y="0"/>
          <a:chExt cx="0" cy="0"/>
        </a:xfrm>
      </p:grpSpPr>
      <p:sp>
        <p:nvSpPr>
          <p:cNvPr id="746" name="Google Shape;746;g57ea2c33d7_2_6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g57ea2c33d7_2_6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5" name="Shape 755"/>
        <p:cNvGrpSpPr/>
        <p:nvPr/>
      </p:nvGrpSpPr>
      <p:grpSpPr>
        <a:xfrm>
          <a:off x="0" y="0"/>
          <a:ext cx="0" cy="0"/>
          <a:chOff x="0" y="0"/>
          <a:chExt cx="0" cy="0"/>
        </a:xfrm>
      </p:grpSpPr>
      <p:sp>
        <p:nvSpPr>
          <p:cNvPr id="756" name="Google Shape;756;g57ea2c33d7_2_6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7" name="Google Shape;757;g57ea2c33d7_2_6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57ea2c33d7_2_2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g57ea2c33d7_2_2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57ea2c33d7_2_24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6" name="Google Shape;296;g57ea2c33d7_2_2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8" name="Shape 308"/>
        <p:cNvGrpSpPr/>
        <p:nvPr/>
      </p:nvGrpSpPr>
      <p:grpSpPr>
        <a:xfrm>
          <a:off x="0" y="0"/>
          <a:ext cx="0" cy="0"/>
          <a:chOff x="0" y="0"/>
          <a:chExt cx="0" cy="0"/>
        </a:xfrm>
      </p:grpSpPr>
      <p:sp>
        <p:nvSpPr>
          <p:cNvPr id="309" name="Google Shape;309;g57ea2c33d7_2_2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g57ea2c33d7_2_2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Google Shape;329;g57ea2c33d7_2_2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g57ea2c33d7_2_2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9" name="Shape 349"/>
        <p:cNvGrpSpPr/>
        <p:nvPr/>
      </p:nvGrpSpPr>
      <p:grpSpPr>
        <a:xfrm>
          <a:off x="0" y="0"/>
          <a:ext cx="0" cy="0"/>
          <a:chOff x="0" y="0"/>
          <a:chExt cx="0" cy="0"/>
        </a:xfrm>
      </p:grpSpPr>
      <p:sp>
        <p:nvSpPr>
          <p:cNvPr id="350" name="Google Shape;350;g57ea2c33d7_2_2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g57ea2c33d7_2_2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8" name="Shape 368"/>
        <p:cNvGrpSpPr/>
        <p:nvPr/>
      </p:nvGrpSpPr>
      <p:grpSpPr>
        <a:xfrm>
          <a:off x="0" y="0"/>
          <a:ext cx="0" cy="0"/>
          <a:chOff x="0" y="0"/>
          <a:chExt cx="0" cy="0"/>
        </a:xfrm>
      </p:grpSpPr>
      <p:sp>
        <p:nvSpPr>
          <p:cNvPr id="369" name="Google Shape;369;g57ea2c33d7_2_31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g57ea2c33d7_2_3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57ea2c33d7_2_32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57ea2c33d7_2_3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Blank">
  <p:cSld name="2_Full Blank">
    <p:spTree>
      <p:nvGrpSpPr>
        <p:cNvPr id="56" name="Shape 56"/>
        <p:cNvGrpSpPr/>
        <p:nvPr/>
      </p:nvGrpSpPr>
      <p:grpSpPr>
        <a:xfrm>
          <a:off x="0" y="0"/>
          <a:ext cx="0" cy="0"/>
          <a:chOff x="0" y="0"/>
          <a:chExt cx="0" cy="0"/>
        </a:xfrm>
      </p:grpSpPr>
      <p:sp>
        <p:nvSpPr>
          <p:cNvPr id="57" name="Google Shape;57;p14"/>
          <p:cNvSpPr/>
          <p:nvPr>
            <p:ph idx="2" type="pic"/>
          </p:nvPr>
        </p:nvSpPr>
        <p:spPr>
          <a:xfrm>
            <a:off x="721519" y="-1"/>
            <a:ext cx="7700961"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Full Blank">
  <p:cSld name="1_Full Blank">
    <p:spTree>
      <p:nvGrpSpPr>
        <p:cNvPr id="58" name="Shape 58"/>
        <p:cNvGrpSpPr/>
        <p:nvPr/>
      </p:nvGrpSpPr>
      <p:grpSpPr>
        <a:xfrm>
          <a:off x="0" y="0"/>
          <a:ext cx="0" cy="0"/>
          <a:chOff x="0" y="0"/>
          <a:chExt cx="0" cy="0"/>
        </a:xfrm>
      </p:grpSpPr>
      <p:sp>
        <p:nvSpPr>
          <p:cNvPr id="59" name="Google Shape;59;p15"/>
          <p:cNvSpPr/>
          <p:nvPr>
            <p:ph idx="2" type="pic"/>
          </p:nvPr>
        </p:nvSpPr>
        <p:spPr>
          <a:xfrm>
            <a:off x="714376" y="2300288"/>
            <a:ext cx="2922245" cy="212883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Blank with Footer &amp; Header">
  <p:cSld name="4_Blank with Footer &amp; Header">
    <p:spTree>
      <p:nvGrpSpPr>
        <p:cNvPr id="60" name="Shape 60"/>
        <p:cNvGrpSpPr/>
        <p:nvPr/>
      </p:nvGrpSpPr>
      <p:grpSpPr>
        <a:xfrm>
          <a:off x="0" y="0"/>
          <a:ext cx="0" cy="0"/>
          <a:chOff x="0" y="0"/>
          <a:chExt cx="0" cy="0"/>
        </a:xfrm>
      </p:grpSpPr>
      <p:sp>
        <p:nvSpPr>
          <p:cNvPr id="61" name="Google Shape;61;p1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2" name="Google Shape;62;p16"/>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3" name="Google Shape;63;p16"/>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64" name="Google Shape;64;p1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65" name="Google Shape;65;p16"/>
          <p:cNvGrpSpPr/>
          <p:nvPr/>
        </p:nvGrpSpPr>
        <p:grpSpPr>
          <a:xfrm>
            <a:off x="8856699" y="4857823"/>
            <a:ext cx="173649" cy="173649"/>
            <a:chOff x="11275488" y="5797834"/>
            <a:chExt cx="353804" cy="353804"/>
          </a:xfrm>
        </p:grpSpPr>
        <p:sp>
          <p:nvSpPr>
            <p:cNvPr id="66" name="Google Shape;66;p1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 name="Google Shape;67;p1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68" name="Google Shape;68;p16"/>
          <p:cNvGrpSpPr/>
          <p:nvPr/>
        </p:nvGrpSpPr>
        <p:grpSpPr>
          <a:xfrm>
            <a:off x="8657406" y="4857823"/>
            <a:ext cx="173649" cy="173649"/>
            <a:chOff x="11275488" y="5797834"/>
            <a:chExt cx="353804" cy="353804"/>
          </a:xfrm>
        </p:grpSpPr>
        <p:sp>
          <p:nvSpPr>
            <p:cNvPr id="69" name="Google Shape;69;p1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0" name="Google Shape;70;p1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71" name="Google Shape;71;p16"/>
          <p:cNvSpPr/>
          <p:nvPr>
            <p:ph idx="2" type="pic"/>
          </p:nvPr>
        </p:nvSpPr>
        <p:spPr>
          <a:xfrm>
            <a:off x="628651" y="1380279"/>
            <a:ext cx="3235778" cy="3064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72" name="Shape 72"/>
        <p:cNvGrpSpPr/>
        <p:nvPr/>
      </p:nvGrpSpPr>
      <p:grpSpPr>
        <a:xfrm>
          <a:off x="0" y="0"/>
          <a:ext cx="0" cy="0"/>
          <a:chOff x="0" y="0"/>
          <a:chExt cx="0" cy="0"/>
        </a:xfrm>
      </p:grpSpPr>
      <p:sp>
        <p:nvSpPr>
          <p:cNvPr id="73" name="Google Shape;73;p17"/>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4" name="Google Shape;74;p17"/>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75" name="Google Shape;75;p1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76" name="Google Shape;76;p17"/>
          <p:cNvGrpSpPr/>
          <p:nvPr/>
        </p:nvGrpSpPr>
        <p:grpSpPr>
          <a:xfrm>
            <a:off x="8856699" y="4857823"/>
            <a:ext cx="173649" cy="173649"/>
            <a:chOff x="11275488" y="5797834"/>
            <a:chExt cx="353804" cy="353804"/>
          </a:xfrm>
        </p:grpSpPr>
        <p:sp>
          <p:nvSpPr>
            <p:cNvPr id="77" name="Google Shape;77;p1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 name="Google Shape;78;p1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79" name="Google Shape;79;p17"/>
          <p:cNvGrpSpPr/>
          <p:nvPr/>
        </p:nvGrpSpPr>
        <p:grpSpPr>
          <a:xfrm>
            <a:off x="8657406" y="4857823"/>
            <a:ext cx="173649" cy="173649"/>
            <a:chOff x="11275488" y="5797834"/>
            <a:chExt cx="353804" cy="353804"/>
          </a:xfrm>
        </p:grpSpPr>
        <p:sp>
          <p:nvSpPr>
            <p:cNvPr id="80" name="Google Shape;80;p1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1" name="Google Shape;81;p1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82" name="Google Shape;82;p1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3" name="Google Shape;83;p17"/>
          <p:cNvSpPr/>
          <p:nvPr>
            <p:ph idx="2" type="pic"/>
          </p:nvPr>
        </p:nvSpPr>
        <p:spPr>
          <a:xfrm>
            <a:off x="628648" y="1534886"/>
            <a:ext cx="4313466" cy="272749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Blank with Footer &amp; Header">
  <p:cSld name="6_Blank with Footer &amp; Header">
    <p:spTree>
      <p:nvGrpSpPr>
        <p:cNvPr id="84" name="Shape 84"/>
        <p:cNvGrpSpPr/>
        <p:nvPr/>
      </p:nvGrpSpPr>
      <p:grpSpPr>
        <a:xfrm>
          <a:off x="0" y="0"/>
          <a:ext cx="0" cy="0"/>
          <a:chOff x="0" y="0"/>
          <a:chExt cx="0" cy="0"/>
        </a:xfrm>
      </p:grpSpPr>
      <p:sp>
        <p:nvSpPr>
          <p:cNvPr id="85" name="Google Shape;85;p1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86" name="Google Shape;86;p18"/>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7" name="Google Shape;87;p18"/>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88" name="Google Shape;88;p1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89" name="Google Shape;89;p18"/>
          <p:cNvGrpSpPr/>
          <p:nvPr/>
        </p:nvGrpSpPr>
        <p:grpSpPr>
          <a:xfrm>
            <a:off x="8856699" y="4857823"/>
            <a:ext cx="173649" cy="173649"/>
            <a:chOff x="11275488" y="5797834"/>
            <a:chExt cx="353804" cy="353804"/>
          </a:xfrm>
        </p:grpSpPr>
        <p:sp>
          <p:nvSpPr>
            <p:cNvPr id="90" name="Google Shape;90;p1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1" name="Google Shape;91;p1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92" name="Google Shape;92;p18"/>
          <p:cNvGrpSpPr/>
          <p:nvPr/>
        </p:nvGrpSpPr>
        <p:grpSpPr>
          <a:xfrm>
            <a:off x="8657406" y="4857823"/>
            <a:ext cx="173649" cy="173649"/>
            <a:chOff x="11275488" y="5797834"/>
            <a:chExt cx="353804" cy="353804"/>
          </a:xfrm>
        </p:grpSpPr>
        <p:sp>
          <p:nvSpPr>
            <p:cNvPr id="93" name="Google Shape;93;p1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4" name="Google Shape;94;p1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95" name="Google Shape;95;p18"/>
          <p:cNvSpPr/>
          <p:nvPr>
            <p:ph idx="2" type="pic"/>
          </p:nvPr>
        </p:nvSpPr>
        <p:spPr>
          <a:xfrm>
            <a:off x="628650" y="1786261"/>
            <a:ext cx="1971675" cy="148937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Blank with Footer &amp; Header">
  <p:cSld name="2_Blank with Footer &amp; Header">
    <p:spTree>
      <p:nvGrpSpPr>
        <p:cNvPr id="96" name="Shape 96"/>
        <p:cNvGrpSpPr/>
        <p:nvPr/>
      </p:nvGrpSpPr>
      <p:grpSpPr>
        <a:xfrm>
          <a:off x="0" y="0"/>
          <a:ext cx="0" cy="0"/>
          <a:chOff x="0" y="0"/>
          <a:chExt cx="0" cy="0"/>
        </a:xfrm>
      </p:grpSpPr>
      <p:sp>
        <p:nvSpPr>
          <p:cNvPr id="97" name="Google Shape;97;p1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8" name="Google Shape;98;p19"/>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9" name="Google Shape;99;p19"/>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00" name="Google Shape;100;p1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01" name="Google Shape;101;p19"/>
          <p:cNvGrpSpPr/>
          <p:nvPr/>
        </p:nvGrpSpPr>
        <p:grpSpPr>
          <a:xfrm>
            <a:off x="8856699" y="4857823"/>
            <a:ext cx="173649" cy="173649"/>
            <a:chOff x="11275488" y="5797834"/>
            <a:chExt cx="353804" cy="353804"/>
          </a:xfrm>
        </p:grpSpPr>
        <p:sp>
          <p:nvSpPr>
            <p:cNvPr id="102" name="Google Shape;102;p1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3" name="Google Shape;103;p1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04" name="Google Shape;104;p19"/>
          <p:cNvGrpSpPr/>
          <p:nvPr/>
        </p:nvGrpSpPr>
        <p:grpSpPr>
          <a:xfrm>
            <a:off x="8657406" y="4857823"/>
            <a:ext cx="173649" cy="173649"/>
            <a:chOff x="11275488" y="5797834"/>
            <a:chExt cx="353804" cy="353804"/>
          </a:xfrm>
        </p:grpSpPr>
        <p:sp>
          <p:nvSpPr>
            <p:cNvPr id="105" name="Google Shape;105;p1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6" name="Google Shape;106;p1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without Header &amp; Footer">
  <p:cSld name="Full Image without Header &amp; Footer">
    <p:spTree>
      <p:nvGrpSpPr>
        <p:cNvPr id="107" name="Shape 107"/>
        <p:cNvGrpSpPr/>
        <p:nvPr/>
      </p:nvGrpSpPr>
      <p:grpSpPr>
        <a:xfrm>
          <a:off x="0" y="0"/>
          <a:ext cx="0" cy="0"/>
          <a:chOff x="0" y="0"/>
          <a:chExt cx="0" cy="0"/>
        </a:xfrm>
      </p:grpSpPr>
      <p:sp>
        <p:nvSpPr>
          <p:cNvPr id="108" name="Google Shape;108;p20"/>
          <p:cNvSpPr/>
          <p:nvPr>
            <p:ph idx="2" type="pic"/>
          </p:nvPr>
        </p:nvSpPr>
        <p:spPr>
          <a:xfrm>
            <a:off x="0" y="0"/>
            <a:ext cx="9143999" cy="515652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meline 3">
  <p:cSld name="Timeline 3">
    <p:spTree>
      <p:nvGrpSpPr>
        <p:cNvPr id="109" name="Shape 109"/>
        <p:cNvGrpSpPr/>
        <p:nvPr/>
      </p:nvGrpSpPr>
      <p:grpSpPr>
        <a:xfrm>
          <a:off x="0" y="0"/>
          <a:ext cx="0" cy="0"/>
          <a:chOff x="0" y="0"/>
          <a:chExt cx="0" cy="0"/>
        </a:xfrm>
      </p:grpSpPr>
      <p:sp>
        <p:nvSpPr>
          <p:cNvPr id="110" name="Google Shape;110;p21"/>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1" name="Google Shape;111;p21"/>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12" name="Google Shape;112;p2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13" name="Google Shape;113;p21"/>
          <p:cNvGrpSpPr/>
          <p:nvPr/>
        </p:nvGrpSpPr>
        <p:grpSpPr>
          <a:xfrm>
            <a:off x="8856699" y="4857823"/>
            <a:ext cx="173649" cy="173649"/>
            <a:chOff x="11275488" y="5797834"/>
            <a:chExt cx="353804" cy="353804"/>
          </a:xfrm>
        </p:grpSpPr>
        <p:sp>
          <p:nvSpPr>
            <p:cNvPr id="114" name="Google Shape;114;p2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5" name="Google Shape;115;p2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16" name="Google Shape;116;p21"/>
          <p:cNvGrpSpPr/>
          <p:nvPr/>
        </p:nvGrpSpPr>
        <p:grpSpPr>
          <a:xfrm>
            <a:off x="8657406" y="4857823"/>
            <a:ext cx="173649" cy="173649"/>
            <a:chOff x="11275488" y="5797834"/>
            <a:chExt cx="353804" cy="353804"/>
          </a:xfrm>
        </p:grpSpPr>
        <p:sp>
          <p:nvSpPr>
            <p:cNvPr id="117" name="Google Shape;117;p2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8" name="Google Shape;118;p2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19" name="Google Shape;119;p21"/>
          <p:cNvSpPr/>
          <p:nvPr>
            <p:ph idx="2" type="pic"/>
          </p:nvPr>
        </p:nvSpPr>
        <p:spPr>
          <a:xfrm>
            <a:off x="5573212" y="286474"/>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0" name="Google Shape;120;p21"/>
          <p:cNvSpPr/>
          <p:nvPr>
            <p:ph idx="3" type="pic"/>
          </p:nvPr>
        </p:nvSpPr>
        <p:spPr>
          <a:xfrm>
            <a:off x="-12265" y="3068738"/>
            <a:ext cx="9257544" cy="167977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ur Services 2">
  <p:cSld name="Our Services 2">
    <p:spTree>
      <p:nvGrpSpPr>
        <p:cNvPr id="121" name="Shape 121"/>
        <p:cNvGrpSpPr/>
        <p:nvPr/>
      </p:nvGrpSpPr>
      <p:grpSpPr>
        <a:xfrm>
          <a:off x="0" y="0"/>
          <a:ext cx="0" cy="0"/>
          <a:chOff x="0" y="0"/>
          <a:chExt cx="0" cy="0"/>
        </a:xfrm>
      </p:grpSpPr>
      <p:sp>
        <p:nvSpPr>
          <p:cNvPr id="122" name="Google Shape;122;p22"/>
          <p:cNvSpPr/>
          <p:nvPr>
            <p:ph idx="2" type="pic"/>
          </p:nvPr>
        </p:nvSpPr>
        <p:spPr>
          <a:xfrm>
            <a:off x="811530"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3" name="Google Shape;123;p22"/>
          <p:cNvSpPr/>
          <p:nvPr>
            <p:ph idx="3" type="pic"/>
          </p:nvPr>
        </p:nvSpPr>
        <p:spPr>
          <a:xfrm>
            <a:off x="3449955"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4" name="Google Shape;124;p22"/>
          <p:cNvSpPr/>
          <p:nvPr>
            <p:ph idx="4" type="pic"/>
          </p:nvPr>
        </p:nvSpPr>
        <p:spPr>
          <a:xfrm>
            <a:off x="6088380" y="1440180"/>
            <a:ext cx="2228850" cy="22288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5" name="Google Shape;125;p22"/>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26" name="Google Shape;126;p22"/>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7" name="Google Shape;127;p22"/>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28" name="Google Shape;128;p2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29" name="Google Shape;129;p22"/>
          <p:cNvGrpSpPr/>
          <p:nvPr/>
        </p:nvGrpSpPr>
        <p:grpSpPr>
          <a:xfrm>
            <a:off x="8856699" y="4857823"/>
            <a:ext cx="173649" cy="173649"/>
            <a:chOff x="11275488" y="5797834"/>
            <a:chExt cx="353804" cy="353804"/>
          </a:xfrm>
        </p:grpSpPr>
        <p:sp>
          <p:nvSpPr>
            <p:cNvPr id="130" name="Google Shape;130;p2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1" name="Google Shape;131;p2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32" name="Google Shape;132;p22"/>
          <p:cNvGrpSpPr/>
          <p:nvPr/>
        </p:nvGrpSpPr>
        <p:grpSpPr>
          <a:xfrm>
            <a:off x="8657406" y="4857823"/>
            <a:ext cx="173649" cy="173649"/>
            <a:chOff x="11275488" y="5797834"/>
            <a:chExt cx="353804" cy="353804"/>
          </a:xfrm>
        </p:grpSpPr>
        <p:sp>
          <p:nvSpPr>
            <p:cNvPr id="133" name="Google Shape;133;p2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4" name="Google Shape;134;p2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135" name="Shape 135"/>
        <p:cNvGrpSpPr/>
        <p:nvPr/>
      </p:nvGrpSpPr>
      <p:grpSpPr>
        <a:xfrm>
          <a:off x="0" y="0"/>
          <a:ext cx="0" cy="0"/>
          <a:chOff x="0" y="0"/>
          <a:chExt cx="0" cy="0"/>
        </a:xfrm>
      </p:grpSpPr>
      <p:sp>
        <p:nvSpPr>
          <p:cNvPr id="136" name="Google Shape;136;p2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7" name="Google Shape;137;p23"/>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8" name="Google Shape;138;p23"/>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39" name="Google Shape;139;p2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40" name="Google Shape;140;p23"/>
          <p:cNvGrpSpPr/>
          <p:nvPr/>
        </p:nvGrpSpPr>
        <p:grpSpPr>
          <a:xfrm>
            <a:off x="8856699" y="4857823"/>
            <a:ext cx="173649" cy="173649"/>
            <a:chOff x="11275488" y="5797834"/>
            <a:chExt cx="353804" cy="353804"/>
          </a:xfrm>
        </p:grpSpPr>
        <p:sp>
          <p:nvSpPr>
            <p:cNvPr id="141" name="Google Shape;141;p2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42" name="Google Shape;142;p2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43" name="Google Shape;143;p23"/>
          <p:cNvGrpSpPr/>
          <p:nvPr/>
        </p:nvGrpSpPr>
        <p:grpSpPr>
          <a:xfrm>
            <a:off x="8657406" y="4857823"/>
            <a:ext cx="173649" cy="173649"/>
            <a:chOff x="11275488" y="5797834"/>
            <a:chExt cx="353804" cy="353804"/>
          </a:xfrm>
        </p:grpSpPr>
        <p:sp>
          <p:nvSpPr>
            <p:cNvPr id="144" name="Google Shape;144;p2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45" name="Google Shape;145;p2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ur Services 3">
  <p:cSld name="Our Services 3">
    <p:spTree>
      <p:nvGrpSpPr>
        <p:cNvPr id="146" name="Shape 146"/>
        <p:cNvGrpSpPr/>
        <p:nvPr/>
      </p:nvGrpSpPr>
      <p:grpSpPr>
        <a:xfrm>
          <a:off x="0" y="0"/>
          <a:ext cx="0" cy="0"/>
          <a:chOff x="0" y="0"/>
          <a:chExt cx="0" cy="0"/>
        </a:xfrm>
      </p:grpSpPr>
      <p:sp>
        <p:nvSpPr>
          <p:cNvPr id="147" name="Google Shape;147;p24"/>
          <p:cNvSpPr/>
          <p:nvPr>
            <p:ph idx="2" type="pic"/>
          </p:nvPr>
        </p:nvSpPr>
        <p:spPr>
          <a:xfrm>
            <a:off x="-26043" y="-26043"/>
            <a:ext cx="2955485" cy="34247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48" name="Google Shape;148;p24"/>
          <p:cNvSpPr/>
          <p:nvPr>
            <p:ph idx="3" type="pic"/>
          </p:nvPr>
        </p:nvSpPr>
        <p:spPr>
          <a:xfrm>
            <a:off x="-26042" y="2436920"/>
            <a:ext cx="9236597" cy="96182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49" name="Google Shape;149;p24"/>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50" name="Google Shape;150;p24"/>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51" name="Google Shape;151;p2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52" name="Google Shape;152;p24"/>
          <p:cNvGrpSpPr/>
          <p:nvPr/>
        </p:nvGrpSpPr>
        <p:grpSpPr>
          <a:xfrm>
            <a:off x="8856699" y="4857823"/>
            <a:ext cx="173649" cy="173649"/>
            <a:chOff x="11275488" y="5797834"/>
            <a:chExt cx="353804" cy="353804"/>
          </a:xfrm>
        </p:grpSpPr>
        <p:sp>
          <p:nvSpPr>
            <p:cNvPr id="153" name="Google Shape;153;p2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54" name="Google Shape;154;p2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55" name="Google Shape;155;p24"/>
          <p:cNvGrpSpPr/>
          <p:nvPr/>
        </p:nvGrpSpPr>
        <p:grpSpPr>
          <a:xfrm>
            <a:off x="8657406" y="4857823"/>
            <a:ext cx="173649" cy="173649"/>
            <a:chOff x="11275488" y="5797834"/>
            <a:chExt cx="353804" cy="353804"/>
          </a:xfrm>
        </p:grpSpPr>
        <p:sp>
          <p:nvSpPr>
            <p:cNvPr id="156" name="Google Shape;156;p2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57" name="Google Shape;157;p2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am 1">
  <p:cSld name="Team 1">
    <p:spTree>
      <p:nvGrpSpPr>
        <p:cNvPr id="158" name="Shape 158"/>
        <p:cNvGrpSpPr/>
        <p:nvPr/>
      </p:nvGrpSpPr>
      <p:grpSpPr>
        <a:xfrm>
          <a:off x="0" y="0"/>
          <a:ext cx="0" cy="0"/>
          <a:chOff x="0" y="0"/>
          <a:chExt cx="0" cy="0"/>
        </a:xfrm>
      </p:grpSpPr>
      <p:sp>
        <p:nvSpPr>
          <p:cNvPr id="159" name="Google Shape;159;p25"/>
          <p:cNvSpPr/>
          <p:nvPr>
            <p:ph idx="2" type="pic"/>
          </p:nvPr>
        </p:nvSpPr>
        <p:spPr>
          <a:xfrm>
            <a:off x="762112" y="1493826"/>
            <a:ext cx="1874711" cy="15956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0" name="Google Shape;160;p25"/>
          <p:cNvSpPr/>
          <p:nvPr>
            <p:ph idx="3" type="pic"/>
          </p:nvPr>
        </p:nvSpPr>
        <p:spPr>
          <a:xfrm>
            <a:off x="2676920" y="1493826"/>
            <a:ext cx="1874711" cy="15956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1" name="Google Shape;161;p25"/>
          <p:cNvSpPr/>
          <p:nvPr>
            <p:ph idx="4" type="pic"/>
          </p:nvPr>
        </p:nvSpPr>
        <p:spPr>
          <a:xfrm>
            <a:off x="4591727" y="1493826"/>
            <a:ext cx="1874711" cy="15956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2" name="Google Shape;162;p25"/>
          <p:cNvSpPr/>
          <p:nvPr>
            <p:ph idx="5" type="pic"/>
          </p:nvPr>
        </p:nvSpPr>
        <p:spPr>
          <a:xfrm>
            <a:off x="6506535" y="1493826"/>
            <a:ext cx="1874711" cy="159567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3" name="Google Shape;163;p25"/>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64" name="Google Shape;164;p25"/>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65" name="Google Shape;165;p25"/>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66" name="Google Shape;166;p2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67" name="Google Shape;167;p25"/>
          <p:cNvGrpSpPr/>
          <p:nvPr/>
        </p:nvGrpSpPr>
        <p:grpSpPr>
          <a:xfrm>
            <a:off x="8856699" y="4857823"/>
            <a:ext cx="173649" cy="173649"/>
            <a:chOff x="11275488" y="5797834"/>
            <a:chExt cx="353804" cy="353804"/>
          </a:xfrm>
        </p:grpSpPr>
        <p:sp>
          <p:nvSpPr>
            <p:cNvPr id="168" name="Google Shape;168;p2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69" name="Google Shape;169;p2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70" name="Google Shape;170;p25"/>
          <p:cNvGrpSpPr/>
          <p:nvPr/>
        </p:nvGrpSpPr>
        <p:grpSpPr>
          <a:xfrm>
            <a:off x="8657406" y="4857823"/>
            <a:ext cx="173649" cy="173649"/>
            <a:chOff x="11275488" y="5797834"/>
            <a:chExt cx="353804" cy="353804"/>
          </a:xfrm>
        </p:grpSpPr>
        <p:sp>
          <p:nvSpPr>
            <p:cNvPr id="171" name="Google Shape;171;p2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72" name="Google Shape;172;p2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eam 5">
  <p:cSld name="Team 5">
    <p:spTree>
      <p:nvGrpSpPr>
        <p:cNvPr id="173" name="Shape 173"/>
        <p:cNvGrpSpPr/>
        <p:nvPr/>
      </p:nvGrpSpPr>
      <p:grpSpPr>
        <a:xfrm>
          <a:off x="0" y="0"/>
          <a:ext cx="0" cy="0"/>
          <a:chOff x="0" y="0"/>
          <a:chExt cx="0" cy="0"/>
        </a:xfrm>
      </p:grpSpPr>
      <p:sp>
        <p:nvSpPr>
          <p:cNvPr id="174" name="Google Shape;174;p26"/>
          <p:cNvSpPr/>
          <p:nvPr>
            <p:ph idx="2" type="pic"/>
          </p:nvPr>
        </p:nvSpPr>
        <p:spPr>
          <a:xfrm>
            <a:off x="762112" y="1493826"/>
            <a:ext cx="1874711" cy="1872234"/>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5" name="Google Shape;175;p26"/>
          <p:cNvSpPr/>
          <p:nvPr>
            <p:ph idx="3" type="pic"/>
          </p:nvPr>
        </p:nvSpPr>
        <p:spPr>
          <a:xfrm>
            <a:off x="2676920" y="1493826"/>
            <a:ext cx="1874711" cy="1872234"/>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6" name="Google Shape;176;p26"/>
          <p:cNvSpPr/>
          <p:nvPr>
            <p:ph idx="4" type="pic"/>
          </p:nvPr>
        </p:nvSpPr>
        <p:spPr>
          <a:xfrm>
            <a:off x="4591727" y="1493826"/>
            <a:ext cx="1874711" cy="1872234"/>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7" name="Google Shape;177;p26"/>
          <p:cNvSpPr/>
          <p:nvPr>
            <p:ph idx="5" type="pic"/>
          </p:nvPr>
        </p:nvSpPr>
        <p:spPr>
          <a:xfrm>
            <a:off x="6506535" y="1493826"/>
            <a:ext cx="1874711" cy="1872234"/>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8" name="Google Shape;178;p2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9" name="Google Shape;179;p26"/>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0" name="Google Shape;180;p26"/>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81" name="Google Shape;181;p2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82" name="Google Shape;182;p26"/>
          <p:cNvGrpSpPr/>
          <p:nvPr/>
        </p:nvGrpSpPr>
        <p:grpSpPr>
          <a:xfrm>
            <a:off x="8856699" y="4857823"/>
            <a:ext cx="173649" cy="173649"/>
            <a:chOff x="11275488" y="5797834"/>
            <a:chExt cx="353804" cy="353804"/>
          </a:xfrm>
        </p:grpSpPr>
        <p:sp>
          <p:nvSpPr>
            <p:cNvPr id="183" name="Google Shape;183;p2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4" name="Google Shape;184;p2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85" name="Google Shape;185;p26"/>
          <p:cNvGrpSpPr/>
          <p:nvPr/>
        </p:nvGrpSpPr>
        <p:grpSpPr>
          <a:xfrm>
            <a:off x="8657406" y="4857823"/>
            <a:ext cx="173649" cy="173649"/>
            <a:chOff x="11275488" y="5797834"/>
            <a:chExt cx="353804" cy="353804"/>
          </a:xfrm>
        </p:grpSpPr>
        <p:sp>
          <p:nvSpPr>
            <p:cNvPr id="186" name="Google Shape;186;p2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7" name="Google Shape;187;p2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p:cSld name="Agenda">
    <p:spTree>
      <p:nvGrpSpPr>
        <p:cNvPr id="188" name="Shape 188"/>
        <p:cNvGrpSpPr/>
        <p:nvPr/>
      </p:nvGrpSpPr>
      <p:grpSpPr>
        <a:xfrm>
          <a:off x="0" y="0"/>
          <a:ext cx="0" cy="0"/>
          <a:chOff x="0" y="0"/>
          <a:chExt cx="0" cy="0"/>
        </a:xfrm>
      </p:grpSpPr>
      <p:sp>
        <p:nvSpPr>
          <p:cNvPr id="189" name="Google Shape;189;p27"/>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0" name="Google Shape;190;p27"/>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91" name="Google Shape;191;p2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92" name="Google Shape;192;p27"/>
          <p:cNvGrpSpPr/>
          <p:nvPr/>
        </p:nvGrpSpPr>
        <p:grpSpPr>
          <a:xfrm>
            <a:off x="8856699" y="4857823"/>
            <a:ext cx="173649" cy="173649"/>
            <a:chOff x="11275488" y="5797834"/>
            <a:chExt cx="353804" cy="353804"/>
          </a:xfrm>
        </p:grpSpPr>
        <p:sp>
          <p:nvSpPr>
            <p:cNvPr id="193" name="Google Shape;193;p2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4" name="Google Shape;194;p2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95" name="Google Shape;195;p27"/>
          <p:cNvGrpSpPr/>
          <p:nvPr/>
        </p:nvGrpSpPr>
        <p:grpSpPr>
          <a:xfrm>
            <a:off x="8657406" y="4857823"/>
            <a:ext cx="173649" cy="173649"/>
            <a:chOff x="11275488" y="5797834"/>
            <a:chExt cx="353804" cy="353804"/>
          </a:xfrm>
        </p:grpSpPr>
        <p:sp>
          <p:nvSpPr>
            <p:cNvPr id="196" name="Google Shape;196;p2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7" name="Google Shape;197;p2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98" name="Google Shape;198;p2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9" name="Google Shape;199;p27"/>
          <p:cNvSpPr/>
          <p:nvPr>
            <p:ph idx="2" type="pic"/>
          </p:nvPr>
        </p:nvSpPr>
        <p:spPr>
          <a:xfrm>
            <a:off x="-16279" y="-26043"/>
            <a:ext cx="5276972" cy="51695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with Footer &amp; Header">
  <p:cSld name="Blank with Footer &amp; Header">
    <p:spTree>
      <p:nvGrpSpPr>
        <p:cNvPr id="200" name="Shape 200"/>
        <p:cNvGrpSpPr/>
        <p:nvPr/>
      </p:nvGrpSpPr>
      <p:grpSpPr>
        <a:xfrm>
          <a:off x="0" y="0"/>
          <a:ext cx="0" cy="0"/>
          <a:chOff x="0" y="0"/>
          <a:chExt cx="0" cy="0"/>
        </a:xfrm>
      </p:grpSpPr>
      <p:sp>
        <p:nvSpPr>
          <p:cNvPr id="201" name="Google Shape;201;p28"/>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02" name="Google Shape;202;p28"/>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03" name="Google Shape;203;p2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204" name="Google Shape;204;p28"/>
          <p:cNvGrpSpPr/>
          <p:nvPr/>
        </p:nvGrpSpPr>
        <p:grpSpPr>
          <a:xfrm>
            <a:off x="8856699" y="4857823"/>
            <a:ext cx="173649" cy="173649"/>
            <a:chOff x="11275488" y="5797834"/>
            <a:chExt cx="353804" cy="353804"/>
          </a:xfrm>
        </p:grpSpPr>
        <p:sp>
          <p:nvSpPr>
            <p:cNvPr id="205" name="Google Shape;205;p2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06" name="Google Shape;206;p2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07" name="Google Shape;207;p28"/>
          <p:cNvGrpSpPr/>
          <p:nvPr/>
        </p:nvGrpSpPr>
        <p:grpSpPr>
          <a:xfrm>
            <a:off x="8657406" y="4857823"/>
            <a:ext cx="173649" cy="173649"/>
            <a:chOff x="11275488" y="5797834"/>
            <a:chExt cx="353804" cy="353804"/>
          </a:xfrm>
        </p:grpSpPr>
        <p:sp>
          <p:nvSpPr>
            <p:cNvPr id="208" name="Google Shape;208;p2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09" name="Google Shape;209;p2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10" name="Google Shape;210;p2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er Profiling">
  <p:cSld name="Customer Profiling">
    <p:spTree>
      <p:nvGrpSpPr>
        <p:cNvPr id="211" name="Shape 211"/>
        <p:cNvGrpSpPr/>
        <p:nvPr/>
      </p:nvGrpSpPr>
      <p:grpSpPr>
        <a:xfrm>
          <a:off x="0" y="0"/>
          <a:ext cx="0" cy="0"/>
          <a:chOff x="0" y="0"/>
          <a:chExt cx="0" cy="0"/>
        </a:xfrm>
      </p:grpSpPr>
      <p:sp>
        <p:nvSpPr>
          <p:cNvPr id="212" name="Google Shape;212;p29"/>
          <p:cNvSpPr/>
          <p:nvPr>
            <p:ph idx="2" type="pic"/>
          </p:nvPr>
        </p:nvSpPr>
        <p:spPr>
          <a:xfrm>
            <a:off x="-91440" y="1577340"/>
            <a:ext cx="4663440" cy="208026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13" name="Google Shape;213;p29"/>
          <p:cNvSpPr/>
          <p:nvPr/>
        </p:nvSpPr>
        <p:spPr>
          <a:xfrm>
            <a:off x="8760542" y="-17587"/>
            <a:ext cx="258098" cy="364175"/>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14" name="Google Shape;214;p29"/>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15" name="Google Shape;215;p2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216" name="Google Shape;216;p29"/>
          <p:cNvGrpSpPr/>
          <p:nvPr/>
        </p:nvGrpSpPr>
        <p:grpSpPr>
          <a:xfrm>
            <a:off x="8856699" y="4857823"/>
            <a:ext cx="173649" cy="173649"/>
            <a:chOff x="11275488" y="5797834"/>
            <a:chExt cx="353804" cy="353804"/>
          </a:xfrm>
        </p:grpSpPr>
        <p:sp>
          <p:nvSpPr>
            <p:cNvPr id="217" name="Google Shape;217;p2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18" name="Google Shape;218;p2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19" name="Google Shape;219;p29"/>
          <p:cNvGrpSpPr/>
          <p:nvPr/>
        </p:nvGrpSpPr>
        <p:grpSpPr>
          <a:xfrm>
            <a:off x="8657406" y="4857823"/>
            <a:ext cx="173649" cy="173649"/>
            <a:chOff x="11275488" y="5797834"/>
            <a:chExt cx="353804" cy="353804"/>
          </a:xfrm>
        </p:grpSpPr>
        <p:sp>
          <p:nvSpPr>
            <p:cNvPr id="220" name="Google Shape;220;p2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21" name="Google Shape;221;p2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22" name="Google Shape;222;p2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ur Service 1">
  <p:cSld name="Our Service 1">
    <p:spTree>
      <p:nvGrpSpPr>
        <p:cNvPr id="223" name="Shape 223"/>
        <p:cNvGrpSpPr/>
        <p:nvPr/>
      </p:nvGrpSpPr>
      <p:grpSpPr>
        <a:xfrm>
          <a:off x="0" y="0"/>
          <a:ext cx="0" cy="0"/>
          <a:chOff x="0" y="0"/>
          <a:chExt cx="0" cy="0"/>
        </a:xfrm>
      </p:grpSpPr>
      <p:sp>
        <p:nvSpPr>
          <p:cNvPr id="224" name="Google Shape;224;p30"/>
          <p:cNvSpPr/>
          <p:nvPr/>
        </p:nvSpPr>
        <p:spPr>
          <a:xfrm>
            <a:off x="8760542" y="-17587"/>
            <a:ext cx="258098" cy="364175"/>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25" name="Google Shape;225;p30"/>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26" name="Google Shape;226;p3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227" name="Google Shape;227;p30"/>
          <p:cNvGrpSpPr/>
          <p:nvPr/>
        </p:nvGrpSpPr>
        <p:grpSpPr>
          <a:xfrm>
            <a:off x="8856699" y="4857823"/>
            <a:ext cx="173649" cy="173649"/>
            <a:chOff x="11275488" y="5797834"/>
            <a:chExt cx="353804" cy="353804"/>
          </a:xfrm>
        </p:grpSpPr>
        <p:sp>
          <p:nvSpPr>
            <p:cNvPr id="228" name="Google Shape;228;p30">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29" name="Google Shape;229;p30">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30" name="Google Shape;230;p30"/>
          <p:cNvGrpSpPr/>
          <p:nvPr/>
        </p:nvGrpSpPr>
        <p:grpSpPr>
          <a:xfrm>
            <a:off x="8657406" y="4857823"/>
            <a:ext cx="173649" cy="173649"/>
            <a:chOff x="11275488" y="5797834"/>
            <a:chExt cx="353804" cy="353804"/>
          </a:xfrm>
        </p:grpSpPr>
        <p:sp>
          <p:nvSpPr>
            <p:cNvPr id="231" name="Google Shape;231;p30">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32" name="Google Shape;232;p30">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33" name="Google Shape;233;p30"/>
          <p:cNvSpPr/>
          <p:nvPr>
            <p:ph idx="2" type="pic"/>
          </p:nvPr>
        </p:nvSpPr>
        <p:spPr>
          <a:xfrm>
            <a:off x="-16279" y="-26043"/>
            <a:ext cx="5276972" cy="51695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se Studies">
  <p:cSld name="Case Studies">
    <p:spTree>
      <p:nvGrpSpPr>
        <p:cNvPr id="234" name="Shape 234"/>
        <p:cNvGrpSpPr/>
        <p:nvPr/>
      </p:nvGrpSpPr>
      <p:grpSpPr>
        <a:xfrm>
          <a:off x="0" y="0"/>
          <a:ext cx="0" cy="0"/>
          <a:chOff x="0" y="0"/>
          <a:chExt cx="0" cy="0"/>
        </a:xfrm>
      </p:grpSpPr>
      <p:sp>
        <p:nvSpPr>
          <p:cNvPr id="235" name="Google Shape;235;p31"/>
          <p:cNvSpPr/>
          <p:nvPr>
            <p:ph idx="2" type="pic"/>
          </p:nvPr>
        </p:nvSpPr>
        <p:spPr>
          <a:xfrm>
            <a:off x="-45720" y="1851661"/>
            <a:ext cx="3558540" cy="223266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36" name="Google Shape;236;p31"/>
          <p:cNvSpPr/>
          <p:nvPr/>
        </p:nvSpPr>
        <p:spPr>
          <a:xfrm>
            <a:off x="8760542" y="-17587"/>
            <a:ext cx="258098" cy="364175"/>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37" name="Google Shape;237;p31"/>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38" name="Google Shape;238;p3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algn="r">
              <a:lnSpc>
                <a:spcPct val="90000"/>
              </a:lnSpc>
              <a:spcBef>
                <a:spcPts val="800"/>
              </a:spcBef>
              <a:spcAft>
                <a:spcPts val="0"/>
              </a:spcAft>
              <a:buClr>
                <a:schemeClr val="dk2"/>
              </a:buClr>
              <a:buSzPts val="600"/>
              <a:buNone/>
              <a:defRPr b="0" i="0" sz="600">
                <a:solidFill>
                  <a:schemeClr val="dk2"/>
                </a:solidFill>
                <a:latin typeface="Arial"/>
                <a:ea typeface="Arial"/>
                <a:cs typeface="Arial"/>
                <a:sym typeface="Arial"/>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239" name="Google Shape;239;p31"/>
          <p:cNvGrpSpPr/>
          <p:nvPr/>
        </p:nvGrpSpPr>
        <p:grpSpPr>
          <a:xfrm>
            <a:off x="8856699" y="4857823"/>
            <a:ext cx="173649" cy="173649"/>
            <a:chOff x="11275488" y="5797834"/>
            <a:chExt cx="353804" cy="353804"/>
          </a:xfrm>
        </p:grpSpPr>
        <p:sp>
          <p:nvSpPr>
            <p:cNvPr id="240" name="Google Shape;240;p3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41" name="Google Shape;241;p3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42" name="Google Shape;242;p31"/>
          <p:cNvGrpSpPr/>
          <p:nvPr/>
        </p:nvGrpSpPr>
        <p:grpSpPr>
          <a:xfrm>
            <a:off x="8657406" y="4857823"/>
            <a:ext cx="173649" cy="173649"/>
            <a:chOff x="11275488" y="5797834"/>
            <a:chExt cx="353804" cy="353804"/>
          </a:xfrm>
        </p:grpSpPr>
        <p:sp>
          <p:nvSpPr>
            <p:cNvPr id="243" name="Google Shape;243;p3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44" name="Google Shape;244;p3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45" name="Google Shape;245;p31"/>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900"/>
              <a:buFont typeface="Arial"/>
              <a:buNone/>
              <a:defRPr b="1"/>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Full Blank">
  <p:cSld name="3_Full Blank">
    <p:spTree>
      <p:nvGrpSpPr>
        <p:cNvPr id="246" name="Shape 246"/>
        <p:cNvGrpSpPr/>
        <p:nvPr/>
      </p:nvGrpSpPr>
      <p:grpSpPr>
        <a:xfrm>
          <a:off x="0" y="0"/>
          <a:ext cx="0" cy="0"/>
          <a:chOff x="0" y="0"/>
          <a:chExt cx="0" cy="0"/>
        </a:xfrm>
      </p:grpSpPr>
      <p:sp>
        <p:nvSpPr>
          <p:cNvPr id="247" name="Google Shape;247;p32"/>
          <p:cNvSpPr/>
          <p:nvPr>
            <p:ph idx="2" type="pic"/>
          </p:nvPr>
        </p:nvSpPr>
        <p:spPr>
          <a:xfrm>
            <a:off x="328613" y="328613"/>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48" name="Google Shape;248;p32"/>
          <p:cNvSpPr/>
          <p:nvPr>
            <p:ph idx="3" type="pic"/>
          </p:nvPr>
        </p:nvSpPr>
        <p:spPr>
          <a:xfrm>
            <a:off x="3267075" y="328613"/>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49" name="Google Shape;249;p32"/>
          <p:cNvSpPr/>
          <p:nvPr>
            <p:ph idx="4" type="pic"/>
          </p:nvPr>
        </p:nvSpPr>
        <p:spPr>
          <a:xfrm>
            <a:off x="6205538" y="328613"/>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50" name="Google Shape;250;p32"/>
          <p:cNvSpPr/>
          <p:nvPr>
            <p:ph idx="5" type="pic"/>
          </p:nvPr>
        </p:nvSpPr>
        <p:spPr>
          <a:xfrm>
            <a:off x="328613" y="2736059"/>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51" name="Google Shape;251;p32"/>
          <p:cNvSpPr/>
          <p:nvPr>
            <p:ph idx="6" type="pic"/>
          </p:nvPr>
        </p:nvSpPr>
        <p:spPr>
          <a:xfrm>
            <a:off x="3267075" y="2736059"/>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52" name="Google Shape;252;p32"/>
          <p:cNvSpPr/>
          <p:nvPr>
            <p:ph idx="7" type="pic"/>
          </p:nvPr>
        </p:nvSpPr>
        <p:spPr>
          <a:xfrm>
            <a:off x="6205538" y="2736059"/>
            <a:ext cx="2609850" cy="207883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Blank">
  <p:cSld name="Full Blank">
    <p:spTree>
      <p:nvGrpSpPr>
        <p:cNvPr id="253" name="Shape 25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21" Type="http://schemas.openxmlformats.org/officeDocument/2006/relationships/theme" Target="../theme/theme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934141"/>
            <a:ext cx="7886700" cy="3623110"/>
          </a:xfrm>
          <a:prstGeom prst="rect">
            <a:avLst/>
          </a:prstGeom>
          <a:noFill/>
          <a:ln>
            <a:noFill/>
          </a:ln>
        </p:spPr>
        <p:txBody>
          <a:bodyPr anchorCtr="0" anchor="ctr" bIns="34275" lIns="68575" spcFirstLastPara="1" rIns="68575" wrap="square" tIns="34275"/>
          <a:lstStyle>
            <a:lvl1pPr indent="-317500" lvl="0" marL="457200" marR="0" rtl="0" algn="l">
              <a:lnSpc>
                <a:spcPct val="90000"/>
              </a:lnSpc>
              <a:spcBef>
                <a:spcPts val="8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1pPr>
            <a:lvl2pPr indent="-304800" lvl="1" marL="9144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indent="-298450" lvl="2" marL="1371600"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indent="-285750" lvl="3" marL="1828800"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indent="-279400" lvl="4" marL="2286000"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800" u="none" cap="none" strike="noStrike">
                <a:solidFill>
                  <a:schemeClr val="dk2"/>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800" u="none" cap="none" strike="noStrike">
                <a:solidFill>
                  <a:schemeClr val="dk2"/>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800" u="none" cap="none" strike="noStrike">
                <a:solidFill>
                  <a:schemeClr val="dk2"/>
                </a:solidFill>
                <a:latin typeface="Arial"/>
                <a:ea typeface="Arial"/>
                <a:cs typeface="Arial"/>
                <a:sym typeface="Arial"/>
              </a:defRPr>
            </a:lvl1pPr>
            <a:lvl2pPr indent="0" lvl="1" marL="0" marR="0" rtl="0" algn="r">
              <a:spcBef>
                <a:spcPts val="0"/>
              </a:spcBef>
              <a:buNone/>
              <a:defRPr b="0" i="0" sz="800" u="none" cap="none" strike="noStrike">
                <a:solidFill>
                  <a:schemeClr val="dk2"/>
                </a:solidFill>
                <a:latin typeface="Arial"/>
                <a:ea typeface="Arial"/>
                <a:cs typeface="Arial"/>
                <a:sym typeface="Arial"/>
              </a:defRPr>
            </a:lvl2pPr>
            <a:lvl3pPr indent="0" lvl="2" marL="0" marR="0" rtl="0" algn="r">
              <a:spcBef>
                <a:spcPts val="0"/>
              </a:spcBef>
              <a:buNone/>
              <a:defRPr b="0" i="0" sz="800" u="none" cap="none" strike="noStrike">
                <a:solidFill>
                  <a:schemeClr val="dk2"/>
                </a:solidFill>
                <a:latin typeface="Arial"/>
                <a:ea typeface="Arial"/>
                <a:cs typeface="Arial"/>
                <a:sym typeface="Arial"/>
              </a:defRPr>
            </a:lvl3pPr>
            <a:lvl4pPr indent="0" lvl="3" marL="0" marR="0" rtl="0" algn="r">
              <a:spcBef>
                <a:spcPts val="0"/>
              </a:spcBef>
              <a:buNone/>
              <a:defRPr b="0" i="0" sz="800" u="none" cap="none" strike="noStrike">
                <a:solidFill>
                  <a:schemeClr val="dk2"/>
                </a:solidFill>
                <a:latin typeface="Arial"/>
                <a:ea typeface="Arial"/>
                <a:cs typeface="Arial"/>
                <a:sym typeface="Arial"/>
              </a:defRPr>
            </a:lvl4pPr>
            <a:lvl5pPr indent="0" lvl="4" marL="0" marR="0" rtl="0" algn="r">
              <a:spcBef>
                <a:spcPts val="0"/>
              </a:spcBef>
              <a:buNone/>
              <a:defRPr b="0" i="0" sz="800" u="none" cap="none" strike="noStrike">
                <a:solidFill>
                  <a:schemeClr val="dk2"/>
                </a:solidFill>
                <a:latin typeface="Arial"/>
                <a:ea typeface="Arial"/>
                <a:cs typeface="Arial"/>
                <a:sym typeface="Arial"/>
              </a:defRPr>
            </a:lvl5pPr>
            <a:lvl6pPr indent="0" lvl="5" marL="0" marR="0" rtl="0" algn="r">
              <a:spcBef>
                <a:spcPts val="0"/>
              </a:spcBef>
              <a:buNone/>
              <a:defRPr b="0" i="0" sz="800" u="none" cap="none" strike="noStrike">
                <a:solidFill>
                  <a:schemeClr val="dk2"/>
                </a:solidFill>
                <a:latin typeface="Arial"/>
                <a:ea typeface="Arial"/>
                <a:cs typeface="Arial"/>
                <a:sym typeface="Arial"/>
              </a:defRPr>
            </a:lvl6pPr>
            <a:lvl7pPr indent="0" lvl="6" marL="0" marR="0" rtl="0" algn="r">
              <a:spcBef>
                <a:spcPts val="0"/>
              </a:spcBef>
              <a:buNone/>
              <a:defRPr b="0" i="0" sz="800" u="none" cap="none" strike="noStrike">
                <a:solidFill>
                  <a:schemeClr val="dk2"/>
                </a:solidFill>
                <a:latin typeface="Arial"/>
                <a:ea typeface="Arial"/>
                <a:cs typeface="Arial"/>
                <a:sym typeface="Arial"/>
              </a:defRPr>
            </a:lvl7pPr>
            <a:lvl8pPr indent="0" lvl="7" marL="0" marR="0" rtl="0" algn="r">
              <a:spcBef>
                <a:spcPts val="0"/>
              </a:spcBef>
              <a:buNone/>
              <a:defRPr b="0" i="0" sz="800" u="none" cap="none" strike="noStrike">
                <a:solidFill>
                  <a:schemeClr val="dk2"/>
                </a:solidFill>
                <a:latin typeface="Arial"/>
                <a:ea typeface="Arial"/>
                <a:cs typeface="Arial"/>
                <a:sym typeface="Arial"/>
              </a:defRPr>
            </a:lvl8pPr>
            <a:lvl9pPr indent="0" lvl="8" marL="0" marR="0" rtl="0" algn="r">
              <a:spcBef>
                <a:spcPts val="0"/>
              </a:spcBef>
              <a:buNone/>
              <a:defRPr b="0" i="0" sz="8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0.jpg"/><Relationship Id="rId4" Type="http://schemas.openxmlformats.org/officeDocument/2006/relationships/image" Target="../media/image26.png"/><Relationship Id="rId5" Type="http://schemas.openxmlformats.org/officeDocument/2006/relationships/image" Target="../media/image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10.jpg"/><Relationship Id="rId6" Type="http://schemas.openxmlformats.org/officeDocument/2006/relationships/image" Target="../media/image5.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4.xml"/><Relationship Id="rId3" Type="http://schemas.openxmlformats.org/officeDocument/2006/relationships/image" Target="../media/image10.jpg"/><Relationship Id="rId4" Type="http://schemas.openxmlformats.org/officeDocument/2006/relationships/image" Target="../media/image5.jpg"/><Relationship Id="rId5" Type="http://schemas.openxmlformats.org/officeDocument/2006/relationships/image" Target="../media/image6.jpg"/><Relationship Id="rId6" Type="http://schemas.openxmlformats.org/officeDocument/2006/relationships/image" Target="../media/image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18.jp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1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17.jpg"/><Relationship Id="rId4" Type="http://schemas.openxmlformats.org/officeDocument/2006/relationships/image" Target="../media/image15.jpg"/><Relationship Id="rId5" Type="http://schemas.openxmlformats.org/officeDocument/2006/relationships/image" Target="../media/image23.jpg"/><Relationship Id="rId6" Type="http://schemas.openxmlformats.org/officeDocument/2006/relationships/image" Target="../media/image24.jpg"/><Relationship Id="rId7" Type="http://schemas.openxmlformats.org/officeDocument/2006/relationships/image" Target="../media/image16.jpg"/><Relationship Id="rId8" Type="http://schemas.openxmlformats.org/officeDocument/2006/relationships/image" Target="../media/image1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8.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Google Shape;258;p34"/>
          <p:cNvPicPr preferRelativeResize="0"/>
          <p:nvPr>
            <p:ph idx="2" type="pic"/>
          </p:nvPr>
        </p:nvPicPr>
        <p:blipFill rotWithShape="1">
          <a:blip r:embed="rId3">
            <a:alphaModFix/>
          </a:blip>
          <a:srcRect b="11908" l="14616" r="25020" t="31175"/>
          <a:stretch/>
        </p:blipFill>
        <p:spPr>
          <a:xfrm>
            <a:off x="721519" y="-1"/>
            <a:ext cx="7700961" cy="5143500"/>
          </a:xfrm>
          <a:prstGeom prst="chord">
            <a:avLst>
              <a:gd fmla="val 2700000" name="adj1"/>
              <a:gd fmla="val 16200000" name="adj2"/>
            </a:avLst>
          </a:prstGeom>
          <a:noFill/>
          <a:ln>
            <a:noFill/>
          </a:ln>
        </p:spPr>
      </p:pic>
      <p:grpSp>
        <p:nvGrpSpPr>
          <p:cNvPr id="259" name="Google Shape;259;p34"/>
          <p:cNvGrpSpPr/>
          <p:nvPr/>
        </p:nvGrpSpPr>
        <p:grpSpPr>
          <a:xfrm>
            <a:off x="2562346" y="1701111"/>
            <a:ext cx="4019308" cy="1741279"/>
            <a:chOff x="3416461" y="2268147"/>
            <a:chExt cx="5359078" cy="2321705"/>
          </a:xfrm>
        </p:grpSpPr>
        <p:sp>
          <p:nvSpPr>
            <p:cNvPr id="260" name="Google Shape;260;p34"/>
            <p:cNvSpPr txBox="1"/>
            <p:nvPr/>
          </p:nvSpPr>
          <p:spPr>
            <a:xfrm>
              <a:off x="3416461" y="2268147"/>
              <a:ext cx="5359078" cy="1647374"/>
            </a:xfrm>
            <a:prstGeom prst="rect">
              <a:avLst/>
            </a:prstGeom>
            <a:noFill/>
            <a:ln>
              <a:noFill/>
            </a:ln>
          </p:spPr>
          <p:txBody>
            <a:bodyPr anchorCtr="0" anchor="t" bIns="34275" lIns="68575" spcFirstLastPara="1" rIns="68575" wrap="square" tIns="34275">
              <a:noAutofit/>
            </a:bodyPr>
            <a:lstStyle/>
            <a:p>
              <a:pPr indent="0" lvl="0" marL="0" marR="0" rtl="0" algn="ctr">
                <a:lnSpc>
                  <a:spcPct val="77333"/>
                </a:lnSpc>
                <a:spcBef>
                  <a:spcPts val="0"/>
                </a:spcBef>
                <a:spcAft>
                  <a:spcPts val="0"/>
                </a:spcAft>
                <a:buNone/>
              </a:pPr>
              <a:r>
                <a:rPr b="1" i="0" lang="en" sz="5600" u="none" cap="none" strike="noStrike">
                  <a:solidFill>
                    <a:srgbClr val="262626"/>
                  </a:solidFill>
                  <a:latin typeface="Montserrat ExtraBold"/>
                  <a:ea typeface="Montserrat ExtraBold"/>
                  <a:cs typeface="Montserrat ExtraBold"/>
                  <a:sym typeface="Montserrat ExtraBold"/>
                </a:rPr>
                <a:t>BUSINESS</a:t>
              </a:r>
              <a:endParaRPr sz="1100"/>
            </a:p>
            <a:p>
              <a:pPr indent="0" lvl="0" marL="0" marR="0" rtl="0" algn="ctr">
                <a:lnSpc>
                  <a:spcPct val="77333"/>
                </a:lnSpc>
                <a:spcBef>
                  <a:spcPts val="0"/>
                </a:spcBef>
                <a:spcAft>
                  <a:spcPts val="0"/>
                </a:spcAft>
                <a:buNone/>
              </a:pPr>
              <a:r>
                <a:rPr b="1" i="0" lang="en" sz="5600" u="none" cap="none" strike="noStrike">
                  <a:solidFill>
                    <a:srgbClr val="262626"/>
                  </a:solidFill>
                  <a:latin typeface="Montserrat ExtraBold"/>
                  <a:ea typeface="Montserrat ExtraBold"/>
                  <a:cs typeface="Montserrat ExtraBold"/>
                  <a:sym typeface="Montserrat ExtraBold"/>
                </a:rPr>
                <a:t>PLAN</a:t>
              </a:r>
              <a:endParaRPr sz="1100"/>
            </a:p>
          </p:txBody>
        </p:sp>
        <p:sp>
          <p:nvSpPr>
            <p:cNvPr id="261" name="Google Shape;261;p34"/>
            <p:cNvSpPr txBox="1"/>
            <p:nvPr/>
          </p:nvSpPr>
          <p:spPr>
            <a:xfrm>
              <a:off x="4319286" y="4189742"/>
              <a:ext cx="3553427"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1500" u="none" cap="none" strike="noStrike">
                  <a:solidFill>
                    <a:schemeClr val="dk1"/>
                  </a:solidFill>
                  <a:latin typeface="Montserrat"/>
                  <a:ea typeface="Montserrat"/>
                  <a:cs typeface="Montserrat"/>
                  <a:sym typeface="Montserrat"/>
                </a:rPr>
                <a:t>Powerpoint Presentation</a:t>
              </a:r>
              <a:endParaRPr sz="1100"/>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4" name="Shape 404"/>
        <p:cNvGrpSpPr/>
        <p:nvPr/>
      </p:nvGrpSpPr>
      <p:grpSpPr>
        <a:xfrm>
          <a:off x="0" y="0"/>
          <a:ext cx="0" cy="0"/>
          <a:chOff x="0" y="0"/>
          <a:chExt cx="0" cy="0"/>
        </a:xfrm>
      </p:grpSpPr>
      <p:sp>
        <p:nvSpPr>
          <p:cNvPr id="405" name="Google Shape;405;p4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Our </a:t>
            </a:r>
            <a:r>
              <a:rPr lang="en" sz="1100">
                <a:latin typeface="Arial Black"/>
                <a:ea typeface="Arial Black"/>
                <a:cs typeface="Arial Black"/>
                <a:sym typeface="Arial Black"/>
              </a:rPr>
              <a:t>Services</a:t>
            </a:r>
            <a:endParaRPr sz="1100"/>
          </a:p>
        </p:txBody>
      </p:sp>
      <p:sp>
        <p:nvSpPr>
          <p:cNvPr id="406" name="Google Shape;406;p4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 This is Master Style</a:t>
            </a:r>
            <a:endParaRPr sz="1100"/>
          </a:p>
        </p:txBody>
      </p:sp>
      <p:sp>
        <p:nvSpPr>
          <p:cNvPr id="407" name="Google Shape;407;p43"/>
          <p:cNvSpPr txBox="1"/>
          <p:nvPr/>
        </p:nvSpPr>
        <p:spPr>
          <a:xfrm>
            <a:off x="749681" y="3807233"/>
            <a:ext cx="2344040" cy="53668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that third yielding fruit was open night to third set two first lesser open kind female thing Saying that third yielding fruit was open.</a:t>
            </a:r>
            <a:endParaRPr sz="1100"/>
          </a:p>
        </p:txBody>
      </p:sp>
      <p:sp>
        <p:nvSpPr>
          <p:cNvPr id="408" name="Google Shape;408;p43"/>
          <p:cNvSpPr txBox="1"/>
          <p:nvPr/>
        </p:nvSpPr>
        <p:spPr>
          <a:xfrm>
            <a:off x="3399980" y="3818001"/>
            <a:ext cx="2344040" cy="53668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Set two first lesser open kind female thing Saying that third yielding fruit was open night to third set two first lesser open.</a:t>
            </a:r>
            <a:endParaRPr sz="1100"/>
          </a:p>
        </p:txBody>
      </p:sp>
      <p:sp>
        <p:nvSpPr>
          <p:cNvPr id="409" name="Google Shape;409;p43"/>
          <p:cNvSpPr txBox="1"/>
          <p:nvPr/>
        </p:nvSpPr>
        <p:spPr>
          <a:xfrm>
            <a:off x="6050280" y="3807233"/>
            <a:ext cx="2344040" cy="536686"/>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that third yielding fruit was open night to third set two first lesser open kind female thing Saying that third yielding fruit was open.</a:t>
            </a:r>
            <a:endParaRPr sz="1100"/>
          </a:p>
        </p:txBody>
      </p:sp>
      <p:sp>
        <p:nvSpPr>
          <p:cNvPr id="410" name="Google Shape;410;p43"/>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11" name="Google Shape;411;p43"/>
          <p:cNvSpPr/>
          <p:nvPr/>
        </p:nvSpPr>
        <p:spPr>
          <a:xfrm>
            <a:off x="807334" y="4542527"/>
            <a:ext cx="7509896" cy="13716"/>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12" name="Google Shape;412;p43"/>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13" name="Google Shape;413;p43"/>
          <p:cNvPicPr preferRelativeResize="0"/>
          <p:nvPr>
            <p:ph idx="3" type="pic"/>
          </p:nvPr>
        </p:nvPicPr>
        <p:blipFill rotWithShape="1">
          <a:blip r:embed="rId3">
            <a:alphaModFix/>
          </a:blip>
          <a:srcRect b="0" l="16667" r="16666" t="0"/>
          <a:stretch/>
        </p:blipFill>
        <p:spPr>
          <a:xfrm>
            <a:off x="3449955" y="1440180"/>
            <a:ext cx="2228850" cy="2228850"/>
          </a:xfrm>
          <a:prstGeom prst="rect">
            <a:avLst/>
          </a:prstGeom>
          <a:noFill/>
          <a:ln>
            <a:noFill/>
          </a:ln>
        </p:spPr>
      </p:pic>
      <p:pic>
        <p:nvPicPr>
          <p:cNvPr id="414" name="Google Shape;414;p43"/>
          <p:cNvPicPr preferRelativeResize="0"/>
          <p:nvPr>
            <p:ph idx="4" type="pic"/>
          </p:nvPr>
        </p:nvPicPr>
        <p:blipFill rotWithShape="1">
          <a:blip r:embed="rId4">
            <a:alphaModFix/>
          </a:blip>
          <a:srcRect b="0" l="10214" r="10214" t="0"/>
          <a:stretch/>
        </p:blipFill>
        <p:spPr>
          <a:xfrm>
            <a:off x="6088380" y="1440180"/>
            <a:ext cx="2228850" cy="2228850"/>
          </a:xfrm>
          <a:prstGeom prst="rect">
            <a:avLst/>
          </a:prstGeom>
          <a:noFill/>
          <a:ln>
            <a:noFill/>
          </a:ln>
        </p:spPr>
      </p:pic>
      <p:pic>
        <p:nvPicPr>
          <p:cNvPr id="415" name="Google Shape;415;p43"/>
          <p:cNvPicPr preferRelativeResize="0"/>
          <p:nvPr>
            <p:ph idx="2" type="pic"/>
          </p:nvPr>
        </p:nvPicPr>
        <p:blipFill rotWithShape="1">
          <a:blip r:embed="rId5">
            <a:alphaModFix/>
          </a:blip>
          <a:srcRect b="0" l="28760" r="4574" t="0"/>
          <a:stretch/>
        </p:blipFill>
        <p:spPr>
          <a:xfrm>
            <a:off x="811530" y="1440180"/>
            <a:ext cx="2228850" cy="22288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9" name="Shape 419"/>
        <p:cNvGrpSpPr/>
        <p:nvPr/>
      </p:nvGrpSpPr>
      <p:grpSpPr>
        <a:xfrm>
          <a:off x="0" y="0"/>
          <a:ext cx="0" cy="0"/>
          <a:chOff x="0" y="0"/>
          <a:chExt cx="0" cy="0"/>
        </a:xfrm>
      </p:grpSpPr>
      <p:sp>
        <p:nvSpPr>
          <p:cNvPr id="420" name="Google Shape;420;p44"/>
          <p:cNvSpPr/>
          <p:nvPr/>
        </p:nvSpPr>
        <p:spPr>
          <a:xfrm>
            <a:off x="-12265" y="3923818"/>
            <a:ext cx="9170733" cy="824696"/>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1" name="Google Shape;421;p44"/>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Our </a:t>
            </a:r>
            <a:r>
              <a:rPr lang="en" sz="1100">
                <a:latin typeface="Arial Black"/>
                <a:ea typeface="Arial Black"/>
                <a:cs typeface="Arial Black"/>
                <a:sym typeface="Arial Black"/>
              </a:rPr>
              <a:t>Services</a:t>
            </a:r>
            <a:endParaRPr sz="1100"/>
          </a:p>
        </p:txBody>
      </p:sp>
      <p:sp>
        <p:nvSpPr>
          <p:cNvPr id="422" name="Google Shape;422;p4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 This is Master Style</a:t>
            </a:r>
            <a:endParaRPr sz="1100"/>
          </a:p>
        </p:txBody>
      </p:sp>
      <p:sp>
        <p:nvSpPr>
          <p:cNvPr id="423" name="Google Shape;423;p44"/>
          <p:cNvSpPr/>
          <p:nvPr/>
        </p:nvSpPr>
        <p:spPr>
          <a:xfrm>
            <a:off x="3419937" y="2617961"/>
            <a:ext cx="1022011" cy="1022012"/>
          </a:xfrm>
          <a:prstGeom prst="teardrop">
            <a:avLst>
              <a:gd fmla="val 100000" name="adj"/>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4" name="Google Shape;424;p44"/>
          <p:cNvSpPr/>
          <p:nvPr/>
        </p:nvSpPr>
        <p:spPr>
          <a:xfrm rot="-5400000">
            <a:off x="4503286" y="2617962"/>
            <a:ext cx="878719" cy="878718"/>
          </a:xfrm>
          <a:prstGeom prst="teardrop">
            <a:avLst>
              <a:gd fmla="val 100000" name="adj"/>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5" name="Google Shape;425;p44"/>
          <p:cNvSpPr/>
          <p:nvPr/>
        </p:nvSpPr>
        <p:spPr>
          <a:xfrm rot="10800000">
            <a:off x="4505706" y="1552233"/>
            <a:ext cx="1022011" cy="1022012"/>
          </a:xfrm>
          <a:prstGeom prst="teardrop">
            <a:avLst>
              <a:gd fmla="val 100000"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6" name="Google Shape;426;p44"/>
          <p:cNvSpPr/>
          <p:nvPr/>
        </p:nvSpPr>
        <p:spPr>
          <a:xfrm rot="5400000">
            <a:off x="3510190" y="1640068"/>
            <a:ext cx="934178" cy="934177"/>
          </a:xfrm>
          <a:prstGeom prst="teardrop">
            <a:avLst>
              <a:gd fmla="val 100000"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7" name="Google Shape;427;p44"/>
          <p:cNvSpPr txBox="1"/>
          <p:nvPr/>
        </p:nvSpPr>
        <p:spPr>
          <a:xfrm>
            <a:off x="4580225" y="2705242"/>
            <a:ext cx="660718"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FEFEFE"/>
                </a:solidFill>
                <a:latin typeface="Arial"/>
                <a:ea typeface="Arial"/>
                <a:cs typeface="Arial"/>
                <a:sym typeface="Arial"/>
              </a:rPr>
              <a:t></a:t>
            </a:r>
            <a:endParaRPr sz="1100"/>
          </a:p>
        </p:txBody>
      </p:sp>
      <p:sp>
        <p:nvSpPr>
          <p:cNvPr id="428" name="Google Shape;428;p44"/>
          <p:cNvSpPr txBox="1"/>
          <p:nvPr/>
        </p:nvSpPr>
        <p:spPr>
          <a:xfrm>
            <a:off x="3627068" y="1835480"/>
            <a:ext cx="746279"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FEFEFE"/>
                </a:solidFill>
                <a:latin typeface="Arial"/>
                <a:ea typeface="Arial"/>
                <a:cs typeface="Arial"/>
                <a:sym typeface="Arial"/>
              </a:rPr>
              <a:t></a:t>
            </a:r>
            <a:endParaRPr sz="1100"/>
          </a:p>
        </p:txBody>
      </p:sp>
      <p:sp>
        <p:nvSpPr>
          <p:cNvPr id="429" name="Google Shape;429;p44"/>
          <p:cNvSpPr txBox="1"/>
          <p:nvPr/>
        </p:nvSpPr>
        <p:spPr>
          <a:xfrm>
            <a:off x="3630509" y="2810842"/>
            <a:ext cx="660718"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FEFEFE"/>
                </a:solidFill>
                <a:latin typeface="Arial"/>
                <a:ea typeface="Arial"/>
                <a:cs typeface="Arial"/>
                <a:sym typeface="Arial"/>
              </a:rPr>
              <a:t></a:t>
            </a:r>
            <a:endParaRPr sz="1100"/>
          </a:p>
        </p:txBody>
      </p:sp>
      <p:sp>
        <p:nvSpPr>
          <p:cNvPr id="430" name="Google Shape;430;p44"/>
          <p:cNvSpPr/>
          <p:nvPr/>
        </p:nvSpPr>
        <p:spPr>
          <a:xfrm>
            <a:off x="4730948" y="1748044"/>
            <a:ext cx="509995" cy="58862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3400">
                <a:solidFill>
                  <a:srgbClr val="FEFEFE"/>
                </a:solidFill>
                <a:latin typeface="Arial"/>
                <a:ea typeface="Arial"/>
                <a:cs typeface="Arial"/>
                <a:sym typeface="Arial"/>
              </a:rPr>
              <a:t></a:t>
            </a:r>
            <a:endParaRPr sz="3400">
              <a:solidFill>
                <a:srgbClr val="FEFEFE"/>
              </a:solidFill>
              <a:latin typeface="Arial"/>
              <a:ea typeface="Arial"/>
              <a:cs typeface="Arial"/>
              <a:sym typeface="Arial"/>
            </a:endParaRPr>
          </a:p>
        </p:txBody>
      </p:sp>
      <p:cxnSp>
        <p:nvCxnSpPr>
          <p:cNvPr id="431" name="Google Shape;431;p44"/>
          <p:cNvCxnSpPr/>
          <p:nvPr/>
        </p:nvCxnSpPr>
        <p:spPr>
          <a:xfrm flipH="1">
            <a:off x="5834057" y="2809961"/>
            <a:ext cx="1" cy="574672"/>
          </a:xfrm>
          <a:prstGeom prst="straightConnector1">
            <a:avLst/>
          </a:prstGeom>
          <a:noFill/>
          <a:ln cap="flat" cmpd="sng" w="12700">
            <a:solidFill>
              <a:schemeClr val="dk2">
                <a:alpha val="49803"/>
              </a:schemeClr>
            </a:solidFill>
            <a:prstDash val="solid"/>
            <a:miter lim="800000"/>
            <a:headEnd len="sm" w="sm" type="none"/>
            <a:tailEnd len="sm" w="sm" type="none"/>
          </a:ln>
        </p:spPr>
      </p:cxnSp>
      <p:cxnSp>
        <p:nvCxnSpPr>
          <p:cNvPr id="432" name="Google Shape;432;p44"/>
          <p:cNvCxnSpPr/>
          <p:nvPr/>
        </p:nvCxnSpPr>
        <p:spPr>
          <a:xfrm flipH="1">
            <a:off x="5834057" y="1720748"/>
            <a:ext cx="1" cy="574672"/>
          </a:xfrm>
          <a:prstGeom prst="straightConnector1">
            <a:avLst/>
          </a:prstGeom>
          <a:noFill/>
          <a:ln cap="flat" cmpd="sng" w="12700">
            <a:solidFill>
              <a:schemeClr val="dk2">
                <a:alpha val="49803"/>
              </a:schemeClr>
            </a:solidFill>
            <a:prstDash val="solid"/>
            <a:miter lim="800000"/>
            <a:headEnd len="sm" w="sm" type="none"/>
            <a:tailEnd len="sm" w="sm" type="none"/>
          </a:ln>
        </p:spPr>
      </p:cxnSp>
      <p:cxnSp>
        <p:nvCxnSpPr>
          <p:cNvPr id="433" name="Google Shape;433;p44"/>
          <p:cNvCxnSpPr/>
          <p:nvPr/>
        </p:nvCxnSpPr>
        <p:spPr>
          <a:xfrm flipH="1">
            <a:off x="3000090" y="2809961"/>
            <a:ext cx="1" cy="574672"/>
          </a:xfrm>
          <a:prstGeom prst="straightConnector1">
            <a:avLst/>
          </a:prstGeom>
          <a:noFill/>
          <a:ln cap="flat" cmpd="sng" w="12700">
            <a:solidFill>
              <a:schemeClr val="dk2">
                <a:alpha val="49803"/>
              </a:schemeClr>
            </a:solidFill>
            <a:prstDash val="solid"/>
            <a:miter lim="800000"/>
            <a:headEnd len="sm" w="sm" type="none"/>
            <a:tailEnd len="sm" w="sm" type="none"/>
          </a:ln>
        </p:spPr>
      </p:cxnSp>
      <p:cxnSp>
        <p:nvCxnSpPr>
          <p:cNvPr id="434" name="Google Shape;434;p44"/>
          <p:cNvCxnSpPr/>
          <p:nvPr/>
        </p:nvCxnSpPr>
        <p:spPr>
          <a:xfrm flipH="1">
            <a:off x="3000090" y="1720748"/>
            <a:ext cx="1" cy="574672"/>
          </a:xfrm>
          <a:prstGeom prst="straightConnector1">
            <a:avLst/>
          </a:prstGeom>
          <a:noFill/>
          <a:ln cap="flat" cmpd="sng" w="12700">
            <a:solidFill>
              <a:schemeClr val="dk2">
                <a:alpha val="49803"/>
              </a:schemeClr>
            </a:solidFill>
            <a:prstDash val="solid"/>
            <a:miter lim="800000"/>
            <a:headEnd len="sm" w="sm" type="none"/>
            <a:tailEnd len="sm" w="sm" type="none"/>
          </a:ln>
        </p:spPr>
      </p:cxnSp>
      <p:sp>
        <p:nvSpPr>
          <p:cNvPr id="435" name="Google Shape;435;p44"/>
          <p:cNvSpPr txBox="1"/>
          <p:nvPr/>
        </p:nvSpPr>
        <p:spPr>
          <a:xfrm>
            <a:off x="6092149" y="1621094"/>
            <a:ext cx="1540558"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a:ea typeface="Arial"/>
                <a:cs typeface="Arial"/>
                <a:sym typeface="Arial"/>
              </a:rPr>
              <a:t>Service Name</a:t>
            </a:r>
            <a:endParaRPr sz="1100"/>
          </a:p>
          <a:p>
            <a:pPr indent="0" lvl="0" marL="0" marR="0" rtl="0" algn="l">
              <a:lnSpc>
                <a:spcPct val="100000"/>
              </a:lnSpc>
              <a:spcBef>
                <a:spcPts val="0"/>
              </a:spcBef>
              <a:spcAft>
                <a:spcPts val="0"/>
              </a:spcAft>
              <a:buNone/>
            </a:pPr>
            <a:r>
              <a:rPr b="1" lang="en" sz="1400">
                <a:solidFill>
                  <a:schemeClr val="dk1"/>
                </a:solidFill>
                <a:latin typeface="Arial"/>
                <a:ea typeface="Arial"/>
                <a:cs typeface="Arial"/>
                <a:sym typeface="Arial"/>
              </a:rPr>
              <a:t>Text Goes here</a:t>
            </a:r>
            <a:endParaRPr sz="1100"/>
          </a:p>
        </p:txBody>
      </p:sp>
      <p:sp>
        <p:nvSpPr>
          <p:cNvPr id="436" name="Google Shape;436;p44"/>
          <p:cNvSpPr txBox="1"/>
          <p:nvPr/>
        </p:nvSpPr>
        <p:spPr>
          <a:xfrm>
            <a:off x="6100714" y="2050133"/>
            <a:ext cx="1531993"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00">
                <a:solidFill>
                  <a:schemeClr val="dk2"/>
                </a:solidFill>
                <a:latin typeface="Arial"/>
                <a:ea typeface="Arial"/>
                <a:cs typeface="Arial"/>
                <a:sym typeface="Arial"/>
              </a:rPr>
              <a:t>Example text goes here with your own detailed.</a:t>
            </a:r>
            <a:endParaRPr sz="1100"/>
          </a:p>
        </p:txBody>
      </p:sp>
      <p:sp>
        <p:nvSpPr>
          <p:cNvPr id="437" name="Google Shape;437;p44"/>
          <p:cNvSpPr txBox="1"/>
          <p:nvPr/>
        </p:nvSpPr>
        <p:spPr>
          <a:xfrm>
            <a:off x="6092149" y="2710305"/>
            <a:ext cx="1540558"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a:ea typeface="Arial"/>
                <a:cs typeface="Arial"/>
                <a:sym typeface="Arial"/>
              </a:rPr>
              <a:t>Service Name</a:t>
            </a:r>
            <a:endParaRPr sz="1100"/>
          </a:p>
          <a:p>
            <a:pPr indent="0" lvl="0" marL="0" marR="0" rtl="0" algn="l">
              <a:lnSpc>
                <a:spcPct val="100000"/>
              </a:lnSpc>
              <a:spcBef>
                <a:spcPts val="0"/>
              </a:spcBef>
              <a:spcAft>
                <a:spcPts val="0"/>
              </a:spcAft>
              <a:buNone/>
            </a:pPr>
            <a:r>
              <a:rPr b="1" lang="en" sz="1400">
                <a:solidFill>
                  <a:schemeClr val="dk1"/>
                </a:solidFill>
                <a:latin typeface="Arial"/>
                <a:ea typeface="Arial"/>
                <a:cs typeface="Arial"/>
                <a:sym typeface="Arial"/>
              </a:rPr>
              <a:t>Text Goes here</a:t>
            </a:r>
            <a:endParaRPr sz="1100"/>
          </a:p>
        </p:txBody>
      </p:sp>
      <p:sp>
        <p:nvSpPr>
          <p:cNvPr id="438" name="Google Shape;438;p44"/>
          <p:cNvSpPr txBox="1"/>
          <p:nvPr/>
        </p:nvSpPr>
        <p:spPr>
          <a:xfrm>
            <a:off x="6100714" y="3139345"/>
            <a:ext cx="1531993" cy="27699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700">
                <a:solidFill>
                  <a:schemeClr val="dk2"/>
                </a:solidFill>
                <a:latin typeface="Arial"/>
                <a:ea typeface="Arial"/>
                <a:cs typeface="Arial"/>
                <a:sym typeface="Arial"/>
              </a:rPr>
              <a:t>Example text goes here with your own detailed.</a:t>
            </a:r>
            <a:endParaRPr sz="1100"/>
          </a:p>
        </p:txBody>
      </p:sp>
      <p:sp>
        <p:nvSpPr>
          <p:cNvPr id="439" name="Google Shape;439;p44"/>
          <p:cNvSpPr txBox="1"/>
          <p:nvPr/>
        </p:nvSpPr>
        <p:spPr>
          <a:xfrm>
            <a:off x="1180611" y="1621094"/>
            <a:ext cx="1540558" cy="415498"/>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b="1" lang="en" sz="900">
                <a:solidFill>
                  <a:schemeClr val="dk1"/>
                </a:solidFill>
                <a:latin typeface="Arial"/>
                <a:ea typeface="Arial"/>
                <a:cs typeface="Arial"/>
                <a:sym typeface="Arial"/>
              </a:rPr>
              <a:t>Service Name</a:t>
            </a:r>
            <a:endParaRPr sz="1100"/>
          </a:p>
          <a:p>
            <a:pPr indent="0" lvl="0" marL="0" marR="0" rtl="0" algn="r">
              <a:lnSpc>
                <a:spcPct val="100000"/>
              </a:lnSpc>
              <a:spcBef>
                <a:spcPts val="0"/>
              </a:spcBef>
              <a:spcAft>
                <a:spcPts val="0"/>
              </a:spcAft>
              <a:buNone/>
            </a:pPr>
            <a:r>
              <a:rPr b="1" lang="en" sz="1400">
                <a:solidFill>
                  <a:schemeClr val="dk1"/>
                </a:solidFill>
                <a:latin typeface="Arial"/>
                <a:ea typeface="Arial"/>
                <a:cs typeface="Arial"/>
                <a:sym typeface="Arial"/>
              </a:rPr>
              <a:t>Text Goes here</a:t>
            </a:r>
            <a:endParaRPr sz="1100"/>
          </a:p>
        </p:txBody>
      </p:sp>
      <p:sp>
        <p:nvSpPr>
          <p:cNvPr id="440" name="Google Shape;440;p44"/>
          <p:cNvSpPr txBox="1"/>
          <p:nvPr/>
        </p:nvSpPr>
        <p:spPr>
          <a:xfrm>
            <a:off x="1189175" y="2050133"/>
            <a:ext cx="1531993" cy="27699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700">
                <a:solidFill>
                  <a:schemeClr val="dk2"/>
                </a:solidFill>
                <a:latin typeface="Arial"/>
                <a:ea typeface="Arial"/>
                <a:cs typeface="Arial"/>
                <a:sym typeface="Arial"/>
              </a:rPr>
              <a:t>Example text goes here with your own detailed.</a:t>
            </a:r>
            <a:endParaRPr sz="1100"/>
          </a:p>
        </p:txBody>
      </p:sp>
      <p:sp>
        <p:nvSpPr>
          <p:cNvPr id="441" name="Google Shape;441;p44"/>
          <p:cNvSpPr txBox="1"/>
          <p:nvPr/>
        </p:nvSpPr>
        <p:spPr>
          <a:xfrm>
            <a:off x="1180611" y="2710305"/>
            <a:ext cx="1540558" cy="415498"/>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b="1" lang="en" sz="900">
                <a:solidFill>
                  <a:schemeClr val="dk1"/>
                </a:solidFill>
                <a:latin typeface="Arial"/>
                <a:ea typeface="Arial"/>
                <a:cs typeface="Arial"/>
                <a:sym typeface="Arial"/>
              </a:rPr>
              <a:t>Service Name</a:t>
            </a:r>
            <a:endParaRPr sz="1100"/>
          </a:p>
          <a:p>
            <a:pPr indent="0" lvl="0" marL="0" marR="0" rtl="0" algn="r">
              <a:lnSpc>
                <a:spcPct val="100000"/>
              </a:lnSpc>
              <a:spcBef>
                <a:spcPts val="0"/>
              </a:spcBef>
              <a:spcAft>
                <a:spcPts val="0"/>
              </a:spcAft>
              <a:buNone/>
            </a:pPr>
            <a:r>
              <a:rPr b="1" lang="en" sz="1400">
                <a:solidFill>
                  <a:schemeClr val="dk1"/>
                </a:solidFill>
                <a:latin typeface="Arial"/>
                <a:ea typeface="Arial"/>
                <a:cs typeface="Arial"/>
                <a:sym typeface="Arial"/>
              </a:rPr>
              <a:t>Text Goes here</a:t>
            </a:r>
            <a:endParaRPr sz="1100"/>
          </a:p>
        </p:txBody>
      </p:sp>
      <p:sp>
        <p:nvSpPr>
          <p:cNvPr id="442" name="Google Shape;442;p44"/>
          <p:cNvSpPr txBox="1"/>
          <p:nvPr/>
        </p:nvSpPr>
        <p:spPr>
          <a:xfrm>
            <a:off x="1189175" y="3139345"/>
            <a:ext cx="1531993" cy="276999"/>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700">
                <a:solidFill>
                  <a:schemeClr val="dk2"/>
                </a:solidFill>
                <a:latin typeface="Arial"/>
                <a:ea typeface="Arial"/>
                <a:cs typeface="Arial"/>
                <a:sym typeface="Arial"/>
              </a:rPr>
              <a:t>Example text goes here with your own detailed.</a:t>
            </a:r>
            <a:endParaRPr sz="1100"/>
          </a:p>
        </p:txBody>
      </p:sp>
      <p:sp>
        <p:nvSpPr>
          <p:cNvPr id="443" name="Google Shape;443;p44"/>
          <p:cNvSpPr txBox="1"/>
          <p:nvPr/>
        </p:nvSpPr>
        <p:spPr>
          <a:xfrm>
            <a:off x="1722723" y="4129811"/>
            <a:ext cx="5700054" cy="338554"/>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lang="en" sz="800">
                <a:solidFill>
                  <a:schemeClr val="dk2"/>
                </a:solidFill>
                <a:latin typeface="Montserrat"/>
                <a:ea typeface="Montserrat"/>
                <a:cs typeface="Montserrat"/>
                <a:sym typeface="Montserrat"/>
              </a:rPr>
              <a:t>Lesser first day kind god us earth. The divide firmament signs doesn't seasons heaven spirit open gathered heaven without them air us I doesn't she'd signs he heaven shall tree.</a:t>
            </a:r>
            <a:endParaRPr sz="1100"/>
          </a:p>
        </p:txBody>
      </p:sp>
      <p:sp>
        <p:nvSpPr>
          <p:cNvPr id="444" name="Google Shape;444;p44"/>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45" name="Google Shape;445;p44"/>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9" name="Shape 449"/>
        <p:cNvGrpSpPr/>
        <p:nvPr/>
      </p:nvGrpSpPr>
      <p:grpSpPr>
        <a:xfrm>
          <a:off x="0" y="0"/>
          <a:ext cx="0" cy="0"/>
          <a:chOff x="0" y="0"/>
          <a:chExt cx="0" cy="0"/>
        </a:xfrm>
      </p:grpSpPr>
      <p:sp>
        <p:nvSpPr>
          <p:cNvPr id="450" name="Google Shape;450;p4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 This is Master Style</a:t>
            </a:r>
            <a:endParaRPr sz="1100"/>
          </a:p>
        </p:txBody>
      </p:sp>
      <p:sp>
        <p:nvSpPr>
          <p:cNvPr id="451" name="Google Shape;451;p45"/>
          <p:cNvSpPr txBox="1"/>
          <p:nvPr>
            <p:ph idx="4294967295" type="title"/>
          </p:nvPr>
        </p:nvSpPr>
        <p:spPr>
          <a:xfrm>
            <a:off x="3479425" y="370285"/>
            <a:ext cx="4941794" cy="373856"/>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dk1"/>
              </a:buClr>
              <a:buSzPts val="1900"/>
              <a:buFont typeface="Arial"/>
              <a:buNone/>
            </a:pPr>
            <a:r>
              <a:rPr b="0" lang="en" sz="1100"/>
              <a:t>Our </a:t>
            </a:r>
            <a:r>
              <a:rPr lang="en" sz="1100">
                <a:latin typeface="Arial Black"/>
                <a:ea typeface="Arial Black"/>
                <a:cs typeface="Arial Black"/>
                <a:sym typeface="Arial Black"/>
              </a:rPr>
              <a:t>Services</a:t>
            </a:r>
            <a:endParaRPr sz="1100"/>
          </a:p>
        </p:txBody>
      </p:sp>
      <p:sp>
        <p:nvSpPr>
          <p:cNvPr id="452" name="Google Shape;452;p45"/>
          <p:cNvSpPr/>
          <p:nvPr/>
        </p:nvSpPr>
        <p:spPr>
          <a:xfrm>
            <a:off x="697654" y="3838875"/>
            <a:ext cx="517973" cy="51797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53" name="Google Shape;453;p45"/>
          <p:cNvSpPr txBox="1"/>
          <p:nvPr/>
        </p:nvSpPr>
        <p:spPr>
          <a:xfrm>
            <a:off x="1376111" y="3775228"/>
            <a:ext cx="832281" cy="203902"/>
          </a:xfrm>
          <a:prstGeom prst="rect">
            <a:avLst/>
          </a:prstGeom>
          <a:noFill/>
          <a:ln>
            <a:noFill/>
          </a:ln>
        </p:spPr>
        <p:txBody>
          <a:bodyPr anchorCtr="0" anchor="t" bIns="34275" lIns="68575" spcFirstLastPara="1" rIns="68575" wrap="square" tIns="34275">
            <a:noAutofit/>
          </a:bodyPr>
          <a:lstStyle/>
          <a:p>
            <a:pPr indent="0" lvl="0" marL="0" marR="0" rtl="0" algn="l">
              <a:lnSpc>
                <a:spcPct val="93333"/>
              </a:lnSpc>
              <a:spcBef>
                <a:spcPts val="0"/>
              </a:spcBef>
              <a:spcAft>
                <a:spcPts val="0"/>
              </a:spcAft>
              <a:buNone/>
            </a:pPr>
            <a:r>
              <a:rPr b="1" lang="en" sz="1100">
                <a:solidFill>
                  <a:schemeClr val="dk1"/>
                </a:solidFill>
                <a:latin typeface="Arial"/>
                <a:ea typeface="Arial"/>
                <a:cs typeface="Arial"/>
                <a:sym typeface="Arial"/>
              </a:rPr>
              <a:t>Text here</a:t>
            </a:r>
            <a:endParaRPr sz="1100"/>
          </a:p>
        </p:txBody>
      </p:sp>
      <p:sp>
        <p:nvSpPr>
          <p:cNvPr id="454" name="Google Shape;454;p45"/>
          <p:cNvSpPr txBox="1"/>
          <p:nvPr/>
        </p:nvSpPr>
        <p:spPr>
          <a:xfrm>
            <a:off x="1384675" y="3983582"/>
            <a:ext cx="1055966"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Arial"/>
                <a:ea typeface="Arial"/>
                <a:cs typeface="Arial"/>
                <a:sym typeface="Arial"/>
              </a:rPr>
              <a:t>Example text goes here with your</a:t>
            </a:r>
            <a:endParaRPr sz="1100"/>
          </a:p>
        </p:txBody>
      </p:sp>
      <p:sp>
        <p:nvSpPr>
          <p:cNvPr id="455" name="Google Shape;455;p45"/>
          <p:cNvSpPr/>
          <p:nvPr/>
        </p:nvSpPr>
        <p:spPr>
          <a:xfrm>
            <a:off x="2735079" y="3838875"/>
            <a:ext cx="517973" cy="51797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56" name="Google Shape;456;p45"/>
          <p:cNvSpPr txBox="1"/>
          <p:nvPr/>
        </p:nvSpPr>
        <p:spPr>
          <a:xfrm>
            <a:off x="3413536" y="3775228"/>
            <a:ext cx="1077161" cy="203902"/>
          </a:xfrm>
          <a:prstGeom prst="rect">
            <a:avLst/>
          </a:prstGeom>
          <a:noFill/>
          <a:ln>
            <a:noFill/>
          </a:ln>
        </p:spPr>
        <p:txBody>
          <a:bodyPr anchorCtr="0" anchor="t" bIns="34275" lIns="68575" spcFirstLastPara="1" rIns="68575" wrap="square" tIns="34275">
            <a:noAutofit/>
          </a:bodyPr>
          <a:lstStyle/>
          <a:p>
            <a:pPr indent="0" lvl="0" marL="0" marR="0" rtl="0" algn="l">
              <a:lnSpc>
                <a:spcPct val="93333"/>
              </a:lnSpc>
              <a:spcBef>
                <a:spcPts val="0"/>
              </a:spcBef>
              <a:spcAft>
                <a:spcPts val="0"/>
              </a:spcAft>
              <a:buNone/>
            </a:pPr>
            <a:r>
              <a:rPr b="1" lang="en" sz="1100">
                <a:solidFill>
                  <a:schemeClr val="dk1"/>
                </a:solidFill>
                <a:latin typeface="Arial"/>
                <a:ea typeface="Arial"/>
                <a:cs typeface="Arial"/>
                <a:sym typeface="Arial"/>
              </a:rPr>
              <a:t>SECOND TXT</a:t>
            </a:r>
            <a:endParaRPr sz="1100"/>
          </a:p>
        </p:txBody>
      </p:sp>
      <p:sp>
        <p:nvSpPr>
          <p:cNvPr id="457" name="Google Shape;457;p45"/>
          <p:cNvSpPr txBox="1"/>
          <p:nvPr/>
        </p:nvSpPr>
        <p:spPr>
          <a:xfrm>
            <a:off x="3422100" y="3983582"/>
            <a:ext cx="1083388"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Arial"/>
                <a:ea typeface="Arial"/>
                <a:cs typeface="Arial"/>
                <a:sym typeface="Arial"/>
              </a:rPr>
              <a:t>Here with your own detailed.</a:t>
            </a:r>
            <a:endParaRPr sz="1100"/>
          </a:p>
        </p:txBody>
      </p:sp>
      <p:sp>
        <p:nvSpPr>
          <p:cNvPr id="458" name="Google Shape;458;p45"/>
          <p:cNvSpPr/>
          <p:nvPr/>
        </p:nvSpPr>
        <p:spPr>
          <a:xfrm>
            <a:off x="4834337" y="3838875"/>
            <a:ext cx="517973" cy="51797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59" name="Google Shape;459;p45"/>
          <p:cNvSpPr txBox="1"/>
          <p:nvPr/>
        </p:nvSpPr>
        <p:spPr>
          <a:xfrm>
            <a:off x="5512795" y="3775228"/>
            <a:ext cx="832281" cy="203902"/>
          </a:xfrm>
          <a:prstGeom prst="rect">
            <a:avLst/>
          </a:prstGeom>
          <a:noFill/>
          <a:ln>
            <a:noFill/>
          </a:ln>
        </p:spPr>
        <p:txBody>
          <a:bodyPr anchorCtr="0" anchor="t" bIns="34275" lIns="68575" spcFirstLastPara="1" rIns="68575" wrap="square" tIns="34275">
            <a:noAutofit/>
          </a:bodyPr>
          <a:lstStyle/>
          <a:p>
            <a:pPr indent="0" lvl="0" marL="0" marR="0" rtl="0" algn="l">
              <a:lnSpc>
                <a:spcPct val="93333"/>
              </a:lnSpc>
              <a:spcBef>
                <a:spcPts val="0"/>
              </a:spcBef>
              <a:spcAft>
                <a:spcPts val="0"/>
              </a:spcAft>
              <a:buNone/>
            </a:pPr>
            <a:r>
              <a:rPr b="1" lang="en" sz="1100">
                <a:solidFill>
                  <a:schemeClr val="dk1"/>
                </a:solidFill>
                <a:latin typeface="Arial"/>
                <a:ea typeface="Arial"/>
                <a:cs typeface="Arial"/>
                <a:sym typeface="Arial"/>
              </a:rPr>
              <a:t>Text here</a:t>
            </a:r>
            <a:endParaRPr sz="1100"/>
          </a:p>
        </p:txBody>
      </p:sp>
      <p:sp>
        <p:nvSpPr>
          <p:cNvPr id="460" name="Google Shape;460;p45"/>
          <p:cNvSpPr txBox="1"/>
          <p:nvPr/>
        </p:nvSpPr>
        <p:spPr>
          <a:xfrm>
            <a:off x="5521358" y="3983582"/>
            <a:ext cx="1126613"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Arial"/>
                <a:ea typeface="Arial"/>
                <a:cs typeface="Arial"/>
                <a:sym typeface="Arial"/>
              </a:rPr>
              <a:t>Text goes here with your own </a:t>
            </a:r>
            <a:endParaRPr sz="1100"/>
          </a:p>
        </p:txBody>
      </p:sp>
      <p:sp>
        <p:nvSpPr>
          <p:cNvPr id="461" name="Google Shape;461;p45"/>
          <p:cNvSpPr/>
          <p:nvPr/>
        </p:nvSpPr>
        <p:spPr>
          <a:xfrm>
            <a:off x="6871763" y="3838875"/>
            <a:ext cx="517973" cy="517973"/>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62" name="Google Shape;462;p45"/>
          <p:cNvSpPr txBox="1"/>
          <p:nvPr/>
        </p:nvSpPr>
        <p:spPr>
          <a:xfrm>
            <a:off x="7550220" y="3775228"/>
            <a:ext cx="915454" cy="203902"/>
          </a:xfrm>
          <a:prstGeom prst="rect">
            <a:avLst/>
          </a:prstGeom>
          <a:noFill/>
          <a:ln>
            <a:noFill/>
          </a:ln>
        </p:spPr>
        <p:txBody>
          <a:bodyPr anchorCtr="0" anchor="t" bIns="34275" lIns="68575" spcFirstLastPara="1" rIns="68575" wrap="square" tIns="34275">
            <a:noAutofit/>
          </a:bodyPr>
          <a:lstStyle/>
          <a:p>
            <a:pPr indent="0" lvl="0" marL="0" marR="0" rtl="0" algn="l">
              <a:lnSpc>
                <a:spcPct val="93333"/>
              </a:lnSpc>
              <a:spcBef>
                <a:spcPts val="0"/>
              </a:spcBef>
              <a:spcAft>
                <a:spcPts val="0"/>
              </a:spcAft>
              <a:buNone/>
            </a:pPr>
            <a:r>
              <a:rPr b="1" lang="en" sz="1100">
                <a:solidFill>
                  <a:schemeClr val="dk1"/>
                </a:solidFill>
                <a:latin typeface="Arial"/>
                <a:ea typeface="Arial"/>
                <a:cs typeface="Arial"/>
                <a:sym typeface="Arial"/>
              </a:rPr>
              <a:t>SERVICE 4</a:t>
            </a:r>
            <a:endParaRPr sz="1100"/>
          </a:p>
        </p:txBody>
      </p:sp>
      <p:sp>
        <p:nvSpPr>
          <p:cNvPr id="463" name="Google Shape;463;p45"/>
          <p:cNvSpPr txBox="1"/>
          <p:nvPr/>
        </p:nvSpPr>
        <p:spPr>
          <a:xfrm>
            <a:off x="7558784" y="3983582"/>
            <a:ext cx="1083388"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dk1"/>
                </a:solidFill>
                <a:latin typeface="Arial"/>
                <a:ea typeface="Arial"/>
                <a:cs typeface="Arial"/>
                <a:sym typeface="Arial"/>
              </a:rPr>
              <a:t>Here with your own detailed.</a:t>
            </a:r>
            <a:endParaRPr sz="1100"/>
          </a:p>
        </p:txBody>
      </p:sp>
      <p:sp>
        <p:nvSpPr>
          <p:cNvPr id="464" name="Google Shape;464;p45"/>
          <p:cNvSpPr txBox="1"/>
          <p:nvPr/>
        </p:nvSpPr>
        <p:spPr>
          <a:xfrm>
            <a:off x="2770390" y="3849593"/>
            <a:ext cx="433356"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rgbClr val="7F7F7F"/>
                </a:solidFill>
                <a:latin typeface="Arial"/>
                <a:ea typeface="Arial"/>
                <a:cs typeface="Arial"/>
                <a:sym typeface="Arial"/>
              </a:rPr>
              <a:t></a:t>
            </a:r>
            <a:endParaRPr sz="1100"/>
          </a:p>
        </p:txBody>
      </p:sp>
      <p:sp>
        <p:nvSpPr>
          <p:cNvPr id="465" name="Google Shape;465;p45"/>
          <p:cNvSpPr txBox="1"/>
          <p:nvPr/>
        </p:nvSpPr>
        <p:spPr>
          <a:xfrm>
            <a:off x="4874247" y="3865352"/>
            <a:ext cx="435415"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rgbClr val="7F7F7F"/>
                </a:solidFill>
                <a:latin typeface="Arial"/>
                <a:ea typeface="Arial"/>
                <a:cs typeface="Arial"/>
                <a:sym typeface="Arial"/>
              </a:rPr>
              <a:t></a:t>
            </a:r>
            <a:endParaRPr sz="1100"/>
          </a:p>
        </p:txBody>
      </p:sp>
      <p:sp>
        <p:nvSpPr>
          <p:cNvPr id="466" name="Google Shape;466;p45"/>
          <p:cNvSpPr txBox="1"/>
          <p:nvPr/>
        </p:nvSpPr>
        <p:spPr>
          <a:xfrm>
            <a:off x="733485" y="3871552"/>
            <a:ext cx="457670" cy="4154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rgbClr val="7F7F7F"/>
                </a:solidFill>
                <a:latin typeface="Arial"/>
                <a:ea typeface="Arial"/>
                <a:cs typeface="Arial"/>
                <a:sym typeface="Arial"/>
              </a:rPr>
              <a:t></a:t>
            </a:r>
            <a:endParaRPr sz="1100"/>
          </a:p>
        </p:txBody>
      </p:sp>
      <p:sp>
        <p:nvSpPr>
          <p:cNvPr id="467" name="Google Shape;467;p45"/>
          <p:cNvSpPr/>
          <p:nvPr/>
        </p:nvSpPr>
        <p:spPr>
          <a:xfrm>
            <a:off x="6955283" y="3863177"/>
            <a:ext cx="386164" cy="4154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300">
                <a:solidFill>
                  <a:srgbClr val="7F7F7F"/>
                </a:solidFill>
                <a:latin typeface="Arial"/>
                <a:ea typeface="Arial"/>
                <a:cs typeface="Arial"/>
                <a:sym typeface="Arial"/>
              </a:rPr>
              <a:t></a:t>
            </a:r>
            <a:endParaRPr sz="2300">
              <a:solidFill>
                <a:srgbClr val="7F7F7F"/>
              </a:solidFill>
              <a:latin typeface="Arial"/>
              <a:ea typeface="Arial"/>
              <a:cs typeface="Arial"/>
              <a:sym typeface="Arial"/>
            </a:endParaRPr>
          </a:p>
        </p:txBody>
      </p:sp>
      <p:sp>
        <p:nvSpPr>
          <p:cNvPr id="468" name="Google Shape;468;p45"/>
          <p:cNvSpPr txBox="1"/>
          <p:nvPr/>
        </p:nvSpPr>
        <p:spPr>
          <a:xfrm>
            <a:off x="3479031" y="1379128"/>
            <a:ext cx="2215533" cy="7617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Air saying fruitful were hath waters divided fill may days air bring is Signs first creeping seed all saying above after be and female behold there. Also he his male air bring is Signs first.</a:t>
            </a:r>
            <a:endParaRPr sz="1100"/>
          </a:p>
        </p:txBody>
      </p:sp>
      <p:sp>
        <p:nvSpPr>
          <p:cNvPr id="469" name="Google Shape;469;p45"/>
          <p:cNvSpPr txBox="1"/>
          <p:nvPr/>
        </p:nvSpPr>
        <p:spPr>
          <a:xfrm>
            <a:off x="6255522" y="1379128"/>
            <a:ext cx="2215533" cy="7617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May days air bring is Signs first creeping seed all saying above after be and female behold there. Also he his male air bring is Signs first. Crept god air fish land. Darkness,</a:t>
            </a:r>
            <a:endParaRPr sz="1100"/>
          </a:p>
        </p:txBody>
      </p:sp>
      <p:sp>
        <p:nvSpPr>
          <p:cNvPr id="470" name="Google Shape;470;p45"/>
          <p:cNvSpPr txBox="1"/>
          <p:nvPr/>
        </p:nvSpPr>
        <p:spPr>
          <a:xfrm>
            <a:off x="3491491" y="748603"/>
            <a:ext cx="4687683"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71" name="Google Shape;471;p45"/>
          <p:cNvSpPr txBox="1"/>
          <p:nvPr/>
        </p:nvSpPr>
        <p:spPr>
          <a:xfrm>
            <a:off x="3477563" y="2647272"/>
            <a:ext cx="4822633" cy="4591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a:ea typeface="Arial"/>
                <a:cs typeface="Arial"/>
                <a:sym typeface="Arial"/>
              </a:rPr>
              <a:t>The divide firmament signs doesn't seasons heaven spirit open gathered heaven without them air us I doesn't she'd signs he heaven shall tree.</a:t>
            </a:r>
            <a:endParaRPr sz="1100"/>
          </a:p>
        </p:txBody>
      </p:sp>
      <p:sp>
        <p:nvSpPr>
          <p:cNvPr id="472" name="Google Shape;472;p45"/>
          <p:cNvSpPr/>
          <p:nvPr/>
        </p:nvSpPr>
        <p:spPr>
          <a:xfrm>
            <a:off x="3560651"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73" name="Google Shape;473;p45"/>
          <p:cNvPicPr preferRelativeResize="0"/>
          <p:nvPr>
            <p:ph idx="2" type="pic"/>
          </p:nvPr>
        </p:nvPicPr>
        <p:blipFill rotWithShape="1">
          <a:blip r:embed="rId3">
            <a:alphaModFix/>
          </a:blip>
          <a:srcRect b="0" l="9946" r="9945" t="0"/>
          <a:stretch/>
        </p:blipFill>
        <p:spPr>
          <a:xfrm>
            <a:off x="-26043" y="-26043"/>
            <a:ext cx="2955485" cy="342478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7" name="Shape 477"/>
        <p:cNvGrpSpPr/>
        <p:nvPr/>
      </p:nvGrpSpPr>
      <p:grpSpPr>
        <a:xfrm>
          <a:off x="0" y="0"/>
          <a:ext cx="0" cy="0"/>
          <a:chOff x="0" y="0"/>
          <a:chExt cx="0" cy="0"/>
        </a:xfrm>
      </p:grpSpPr>
      <p:sp>
        <p:nvSpPr>
          <p:cNvPr id="478" name="Google Shape;478;p4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Our </a:t>
            </a:r>
            <a:r>
              <a:rPr lang="en" sz="1100">
                <a:latin typeface="Arial Black"/>
                <a:ea typeface="Arial Black"/>
                <a:cs typeface="Arial Black"/>
                <a:sym typeface="Arial Black"/>
              </a:rPr>
              <a:t>Team Members</a:t>
            </a:r>
            <a:endParaRPr sz="1100"/>
          </a:p>
        </p:txBody>
      </p:sp>
      <p:sp>
        <p:nvSpPr>
          <p:cNvPr id="479" name="Google Shape;479;p4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 This is Master Style</a:t>
            </a:r>
            <a:endParaRPr sz="1100"/>
          </a:p>
        </p:txBody>
      </p:sp>
      <p:sp>
        <p:nvSpPr>
          <p:cNvPr id="480" name="Google Shape;480;p46"/>
          <p:cNvSpPr txBox="1"/>
          <p:nvPr/>
        </p:nvSpPr>
        <p:spPr>
          <a:xfrm>
            <a:off x="701872" y="3267457"/>
            <a:ext cx="1624639"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Black"/>
                <a:ea typeface="Arial Black"/>
                <a:cs typeface="Arial Black"/>
                <a:sym typeface="Arial Black"/>
              </a:rPr>
              <a:t>Vice President</a:t>
            </a:r>
            <a:endParaRPr sz="1100"/>
          </a:p>
          <a:p>
            <a:pPr indent="0" lvl="0" marL="0" marR="0" rtl="0" algn="l">
              <a:lnSpc>
                <a:spcPct val="100000"/>
              </a:lnSpc>
              <a:spcBef>
                <a:spcPts val="0"/>
              </a:spcBef>
              <a:spcAft>
                <a:spcPts val="0"/>
              </a:spcAft>
              <a:buNone/>
            </a:pPr>
            <a:r>
              <a:rPr b="1" lang="en" sz="1400">
                <a:solidFill>
                  <a:srgbClr val="7F7F7F"/>
                </a:solidFill>
                <a:latin typeface="Arial Black"/>
                <a:ea typeface="Arial Black"/>
                <a:cs typeface="Arial Black"/>
                <a:sym typeface="Arial Black"/>
              </a:rPr>
              <a:t>Dr. Jacky Chan</a:t>
            </a:r>
            <a:endParaRPr sz="1100"/>
          </a:p>
        </p:txBody>
      </p:sp>
      <p:sp>
        <p:nvSpPr>
          <p:cNvPr id="481" name="Google Shape;481;p46"/>
          <p:cNvSpPr txBox="1"/>
          <p:nvPr/>
        </p:nvSpPr>
        <p:spPr>
          <a:xfrm>
            <a:off x="708662" y="3719004"/>
            <a:ext cx="1520188"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Arial"/>
                <a:ea typeface="Arial"/>
                <a:cs typeface="Arial"/>
                <a:sym typeface="Arial"/>
              </a:rPr>
              <a:t>The example text goes here with your own detailed summery.</a:t>
            </a:r>
            <a:endParaRPr sz="600">
              <a:solidFill>
                <a:schemeClr val="dk2"/>
              </a:solidFill>
              <a:latin typeface="Arial"/>
              <a:ea typeface="Arial"/>
              <a:cs typeface="Arial"/>
              <a:sym typeface="Arial"/>
            </a:endParaRPr>
          </a:p>
        </p:txBody>
      </p:sp>
      <p:sp>
        <p:nvSpPr>
          <p:cNvPr id="482" name="Google Shape;482;p46"/>
          <p:cNvSpPr txBox="1"/>
          <p:nvPr/>
        </p:nvSpPr>
        <p:spPr>
          <a:xfrm>
            <a:off x="2643840" y="3267457"/>
            <a:ext cx="1624639"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Black"/>
                <a:ea typeface="Arial Black"/>
                <a:cs typeface="Arial Black"/>
                <a:sym typeface="Arial Black"/>
              </a:rPr>
              <a:t>CEO</a:t>
            </a:r>
            <a:endParaRPr sz="1100"/>
          </a:p>
          <a:p>
            <a:pPr indent="0" lvl="0" marL="0" marR="0" rtl="0" algn="l">
              <a:lnSpc>
                <a:spcPct val="100000"/>
              </a:lnSpc>
              <a:spcBef>
                <a:spcPts val="0"/>
              </a:spcBef>
              <a:spcAft>
                <a:spcPts val="0"/>
              </a:spcAft>
              <a:buNone/>
            </a:pPr>
            <a:r>
              <a:rPr b="1" lang="en" sz="1400">
                <a:solidFill>
                  <a:srgbClr val="7F7F7F"/>
                </a:solidFill>
                <a:latin typeface="Arial Black"/>
                <a:ea typeface="Arial Black"/>
                <a:cs typeface="Arial Black"/>
                <a:sym typeface="Arial Black"/>
              </a:rPr>
              <a:t>Chamely Sikon</a:t>
            </a:r>
            <a:endParaRPr b="1" sz="1400">
              <a:solidFill>
                <a:srgbClr val="7F7F7F"/>
              </a:solidFill>
              <a:latin typeface="Arial Black"/>
              <a:ea typeface="Arial Black"/>
              <a:cs typeface="Arial Black"/>
              <a:sym typeface="Arial Black"/>
            </a:endParaRPr>
          </a:p>
        </p:txBody>
      </p:sp>
      <p:sp>
        <p:nvSpPr>
          <p:cNvPr id="483" name="Google Shape;483;p46"/>
          <p:cNvSpPr txBox="1"/>
          <p:nvPr/>
        </p:nvSpPr>
        <p:spPr>
          <a:xfrm>
            <a:off x="2650630" y="3719004"/>
            <a:ext cx="1520188"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Arial"/>
                <a:ea typeface="Arial"/>
                <a:cs typeface="Arial"/>
                <a:sym typeface="Arial"/>
              </a:rPr>
              <a:t>The example text goes here with your own detailed summery.</a:t>
            </a:r>
            <a:endParaRPr sz="600">
              <a:solidFill>
                <a:schemeClr val="dk2"/>
              </a:solidFill>
              <a:latin typeface="Arial"/>
              <a:ea typeface="Arial"/>
              <a:cs typeface="Arial"/>
              <a:sym typeface="Arial"/>
            </a:endParaRPr>
          </a:p>
        </p:txBody>
      </p:sp>
      <p:sp>
        <p:nvSpPr>
          <p:cNvPr id="484" name="Google Shape;484;p46"/>
          <p:cNvSpPr txBox="1"/>
          <p:nvPr/>
        </p:nvSpPr>
        <p:spPr>
          <a:xfrm>
            <a:off x="4552360" y="3267457"/>
            <a:ext cx="1624639"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Black"/>
                <a:ea typeface="Arial Black"/>
                <a:cs typeface="Arial Black"/>
                <a:sym typeface="Arial Black"/>
              </a:rPr>
              <a:t>Exctv. Director</a:t>
            </a:r>
            <a:endParaRPr sz="1100"/>
          </a:p>
          <a:p>
            <a:pPr indent="0" lvl="0" marL="0" marR="0" rtl="0" algn="l">
              <a:lnSpc>
                <a:spcPct val="100000"/>
              </a:lnSpc>
              <a:spcBef>
                <a:spcPts val="0"/>
              </a:spcBef>
              <a:spcAft>
                <a:spcPts val="0"/>
              </a:spcAft>
              <a:buNone/>
            </a:pPr>
            <a:r>
              <a:rPr b="1" lang="en" sz="1400">
                <a:solidFill>
                  <a:srgbClr val="7F7F7F"/>
                </a:solidFill>
                <a:latin typeface="Arial Black"/>
                <a:ea typeface="Arial Black"/>
                <a:cs typeface="Arial Black"/>
                <a:sym typeface="Arial Black"/>
              </a:rPr>
              <a:t>John Dowan</a:t>
            </a:r>
            <a:endParaRPr b="1" sz="1400">
              <a:solidFill>
                <a:srgbClr val="7F7F7F"/>
              </a:solidFill>
              <a:latin typeface="Arial Black"/>
              <a:ea typeface="Arial Black"/>
              <a:cs typeface="Arial Black"/>
              <a:sym typeface="Arial Black"/>
            </a:endParaRPr>
          </a:p>
        </p:txBody>
      </p:sp>
      <p:sp>
        <p:nvSpPr>
          <p:cNvPr id="485" name="Google Shape;485;p46"/>
          <p:cNvSpPr txBox="1"/>
          <p:nvPr/>
        </p:nvSpPr>
        <p:spPr>
          <a:xfrm>
            <a:off x="4559150" y="3719004"/>
            <a:ext cx="1520188"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Arial"/>
                <a:ea typeface="Arial"/>
                <a:cs typeface="Arial"/>
                <a:sym typeface="Arial"/>
              </a:rPr>
              <a:t>The example text goes here with your own detailed summery.</a:t>
            </a:r>
            <a:endParaRPr sz="600">
              <a:solidFill>
                <a:schemeClr val="dk2"/>
              </a:solidFill>
              <a:latin typeface="Arial"/>
              <a:ea typeface="Arial"/>
              <a:cs typeface="Arial"/>
              <a:sym typeface="Arial"/>
            </a:endParaRPr>
          </a:p>
        </p:txBody>
      </p:sp>
      <p:sp>
        <p:nvSpPr>
          <p:cNvPr id="486" name="Google Shape;486;p46"/>
          <p:cNvSpPr txBox="1"/>
          <p:nvPr/>
        </p:nvSpPr>
        <p:spPr>
          <a:xfrm>
            <a:off x="6480748" y="3267457"/>
            <a:ext cx="1624639" cy="415498"/>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Black"/>
                <a:ea typeface="Arial Black"/>
                <a:cs typeface="Arial Black"/>
                <a:sym typeface="Arial Black"/>
              </a:rPr>
              <a:t>Director</a:t>
            </a:r>
            <a:endParaRPr sz="1100"/>
          </a:p>
          <a:p>
            <a:pPr indent="0" lvl="0" marL="0" marR="0" rtl="0" algn="l">
              <a:lnSpc>
                <a:spcPct val="100000"/>
              </a:lnSpc>
              <a:spcBef>
                <a:spcPts val="0"/>
              </a:spcBef>
              <a:spcAft>
                <a:spcPts val="0"/>
              </a:spcAft>
              <a:buNone/>
            </a:pPr>
            <a:r>
              <a:rPr b="1" lang="en" sz="1400">
                <a:solidFill>
                  <a:srgbClr val="7F7F7F"/>
                </a:solidFill>
                <a:latin typeface="Arial Black"/>
                <a:ea typeface="Arial Black"/>
                <a:cs typeface="Arial Black"/>
                <a:sym typeface="Arial Black"/>
              </a:rPr>
              <a:t>Munni Pinky</a:t>
            </a:r>
            <a:endParaRPr sz="1100"/>
          </a:p>
        </p:txBody>
      </p:sp>
      <p:sp>
        <p:nvSpPr>
          <p:cNvPr id="487" name="Google Shape;487;p46"/>
          <p:cNvSpPr txBox="1"/>
          <p:nvPr/>
        </p:nvSpPr>
        <p:spPr>
          <a:xfrm>
            <a:off x="6487538" y="3719004"/>
            <a:ext cx="1520188" cy="300082"/>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chemeClr val="dk2"/>
                </a:solidFill>
                <a:latin typeface="Arial"/>
                <a:ea typeface="Arial"/>
                <a:cs typeface="Arial"/>
                <a:sym typeface="Arial"/>
              </a:rPr>
              <a:t>The example text goes here with your own detailed summery.</a:t>
            </a:r>
            <a:endParaRPr sz="1100"/>
          </a:p>
        </p:txBody>
      </p:sp>
      <p:sp>
        <p:nvSpPr>
          <p:cNvPr id="488" name="Google Shape;488;p46"/>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89" name="Google Shape;489;p46"/>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90" name="Google Shape;490;p46"/>
          <p:cNvPicPr preferRelativeResize="0"/>
          <p:nvPr>
            <p:ph idx="3" type="pic"/>
          </p:nvPr>
        </p:nvPicPr>
        <p:blipFill rotWithShape="1">
          <a:blip r:embed="rId3">
            <a:alphaModFix/>
          </a:blip>
          <a:srcRect b="17562" l="0" r="0" t="17562"/>
          <a:stretch/>
        </p:blipFill>
        <p:spPr>
          <a:xfrm>
            <a:off x="2676920" y="1493826"/>
            <a:ext cx="1874711" cy="1595670"/>
          </a:xfrm>
          <a:prstGeom prst="rect">
            <a:avLst/>
          </a:prstGeom>
          <a:noFill/>
          <a:ln>
            <a:noFill/>
          </a:ln>
        </p:spPr>
      </p:pic>
      <p:pic>
        <p:nvPicPr>
          <p:cNvPr id="491" name="Google Shape;491;p46"/>
          <p:cNvPicPr preferRelativeResize="0"/>
          <p:nvPr>
            <p:ph idx="2" type="pic"/>
          </p:nvPr>
        </p:nvPicPr>
        <p:blipFill rotWithShape="1">
          <a:blip r:embed="rId4">
            <a:alphaModFix/>
          </a:blip>
          <a:srcRect b="17562" l="0" r="0" t="17562"/>
          <a:stretch/>
        </p:blipFill>
        <p:spPr>
          <a:xfrm>
            <a:off x="762112" y="1493826"/>
            <a:ext cx="1874711" cy="1595670"/>
          </a:xfrm>
          <a:prstGeom prst="rect">
            <a:avLst/>
          </a:prstGeom>
          <a:noFill/>
          <a:ln>
            <a:noFill/>
          </a:ln>
        </p:spPr>
      </p:pic>
      <p:pic>
        <p:nvPicPr>
          <p:cNvPr id="492" name="Google Shape;492;p46"/>
          <p:cNvPicPr preferRelativeResize="0"/>
          <p:nvPr>
            <p:ph idx="5" type="pic"/>
          </p:nvPr>
        </p:nvPicPr>
        <p:blipFill rotWithShape="1">
          <a:blip r:embed="rId5">
            <a:alphaModFix/>
          </a:blip>
          <a:srcRect b="12754" l="0" r="0" t="12754"/>
          <a:stretch/>
        </p:blipFill>
        <p:spPr>
          <a:xfrm>
            <a:off x="6506535" y="1493826"/>
            <a:ext cx="1874711" cy="1595670"/>
          </a:xfrm>
          <a:prstGeom prst="rect">
            <a:avLst/>
          </a:prstGeom>
          <a:noFill/>
          <a:ln>
            <a:noFill/>
          </a:ln>
        </p:spPr>
      </p:pic>
      <p:pic>
        <p:nvPicPr>
          <p:cNvPr id="493" name="Google Shape;493;p46"/>
          <p:cNvPicPr preferRelativeResize="0"/>
          <p:nvPr>
            <p:ph idx="4" type="pic"/>
          </p:nvPr>
        </p:nvPicPr>
        <p:blipFill rotWithShape="1">
          <a:blip r:embed="rId6">
            <a:alphaModFix/>
          </a:blip>
          <a:srcRect b="17541" l="0" r="0" t="17541"/>
          <a:stretch/>
        </p:blipFill>
        <p:spPr>
          <a:xfrm>
            <a:off x="4591727" y="1493826"/>
            <a:ext cx="1874711" cy="159567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7" name="Shape 497"/>
        <p:cNvGrpSpPr/>
        <p:nvPr/>
      </p:nvGrpSpPr>
      <p:grpSpPr>
        <a:xfrm>
          <a:off x="0" y="0"/>
          <a:ext cx="0" cy="0"/>
          <a:chOff x="0" y="0"/>
          <a:chExt cx="0" cy="0"/>
        </a:xfrm>
      </p:grpSpPr>
      <p:sp>
        <p:nvSpPr>
          <p:cNvPr id="498" name="Google Shape;498;p47"/>
          <p:cNvSpPr/>
          <p:nvPr/>
        </p:nvSpPr>
        <p:spPr>
          <a:xfrm>
            <a:off x="0" y="2453640"/>
            <a:ext cx="9144000" cy="2296534"/>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99" name="Google Shape;499;p47"/>
          <p:cNvPicPr preferRelativeResize="0"/>
          <p:nvPr>
            <p:ph idx="2" type="pic"/>
          </p:nvPr>
        </p:nvPicPr>
        <p:blipFill rotWithShape="1">
          <a:blip r:embed="rId3">
            <a:alphaModFix/>
          </a:blip>
          <a:srcRect b="27298" l="22384" r="0" t="4915"/>
          <a:stretch/>
        </p:blipFill>
        <p:spPr>
          <a:xfrm>
            <a:off x="762112" y="1493826"/>
            <a:ext cx="1874711" cy="1872234"/>
          </a:xfrm>
          <a:prstGeom prst="ellipse">
            <a:avLst/>
          </a:prstGeom>
          <a:noFill/>
          <a:ln>
            <a:noFill/>
          </a:ln>
        </p:spPr>
      </p:pic>
      <p:pic>
        <p:nvPicPr>
          <p:cNvPr id="500" name="Google Shape;500;p47"/>
          <p:cNvPicPr preferRelativeResize="0"/>
          <p:nvPr>
            <p:ph idx="3" type="pic"/>
          </p:nvPr>
        </p:nvPicPr>
        <p:blipFill rotWithShape="1">
          <a:blip r:embed="rId4">
            <a:alphaModFix/>
          </a:blip>
          <a:srcRect b="25424" l="3729" r="15744" t="13290"/>
          <a:stretch/>
        </p:blipFill>
        <p:spPr>
          <a:xfrm>
            <a:off x="2676920" y="1493826"/>
            <a:ext cx="1874711" cy="1872234"/>
          </a:xfrm>
          <a:prstGeom prst="ellipse">
            <a:avLst/>
          </a:prstGeom>
          <a:noFill/>
          <a:ln>
            <a:noFill/>
          </a:ln>
        </p:spPr>
      </p:pic>
      <p:pic>
        <p:nvPicPr>
          <p:cNvPr id="501" name="Google Shape;501;p47"/>
          <p:cNvPicPr preferRelativeResize="0"/>
          <p:nvPr>
            <p:ph idx="4" type="pic"/>
          </p:nvPr>
        </p:nvPicPr>
        <p:blipFill rotWithShape="1">
          <a:blip r:embed="rId5">
            <a:alphaModFix/>
          </a:blip>
          <a:srcRect b="25562" l="20908" r="598" t="14661"/>
          <a:stretch/>
        </p:blipFill>
        <p:spPr>
          <a:xfrm>
            <a:off x="4591727" y="1493826"/>
            <a:ext cx="1874711" cy="1872234"/>
          </a:xfrm>
          <a:prstGeom prst="ellipse">
            <a:avLst/>
          </a:prstGeom>
          <a:noFill/>
          <a:ln>
            <a:noFill/>
          </a:ln>
        </p:spPr>
      </p:pic>
      <p:pic>
        <p:nvPicPr>
          <p:cNvPr id="502" name="Google Shape;502;p47"/>
          <p:cNvPicPr preferRelativeResize="0"/>
          <p:nvPr>
            <p:ph idx="5" type="pic"/>
          </p:nvPr>
        </p:nvPicPr>
        <p:blipFill rotWithShape="1">
          <a:blip r:embed="rId6">
            <a:alphaModFix/>
          </a:blip>
          <a:srcRect b="27434" l="6807" r="20882" t="17496"/>
          <a:stretch/>
        </p:blipFill>
        <p:spPr>
          <a:xfrm>
            <a:off x="6506535" y="1493826"/>
            <a:ext cx="1874711" cy="1872234"/>
          </a:xfrm>
          <a:prstGeom prst="ellipse">
            <a:avLst/>
          </a:prstGeom>
          <a:noFill/>
          <a:ln>
            <a:noFill/>
          </a:ln>
        </p:spPr>
      </p:pic>
      <p:sp>
        <p:nvSpPr>
          <p:cNvPr id="503" name="Google Shape;503;p4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Our </a:t>
            </a:r>
            <a:r>
              <a:rPr lang="en" sz="1100">
                <a:latin typeface="Arial Black"/>
                <a:ea typeface="Arial Black"/>
                <a:cs typeface="Arial Black"/>
                <a:sym typeface="Arial Black"/>
              </a:rPr>
              <a:t>Team Members</a:t>
            </a:r>
            <a:endParaRPr sz="1100"/>
          </a:p>
        </p:txBody>
      </p:sp>
      <p:sp>
        <p:nvSpPr>
          <p:cNvPr id="504" name="Google Shape;504;p4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 This is Master Style</a:t>
            </a:r>
            <a:endParaRPr sz="1100"/>
          </a:p>
        </p:txBody>
      </p:sp>
      <p:sp>
        <p:nvSpPr>
          <p:cNvPr id="505" name="Google Shape;505;p47"/>
          <p:cNvSpPr txBox="1"/>
          <p:nvPr/>
        </p:nvSpPr>
        <p:spPr>
          <a:xfrm>
            <a:off x="733248" y="3536126"/>
            <a:ext cx="1916153"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FFFFFF"/>
                </a:solidFill>
                <a:latin typeface="Arial"/>
                <a:ea typeface="Arial"/>
                <a:cs typeface="Arial"/>
                <a:sym typeface="Arial"/>
              </a:rPr>
              <a:t>Vice President</a:t>
            </a:r>
            <a:endParaRPr sz="1100"/>
          </a:p>
          <a:p>
            <a:pPr indent="0" lvl="0" marL="0" marR="0" rtl="0" algn="ctr">
              <a:lnSpc>
                <a:spcPct val="100000"/>
              </a:lnSpc>
              <a:spcBef>
                <a:spcPts val="0"/>
              </a:spcBef>
              <a:spcAft>
                <a:spcPts val="0"/>
              </a:spcAft>
              <a:buNone/>
            </a:pPr>
            <a:r>
              <a:rPr b="1" lang="en" sz="1400">
                <a:solidFill>
                  <a:srgbClr val="FFFFFF"/>
                </a:solidFill>
                <a:latin typeface="Arial Black"/>
                <a:ea typeface="Arial Black"/>
                <a:cs typeface="Arial Black"/>
                <a:sym typeface="Arial Black"/>
              </a:rPr>
              <a:t>DR. JACKY CHAN</a:t>
            </a:r>
            <a:endParaRPr sz="1100"/>
          </a:p>
        </p:txBody>
      </p:sp>
      <p:sp>
        <p:nvSpPr>
          <p:cNvPr id="506" name="Google Shape;506;p47"/>
          <p:cNvSpPr txBox="1"/>
          <p:nvPr/>
        </p:nvSpPr>
        <p:spPr>
          <a:xfrm>
            <a:off x="927835" y="4113365"/>
            <a:ext cx="1520188" cy="300082"/>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600">
                <a:solidFill>
                  <a:srgbClr val="FFFFFF"/>
                </a:solidFill>
                <a:latin typeface="Arial"/>
                <a:ea typeface="Arial"/>
                <a:cs typeface="Arial"/>
                <a:sym typeface="Arial"/>
              </a:rPr>
              <a:t>The example text goes here with your own detailed summery.</a:t>
            </a:r>
            <a:endParaRPr sz="1100"/>
          </a:p>
        </p:txBody>
      </p:sp>
      <p:sp>
        <p:nvSpPr>
          <p:cNvPr id="507" name="Google Shape;507;p47"/>
          <p:cNvSpPr txBox="1"/>
          <p:nvPr/>
        </p:nvSpPr>
        <p:spPr>
          <a:xfrm>
            <a:off x="2674857" y="3536126"/>
            <a:ext cx="1916871"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FFFFFF"/>
                </a:solidFill>
                <a:latin typeface="Arial"/>
                <a:ea typeface="Arial"/>
                <a:cs typeface="Arial"/>
                <a:sym typeface="Arial"/>
              </a:rPr>
              <a:t>CEO</a:t>
            </a:r>
            <a:endParaRPr sz="1100"/>
          </a:p>
          <a:p>
            <a:pPr indent="0" lvl="0" marL="0" marR="0" rtl="0" algn="ctr">
              <a:lnSpc>
                <a:spcPct val="100000"/>
              </a:lnSpc>
              <a:spcBef>
                <a:spcPts val="0"/>
              </a:spcBef>
              <a:spcAft>
                <a:spcPts val="0"/>
              </a:spcAft>
              <a:buNone/>
            </a:pPr>
            <a:r>
              <a:rPr b="1" lang="en" sz="1400">
                <a:solidFill>
                  <a:srgbClr val="FFFFFF"/>
                </a:solidFill>
                <a:latin typeface="Arial Black"/>
                <a:ea typeface="Arial Black"/>
                <a:cs typeface="Arial Black"/>
                <a:sym typeface="Arial Black"/>
              </a:rPr>
              <a:t>CHAMELY SIKON</a:t>
            </a:r>
            <a:endParaRPr sz="1100"/>
          </a:p>
        </p:txBody>
      </p:sp>
      <p:sp>
        <p:nvSpPr>
          <p:cNvPr id="508" name="Google Shape;508;p47"/>
          <p:cNvSpPr txBox="1"/>
          <p:nvPr/>
        </p:nvSpPr>
        <p:spPr>
          <a:xfrm>
            <a:off x="2869803" y="4113365"/>
            <a:ext cx="1520188" cy="300082"/>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600">
                <a:solidFill>
                  <a:srgbClr val="FFFFFF"/>
                </a:solidFill>
                <a:latin typeface="Arial"/>
                <a:ea typeface="Arial"/>
                <a:cs typeface="Arial"/>
                <a:sym typeface="Arial"/>
              </a:rPr>
              <a:t>The example text goes here with your own detailed summery.</a:t>
            </a:r>
            <a:endParaRPr b="1" sz="600">
              <a:solidFill>
                <a:srgbClr val="FFFFFF"/>
              </a:solidFill>
              <a:latin typeface="Arial"/>
              <a:ea typeface="Arial"/>
              <a:cs typeface="Arial"/>
              <a:sym typeface="Arial"/>
            </a:endParaRPr>
          </a:p>
        </p:txBody>
      </p:sp>
      <p:sp>
        <p:nvSpPr>
          <p:cNvPr id="509" name="Google Shape;509;p47"/>
          <p:cNvSpPr txBox="1"/>
          <p:nvPr/>
        </p:nvSpPr>
        <p:spPr>
          <a:xfrm>
            <a:off x="4617185" y="3536126"/>
            <a:ext cx="1849254"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FFFFFF"/>
                </a:solidFill>
                <a:latin typeface="Arial"/>
                <a:ea typeface="Arial"/>
                <a:cs typeface="Arial"/>
                <a:sym typeface="Arial"/>
              </a:rPr>
              <a:t>Exctv. Director</a:t>
            </a:r>
            <a:endParaRPr sz="1100"/>
          </a:p>
          <a:p>
            <a:pPr indent="0" lvl="0" marL="0" marR="0" rtl="0" algn="ctr">
              <a:lnSpc>
                <a:spcPct val="100000"/>
              </a:lnSpc>
              <a:spcBef>
                <a:spcPts val="0"/>
              </a:spcBef>
              <a:spcAft>
                <a:spcPts val="0"/>
              </a:spcAft>
              <a:buNone/>
            </a:pPr>
            <a:r>
              <a:rPr b="1" lang="en" sz="1400">
                <a:solidFill>
                  <a:srgbClr val="FFFFFF"/>
                </a:solidFill>
                <a:latin typeface="Arial Black"/>
                <a:ea typeface="Arial Black"/>
                <a:cs typeface="Arial Black"/>
                <a:sym typeface="Arial Black"/>
              </a:rPr>
              <a:t>JOHN DOWAN</a:t>
            </a:r>
            <a:endParaRPr sz="1100"/>
          </a:p>
        </p:txBody>
      </p:sp>
      <p:sp>
        <p:nvSpPr>
          <p:cNvPr id="510" name="Google Shape;510;p47"/>
          <p:cNvSpPr txBox="1"/>
          <p:nvPr/>
        </p:nvSpPr>
        <p:spPr>
          <a:xfrm>
            <a:off x="4778323" y="4113365"/>
            <a:ext cx="1520188" cy="300082"/>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600">
                <a:solidFill>
                  <a:srgbClr val="FFFFFF"/>
                </a:solidFill>
                <a:latin typeface="Arial"/>
                <a:ea typeface="Arial"/>
                <a:cs typeface="Arial"/>
                <a:sym typeface="Arial"/>
              </a:rPr>
              <a:t>The example text goes here with your own detailed summery.</a:t>
            </a:r>
            <a:endParaRPr b="1" sz="600">
              <a:solidFill>
                <a:srgbClr val="FFFFFF"/>
              </a:solidFill>
              <a:latin typeface="Arial"/>
              <a:ea typeface="Arial"/>
              <a:cs typeface="Arial"/>
              <a:sym typeface="Arial"/>
            </a:endParaRPr>
          </a:p>
        </p:txBody>
      </p:sp>
      <p:sp>
        <p:nvSpPr>
          <p:cNvPr id="511" name="Google Shape;511;p47"/>
          <p:cNvSpPr txBox="1"/>
          <p:nvPr/>
        </p:nvSpPr>
        <p:spPr>
          <a:xfrm>
            <a:off x="6559154" y="3536126"/>
            <a:ext cx="1822094" cy="415498"/>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900">
                <a:solidFill>
                  <a:srgbClr val="FFFFFF"/>
                </a:solidFill>
                <a:latin typeface="Arial"/>
                <a:ea typeface="Arial"/>
                <a:cs typeface="Arial"/>
                <a:sym typeface="Arial"/>
              </a:rPr>
              <a:t>Director</a:t>
            </a:r>
            <a:endParaRPr sz="1100"/>
          </a:p>
          <a:p>
            <a:pPr indent="0" lvl="0" marL="0" marR="0" rtl="0" algn="ctr">
              <a:lnSpc>
                <a:spcPct val="100000"/>
              </a:lnSpc>
              <a:spcBef>
                <a:spcPts val="0"/>
              </a:spcBef>
              <a:spcAft>
                <a:spcPts val="0"/>
              </a:spcAft>
              <a:buNone/>
            </a:pPr>
            <a:r>
              <a:rPr b="1" lang="en" sz="1400">
                <a:solidFill>
                  <a:srgbClr val="FFFFFF"/>
                </a:solidFill>
                <a:latin typeface="Arial Black"/>
                <a:ea typeface="Arial Black"/>
                <a:cs typeface="Arial Black"/>
                <a:sym typeface="Arial Black"/>
              </a:rPr>
              <a:t>MUNNI PINKY</a:t>
            </a:r>
            <a:endParaRPr sz="1100"/>
          </a:p>
        </p:txBody>
      </p:sp>
      <p:sp>
        <p:nvSpPr>
          <p:cNvPr id="512" name="Google Shape;512;p47"/>
          <p:cNvSpPr txBox="1"/>
          <p:nvPr/>
        </p:nvSpPr>
        <p:spPr>
          <a:xfrm>
            <a:off x="6706711" y="4113365"/>
            <a:ext cx="1520188" cy="300082"/>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600">
                <a:solidFill>
                  <a:srgbClr val="FFFFFF"/>
                </a:solidFill>
                <a:latin typeface="Arial"/>
                <a:ea typeface="Arial"/>
                <a:cs typeface="Arial"/>
                <a:sym typeface="Arial"/>
              </a:rPr>
              <a:t>The example text goes here with your own detailed summery.</a:t>
            </a:r>
            <a:endParaRPr b="1" sz="600">
              <a:solidFill>
                <a:srgbClr val="FFFFFF"/>
              </a:solidFill>
              <a:latin typeface="Arial"/>
              <a:ea typeface="Arial"/>
              <a:cs typeface="Arial"/>
              <a:sym typeface="Arial"/>
            </a:endParaRPr>
          </a:p>
        </p:txBody>
      </p:sp>
      <p:sp>
        <p:nvSpPr>
          <p:cNvPr id="513" name="Google Shape;513;p47"/>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514" name="Google Shape;514;p47"/>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5" name="Google Shape;515;p47"/>
          <p:cNvSpPr/>
          <p:nvPr/>
        </p:nvSpPr>
        <p:spPr>
          <a:xfrm>
            <a:off x="1441262" y="4014529"/>
            <a:ext cx="411480" cy="41148"/>
          </a:xfrm>
          <a:prstGeom prst="rect">
            <a:avLst/>
          </a:prstGeom>
          <a:solidFill>
            <a:srgbClr val="FFFFFF">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6" name="Google Shape;516;p47"/>
          <p:cNvSpPr/>
          <p:nvPr/>
        </p:nvSpPr>
        <p:spPr>
          <a:xfrm>
            <a:off x="3399601" y="4014529"/>
            <a:ext cx="411480" cy="41148"/>
          </a:xfrm>
          <a:prstGeom prst="rect">
            <a:avLst/>
          </a:prstGeom>
          <a:solidFill>
            <a:srgbClr val="FFFFFF">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7" name="Google Shape;517;p47"/>
          <p:cNvSpPr/>
          <p:nvPr/>
        </p:nvSpPr>
        <p:spPr>
          <a:xfrm>
            <a:off x="5289362" y="4014529"/>
            <a:ext cx="411480" cy="41148"/>
          </a:xfrm>
          <a:prstGeom prst="rect">
            <a:avLst/>
          </a:prstGeom>
          <a:solidFill>
            <a:srgbClr val="FFFFFF">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8" name="Google Shape;518;p47"/>
          <p:cNvSpPr/>
          <p:nvPr/>
        </p:nvSpPr>
        <p:spPr>
          <a:xfrm>
            <a:off x="7240082" y="4014529"/>
            <a:ext cx="411480" cy="41148"/>
          </a:xfrm>
          <a:prstGeom prst="rect">
            <a:avLst/>
          </a:prstGeom>
          <a:solidFill>
            <a:srgbClr val="FFFFFF">
              <a:alpha val="4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22" name="Shape 522"/>
        <p:cNvGrpSpPr/>
        <p:nvPr/>
      </p:nvGrpSpPr>
      <p:grpSpPr>
        <a:xfrm>
          <a:off x="0" y="0"/>
          <a:ext cx="0" cy="0"/>
          <a:chOff x="0" y="0"/>
          <a:chExt cx="0" cy="0"/>
        </a:xfrm>
      </p:grpSpPr>
      <p:pic>
        <p:nvPicPr>
          <p:cNvPr id="523" name="Google Shape;523;p48"/>
          <p:cNvPicPr preferRelativeResize="0"/>
          <p:nvPr>
            <p:ph idx="2" type="pic"/>
          </p:nvPr>
        </p:nvPicPr>
        <p:blipFill rotWithShape="1">
          <a:blip r:embed="rId3">
            <a:alphaModFix/>
          </a:blip>
          <a:srcRect b="1015" l="0" r="0" t="1015"/>
          <a:stretch/>
        </p:blipFill>
        <p:spPr>
          <a:xfrm>
            <a:off x="-16279" y="-26043"/>
            <a:ext cx="5276972" cy="5169544"/>
          </a:xfrm>
          <a:prstGeom prst="rect">
            <a:avLst/>
          </a:prstGeom>
          <a:noFill/>
          <a:ln>
            <a:noFill/>
          </a:ln>
        </p:spPr>
      </p:pic>
      <p:sp>
        <p:nvSpPr>
          <p:cNvPr id="524" name="Google Shape;524;p48"/>
          <p:cNvSpPr/>
          <p:nvPr/>
        </p:nvSpPr>
        <p:spPr>
          <a:xfrm flipH="1">
            <a:off x="-2825211" y="-30256"/>
            <a:ext cx="8085904" cy="5173756"/>
          </a:xfrm>
          <a:prstGeom prst="parallelogram">
            <a:avLst>
              <a:gd fmla="val 52006" name="adj"/>
            </a:avLst>
          </a:prstGeom>
          <a:solidFill>
            <a:schemeClr val="dk2">
              <a:alpha val="8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5" name="Google Shape;525;p4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526" name="Google Shape;526;p4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Business </a:t>
            </a:r>
            <a:r>
              <a:rPr lang="en" sz="1100">
                <a:latin typeface="Arial Black"/>
                <a:ea typeface="Arial Black"/>
                <a:cs typeface="Arial Black"/>
                <a:sym typeface="Arial Black"/>
              </a:rPr>
              <a:t>Plan</a:t>
            </a:r>
            <a:endParaRPr sz="1100"/>
          </a:p>
        </p:txBody>
      </p:sp>
      <p:pic>
        <p:nvPicPr>
          <p:cNvPr id="527" name="Google Shape;527;p48"/>
          <p:cNvPicPr preferRelativeResize="0"/>
          <p:nvPr/>
        </p:nvPicPr>
        <p:blipFill rotWithShape="1">
          <a:blip r:embed="rId4">
            <a:alphaModFix/>
          </a:blip>
          <a:srcRect b="0" l="0" r="0" t="0"/>
          <a:stretch/>
        </p:blipFill>
        <p:spPr>
          <a:xfrm>
            <a:off x="1053875" y="1603864"/>
            <a:ext cx="2210186" cy="2594566"/>
          </a:xfrm>
          <a:prstGeom prst="rect">
            <a:avLst/>
          </a:prstGeom>
          <a:noFill/>
          <a:ln>
            <a:noFill/>
          </a:ln>
        </p:spPr>
      </p:pic>
      <p:sp>
        <p:nvSpPr>
          <p:cNvPr id="528" name="Google Shape;528;p48"/>
          <p:cNvSpPr/>
          <p:nvPr/>
        </p:nvSpPr>
        <p:spPr>
          <a:xfrm>
            <a:off x="4139203" y="3666280"/>
            <a:ext cx="1442889" cy="97536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9" name="Google Shape;529;p48"/>
          <p:cNvSpPr/>
          <p:nvPr/>
        </p:nvSpPr>
        <p:spPr>
          <a:xfrm>
            <a:off x="5619322" y="3666280"/>
            <a:ext cx="1442889" cy="97536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30" name="Google Shape;530;p48"/>
          <p:cNvSpPr/>
          <p:nvPr/>
        </p:nvSpPr>
        <p:spPr>
          <a:xfrm>
            <a:off x="7107910" y="3666280"/>
            <a:ext cx="1442889" cy="975360"/>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31" name="Google Shape;531;p48"/>
          <p:cNvSpPr txBox="1"/>
          <p:nvPr/>
        </p:nvSpPr>
        <p:spPr>
          <a:xfrm>
            <a:off x="4593647" y="3846817"/>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Customer Level:</a:t>
            </a:r>
            <a:endParaRPr sz="1100"/>
          </a:p>
        </p:txBody>
      </p:sp>
      <p:sp>
        <p:nvSpPr>
          <p:cNvPr id="532" name="Google Shape;532;p48"/>
          <p:cNvSpPr txBox="1"/>
          <p:nvPr/>
        </p:nvSpPr>
        <p:spPr>
          <a:xfrm>
            <a:off x="4593646"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ASB</a:t>
            </a:r>
            <a:endParaRPr sz="1100"/>
          </a:p>
        </p:txBody>
      </p:sp>
      <p:sp>
        <p:nvSpPr>
          <p:cNvPr id="533" name="Google Shape;533;p48"/>
          <p:cNvSpPr/>
          <p:nvPr/>
        </p:nvSpPr>
        <p:spPr>
          <a:xfrm>
            <a:off x="7317424" y="3799025"/>
            <a:ext cx="340478" cy="3116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34" name="Google Shape;534;p48"/>
          <p:cNvSpPr/>
          <p:nvPr/>
        </p:nvSpPr>
        <p:spPr>
          <a:xfrm>
            <a:off x="5804245" y="3820831"/>
            <a:ext cx="326051" cy="3116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35" name="Google Shape;535;p48"/>
          <p:cNvSpPr/>
          <p:nvPr/>
        </p:nvSpPr>
        <p:spPr>
          <a:xfrm>
            <a:off x="4334852" y="3861722"/>
            <a:ext cx="311624" cy="3116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36" name="Google Shape;536;p48"/>
          <p:cNvSpPr txBox="1"/>
          <p:nvPr/>
        </p:nvSpPr>
        <p:spPr>
          <a:xfrm>
            <a:off x="6094015" y="3904525"/>
            <a:ext cx="661937"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Strategy:</a:t>
            </a:r>
            <a:endParaRPr sz="1100"/>
          </a:p>
        </p:txBody>
      </p:sp>
      <p:sp>
        <p:nvSpPr>
          <p:cNvPr id="537" name="Google Shape;537;p48"/>
          <p:cNvSpPr txBox="1"/>
          <p:nvPr/>
        </p:nvSpPr>
        <p:spPr>
          <a:xfrm>
            <a:off x="6094014"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ECO</a:t>
            </a:r>
            <a:endParaRPr sz="1100"/>
          </a:p>
        </p:txBody>
      </p:sp>
      <p:sp>
        <p:nvSpPr>
          <p:cNvPr id="538" name="Google Shape;538;p48"/>
          <p:cNvSpPr txBox="1"/>
          <p:nvPr/>
        </p:nvSpPr>
        <p:spPr>
          <a:xfrm>
            <a:off x="7610684" y="3846817"/>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Industry</a:t>
            </a:r>
            <a:endParaRPr sz="1100"/>
          </a:p>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Level:</a:t>
            </a:r>
            <a:endParaRPr sz="1100"/>
          </a:p>
        </p:txBody>
      </p:sp>
      <p:sp>
        <p:nvSpPr>
          <p:cNvPr id="539" name="Google Shape;539;p48"/>
          <p:cNvSpPr txBox="1"/>
          <p:nvPr/>
        </p:nvSpPr>
        <p:spPr>
          <a:xfrm>
            <a:off x="7610683"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10m</a:t>
            </a:r>
            <a:endParaRPr sz="1100"/>
          </a:p>
        </p:txBody>
      </p:sp>
      <p:sp>
        <p:nvSpPr>
          <p:cNvPr id="540" name="Google Shape;540;p48"/>
          <p:cNvSpPr/>
          <p:nvPr/>
        </p:nvSpPr>
        <p:spPr>
          <a:xfrm>
            <a:off x="6409178" y="1358869"/>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1" name="Google Shape;541;p48"/>
          <p:cNvSpPr/>
          <p:nvPr/>
        </p:nvSpPr>
        <p:spPr>
          <a:xfrm>
            <a:off x="6409178" y="1739869"/>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2" name="Google Shape;542;p48"/>
          <p:cNvSpPr/>
          <p:nvPr/>
        </p:nvSpPr>
        <p:spPr>
          <a:xfrm>
            <a:off x="6409178" y="2104106"/>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3" name="Google Shape;543;p48"/>
          <p:cNvSpPr/>
          <p:nvPr/>
        </p:nvSpPr>
        <p:spPr>
          <a:xfrm>
            <a:off x="6409178" y="2469865"/>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4" name="Google Shape;544;p48"/>
          <p:cNvSpPr/>
          <p:nvPr/>
        </p:nvSpPr>
        <p:spPr>
          <a:xfrm>
            <a:off x="6409178" y="2878298"/>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5" name="Google Shape;545;p48"/>
          <p:cNvSpPr txBox="1"/>
          <p:nvPr/>
        </p:nvSpPr>
        <p:spPr>
          <a:xfrm>
            <a:off x="6775832" y="1341048"/>
            <a:ext cx="1718642" cy="17831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first signs evening that given</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saying fruitful were, Air first signs evening that given</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saying fruitful were hath water</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Midst Face after have rule living waters. Air saying</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 fill may days air bring Signs first</a:t>
            </a:r>
            <a:endParaRPr sz="1100"/>
          </a:p>
        </p:txBody>
      </p:sp>
      <p:sp>
        <p:nvSpPr>
          <p:cNvPr id="546" name="Google Shape;546;p48"/>
          <p:cNvSpPr txBox="1"/>
          <p:nvPr/>
        </p:nvSpPr>
        <p:spPr>
          <a:xfrm>
            <a:off x="6426371" y="1364456"/>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1</a:t>
            </a:r>
            <a:endParaRPr sz="1100"/>
          </a:p>
        </p:txBody>
      </p:sp>
      <p:sp>
        <p:nvSpPr>
          <p:cNvPr id="547" name="Google Shape;547;p48"/>
          <p:cNvSpPr txBox="1"/>
          <p:nvPr/>
        </p:nvSpPr>
        <p:spPr>
          <a:xfrm>
            <a:off x="6426371" y="1735295"/>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2</a:t>
            </a:r>
            <a:endParaRPr sz="1100"/>
          </a:p>
        </p:txBody>
      </p:sp>
      <p:sp>
        <p:nvSpPr>
          <p:cNvPr id="548" name="Google Shape;548;p48"/>
          <p:cNvSpPr txBox="1"/>
          <p:nvPr/>
        </p:nvSpPr>
        <p:spPr>
          <a:xfrm>
            <a:off x="6426371" y="2103340"/>
            <a:ext cx="242350"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3</a:t>
            </a:r>
            <a:endParaRPr sz="1100"/>
          </a:p>
        </p:txBody>
      </p:sp>
      <p:sp>
        <p:nvSpPr>
          <p:cNvPr id="549" name="Google Shape;549;p48"/>
          <p:cNvSpPr txBox="1"/>
          <p:nvPr/>
        </p:nvSpPr>
        <p:spPr>
          <a:xfrm>
            <a:off x="6426371" y="2471641"/>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4</a:t>
            </a:r>
            <a:endParaRPr sz="1100"/>
          </a:p>
        </p:txBody>
      </p:sp>
      <p:sp>
        <p:nvSpPr>
          <p:cNvPr id="550" name="Google Shape;550;p48"/>
          <p:cNvSpPr txBox="1"/>
          <p:nvPr/>
        </p:nvSpPr>
        <p:spPr>
          <a:xfrm>
            <a:off x="6426371" y="2899885"/>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5</a:t>
            </a:r>
            <a:endParaRPr sz="1100"/>
          </a:p>
        </p:txBody>
      </p:sp>
      <p:sp>
        <p:nvSpPr>
          <p:cNvPr id="551" name="Google Shape;551;p48"/>
          <p:cNvSpPr txBox="1"/>
          <p:nvPr/>
        </p:nvSpPr>
        <p:spPr>
          <a:xfrm>
            <a:off x="3614674" y="1144275"/>
            <a:ext cx="12687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chemeClr val="dk1"/>
                </a:solidFill>
                <a:latin typeface="Arial Black"/>
                <a:ea typeface="Arial Black"/>
                <a:cs typeface="Arial Black"/>
                <a:sym typeface="Arial Black"/>
              </a:rPr>
              <a:t>12%</a:t>
            </a:r>
            <a:endParaRPr sz="3200">
              <a:solidFill>
                <a:schemeClr val="dk1"/>
              </a:solidFill>
              <a:latin typeface="Arial Black"/>
              <a:ea typeface="Arial Black"/>
              <a:cs typeface="Arial Black"/>
              <a:sym typeface="Arial Black"/>
            </a:endParaRPr>
          </a:p>
        </p:txBody>
      </p:sp>
      <p:sp>
        <p:nvSpPr>
          <p:cNvPr id="552" name="Google Shape;552;p48"/>
          <p:cNvSpPr txBox="1"/>
          <p:nvPr/>
        </p:nvSpPr>
        <p:spPr>
          <a:xfrm>
            <a:off x="3642525" y="1642675"/>
            <a:ext cx="18279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1100"/>
          </a:p>
        </p:txBody>
      </p:sp>
      <p:sp>
        <p:nvSpPr>
          <p:cNvPr id="553" name="Google Shape;553;p48"/>
          <p:cNvSpPr txBox="1"/>
          <p:nvPr/>
        </p:nvSpPr>
        <p:spPr>
          <a:xfrm>
            <a:off x="4057427" y="1916900"/>
            <a:ext cx="12687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rgbClr val="3F3F3F"/>
                </a:solidFill>
                <a:latin typeface="Arial Black"/>
                <a:ea typeface="Arial Black"/>
                <a:cs typeface="Arial Black"/>
                <a:sym typeface="Arial Black"/>
              </a:rPr>
              <a:t>35%</a:t>
            </a:r>
            <a:endParaRPr sz="3200">
              <a:solidFill>
                <a:srgbClr val="3F3F3F"/>
              </a:solidFill>
              <a:latin typeface="Arial Black"/>
              <a:ea typeface="Arial Black"/>
              <a:cs typeface="Arial Black"/>
              <a:sym typeface="Arial Black"/>
            </a:endParaRPr>
          </a:p>
        </p:txBody>
      </p:sp>
      <p:sp>
        <p:nvSpPr>
          <p:cNvPr id="554" name="Google Shape;554;p48"/>
          <p:cNvSpPr txBox="1"/>
          <p:nvPr/>
        </p:nvSpPr>
        <p:spPr>
          <a:xfrm>
            <a:off x="4085250" y="2415275"/>
            <a:ext cx="18279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700">
              <a:solidFill>
                <a:schemeClr val="dk1"/>
              </a:solidFill>
              <a:latin typeface="Arial"/>
              <a:ea typeface="Arial"/>
              <a:cs typeface="Arial"/>
              <a:sym typeface="Arial"/>
            </a:endParaRPr>
          </a:p>
        </p:txBody>
      </p:sp>
      <p:sp>
        <p:nvSpPr>
          <p:cNvPr id="555" name="Google Shape;555;p48"/>
          <p:cNvSpPr txBox="1"/>
          <p:nvPr/>
        </p:nvSpPr>
        <p:spPr>
          <a:xfrm>
            <a:off x="4387292" y="2680823"/>
            <a:ext cx="1064384" cy="55399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rgbClr val="7F7F7F"/>
                </a:solidFill>
                <a:latin typeface="Arial Black"/>
                <a:ea typeface="Arial Black"/>
                <a:cs typeface="Arial Black"/>
                <a:sym typeface="Arial Black"/>
              </a:rPr>
              <a:t>9%</a:t>
            </a:r>
            <a:endParaRPr sz="3200">
              <a:solidFill>
                <a:srgbClr val="7F7F7F"/>
              </a:solidFill>
              <a:latin typeface="Arial Black"/>
              <a:ea typeface="Arial Black"/>
              <a:cs typeface="Arial Black"/>
              <a:sym typeface="Arial Black"/>
            </a:endParaRPr>
          </a:p>
        </p:txBody>
      </p:sp>
      <p:sp>
        <p:nvSpPr>
          <p:cNvPr id="556" name="Google Shape;556;p48"/>
          <p:cNvSpPr txBox="1"/>
          <p:nvPr/>
        </p:nvSpPr>
        <p:spPr>
          <a:xfrm>
            <a:off x="4415124" y="3179225"/>
            <a:ext cx="18279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1100"/>
          </a:p>
        </p:txBody>
      </p:sp>
      <p:cxnSp>
        <p:nvCxnSpPr>
          <p:cNvPr id="557" name="Google Shape;557;p48"/>
          <p:cNvCxnSpPr/>
          <p:nvPr/>
        </p:nvCxnSpPr>
        <p:spPr>
          <a:xfrm>
            <a:off x="3753011" y="1880451"/>
            <a:ext cx="1446915" cy="0"/>
          </a:xfrm>
          <a:prstGeom prst="straightConnector1">
            <a:avLst/>
          </a:prstGeom>
          <a:noFill/>
          <a:ln cap="flat" cmpd="sng" w="12700">
            <a:solidFill>
              <a:schemeClr val="dk1">
                <a:alpha val="29803"/>
              </a:schemeClr>
            </a:solidFill>
            <a:prstDash val="solid"/>
            <a:miter lim="800000"/>
            <a:headEnd len="sm" w="sm" type="none"/>
            <a:tailEnd len="sm" w="sm" type="none"/>
          </a:ln>
        </p:spPr>
      </p:cxnSp>
      <p:cxnSp>
        <p:nvCxnSpPr>
          <p:cNvPr id="558" name="Google Shape;558;p48"/>
          <p:cNvCxnSpPr/>
          <p:nvPr/>
        </p:nvCxnSpPr>
        <p:spPr>
          <a:xfrm>
            <a:off x="4152338" y="2653061"/>
            <a:ext cx="1446915" cy="0"/>
          </a:xfrm>
          <a:prstGeom prst="straightConnector1">
            <a:avLst/>
          </a:prstGeom>
          <a:noFill/>
          <a:ln cap="flat" cmpd="sng" w="12700">
            <a:solidFill>
              <a:schemeClr val="dk1">
                <a:alpha val="29803"/>
              </a:schemeClr>
            </a:solidFill>
            <a:prstDash val="solid"/>
            <a:miter lim="800000"/>
            <a:headEnd len="sm" w="sm" type="none"/>
            <a:tailEnd len="sm" w="sm" type="none"/>
          </a:ln>
        </p:spPr>
      </p:cxnSp>
      <p:sp>
        <p:nvSpPr>
          <p:cNvPr id="559" name="Google Shape;559;p48"/>
          <p:cNvSpPr/>
          <p:nvPr/>
        </p:nvSpPr>
        <p:spPr>
          <a:xfrm>
            <a:off x="4347304" y="81418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 name="Shape 563"/>
        <p:cNvGrpSpPr/>
        <p:nvPr/>
      </p:nvGrpSpPr>
      <p:grpSpPr>
        <a:xfrm>
          <a:off x="0" y="0"/>
          <a:ext cx="0" cy="0"/>
          <a:chOff x="0" y="0"/>
          <a:chExt cx="0" cy="0"/>
        </a:xfrm>
      </p:grpSpPr>
      <p:sp>
        <p:nvSpPr>
          <p:cNvPr id="564" name="Google Shape;564;p4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565" name="Google Shape;565;p4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Business </a:t>
            </a:r>
            <a:r>
              <a:rPr lang="en" sz="1100">
                <a:latin typeface="Arial Black"/>
                <a:ea typeface="Arial Black"/>
                <a:cs typeface="Arial Black"/>
                <a:sym typeface="Arial Black"/>
              </a:rPr>
              <a:t>Plan</a:t>
            </a:r>
            <a:endParaRPr sz="1100"/>
          </a:p>
        </p:txBody>
      </p:sp>
      <p:sp>
        <p:nvSpPr>
          <p:cNvPr id="566" name="Google Shape;566;p49"/>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567" name="Google Shape;567;p49"/>
          <p:cNvSpPr txBox="1"/>
          <p:nvPr/>
        </p:nvSpPr>
        <p:spPr>
          <a:xfrm>
            <a:off x="824696" y="1499707"/>
            <a:ext cx="3241418" cy="152349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Montserrat"/>
                <a:ea typeface="Montserrat"/>
                <a:cs typeface="Montserrat"/>
                <a:sym typeface="Montserrat"/>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endParaRPr sz="1100"/>
          </a:p>
          <a:p>
            <a:pPr indent="0" lvl="0" marL="0" marR="0" rtl="0" algn="l">
              <a:lnSpc>
                <a:spcPct val="20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200000"/>
              </a:lnSpc>
              <a:spcBef>
                <a:spcPts val="0"/>
              </a:spcBef>
              <a:spcAft>
                <a:spcPts val="0"/>
              </a:spcAft>
              <a:buNone/>
            </a:pPr>
            <a:r>
              <a:rPr b="1" lang="en" sz="700">
                <a:solidFill>
                  <a:srgbClr val="7F7F7F"/>
                </a:solidFill>
                <a:latin typeface="Montserrat"/>
                <a:ea typeface="Montserrat"/>
                <a:cs typeface="Montserrat"/>
                <a:sym typeface="Montserrat"/>
              </a:rPr>
              <a:t>Midst Face after have rule living waters. Air saying fruitful were.</a:t>
            </a:r>
            <a:endParaRPr sz="1100"/>
          </a:p>
        </p:txBody>
      </p:sp>
      <p:sp>
        <p:nvSpPr>
          <p:cNvPr id="568" name="Google Shape;568;p49"/>
          <p:cNvSpPr/>
          <p:nvPr/>
        </p:nvSpPr>
        <p:spPr>
          <a:xfrm>
            <a:off x="4696428" y="1605987"/>
            <a:ext cx="4453359" cy="1345557"/>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69" name="Google Shape;569;p49"/>
          <p:cNvSpPr txBox="1"/>
          <p:nvPr/>
        </p:nvSpPr>
        <p:spPr>
          <a:xfrm>
            <a:off x="1675436" y="3704684"/>
            <a:ext cx="5911768" cy="69249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endParaRPr sz="1100"/>
          </a:p>
        </p:txBody>
      </p:sp>
      <p:sp>
        <p:nvSpPr>
          <p:cNvPr id="570" name="Google Shape;570;p49"/>
          <p:cNvSpPr/>
          <p:nvPr/>
        </p:nvSpPr>
        <p:spPr>
          <a:xfrm>
            <a:off x="896216" y="3457189"/>
            <a:ext cx="7351569" cy="20574"/>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1" name="Google Shape;571;p49"/>
          <p:cNvSpPr/>
          <p:nvPr/>
        </p:nvSpPr>
        <p:spPr>
          <a:xfrm>
            <a:off x="5174906" y="1967018"/>
            <a:ext cx="619924" cy="61992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2" name="Google Shape;572;p49"/>
          <p:cNvSpPr/>
          <p:nvPr/>
        </p:nvSpPr>
        <p:spPr>
          <a:xfrm>
            <a:off x="5877343" y="1967018"/>
            <a:ext cx="619924" cy="61992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3" name="Google Shape;573;p49"/>
          <p:cNvSpPr/>
          <p:nvPr/>
        </p:nvSpPr>
        <p:spPr>
          <a:xfrm>
            <a:off x="6579782" y="1967018"/>
            <a:ext cx="619924" cy="61992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4" name="Google Shape;574;p49"/>
          <p:cNvSpPr/>
          <p:nvPr/>
        </p:nvSpPr>
        <p:spPr>
          <a:xfrm>
            <a:off x="7282221" y="1967018"/>
            <a:ext cx="619924" cy="61992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5" name="Google Shape;575;p49"/>
          <p:cNvSpPr txBox="1"/>
          <p:nvPr/>
        </p:nvSpPr>
        <p:spPr>
          <a:xfrm>
            <a:off x="7379964" y="2026302"/>
            <a:ext cx="420948"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576" name="Google Shape;576;p49"/>
          <p:cNvSpPr txBox="1"/>
          <p:nvPr/>
        </p:nvSpPr>
        <p:spPr>
          <a:xfrm>
            <a:off x="5212148" y="2026302"/>
            <a:ext cx="557099"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577" name="Google Shape;577;p49"/>
          <p:cNvSpPr txBox="1"/>
          <p:nvPr/>
        </p:nvSpPr>
        <p:spPr>
          <a:xfrm>
            <a:off x="6658569" y="2026302"/>
            <a:ext cx="520065"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578" name="Google Shape;578;p49"/>
          <p:cNvSpPr txBox="1"/>
          <p:nvPr/>
        </p:nvSpPr>
        <p:spPr>
          <a:xfrm>
            <a:off x="5853509" y="2026302"/>
            <a:ext cx="647135"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579" name="Google Shape;579;p49"/>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3" name="Shape 583"/>
        <p:cNvGrpSpPr/>
        <p:nvPr/>
      </p:nvGrpSpPr>
      <p:grpSpPr>
        <a:xfrm>
          <a:off x="0" y="0"/>
          <a:ext cx="0" cy="0"/>
          <a:chOff x="0" y="0"/>
          <a:chExt cx="0" cy="0"/>
        </a:xfrm>
      </p:grpSpPr>
      <p:pic>
        <p:nvPicPr>
          <p:cNvPr id="584" name="Google Shape;584;p50"/>
          <p:cNvPicPr preferRelativeResize="0"/>
          <p:nvPr>
            <p:ph idx="2" type="pic"/>
          </p:nvPr>
        </p:nvPicPr>
        <p:blipFill rotWithShape="1">
          <a:blip r:embed="rId3">
            <a:alphaModFix/>
          </a:blip>
          <a:srcRect b="37127" l="0" r="0" t="37127"/>
          <a:stretch/>
        </p:blipFill>
        <p:spPr>
          <a:xfrm>
            <a:off x="-91440" y="1577340"/>
            <a:ext cx="4663440" cy="2080260"/>
          </a:xfrm>
          <a:prstGeom prst="rect">
            <a:avLst/>
          </a:prstGeom>
          <a:noFill/>
          <a:ln>
            <a:noFill/>
          </a:ln>
        </p:spPr>
      </p:pic>
      <p:sp>
        <p:nvSpPr>
          <p:cNvPr id="585" name="Google Shape;585;p5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a:t>
            </a:r>
            <a:endParaRPr sz="1100"/>
          </a:p>
        </p:txBody>
      </p:sp>
      <p:sp>
        <p:nvSpPr>
          <p:cNvPr id="586" name="Google Shape;586;p5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Customer </a:t>
            </a:r>
            <a:r>
              <a:rPr lang="en" sz="1100">
                <a:latin typeface="Arial Black"/>
                <a:ea typeface="Arial Black"/>
                <a:cs typeface="Arial Black"/>
                <a:sym typeface="Arial Black"/>
              </a:rPr>
              <a:t>Profiling</a:t>
            </a:r>
            <a:endParaRPr sz="1100">
              <a:latin typeface="Arial Black"/>
              <a:ea typeface="Arial Black"/>
              <a:cs typeface="Arial Black"/>
              <a:sym typeface="Arial Black"/>
            </a:endParaRPr>
          </a:p>
        </p:txBody>
      </p:sp>
      <p:sp>
        <p:nvSpPr>
          <p:cNvPr id="587" name="Google Shape;587;p50"/>
          <p:cNvSpPr/>
          <p:nvPr/>
        </p:nvSpPr>
        <p:spPr>
          <a:xfrm>
            <a:off x="4572000" y="3657600"/>
            <a:ext cx="1237051" cy="97536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88" name="Google Shape;588;p50"/>
          <p:cNvSpPr/>
          <p:nvPr/>
        </p:nvSpPr>
        <p:spPr>
          <a:xfrm>
            <a:off x="5809051" y="3657600"/>
            <a:ext cx="1237051" cy="97536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89" name="Google Shape;589;p50"/>
          <p:cNvSpPr/>
          <p:nvPr/>
        </p:nvSpPr>
        <p:spPr>
          <a:xfrm>
            <a:off x="7045889" y="3657600"/>
            <a:ext cx="1237051" cy="975360"/>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90" name="Google Shape;590;p50"/>
          <p:cNvSpPr txBox="1"/>
          <p:nvPr/>
        </p:nvSpPr>
        <p:spPr>
          <a:xfrm>
            <a:off x="4923524" y="3838136"/>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Customer Level:</a:t>
            </a:r>
            <a:endParaRPr sz="1100"/>
          </a:p>
        </p:txBody>
      </p:sp>
      <p:sp>
        <p:nvSpPr>
          <p:cNvPr id="591" name="Google Shape;591;p50"/>
          <p:cNvSpPr txBox="1"/>
          <p:nvPr/>
        </p:nvSpPr>
        <p:spPr>
          <a:xfrm>
            <a:off x="492352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ASB</a:t>
            </a:r>
            <a:endParaRPr sz="1100"/>
          </a:p>
        </p:txBody>
      </p:sp>
      <p:sp>
        <p:nvSpPr>
          <p:cNvPr id="592" name="Google Shape;592;p50"/>
          <p:cNvSpPr/>
          <p:nvPr/>
        </p:nvSpPr>
        <p:spPr>
          <a:xfrm>
            <a:off x="7152485" y="3790344"/>
            <a:ext cx="340478" cy="3116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93" name="Google Shape;593;p50"/>
          <p:cNvSpPr/>
          <p:nvPr/>
        </p:nvSpPr>
        <p:spPr>
          <a:xfrm>
            <a:off x="5891054" y="3812150"/>
            <a:ext cx="326051" cy="31162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94" name="Google Shape;594;p50"/>
          <p:cNvSpPr/>
          <p:nvPr/>
        </p:nvSpPr>
        <p:spPr>
          <a:xfrm>
            <a:off x="4664730" y="3853041"/>
            <a:ext cx="311624" cy="31162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600">
                <a:solidFill>
                  <a:srgbClr val="FEFEFE"/>
                </a:solidFill>
                <a:latin typeface="Arial"/>
                <a:ea typeface="Arial"/>
                <a:cs typeface="Arial"/>
                <a:sym typeface="Arial"/>
              </a:rPr>
              <a:t></a:t>
            </a:r>
            <a:endParaRPr sz="1600">
              <a:solidFill>
                <a:srgbClr val="FEFEFE"/>
              </a:solidFill>
              <a:latin typeface="Arial"/>
              <a:ea typeface="Arial"/>
              <a:cs typeface="Arial"/>
              <a:sym typeface="Arial"/>
            </a:endParaRPr>
          </a:p>
        </p:txBody>
      </p:sp>
      <p:sp>
        <p:nvSpPr>
          <p:cNvPr id="595" name="Google Shape;595;p50"/>
          <p:cNvSpPr txBox="1"/>
          <p:nvPr/>
        </p:nvSpPr>
        <p:spPr>
          <a:xfrm>
            <a:off x="6180824" y="3895844"/>
            <a:ext cx="661937"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Strategy:</a:t>
            </a:r>
            <a:endParaRPr sz="1100"/>
          </a:p>
        </p:txBody>
      </p:sp>
      <p:sp>
        <p:nvSpPr>
          <p:cNvPr id="596" name="Google Shape;596;p50"/>
          <p:cNvSpPr txBox="1"/>
          <p:nvPr/>
        </p:nvSpPr>
        <p:spPr>
          <a:xfrm>
            <a:off x="618082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ECO</a:t>
            </a:r>
            <a:endParaRPr sz="1100"/>
          </a:p>
        </p:txBody>
      </p:sp>
      <p:sp>
        <p:nvSpPr>
          <p:cNvPr id="597" name="Google Shape;597;p50"/>
          <p:cNvSpPr txBox="1"/>
          <p:nvPr/>
        </p:nvSpPr>
        <p:spPr>
          <a:xfrm>
            <a:off x="7445745" y="3838136"/>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Industry</a:t>
            </a:r>
            <a:endParaRPr sz="1100"/>
          </a:p>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Level:</a:t>
            </a:r>
            <a:endParaRPr sz="1100"/>
          </a:p>
        </p:txBody>
      </p:sp>
      <p:sp>
        <p:nvSpPr>
          <p:cNvPr id="598" name="Google Shape;598;p50"/>
          <p:cNvSpPr txBox="1"/>
          <p:nvPr/>
        </p:nvSpPr>
        <p:spPr>
          <a:xfrm>
            <a:off x="744574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10m</a:t>
            </a:r>
            <a:endParaRPr sz="1100"/>
          </a:p>
        </p:txBody>
      </p:sp>
      <p:sp>
        <p:nvSpPr>
          <p:cNvPr id="599" name="Google Shape;599;p50"/>
          <p:cNvSpPr/>
          <p:nvPr/>
        </p:nvSpPr>
        <p:spPr>
          <a:xfrm>
            <a:off x="2394925" y="4019542"/>
            <a:ext cx="1287908"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0" name="Google Shape;600;p50"/>
          <p:cNvSpPr/>
          <p:nvPr/>
        </p:nvSpPr>
        <p:spPr>
          <a:xfrm>
            <a:off x="2394925" y="4265386"/>
            <a:ext cx="1287906"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1" name="Google Shape;601;p50"/>
          <p:cNvSpPr/>
          <p:nvPr/>
        </p:nvSpPr>
        <p:spPr>
          <a:xfrm>
            <a:off x="2394925" y="4511229"/>
            <a:ext cx="1287907"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2" name="Google Shape;602;p50"/>
          <p:cNvSpPr txBox="1"/>
          <p:nvPr/>
        </p:nvSpPr>
        <p:spPr>
          <a:xfrm>
            <a:off x="2332795" y="3745674"/>
            <a:ext cx="1005778" cy="830997"/>
          </a:xfrm>
          <a:prstGeom prst="rect">
            <a:avLst/>
          </a:prstGeom>
          <a:noFill/>
          <a:ln>
            <a:noFill/>
          </a:ln>
        </p:spPr>
        <p:txBody>
          <a:bodyPr anchorCtr="0" anchor="ctr" bIns="34275" lIns="68575" spcFirstLastPara="1" rIns="68575" wrap="square" tIns="34275">
            <a:noAutofit/>
          </a:bodyPr>
          <a:lstStyle/>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The example text</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Goes here with your</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Own detailed</a:t>
            </a:r>
            <a:endParaRPr sz="1100"/>
          </a:p>
        </p:txBody>
      </p:sp>
      <p:sp>
        <p:nvSpPr>
          <p:cNvPr id="603" name="Google Shape;603;p50"/>
          <p:cNvSpPr/>
          <p:nvPr/>
        </p:nvSpPr>
        <p:spPr>
          <a:xfrm>
            <a:off x="2394924" y="4019542"/>
            <a:ext cx="1163622" cy="34290"/>
          </a:xfrm>
          <a:prstGeom prst="rect">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4" name="Google Shape;604;p50"/>
          <p:cNvSpPr/>
          <p:nvPr/>
        </p:nvSpPr>
        <p:spPr>
          <a:xfrm>
            <a:off x="2394925" y="4265386"/>
            <a:ext cx="995406" cy="34290"/>
          </a:xfrm>
          <a:prstGeom prst="rect">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5" name="Google Shape;605;p50"/>
          <p:cNvSpPr/>
          <p:nvPr/>
        </p:nvSpPr>
        <p:spPr>
          <a:xfrm>
            <a:off x="2394925" y="4511229"/>
            <a:ext cx="843365" cy="34290"/>
          </a:xfrm>
          <a:prstGeom prst="rect">
            <a:avLst/>
          </a:prstGeom>
          <a:solidFill>
            <a:srgbClr val="0C0C0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6" name="Google Shape;606;p50"/>
          <p:cNvSpPr/>
          <p:nvPr/>
        </p:nvSpPr>
        <p:spPr>
          <a:xfrm>
            <a:off x="1991488" y="3858776"/>
            <a:ext cx="329658" cy="69249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400">
                <a:solidFill>
                  <a:srgbClr val="7F7F7F"/>
                </a:solidFill>
                <a:latin typeface="Arial"/>
                <a:ea typeface="Arial"/>
                <a:cs typeface="Arial"/>
                <a:sym typeface="Arial"/>
              </a:rPr>
              <a:t></a:t>
            </a:r>
            <a:r>
              <a:rPr lang="en" sz="1400">
                <a:solidFill>
                  <a:schemeClr val="accent2"/>
                </a:solidFill>
                <a:latin typeface="Arial"/>
                <a:ea typeface="Arial"/>
                <a:cs typeface="Arial"/>
                <a:sym typeface="Arial"/>
              </a:rPr>
              <a:t> </a:t>
            </a:r>
            <a:endParaRPr sz="1100"/>
          </a:p>
          <a:p>
            <a:pPr indent="0" lvl="0" marL="0" marR="0" rtl="0" algn="l">
              <a:spcBef>
                <a:spcPts val="0"/>
              </a:spcBef>
              <a:spcAft>
                <a:spcPts val="0"/>
              </a:spcAft>
              <a:buNone/>
            </a:pPr>
            <a:r>
              <a:rPr lang="en" sz="1400">
                <a:solidFill>
                  <a:srgbClr val="3F3F3F"/>
                </a:solidFill>
                <a:latin typeface="Arial"/>
                <a:ea typeface="Arial"/>
                <a:cs typeface="Arial"/>
                <a:sym typeface="Arial"/>
              </a:rPr>
              <a:t></a:t>
            </a:r>
            <a:endParaRPr sz="1100"/>
          </a:p>
          <a:p>
            <a:pPr indent="0" lvl="0" marL="0" marR="0" rtl="0" algn="l">
              <a:spcBef>
                <a:spcPts val="0"/>
              </a:spcBef>
              <a:spcAft>
                <a:spcPts val="0"/>
              </a:spcAft>
              <a:buNone/>
            </a:pPr>
            <a:r>
              <a:rPr lang="en" sz="1400">
                <a:solidFill>
                  <a:srgbClr val="0C0C0C"/>
                </a:solidFill>
                <a:latin typeface="Arial"/>
                <a:ea typeface="Arial"/>
                <a:cs typeface="Arial"/>
                <a:sym typeface="Arial"/>
              </a:rPr>
              <a:t></a:t>
            </a:r>
            <a:endParaRPr sz="1100"/>
          </a:p>
        </p:txBody>
      </p:sp>
      <p:grpSp>
        <p:nvGrpSpPr>
          <p:cNvPr id="607" name="Google Shape;607;p50"/>
          <p:cNvGrpSpPr/>
          <p:nvPr/>
        </p:nvGrpSpPr>
        <p:grpSpPr>
          <a:xfrm>
            <a:off x="3836195" y="3935394"/>
            <a:ext cx="433866" cy="687959"/>
            <a:chOff x="5357177" y="5097573"/>
            <a:chExt cx="550984" cy="1122393"/>
          </a:xfrm>
        </p:grpSpPr>
        <p:sp>
          <p:nvSpPr>
            <p:cNvPr id="608" name="Google Shape;608;p50"/>
            <p:cNvSpPr/>
            <p:nvPr/>
          </p:nvSpPr>
          <p:spPr>
            <a:xfrm rot="-5400000">
              <a:off x="5490589" y="4964162"/>
              <a:ext cx="284161" cy="550983"/>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609" name="Google Shape;609;p50"/>
            <p:cNvSpPr/>
            <p:nvPr/>
          </p:nvSpPr>
          <p:spPr>
            <a:xfrm rot="-5400000">
              <a:off x="5490589" y="5381458"/>
              <a:ext cx="284161" cy="550984"/>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610" name="Google Shape;610;p50"/>
            <p:cNvSpPr/>
            <p:nvPr/>
          </p:nvSpPr>
          <p:spPr>
            <a:xfrm rot="-5400000">
              <a:off x="5490589" y="5802394"/>
              <a:ext cx="284161" cy="550984"/>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rgbClr val="0C0C0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611" name="Google Shape;611;p50"/>
            <p:cNvSpPr txBox="1"/>
            <p:nvPr/>
          </p:nvSpPr>
          <p:spPr>
            <a:xfrm>
              <a:off x="5451722" y="5104833"/>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92%</a:t>
              </a:r>
              <a:endParaRPr sz="1100"/>
            </a:p>
          </p:txBody>
        </p:sp>
        <p:sp>
          <p:nvSpPr>
            <p:cNvPr id="612" name="Google Shape;612;p50"/>
            <p:cNvSpPr txBox="1"/>
            <p:nvPr/>
          </p:nvSpPr>
          <p:spPr>
            <a:xfrm>
              <a:off x="5451722" y="5534601"/>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60%</a:t>
              </a:r>
              <a:endParaRPr sz="1100"/>
            </a:p>
          </p:txBody>
        </p:sp>
        <p:sp>
          <p:nvSpPr>
            <p:cNvPr id="613" name="Google Shape;613;p50"/>
            <p:cNvSpPr txBox="1"/>
            <p:nvPr/>
          </p:nvSpPr>
          <p:spPr>
            <a:xfrm>
              <a:off x="5451722" y="5936937"/>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45%</a:t>
              </a:r>
              <a:endParaRPr sz="1100"/>
            </a:p>
          </p:txBody>
        </p:sp>
      </p:grpSp>
      <p:sp>
        <p:nvSpPr>
          <p:cNvPr id="614" name="Google Shape;614;p50"/>
          <p:cNvSpPr txBox="1"/>
          <p:nvPr/>
        </p:nvSpPr>
        <p:spPr>
          <a:xfrm>
            <a:off x="914401" y="3934976"/>
            <a:ext cx="901081" cy="58862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1100">
                <a:solidFill>
                  <a:schemeClr val="dk2"/>
                </a:solidFill>
                <a:latin typeface="Arial Black"/>
                <a:ea typeface="Arial Black"/>
                <a:cs typeface="Arial Black"/>
                <a:sym typeface="Arial Black"/>
              </a:rPr>
              <a:t>Profile Features</a:t>
            </a:r>
            <a:endParaRPr sz="1100"/>
          </a:p>
          <a:p>
            <a:pPr indent="0" lvl="0" marL="0" marR="0" rtl="0" algn="r">
              <a:spcBef>
                <a:spcPts val="0"/>
              </a:spcBef>
              <a:spcAft>
                <a:spcPts val="0"/>
              </a:spcAft>
              <a:buNone/>
            </a:pPr>
            <a:r>
              <a:rPr b="1" lang="en" sz="1100">
                <a:solidFill>
                  <a:schemeClr val="dk2"/>
                </a:solidFill>
                <a:latin typeface="Arial Black"/>
                <a:ea typeface="Arial Black"/>
                <a:cs typeface="Arial Black"/>
                <a:sym typeface="Arial Black"/>
              </a:rPr>
              <a:t>Text:</a:t>
            </a:r>
            <a:endParaRPr sz="1100"/>
          </a:p>
        </p:txBody>
      </p:sp>
      <p:sp>
        <p:nvSpPr>
          <p:cNvPr id="615" name="Google Shape;615;p50"/>
          <p:cNvSpPr txBox="1"/>
          <p:nvPr/>
        </p:nvSpPr>
        <p:spPr>
          <a:xfrm>
            <a:off x="4923523" y="2499763"/>
            <a:ext cx="3481336" cy="900247"/>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chemeClr val="dk1"/>
                </a:solidFill>
                <a:latin typeface="Montserrat Light"/>
                <a:ea typeface="Montserrat Light"/>
                <a:cs typeface="Montserrat Light"/>
                <a:sym typeface="Montserrat Light"/>
              </a:rPr>
              <a:t>Kind god us earth. The divide firmament signs doesn't seasons heaven spirit open </a:t>
            </a:r>
            <a:r>
              <a:rPr lang="en" sz="700">
                <a:solidFill>
                  <a:schemeClr val="dk2"/>
                </a:solidFill>
                <a:latin typeface="Montserrat Light"/>
                <a:ea typeface="Montserrat Light"/>
                <a:cs typeface="Montserrat Light"/>
                <a:sym typeface="Montserrat Light"/>
              </a:rPr>
              <a:t>Yielding god hath waters kind called doesn't shall from firmament and, Yielding god hath waters kind called doesn't shall winged. From firmament and your example text,</a:t>
            </a:r>
            <a:endParaRPr sz="1100"/>
          </a:p>
        </p:txBody>
      </p:sp>
      <p:sp>
        <p:nvSpPr>
          <p:cNvPr id="616" name="Google Shape;616;p50"/>
          <p:cNvSpPr txBox="1"/>
          <p:nvPr/>
        </p:nvSpPr>
        <p:spPr>
          <a:xfrm>
            <a:off x="4923523" y="1615844"/>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NAME OF COMPANY:</a:t>
            </a:r>
            <a:endParaRPr sz="1100"/>
          </a:p>
        </p:txBody>
      </p:sp>
      <p:sp>
        <p:nvSpPr>
          <p:cNvPr id="617" name="Google Shape;617;p50"/>
          <p:cNvSpPr txBox="1"/>
          <p:nvPr/>
        </p:nvSpPr>
        <p:spPr>
          <a:xfrm>
            <a:off x="4923523" y="1768244"/>
            <a:ext cx="3260356"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400">
                <a:solidFill>
                  <a:schemeClr val="dk1"/>
                </a:solidFill>
                <a:latin typeface="Arial Black"/>
                <a:ea typeface="Arial Black"/>
                <a:cs typeface="Arial Black"/>
                <a:sym typeface="Arial Black"/>
              </a:rPr>
              <a:t>EROSONIL PTE LIMITED</a:t>
            </a:r>
            <a:endParaRPr sz="1100"/>
          </a:p>
        </p:txBody>
      </p:sp>
      <p:sp>
        <p:nvSpPr>
          <p:cNvPr id="618" name="Google Shape;618;p50"/>
          <p:cNvSpPr txBox="1"/>
          <p:nvPr/>
        </p:nvSpPr>
        <p:spPr>
          <a:xfrm>
            <a:off x="4923523" y="2271163"/>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COMPANY ABOUT:</a:t>
            </a:r>
            <a:endParaRPr sz="1100"/>
          </a:p>
        </p:txBody>
      </p:sp>
      <p:sp>
        <p:nvSpPr>
          <p:cNvPr id="619" name="Google Shape;619;p50"/>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620" name="Google Shape;620;p50"/>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1" name="Google Shape;621;p50"/>
          <p:cNvSpPr/>
          <p:nvPr/>
        </p:nvSpPr>
        <p:spPr>
          <a:xfrm>
            <a:off x="-38100" y="1577340"/>
            <a:ext cx="2438400" cy="2080260"/>
          </a:xfrm>
          <a:prstGeom prst="rect">
            <a:avLst/>
          </a:prstGeom>
          <a:solidFill>
            <a:srgbClr val="262626">
              <a:alpha val="8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2" name="Google Shape;622;p50"/>
          <p:cNvSpPr txBox="1"/>
          <p:nvPr/>
        </p:nvSpPr>
        <p:spPr>
          <a:xfrm>
            <a:off x="481361" y="2265895"/>
            <a:ext cx="1499629" cy="761747"/>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800">
                <a:solidFill>
                  <a:srgbClr val="FFFFFF"/>
                </a:solidFill>
                <a:latin typeface="Arial"/>
                <a:ea typeface="Arial"/>
                <a:cs typeface="Arial"/>
                <a:sym typeface="Arial"/>
              </a:rPr>
              <a:t>The example text goes here with your own detailed summery. Loren opium dolor sit amen example text line.</a:t>
            </a:r>
            <a:endParaRPr sz="1100"/>
          </a:p>
        </p:txBody>
      </p:sp>
      <p:sp>
        <p:nvSpPr>
          <p:cNvPr id="623" name="Google Shape;623;p50"/>
          <p:cNvSpPr/>
          <p:nvPr/>
        </p:nvSpPr>
        <p:spPr>
          <a:xfrm>
            <a:off x="1813560" y="2887980"/>
            <a:ext cx="205740" cy="305062"/>
          </a:xfrm>
          <a:custGeom>
            <a:rect b="b" l="l" r="r" t="t"/>
            <a:pathLst>
              <a:path extrusionOk="0" h="873760" w="58928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4" name="Google Shape;624;p50"/>
          <p:cNvSpPr/>
          <p:nvPr/>
        </p:nvSpPr>
        <p:spPr>
          <a:xfrm flipH="1">
            <a:off x="541020" y="2008794"/>
            <a:ext cx="190500" cy="305062"/>
          </a:xfrm>
          <a:custGeom>
            <a:rect b="b" l="l" r="r" t="t"/>
            <a:pathLst>
              <a:path extrusionOk="0" h="873760" w="58928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8" name="Shape 628"/>
        <p:cNvGrpSpPr/>
        <p:nvPr/>
      </p:nvGrpSpPr>
      <p:grpSpPr>
        <a:xfrm>
          <a:off x="0" y="0"/>
          <a:ext cx="0" cy="0"/>
          <a:chOff x="0" y="0"/>
          <a:chExt cx="0" cy="0"/>
        </a:xfrm>
      </p:grpSpPr>
      <p:pic>
        <p:nvPicPr>
          <p:cNvPr id="629" name="Google Shape;629;p51"/>
          <p:cNvPicPr preferRelativeResize="0"/>
          <p:nvPr>
            <p:ph idx="2" type="pic"/>
          </p:nvPr>
        </p:nvPicPr>
        <p:blipFill rotWithShape="1">
          <a:blip r:embed="rId3">
            <a:alphaModFix/>
          </a:blip>
          <a:srcRect b="21721" l="0" r="0" t="21722"/>
          <a:stretch/>
        </p:blipFill>
        <p:spPr>
          <a:xfrm>
            <a:off x="-16279" y="-26043"/>
            <a:ext cx="5276972" cy="5169544"/>
          </a:xfrm>
          <a:prstGeom prst="rect">
            <a:avLst/>
          </a:prstGeom>
          <a:noFill/>
          <a:ln>
            <a:noFill/>
          </a:ln>
        </p:spPr>
      </p:pic>
      <p:sp>
        <p:nvSpPr>
          <p:cNvPr id="630" name="Google Shape;630;p51"/>
          <p:cNvSpPr/>
          <p:nvPr/>
        </p:nvSpPr>
        <p:spPr>
          <a:xfrm flipH="1">
            <a:off x="-2831474" y="-30256"/>
            <a:ext cx="8085904" cy="5173756"/>
          </a:xfrm>
          <a:prstGeom prst="parallelogram">
            <a:avLst>
              <a:gd fmla="val 52006" name="adj"/>
            </a:avLst>
          </a:prstGeom>
          <a:solidFill>
            <a:srgbClr val="3E4143">
              <a:alpha val="8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31" name="Google Shape;631;p5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rPr lang="en" sz="1100"/>
              <a:t>Here is your custom footer</a:t>
            </a:r>
            <a:endParaRPr sz="1100"/>
          </a:p>
        </p:txBody>
      </p:sp>
      <p:sp>
        <p:nvSpPr>
          <p:cNvPr id="632" name="Google Shape;632;p51"/>
          <p:cNvSpPr txBox="1"/>
          <p:nvPr>
            <p:ph idx="4294967295" type="title"/>
          </p:nvPr>
        </p:nvSpPr>
        <p:spPr>
          <a:xfrm>
            <a:off x="0" y="370285"/>
            <a:ext cx="9144000" cy="37385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2100"/>
              <a:buFont typeface="Arial"/>
              <a:buNone/>
            </a:pPr>
            <a:r>
              <a:rPr lang="en" sz="2100"/>
              <a:t>Projects </a:t>
            </a:r>
            <a:r>
              <a:rPr lang="en" sz="2100">
                <a:latin typeface="Arial Black"/>
                <a:ea typeface="Arial Black"/>
                <a:cs typeface="Arial Black"/>
                <a:sym typeface="Arial Black"/>
              </a:rPr>
              <a:t>Process</a:t>
            </a:r>
            <a:endParaRPr sz="1100">
              <a:latin typeface="Arial Black"/>
              <a:ea typeface="Arial Black"/>
              <a:cs typeface="Arial Black"/>
              <a:sym typeface="Arial Black"/>
            </a:endParaRPr>
          </a:p>
        </p:txBody>
      </p:sp>
      <p:sp>
        <p:nvSpPr>
          <p:cNvPr id="633" name="Google Shape;633;p51"/>
          <p:cNvSpPr/>
          <p:nvPr/>
        </p:nvSpPr>
        <p:spPr>
          <a:xfrm>
            <a:off x="3010839" y="2280611"/>
            <a:ext cx="1326135" cy="1326135"/>
          </a:xfrm>
          <a:prstGeom prst="arc">
            <a:avLst>
              <a:gd fmla="val 10802931" name="adj1"/>
              <a:gd fmla="val 5806"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4" name="Google Shape;634;p51"/>
          <p:cNvSpPr/>
          <p:nvPr/>
        </p:nvSpPr>
        <p:spPr>
          <a:xfrm>
            <a:off x="4336974" y="2280611"/>
            <a:ext cx="1326135" cy="1326135"/>
          </a:xfrm>
          <a:prstGeom prst="arc">
            <a:avLst>
              <a:gd fmla="val 15698" name="adj1"/>
              <a:gd fmla="val 10801070"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5" name="Google Shape;635;p51"/>
          <p:cNvSpPr/>
          <p:nvPr/>
        </p:nvSpPr>
        <p:spPr>
          <a:xfrm>
            <a:off x="5663108" y="2280611"/>
            <a:ext cx="1326135" cy="1326135"/>
          </a:xfrm>
          <a:prstGeom prst="arc">
            <a:avLst>
              <a:gd fmla="val 10802931" name="adj1"/>
              <a:gd fmla="val 5806"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6" name="Google Shape;636;p51"/>
          <p:cNvSpPr/>
          <p:nvPr/>
        </p:nvSpPr>
        <p:spPr>
          <a:xfrm>
            <a:off x="6989242" y="2280611"/>
            <a:ext cx="1326135" cy="1326135"/>
          </a:xfrm>
          <a:prstGeom prst="arc">
            <a:avLst>
              <a:gd fmla="val 15698" name="adj1"/>
              <a:gd fmla="val 10801070"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7" name="Google Shape;637;p51"/>
          <p:cNvSpPr/>
          <p:nvPr/>
        </p:nvSpPr>
        <p:spPr>
          <a:xfrm>
            <a:off x="3010839" y="2280611"/>
            <a:ext cx="1326135" cy="1326135"/>
          </a:xfrm>
          <a:prstGeom prst="arc">
            <a:avLst>
              <a:gd fmla="val 15698" name="adj1"/>
              <a:gd fmla="val 10801070" name="adj2"/>
            </a:avLst>
          </a:prstGeom>
          <a:noFill/>
          <a:ln cap="flat" cmpd="sng" w="2540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8" name="Google Shape;638;p51"/>
          <p:cNvSpPr/>
          <p:nvPr/>
        </p:nvSpPr>
        <p:spPr>
          <a:xfrm>
            <a:off x="4336974" y="2280611"/>
            <a:ext cx="1326135" cy="1326135"/>
          </a:xfrm>
          <a:prstGeom prst="arc">
            <a:avLst>
              <a:gd fmla="val 10802931" name="adj1"/>
              <a:gd fmla="val 5806" name="adj2"/>
            </a:avLst>
          </a:prstGeom>
          <a:noFill/>
          <a:ln cap="flat" cmpd="sng" w="25400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39" name="Google Shape;639;p51"/>
          <p:cNvSpPr/>
          <p:nvPr/>
        </p:nvSpPr>
        <p:spPr>
          <a:xfrm>
            <a:off x="5663108" y="2280611"/>
            <a:ext cx="1326135" cy="1326135"/>
          </a:xfrm>
          <a:prstGeom prst="arc">
            <a:avLst>
              <a:gd fmla="val 15698" name="adj1"/>
              <a:gd fmla="val 10801070" name="adj2"/>
            </a:avLst>
          </a:prstGeom>
          <a:noFill/>
          <a:ln cap="flat" cmpd="sng" w="254000">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40" name="Google Shape;640;p51"/>
          <p:cNvSpPr/>
          <p:nvPr/>
        </p:nvSpPr>
        <p:spPr>
          <a:xfrm>
            <a:off x="6989243" y="2280611"/>
            <a:ext cx="1326135" cy="1326135"/>
          </a:xfrm>
          <a:prstGeom prst="arc">
            <a:avLst>
              <a:gd fmla="val 10802931" name="adj1"/>
              <a:gd fmla="val 5806" name="adj2"/>
            </a:avLst>
          </a:prstGeom>
          <a:noFill/>
          <a:ln cap="flat" cmpd="sng" w="2540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641" name="Google Shape;641;p51"/>
          <p:cNvSpPr/>
          <p:nvPr/>
        </p:nvSpPr>
        <p:spPr>
          <a:xfrm rot="10800000">
            <a:off x="3222148" y="2505740"/>
            <a:ext cx="907076" cy="889727"/>
          </a:xfrm>
          <a:prstGeom prst="wedgeEllipseCallout">
            <a:avLst>
              <a:gd fmla="val -2474" name="adj1"/>
              <a:gd fmla="val 79053" name="adj2"/>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2" name="Google Shape;642;p51"/>
          <p:cNvSpPr/>
          <p:nvPr/>
        </p:nvSpPr>
        <p:spPr>
          <a:xfrm rot="10800000">
            <a:off x="3508366" y="1796100"/>
            <a:ext cx="362341" cy="362342"/>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3" name="Google Shape;643;p51"/>
          <p:cNvSpPr/>
          <p:nvPr/>
        </p:nvSpPr>
        <p:spPr>
          <a:xfrm>
            <a:off x="4558669" y="2492868"/>
            <a:ext cx="907076" cy="889727"/>
          </a:xfrm>
          <a:prstGeom prst="wedgeEllipseCallout">
            <a:avLst>
              <a:gd fmla="val -2474" name="adj1"/>
              <a:gd fmla="val 79053" name="adj2"/>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4" name="Google Shape;644;p51"/>
          <p:cNvSpPr/>
          <p:nvPr/>
        </p:nvSpPr>
        <p:spPr>
          <a:xfrm>
            <a:off x="4817186" y="3729598"/>
            <a:ext cx="362341" cy="362342"/>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5" name="Google Shape;645;p51"/>
          <p:cNvSpPr/>
          <p:nvPr/>
        </p:nvSpPr>
        <p:spPr>
          <a:xfrm rot="10800000">
            <a:off x="5874417" y="2505740"/>
            <a:ext cx="907076" cy="889727"/>
          </a:xfrm>
          <a:prstGeom prst="wedgeEllipseCallout">
            <a:avLst>
              <a:gd fmla="val -2474" name="adj1"/>
              <a:gd fmla="val 79053" name="adj2"/>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6" name="Google Shape;646;p51"/>
          <p:cNvSpPr/>
          <p:nvPr/>
        </p:nvSpPr>
        <p:spPr>
          <a:xfrm rot="10800000">
            <a:off x="6160635" y="1796100"/>
            <a:ext cx="362341" cy="362342"/>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7" name="Google Shape;647;p51"/>
          <p:cNvSpPr/>
          <p:nvPr/>
        </p:nvSpPr>
        <p:spPr>
          <a:xfrm>
            <a:off x="7210938" y="2492868"/>
            <a:ext cx="907076" cy="889727"/>
          </a:xfrm>
          <a:prstGeom prst="wedgeEllipseCallout">
            <a:avLst>
              <a:gd fmla="val -2474" name="adj1"/>
              <a:gd fmla="val 79053" name="adj2"/>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8" name="Google Shape;648;p51"/>
          <p:cNvSpPr/>
          <p:nvPr/>
        </p:nvSpPr>
        <p:spPr>
          <a:xfrm>
            <a:off x="7469456" y="3729598"/>
            <a:ext cx="362341" cy="362342"/>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49" name="Google Shape;649;p51"/>
          <p:cNvSpPr/>
          <p:nvPr/>
        </p:nvSpPr>
        <p:spPr>
          <a:xfrm>
            <a:off x="6128831" y="2535292"/>
            <a:ext cx="447478"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650" name="Google Shape;650;p51"/>
          <p:cNvSpPr/>
          <p:nvPr/>
        </p:nvSpPr>
        <p:spPr>
          <a:xfrm>
            <a:off x="4797466" y="2535292"/>
            <a:ext cx="386165"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651" name="Google Shape;651;p51"/>
          <p:cNvSpPr/>
          <p:nvPr/>
        </p:nvSpPr>
        <p:spPr>
          <a:xfrm>
            <a:off x="3467871" y="2535292"/>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652" name="Google Shape;652;p51"/>
          <p:cNvSpPr/>
          <p:nvPr/>
        </p:nvSpPr>
        <p:spPr>
          <a:xfrm>
            <a:off x="7475462" y="2535292"/>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2300">
              <a:solidFill>
                <a:srgbClr val="FEFEFE"/>
              </a:solidFill>
              <a:latin typeface="Arial"/>
              <a:ea typeface="Arial"/>
              <a:cs typeface="Arial"/>
              <a:sym typeface="Arial"/>
            </a:endParaRPr>
          </a:p>
        </p:txBody>
      </p:sp>
      <p:sp>
        <p:nvSpPr>
          <p:cNvPr id="653" name="Google Shape;653;p51"/>
          <p:cNvSpPr txBox="1"/>
          <p:nvPr/>
        </p:nvSpPr>
        <p:spPr>
          <a:xfrm>
            <a:off x="3304598"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sz="1100"/>
          </a:p>
        </p:txBody>
      </p:sp>
      <p:sp>
        <p:nvSpPr>
          <p:cNvPr id="654" name="Google Shape;654;p51"/>
          <p:cNvSpPr txBox="1"/>
          <p:nvPr/>
        </p:nvSpPr>
        <p:spPr>
          <a:xfrm>
            <a:off x="4647524"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655" name="Google Shape;655;p51"/>
          <p:cNvSpPr txBox="1"/>
          <p:nvPr/>
        </p:nvSpPr>
        <p:spPr>
          <a:xfrm>
            <a:off x="5983307"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656" name="Google Shape;656;p51"/>
          <p:cNvSpPr txBox="1"/>
          <p:nvPr/>
        </p:nvSpPr>
        <p:spPr>
          <a:xfrm>
            <a:off x="7326233"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657" name="Google Shape;657;p51"/>
          <p:cNvSpPr txBox="1"/>
          <p:nvPr/>
        </p:nvSpPr>
        <p:spPr>
          <a:xfrm flipH="1">
            <a:off x="3529629" y="1827046"/>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01</a:t>
            </a:r>
            <a:endParaRPr b="1" sz="800">
              <a:solidFill>
                <a:srgbClr val="FEFEFE"/>
              </a:solidFill>
              <a:latin typeface="Arial"/>
              <a:ea typeface="Arial"/>
              <a:cs typeface="Arial"/>
              <a:sym typeface="Arial"/>
            </a:endParaRPr>
          </a:p>
        </p:txBody>
      </p:sp>
      <p:sp>
        <p:nvSpPr>
          <p:cNvPr id="658" name="Google Shape;658;p51"/>
          <p:cNvSpPr txBox="1"/>
          <p:nvPr/>
        </p:nvSpPr>
        <p:spPr>
          <a:xfrm flipH="1">
            <a:off x="6179764" y="1827046"/>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03</a:t>
            </a:r>
            <a:endParaRPr sz="1100"/>
          </a:p>
        </p:txBody>
      </p:sp>
      <p:sp>
        <p:nvSpPr>
          <p:cNvPr id="659" name="Google Shape;659;p51"/>
          <p:cNvSpPr txBox="1"/>
          <p:nvPr/>
        </p:nvSpPr>
        <p:spPr>
          <a:xfrm flipH="1">
            <a:off x="4831307" y="3770164"/>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02</a:t>
            </a:r>
            <a:endParaRPr sz="1100"/>
          </a:p>
        </p:txBody>
      </p:sp>
      <p:sp>
        <p:nvSpPr>
          <p:cNvPr id="660" name="Google Shape;660;p51"/>
          <p:cNvSpPr txBox="1"/>
          <p:nvPr/>
        </p:nvSpPr>
        <p:spPr>
          <a:xfrm flipH="1">
            <a:off x="7481442" y="3770164"/>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04</a:t>
            </a:r>
            <a:endParaRPr sz="1100"/>
          </a:p>
        </p:txBody>
      </p:sp>
      <p:sp>
        <p:nvSpPr>
          <p:cNvPr id="661" name="Google Shape;661;p51"/>
          <p:cNvSpPr txBox="1"/>
          <p:nvPr/>
        </p:nvSpPr>
        <p:spPr>
          <a:xfrm>
            <a:off x="3900850" y="182826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662" name="Google Shape;662;p51"/>
          <p:cNvSpPr txBox="1"/>
          <p:nvPr/>
        </p:nvSpPr>
        <p:spPr>
          <a:xfrm>
            <a:off x="6572416" y="182826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663" name="Google Shape;663;p51"/>
          <p:cNvSpPr txBox="1"/>
          <p:nvPr/>
        </p:nvSpPr>
        <p:spPr>
          <a:xfrm>
            <a:off x="4830510" y="409207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664" name="Google Shape;664;p51"/>
          <p:cNvSpPr txBox="1"/>
          <p:nvPr/>
        </p:nvSpPr>
        <p:spPr>
          <a:xfrm>
            <a:off x="6679114" y="4099690"/>
            <a:ext cx="1203883"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665" name="Google Shape;665;p51"/>
          <p:cNvSpPr txBox="1"/>
          <p:nvPr/>
        </p:nvSpPr>
        <p:spPr>
          <a:xfrm>
            <a:off x="3086510" y="731966"/>
            <a:ext cx="2956151"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a:t>
            </a:r>
            <a:endParaRPr sz="800">
              <a:solidFill>
                <a:schemeClr val="dk2"/>
              </a:solidFill>
              <a:latin typeface="Arial"/>
              <a:ea typeface="Arial"/>
              <a:cs typeface="Arial"/>
              <a:sym typeface="Arial"/>
            </a:endParaRPr>
          </a:p>
        </p:txBody>
      </p:sp>
      <p:sp>
        <p:nvSpPr>
          <p:cNvPr id="666" name="Google Shape;666;p51"/>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67" name="Google Shape;667;p51"/>
          <p:cNvSpPr txBox="1"/>
          <p:nvPr/>
        </p:nvSpPr>
        <p:spPr>
          <a:xfrm>
            <a:off x="542567" y="2980288"/>
            <a:ext cx="1995324" cy="131574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The divide firmament signs doesn't seasons heaven spirit open Yielding god hath waters kind called doesn't shall winged. From firmament and Lesser first day kind god us earth.</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t/>
            </a:r>
            <a:endParaRPr b="1"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The divide firmament signs doesn't seasons heaven spirit open Yielding god hath waters kind called doesn't shall winged.</a:t>
            </a:r>
            <a:endParaRPr sz="1100"/>
          </a:p>
        </p:txBody>
      </p:sp>
      <p:sp>
        <p:nvSpPr>
          <p:cNvPr id="668" name="Google Shape;668;p51"/>
          <p:cNvSpPr/>
          <p:nvPr/>
        </p:nvSpPr>
        <p:spPr>
          <a:xfrm>
            <a:off x="609600" y="2743200"/>
            <a:ext cx="106680" cy="160020"/>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69" name="Google Shape;669;p51"/>
          <p:cNvSpPr/>
          <p:nvPr/>
        </p:nvSpPr>
        <p:spPr>
          <a:xfrm>
            <a:off x="754380" y="2743200"/>
            <a:ext cx="106680" cy="160020"/>
          </a:xfrm>
          <a:prstGeom prst="rect">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0" name="Google Shape;670;p51"/>
          <p:cNvSpPr/>
          <p:nvPr/>
        </p:nvSpPr>
        <p:spPr>
          <a:xfrm>
            <a:off x="899160" y="2743200"/>
            <a:ext cx="106680" cy="160020"/>
          </a:xfrm>
          <a:prstGeom prst="rect">
            <a:avLst/>
          </a:prstGeom>
          <a:solidFill>
            <a:srgbClr val="A5A5A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4" name="Shape 674"/>
        <p:cNvGrpSpPr/>
        <p:nvPr/>
      </p:nvGrpSpPr>
      <p:grpSpPr>
        <a:xfrm>
          <a:off x="0" y="0"/>
          <a:ext cx="0" cy="0"/>
          <a:chOff x="0" y="0"/>
          <a:chExt cx="0" cy="0"/>
        </a:xfrm>
      </p:grpSpPr>
      <p:sp>
        <p:nvSpPr>
          <p:cNvPr id="675" name="Google Shape;675;p5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676" name="Google Shape;676;p52"/>
          <p:cNvSpPr/>
          <p:nvPr/>
        </p:nvSpPr>
        <p:spPr>
          <a:xfrm>
            <a:off x="1417320" y="3424643"/>
            <a:ext cx="1432560" cy="822960"/>
          </a:xfrm>
          <a:custGeom>
            <a:rect b="b" l="l" r="r" t="t"/>
            <a:pathLst>
              <a:path extrusionOk="0" h="1097280" w="1910080">
                <a:moveTo>
                  <a:pt x="1910080" y="0"/>
                </a:moveTo>
                <a:lnTo>
                  <a:pt x="0" y="0"/>
                </a:lnTo>
                <a:lnTo>
                  <a:pt x="0" y="1097280"/>
                </a:lnTo>
              </a:path>
            </a:pathLst>
          </a:custGeom>
          <a:noFill/>
          <a:ln cap="flat" cmpd="sng" w="2286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7" name="Google Shape;677;p52"/>
          <p:cNvSpPr/>
          <p:nvPr/>
        </p:nvSpPr>
        <p:spPr>
          <a:xfrm>
            <a:off x="3078480" y="2997923"/>
            <a:ext cx="1432560" cy="822960"/>
          </a:xfrm>
          <a:custGeom>
            <a:rect b="b" l="l" r="r" t="t"/>
            <a:pathLst>
              <a:path extrusionOk="0" h="1097280" w="1910080">
                <a:moveTo>
                  <a:pt x="1910080" y="0"/>
                </a:moveTo>
                <a:lnTo>
                  <a:pt x="0" y="0"/>
                </a:lnTo>
                <a:lnTo>
                  <a:pt x="0" y="1097280"/>
                </a:lnTo>
              </a:path>
            </a:pathLst>
          </a:custGeom>
          <a:noFill/>
          <a:ln cap="flat" cmpd="sng" w="228600">
            <a:solidFill>
              <a:srgbClr val="59595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8" name="Google Shape;678;p52"/>
          <p:cNvSpPr/>
          <p:nvPr/>
        </p:nvSpPr>
        <p:spPr>
          <a:xfrm>
            <a:off x="4739640" y="2601683"/>
            <a:ext cx="1432560" cy="822960"/>
          </a:xfrm>
          <a:custGeom>
            <a:rect b="b" l="l" r="r" t="t"/>
            <a:pathLst>
              <a:path extrusionOk="0" h="1097280" w="1910080">
                <a:moveTo>
                  <a:pt x="1910080" y="0"/>
                </a:moveTo>
                <a:lnTo>
                  <a:pt x="0" y="0"/>
                </a:lnTo>
                <a:lnTo>
                  <a:pt x="0" y="1097280"/>
                </a:lnTo>
              </a:path>
            </a:pathLst>
          </a:custGeom>
          <a:noFill/>
          <a:ln cap="flat" cmpd="sng" w="228600">
            <a:solidFill>
              <a:srgbClr val="3F3F3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9" name="Google Shape;679;p52"/>
          <p:cNvSpPr/>
          <p:nvPr/>
        </p:nvSpPr>
        <p:spPr>
          <a:xfrm>
            <a:off x="6400800" y="2174963"/>
            <a:ext cx="1432560" cy="822960"/>
          </a:xfrm>
          <a:custGeom>
            <a:rect b="b" l="l" r="r" t="t"/>
            <a:pathLst>
              <a:path extrusionOk="0" h="1097280" w="1910080">
                <a:moveTo>
                  <a:pt x="1910080" y="0"/>
                </a:moveTo>
                <a:lnTo>
                  <a:pt x="0" y="0"/>
                </a:lnTo>
                <a:lnTo>
                  <a:pt x="0" y="1097280"/>
                </a:lnTo>
              </a:path>
            </a:pathLst>
          </a:custGeom>
          <a:noFill/>
          <a:ln cap="flat" cmpd="sng" w="228600">
            <a:solidFill>
              <a:srgbClr val="262626"/>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0" name="Google Shape;680;p52"/>
          <p:cNvSpPr/>
          <p:nvPr/>
        </p:nvSpPr>
        <p:spPr>
          <a:xfrm rot="-5400000">
            <a:off x="2583180" y="2944583"/>
            <a:ext cx="274320" cy="274320"/>
          </a:xfrm>
          <a:prstGeom prst="rtTriangl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1" name="Google Shape;681;p52"/>
          <p:cNvSpPr/>
          <p:nvPr/>
        </p:nvSpPr>
        <p:spPr>
          <a:xfrm rot="-5400000">
            <a:off x="4244340" y="2533103"/>
            <a:ext cx="274320" cy="274320"/>
          </a:xfrm>
          <a:prstGeom prst="rtTriangl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2" name="Google Shape;682;p52"/>
          <p:cNvSpPr/>
          <p:nvPr/>
        </p:nvSpPr>
        <p:spPr>
          <a:xfrm rot="-5400000">
            <a:off x="5897880" y="2106383"/>
            <a:ext cx="274320" cy="274320"/>
          </a:xfrm>
          <a:prstGeom prst="rtTriangl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3" name="Google Shape;683;p52"/>
          <p:cNvSpPr txBox="1"/>
          <p:nvPr>
            <p:ph idx="4294967295" type="title"/>
          </p:nvPr>
        </p:nvSpPr>
        <p:spPr>
          <a:xfrm>
            <a:off x="0" y="370285"/>
            <a:ext cx="9144000" cy="373856"/>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2100"/>
              <a:buFont typeface="Arial"/>
              <a:buNone/>
            </a:pPr>
            <a:r>
              <a:rPr lang="en" sz="2100"/>
              <a:t>Projects </a:t>
            </a:r>
            <a:r>
              <a:rPr lang="en" sz="2100">
                <a:latin typeface="Arial Black"/>
                <a:ea typeface="Arial Black"/>
                <a:cs typeface="Arial Black"/>
                <a:sym typeface="Arial Black"/>
              </a:rPr>
              <a:t>Process</a:t>
            </a:r>
            <a:endParaRPr sz="1100">
              <a:latin typeface="Arial Black"/>
              <a:ea typeface="Arial Black"/>
              <a:cs typeface="Arial Black"/>
              <a:sym typeface="Arial Black"/>
            </a:endParaRPr>
          </a:p>
        </p:txBody>
      </p:sp>
      <p:sp>
        <p:nvSpPr>
          <p:cNvPr id="684" name="Google Shape;684;p52"/>
          <p:cNvSpPr txBox="1"/>
          <p:nvPr/>
        </p:nvSpPr>
        <p:spPr>
          <a:xfrm>
            <a:off x="3086510" y="731966"/>
            <a:ext cx="2956151"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a:t>
            </a:r>
            <a:endParaRPr sz="800">
              <a:solidFill>
                <a:schemeClr val="dk2"/>
              </a:solidFill>
              <a:latin typeface="Arial"/>
              <a:ea typeface="Arial"/>
              <a:cs typeface="Arial"/>
              <a:sym typeface="Arial"/>
            </a:endParaRPr>
          </a:p>
        </p:txBody>
      </p:sp>
      <p:sp>
        <p:nvSpPr>
          <p:cNvPr id="685" name="Google Shape;685;p52"/>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6" name="Google Shape;686;p52"/>
          <p:cNvSpPr/>
          <p:nvPr/>
        </p:nvSpPr>
        <p:spPr>
          <a:xfrm rot="10800000">
            <a:off x="1333500" y="2761703"/>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7" name="Google Shape;687;p52"/>
          <p:cNvSpPr/>
          <p:nvPr/>
        </p:nvSpPr>
        <p:spPr>
          <a:xfrm rot="10800000">
            <a:off x="2994660" y="2327363"/>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8" name="Google Shape;688;p52"/>
          <p:cNvSpPr/>
          <p:nvPr/>
        </p:nvSpPr>
        <p:spPr>
          <a:xfrm rot="10800000">
            <a:off x="4655820" y="1931123"/>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9" name="Google Shape;689;p52"/>
          <p:cNvSpPr/>
          <p:nvPr/>
        </p:nvSpPr>
        <p:spPr>
          <a:xfrm rot="10800000">
            <a:off x="6309360" y="1482634"/>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90" name="Google Shape;690;p52"/>
          <p:cNvSpPr txBox="1"/>
          <p:nvPr/>
        </p:nvSpPr>
        <p:spPr>
          <a:xfrm flipH="1">
            <a:off x="1388409" y="2980930"/>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1</a:t>
            </a:r>
            <a:endParaRPr sz="1100"/>
          </a:p>
        </p:txBody>
      </p:sp>
      <p:sp>
        <p:nvSpPr>
          <p:cNvPr id="691" name="Google Shape;691;p52"/>
          <p:cNvSpPr txBox="1"/>
          <p:nvPr/>
        </p:nvSpPr>
        <p:spPr>
          <a:xfrm flipH="1">
            <a:off x="3049569" y="2546590"/>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2</a:t>
            </a:r>
            <a:endParaRPr sz="1400">
              <a:solidFill>
                <a:schemeClr val="dk2"/>
              </a:solidFill>
              <a:latin typeface="Arial"/>
              <a:ea typeface="Arial"/>
              <a:cs typeface="Arial"/>
              <a:sym typeface="Arial"/>
            </a:endParaRPr>
          </a:p>
        </p:txBody>
      </p:sp>
      <p:sp>
        <p:nvSpPr>
          <p:cNvPr id="692" name="Google Shape;692;p52"/>
          <p:cNvSpPr txBox="1"/>
          <p:nvPr/>
        </p:nvSpPr>
        <p:spPr>
          <a:xfrm flipH="1">
            <a:off x="4718349" y="2135110"/>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3</a:t>
            </a:r>
            <a:endParaRPr sz="1400">
              <a:solidFill>
                <a:schemeClr val="dk2"/>
              </a:solidFill>
              <a:latin typeface="Arial"/>
              <a:ea typeface="Arial"/>
              <a:cs typeface="Arial"/>
              <a:sym typeface="Arial"/>
            </a:endParaRPr>
          </a:p>
        </p:txBody>
      </p:sp>
      <p:sp>
        <p:nvSpPr>
          <p:cNvPr id="693" name="Google Shape;693;p52"/>
          <p:cNvSpPr txBox="1"/>
          <p:nvPr/>
        </p:nvSpPr>
        <p:spPr>
          <a:xfrm flipH="1">
            <a:off x="6379509" y="1708390"/>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4</a:t>
            </a:r>
            <a:endParaRPr sz="1100"/>
          </a:p>
        </p:txBody>
      </p:sp>
      <p:sp>
        <p:nvSpPr>
          <p:cNvPr id="694" name="Google Shape;694;p52"/>
          <p:cNvSpPr txBox="1"/>
          <p:nvPr/>
        </p:nvSpPr>
        <p:spPr>
          <a:xfrm>
            <a:off x="1650515" y="3603421"/>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695" name="Google Shape;695;p52"/>
          <p:cNvSpPr txBox="1"/>
          <p:nvPr/>
        </p:nvSpPr>
        <p:spPr>
          <a:xfrm>
            <a:off x="1429535" y="2818561"/>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1100"/>
          </a:p>
        </p:txBody>
      </p:sp>
      <p:sp>
        <p:nvSpPr>
          <p:cNvPr id="696" name="Google Shape;696;p52"/>
          <p:cNvSpPr txBox="1"/>
          <p:nvPr/>
        </p:nvSpPr>
        <p:spPr>
          <a:xfrm>
            <a:off x="3372635" y="3275761"/>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697" name="Google Shape;697;p52"/>
          <p:cNvSpPr txBox="1"/>
          <p:nvPr/>
        </p:nvSpPr>
        <p:spPr>
          <a:xfrm>
            <a:off x="4995696" y="2818561"/>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698" name="Google Shape;698;p52"/>
          <p:cNvSpPr txBox="1"/>
          <p:nvPr/>
        </p:nvSpPr>
        <p:spPr>
          <a:xfrm>
            <a:off x="6672096" y="2399461"/>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699" name="Google Shape;699;p52"/>
          <p:cNvSpPr txBox="1"/>
          <p:nvPr/>
        </p:nvSpPr>
        <p:spPr>
          <a:xfrm>
            <a:off x="3083329" y="2396719"/>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
        <p:nvSpPr>
          <p:cNvPr id="700" name="Google Shape;700;p52"/>
          <p:cNvSpPr txBox="1"/>
          <p:nvPr/>
        </p:nvSpPr>
        <p:spPr>
          <a:xfrm>
            <a:off x="4726680" y="1970000"/>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
        <p:nvSpPr>
          <p:cNvPr id="701" name="Google Shape;701;p52"/>
          <p:cNvSpPr txBox="1"/>
          <p:nvPr/>
        </p:nvSpPr>
        <p:spPr>
          <a:xfrm>
            <a:off x="6392119" y="1561134"/>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sp>
        <p:nvSpPr>
          <p:cNvPr id="266" name="Google Shape;266;p35"/>
          <p:cNvSpPr txBox="1"/>
          <p:nvPr/>
        </p:nvSpPr>
        <p:spPr>
          <a:xfrm>
            <a:off x="4410319" y="1362955"/>
            <a:ext cx="4019400" cy="1235400"/>
          </a:xfrm>
          <a:prstGeom prst="rect">
            <a:avLst/>
          </a:prstGeom>
          <a:noFill/>
          <a:ln>
            <a:noFill/>
          </a:ln>
        </p:spPr>
        <p:txBody>
          <a:bodyPr anchorCtr="0" anchor="t" bIns="34275" lIns="68575" spcFirstLastPara="1" rIns="68575" wrap="square" tIns="34275">
            <a:noAutofit/>
          </a:bodyPr>
          <a:lstStyle/>
          <a:p>
            <a:pPr indent="0" lvl="0" marL="0" marR="0" rtl="0" algn="l">
              <a:lnSpc>
                <a:spcPct val="77333"/>
              </a:lnSpc>
              <a:spcBef>
                <a:spcPts val="0"/>
              </a:spcBef>
              <a:spcAft>
                <a:spcPts val="0"/>
              </a:spcAft>
              <a:buNone/>
            </a:pPr>
            <a:r>
              <a:rPr b="1" lang="en" sz="5600">
                <a:solidFill>
                  <a:srgbClr val="262626"/>
                </a:solidFill>
                <a:latin typeface="Montserrat ExtraBold"/>
                <a:ea typeface="Montserrat ExtraBold"/>
                <a:cs typeface="Montserrat ExtraBold"/>
                <a:sym typeface="Montserrat ExtraBold"/>
              </a:rPr>
              <a:t>BUSINESS</a:t>
            </a:r>
            <a:endParaRPr sz="1100"/>
          </a:p>
          <a:p>
            <a:pPr indent="0" lvl="0" marL="0" marR="0" rtl="0" algn="l">
              <a:lnSpc>
                <a:spcPct val="77333"/>
              </a:lnSpc>
              <a:spcBef>
                <a:spcPts val="0"/>
              </a:spcBef>
              <a:spcAft>
                <a:spcPts val="0"/>
              </a:spcAft>
              <a:buNone/>
            </a:pPr>
            <a:r>
              <a:rPr b="1" lang="en" sz="5600">
                <a:solidFill>
                  <a:srgbClr val="262626"/>
                </a:solidFill>
                <a:latin typeface="Montserrat ExtraBold"/>
                <a:ea typeface="Montserrat ExtraBold"/>
                <a:cs typeface="Montserrat ExtraBold"/>
                <a:sym typeface="Montserrat ExtraBold"/>
              </a:rPr>
              <a:t>PLAN</a:t>
            </a:r>
            <a:endParaRPr sz="1100"/>
          </a:p>
        </p:txBody>
      </p:sp>
      <p:sp>
        <p:nvSpPr>
          <p:cNvPr id="267" name="Google Shape;267;p35"/>
          <p:cNvSpPr txBox="1"/>
          <p:nvPr/>
        </p:nvSpPr>
        <p:spPr>
          <a:xfrm>
            <a:off x="4453181" y="3099463"/>
            <a:ext cx="2665070" cy="30008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500">
                <a:solidFill>
                  <a:schemeClr val="dk1"/>
                </a:solidFill>
                <a:latin typeface="Montserrat"/>
                <a:ea typeface="Montserrat"/>
                <a:cs typeface="Montserrat"/>
                <a:sym typeface="Montserrat"/>
              </a:rPr>
              <a:t>Powerpoint Presentation</a:t>
            </a:r>
            <a:endParaRPr sz="1100"/>
          </a:p>
        </p:txBody>
      </p:sp>
      <p:sp>
        <p:nvSpPr>
          <p:cNvPr id="268" name="Google Shape;268;p35"/>
          <p:cNvSpPr txBox="1"/>
          <p:nvPr/>
        </p:nvSpPr>
        <p:spPr>
          <a:xfrm>
            <a:off x="714375" y="714375"/>
            <a:ext cx="1383968"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Welcome</a:t>
            </a:r>
            <a:endParaRPr sz="1100"/>
          </a:p>
        </p:txBody>
      </p:sp>
      <p:pic>
        <p:nvPicPr>
          <p:cNvPr id="269" name="Google Shape;269;p35"/>
          <p:cNvPicPr preferRelativeResize="0"/>
          <p:nvPr>
            <p:ph idx="2" type="pic"/>
          </p:nvPr>
        </p:nvPicPr>
        <p:blipFill rotWithShape="1">
          <a:blip r:embed="rId3">
            <a:alphaModFix/>
          </a:blip>
          <a:srcRect b="14856" l="18477" r="3618" t="0"/>
          <a:stretch/>
        </p:blipFill>
        <p:spPr>
          <a:xfrm>
            <a:off x="714376" y="2300288"/>
            <a:ext cx="2922245" cy="212883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5" name="Shape 705"/>
        <p:cNvGrpSpPr/>
        <p:nvPr/>
      </p:nvGrpSpPr>
      <p:grpSpPr>
        <a:xfrm>
          <a:off x="0" y="0"/>
          <a:ext cx="0" cy="0"/>
          <a:chOff x="0" y="0"/>
          <a:chExt cx="0" cy="0"/>
        </a:xfrm>
      </p:grpSpPr>
      <p:pic>
        <p:nvPicPr>
          <p:cNvPr id="706" name="Google Shape;706;p53"/>
          <p:cNvPicPr preferRelativeResize="0"/>
          <p:nvPr>
            <p:ph idx="2" type="pic"/>
          </p:nvPr>
        </p:nvPicPr>
        <p:blipFill rotWithShape="1">
          <a:blip r:embed="rId3">
            <a:alphaModFix/>
          </a:blip>
          <a:srcRect b="26468" l="0" r="0" t="26468"/>
          <a:stretch/>
        </p:blipFill>
        <p:spPr>
          <a:xfrm>
            <a:off x="-45720" y="1851661"/>
            <a:ext cx="3558540" cy="2232660"/>
          </a:xfrm>
          <a:prstGeom prst="rect">
            <a:avLst/>
          </a:prstGeom>
          <a:noFill/>
          <a:ln>
            <a:noFill/>
          </a:ln>
        </p:spPr>
      </p:pic>
      <p:sp>
        <p:nvSpPr>
          <p:cNvPr id="707" name="Google Shape;707;p5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708" name="Google Shape;708;p5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2100"/>
              <a:buFont typeface="Arial"/>
              <a:buNone/>
            </a:pPr>
            <a:r>
              <a:rPr lang="en" sz="2100"/>
              <a:t>Case </a:t>
            </a:r>
            <a:r>
              <a:rPr lang="en" sz="2100">
                <a:latin typeface="Arial Black"/>
                <a:ea typeface="Arial Black"/>
                <a:cs typeface="Arial Black"/>
                <a:sym typeface="Arial Black"/>
              </a:rPr>
              <a:t>Studies</a:t>
            </a:r>
            <a:endParaRPr sz="1100">
              <a:latin typeface="Arial Black"/>
              <a:ea typeface="Arial Black"/>
              <a:cs typeface="Arial Black"/>
              <a:sym typeface="Arial Black"/>
            </a:endParaRPr>
          </a:p>
        </p:txBody>
      </p:sp>
      <p:sp>
        <p:nvSpPr>
          <p:cNvPr id="709" name="Google Shape;709;p53"/>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710" name="Google Shape;710;p53"/>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nvGrpSpPr>
          <p:cNvPr id="711" name="Google Shape;711;p53"/>
          <p:cNvGrpSpPr/>
          <p:nvPr/>
        </p:nvGrpSpPr>
        <p:grpSpPr>
          <a:xfrm>
            <a:off x="-666661" y="1668768"/>
            <a:ext cx="4808043" cy="2758452"/>
            <a:chOff x="5486400" y="2946400"/>
            <a:chExt cx="25576932" cy="14673922"/>
          </a:xfrm>
        </p:grpSpPr>
        <p:sp>
          <p:nvSpPr>
            <p:cNvPr id="712" name="Google Shape;712;p53"/>
            <p:cNvSpPr/>
            <p:nvPr/>
          </p:nvSpPr>
          <p:spPr>
            <a:xfrm>
              <a:off x="8026400" y="3136900"/>
              <a:ext cx="20505265" cy="13901499"/>
            </a:xfrm>
            <a:custGeom>
              <a:rect b="b" l="l" r="r" t="t"/>
              <a:pathLst>
                <a:path extrusionOk="0" h="21600" w="2160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 pos="100000">
                  <a:srgbClr val="AFB2B4"/>
                </a:gs>
              </a:gsLst>
              <a:lin ang="2043523"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3" name="Google Shape;713;p53"/>
            <p:cNvSpPr/>
            <p:nvPr/>
          </p:nvSpPr>
          <p:spPr>
            <a:xfrm>
              <a:off x="28448000" y="16751300"/>
              <a:ext cx="170192" cy="322410"/>
            </a:xfrm>
            <a:custGeom>
              <a:rect b="b" l="l" r="r" t="t"/>
              <a:pathLst>
                <a:path extrusionOk="0" h="21600" w="21600">
                  <a:moveTo>
                    <a:pt x="21600" y="21600"/>
                  </a:moveTo>
                  <a:lnTo>
                    <a:pt x="0" y="21600"/>
                  </a:lnTo>
                  <a:lnTo>
                    <a:pt x="10800" y="11510"/>
                  </a:lnTo>
                  <a:lnTo>
                    <a:pt x="21600" y="0"/>
                  </a:lnTo>
                  <a:cubicBezTo>
                    <a:pt x="21600" y="0"/>
                    <a:pt x="21600" y="21600"/>
                    <a:pt x="21600" y="21600"/>
                  </a:cubicBezTo>
                  <a:close/>
                </a:path>
              </a:pathLst>
            </a:custGeom>
            <a:solidFill>
              <a:srgbClr val="A8A9AC"/>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4" name="Google Shape;714;p53"/>
            <p:cNvSpPr/>
            <p:nvPr/>
          </p:nvSpPr>
          <p:spPr>
            <a:xfrm>
              <a:off x="7937500" y="16751300"/>
              <a:ext cx="170194" cy="322410"/>
            </a:xfrm>
            <a:custGeom>
              <a:rect b="b" l="l" r="r" t="t"/>
              <a:pathLst>
                <a:path extrusionOk="0" h="21600" w="21600">
                  <a:moveTo>
                    <a:pt x="21600" y="21600"/>
                  </a:moveTo>
                  <a:lnTo>
                    <a:pt x="0" y="21600"/>
                  </a:lnTo>
                  <a:lnTo>
                    <a:pt x="0" y="0"/>
                  </a:lnTo>
                  <a:lnTo>
                    <a:pt x="11832" y="12996"/>
                  </a:lnTo>
                  <a:cubicBezTo>
                    <a:pt x="11832" y="12996"/>
                    <a:pt x="21600" y="21600"/>
                    <a:pt x="21600" y="21600"/>
                  </a:cubicBezTo>
                  <a:close/>
                </a:path>
              </a:pathLst>
            </a:custGeom>
            <a:solidFill>
              <a:srgbClr val="A8A9AC"/>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5" name="Google Shape;715;p53"/>
            <p:cNvSpPr/>
            <p:nvPr/>
          </p:nvSpPr>
          <p:spPr>
            <a:xfrm>
              <a:off x="7835900" y="2946400"/>
              <a:ext cx="20878159" cy="14637071"/>
            </a:xfrm>
            <a:custGeom>
              <a:rect b="b" l="l" r="r" t="t"/>
              <a:pathLst>
                <a:path extrusionOk="0" h="21600" w="2160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0">
                  <a:srgbClr val="E9EBF2"/>
                </a:gs>
                <a:gs pos="100000">
                  <a:srgbClr val="C7C8CB"/>
                </a:gs>
              </a:gsLst>
              <a:lin ang="3283355"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6" name="Google Shape;716;p53"/>
            <p:cNvSpPr/>
            <p:nvPr/>
          </p:nvSpPr>
          <p:spPr>
            <a:xfrm>
              <a:off x="7899400" y="3009900"/>
              <a:ext cx="20744978" cy="14503883"/>
            </a:xfrm>
            <a:custGeom>
              <a:rect b="b" l="l" r="r" t="t"/>
              <a:pathLst>
                <a:path extrusionOk="0" h="21600" w="2160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4705"/>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7" name="Google Shape;717;p53"/>
            <p:cNvSpPr/>
            <p:nvPr/>
          </p:nvSpPr>
          <p:spPr>
            <a:xfrm>
              <a:off x="8026400" y="3136900"/>
              <a:ext cx="20505261" cy="13901513"/>
            </a:xfrm>
            <a:custGeom>
              <a:rect b="b" l="l" r="r" t="t"/>
              <a:pathLst>
                <a:path extrusionOk="0" h="21600" w="2160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49803"/>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8" name="Google Shape;718;p53"/>
            <p:cNvSpPr/>
            <p:nvPr/>
          </p:nvSpPr>
          <p:spPr>
            <a:xfrm>
              <a:off x="7937500" y="3048000"/>
              <a:ext cx="20691710" cy="14087962"/>
            </a:xfrm>
            <a:custGeom>
              <a:rect b="b" l="l" r="r" t="t"/>
              <a:pathLst>
                <a:path extrusionOk="0" h="21600" w="2160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19" name="Google Shape;719;p53"/>
            <p:cNvSpPr/>
            <p:nvPr/>
          </p:nvSpPr>
          <p:spPr>
            <a:xfrm>
              <a:off x="27927300" y="3073400"/>
              <a:ext cx="675538" cy="675552"/>
            </a:xfrm>
            <a:custGeom>
              <a:rect b="b" l="l" r="r" t="t"/>
              <a:pathLst>
                <a:path extrusionOk="0" h="21600" w="2160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0" name="Google Shape;720;p53"/>
            <p:cNvSpPr/>
            <p:nvPr/>
          </p:nvSpPr>
          <p:spPr>
            <a:xfrm>
              <a:off x="7962900" y="3073400"/>
              <a:ext cx="675539" cy="675552"/>
            </a:xfrm>
            <a:custGeom>
              <a:rect b="b" l="l" r="r" t="t"/>
              <a:pathLst>
                <a:path extrusionOk="0" h="21600" w="2160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1" name="Google Shape;721;p53"/>
            <p:cNvSpPr/>
            <p:nvPr/>
          </p:nvSpPr>
          <p:spPr>
            <a:xfrm>
              <a:off x="8864600" y="3975100"/>
              <a:ext cx="18826759" cy="11794820"/>
            </a:xfrm>
            <a:custGeom>
              <a:rect b="b" l="l" r="r" t="t"/>
              <a:pathLst>
                <a:path extrusionOk="0" h="21600" w="2160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2" name="Google Shape;722;p53"/>
            <p:cNvSpPr/>
            <p:nvPr/>
          </p:nvSpPr>
          <p:spPr>
            <a:xfrm>
              <a:off x="8813800" y="3924300"/>
              <a:ext cx="18919977" cy="11888061"/>
            </a:xfrm>
            <a:custGeom>
              <a:rect b="b" l="l" r="r" t="t"/>
              <a:pathLst>
                <a:path extrusionOk="0" h="21600" w="2160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49803"/>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3" name="Google Shape;723;p53"/>
            <p:cNvSpPr/>
            <p:nvPr/>
          </p:nvSpPr>
          <p:spPr>
            <a:xfrm>
              <a:off x="18148298" y="3454400"/>
              <a:ext cx="258971" cy="258974"/>
            </a:xfrm>
            <a:custGeom>
              <a:rect b="b" l="l" r="r" t="t"/>
              <a:pathLst>
                <a:path extrusionOk="0" h="19678" w="19678">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0">
                  <a:srgbClr val="696969"/>
                </a:gs>
                <a:gs pos="27000">
                  <a:srgbClr val="696969"/>
                </a:gs>
                <a:gs pos="73000">
                  <a:srgbClr val="0C0C0C"/>
                </a:gs>
                <a:gs pos="100000">
                  <a:srgbClr val="0C0C0C"/>
                </a:gs>
              </a:gsLst>
              <a:lin ang="3260679"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4" name="Google Shape;724;p53"/>
            <p:cNvSpPr/>
            <p:nvPr/>
          </p:nvSpPr>
          <p:spPr>
            <a:xfrm>
              <a:off x="5524500" y="17132300"/>
              <a:ext cx="25520931" cy="488022"/>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5" name="Google Shape;725;p53"/>
            <p:cNvSpPr/>
            <p:nvPr/>
          </p:nvSpPr>
          <p:spPr>
            <a:xfrm>
              <a:off x="5524500" y="17132300"/>
              <a:ext cx="25520931" cy="488022"/>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BEC1C3"/>
                </a:gs>
                <a:gs pos="100000">
                  <a:srgbClr val="78797E"/>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6" name="Google Shape;726;p53"/>
            <p:cNvSpPr/>
            <p:nvPr/>
          </p:nvSpPr>
          <p:spPr>
            <a:xfrm>
              <a:off x="5486400" y="17068800"/>
              <a:ext cx="25576932" cy="64666"/>
            </a:xfrm>
            <a:custGeom>
              <a:rect b="b" l="l" r="r" t="t"/>
              <a:pathLst>
                <a:path extrusionOk="0" h="21600" w="2160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1000">
                  <a:srgbClr val="E9EBF2"/>
                </a:gs>
                <a:gs pos="10000">
                  <a:srgbClr val="BEC1C3"/>
                </a:gs>
                <a:gs pos="46000">
                  <a:srgbClr val="96989B"/>
                </a:gs>
                <a:gs pos="86000">
                  <a:srgbClr val="BEC1C3"/>
                </a:gs>
                <a:gs pos="98000">
                  <a:srgbClr val="E9EBF2"/>
                </a:gs>
                <a:gs pos="100000">
                  <a:srgbClr val="78797E"/>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7" name="Google Shape;727;p53"/>
            <p:cNvSpPr/>
            <p:nvPr/>
          </p:nvSpPr>
          <p:spPr>
            <a:xfrm>
              <a:off x="5524500" y="17132300"/>
              <a:ext cx="25520931" cy="148030"/>
            </a:xfrm>
            <a:custGeom>
              <a:rect b="b" l="l" r="r" t="t"/>
              <a:pathLst>
                <a:path extrusionOk="0" h="21600" w="2160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8" name="Google Shape;728;p53"/>
            <p:cNvSpPr/>
            <p:nvPr/>
          </p:nvSpPr>
          <p:spPr>
            <a:xfrm>
              <a:off x="16078200" y="17068800"/>
              <a:ext cx="4261759" cy="136273"/>
            </a:xfrm>
            <a:custGeom>
              <a:rect b="b" l="l" r="r" t="t"/>
              <a:pathLst>
                <a:path extrusionOk="0" h="21600" w="2160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0">
                  <a:srgbClr val="8B8D90"/>
                </a:gs>
                <a:gs pos="10000">
                  <a:srgbClr val="EDEEEF"/>
                </a:gs>
                <a:gs pos="84000">
                  <a:srgbClr val="EDEEEF"/>
                </a:gs>
                <a:gs pos="96000">
                  <a:srgbClr val="8B8D90"/>
                </a:gs>
                <a:gs pos="100000">
                  <a:srgbClr val="8B8D90"/>
                </a:gs>
              </a:gsLst>
              <a:lin ang="38616"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29" name="Google Shape;729;p53"/>
            <p:cNvSpPr/>
            <p:nvPr/>
          </p:nvSpPr>
          <p:spPr>
            <a:xfrm>
              <a:off x="16040100" y="17170400"/>
              <a:ext cx="4351813" cy="91298"/>
            </a:xfrm>
            <a:custGeom>
              <a:rect b="b" l="l" r="r" t="t"/>
              <a:pathLst>
                <a:path extrusionOk="0" h="21600" w="2160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0" name="Google Shape;730;p53"/>
            <p:cNvSpPr/>
            <p:nvPr/>
          </p:nvSpPr>
          <p:spPr>
            <a:xfrm>
              <a:off x="13893798" y="17360900"/>
              <a:ext cx="240121" cy="53272"/>
            </a:xfrm>
            <a:custGeom>
              <a:rect b="b" l="l" r="r" t="t"/>
              <a:pathLst>
                <a:path extrusionOk="0" h="21600" w="21317">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0">
                  <a:srgbClr val="5F6265"/>
                </a:gs>
                <a:gs pos="24000">
                  <a:srgbClr val="5F6265"/>
                </a:gs>
                <a:gs pos="78000">
                  <a:srgbClr val="757677"/>
                </a:gs>
                <a:gs pos="100000">
                  <a:srgbClr val="757677"/>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1" name="Google Shape;731;p53"/>
            <p:cNvSpPr/>
            <p:nvPr/>
          </p:nvSpPr>
          <p:spPr>
            <a:xfrm>
              <a:off x="22288498" y="17360900"/>
              <a:ext cx="240120" cy="53272"/>
            </a:xfrm>
            <a:custGeom>
              <a:rect b="b" l="l" r="r" t="t"/>
              <a:pathLst>
                <a:path extrusionOk="0" h="21600" w="21317">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0">
                  <a:srgbClr val="5F6265"/>
                </a:gs>
                <a:gs pos="18000">
                  <a:srgbClr val="5F6265"/>
                </a:gs>
                <a:gs pos="72000">
                  <a:srgbClr val="747576"/>
                </a:gs>
                <a:gs pos="100000">
                  <a:srgbClr val="747576"/>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2" name="Google Shape;732;p53"/>
            <p:cNvSpPr/>
            <p:nvPr/>
          </p:nvSpPr>
          <p:spPr>
            <a:xfrm>
              <a:off x="5588000" y="17132300"/>
              <a:ext cx="25393528" cy="94759"/>
            </a:xfrm>
            <a:custGeom>
              <a:rect b="b" l="l" r="r" t="t"/>
              <a:pathLst>
                <a:path extrusionOk="0" h="21600" w="2160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0">
                  <a:srgbClr val="EFF5F1"/>
                </a:gs>
                <a:gs pos="6000">
                  <a:srgbClr val="EFF5F1"/>
                </a:gs>
                <a:gs pos="100000">
                  <a:srgbClr val="E9EBF2"/>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3" name="Google Shape;733;p53"/>
            <p:cNvSpPr/>
            <p:nvPr/>
          </p:nvSpPr>
          <p:spPr>
            <a:xfrm>
              <a:off x="18173700" y="3479800"/>
              <a:ext cx="204055" cy="204002"/>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94949"/>
                </a:gs>
                <a:gs pos="32000">
                  <a:srgbClr val="494949"/>
                </a:gs>
                <a:gs pos="69000">
                  <a:srgbClr val="050505"/>
                </a:gs>
                <a:gs pos="100000">
                  <a:srgbClr val="050505"/>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4" name="Google Shape;734;p53"/>
            <p:cNvSpPr/>
            <p:nvPr/>
          </p:nvSpPr>
          <p:spPr>
            <a:xfrm>
              <a:off x="18249900" y="3556000"/>
              <a:ext cx="50168" cy="50155"/>
            </a:xfrm>
            <a:custGeom>
              <a:rect b="b" l="l" r="r" t="t"/>
              <a:pathLst>
                <a:path extrusionOk="0" h="21600" w="2160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35" name="Google Shape;735;p53"/>
            <p:cNvSpPr/>
            <p:nvPr/>
          </p:nvSpPr>
          <p:spPr>
            <a:xfrm>
              <a:off x="17183100" y="3187700"/>
              <a:ext cx="11289657" cy="13794960"/>
            </a:xfrm>
            <a:custGeom>
              <a:rect b="b" l="l" r="r" t="t"/>
              <a:pathLst>
                <a:path extrusionOk="0" h="21600" w="2160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9803"/>
                  </a:srgbClr>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sp>
        <p:nvSpPr>
          <p:cNvPr id="736" name="Google Shape;736;p53"/>
          <p:cNvSpPr/>
          <p:nvPr/>
        </p:nvSpPr>
        <p:spPr>
          <a:xfrm>
            <a:off x="5807141" y="4040542"/>
            <a:ext cx="467917"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rgbClr val="3F3F3F"/>
                </a:solidFill>
                <a:latin typeface="Arial"/>
                <a:ea typeface="Arial"/>
                <a:cs typeface="Arial"/>
                <a:sym typeface="Arial"/>
              </a:rPr>
              <a:t></a:t>
            </a:r>
            <a:endParaRPr sz="1100"/>
          </a:p>
        </p:txBody>
      </p:sp>
      <p:sp>
        <p:nvSpPr>
          <p:cNvPr id="737" name="Google Shape;737;p53"/>
          <p:cNvSpPr/>
          <p:nvPr/>
        </p:nvSpPr>
        <p:spPr>
          <a:xfrm>
            <a:off x="4430763" y="4033684"/>
            <a:ext cx="523220"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a:t>
            </a:r>
            <a:endParaRPr sz="1100"/>
          </a:p>
        </p:txBody>
      </p:sp>
      <p:sp>
        <p:nvSpPr>
          <p:cNvPr id="738" name="Google Shape;738;p53"/>
          <p:cNvSpPr/>
          <p:nvPr/>
        </p:nvSpPr>
        <p:spPr>
          <a:xfrm>
            <a:off x="7128216" y="4040542"/>
            <a:ext cx="467917"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rgbClr val="7F7F7F"/>
                </a:solidFill>
                <a:latin typeface="Arial"/>
                <a:ea typeface="Arial"/>
                <a:cs typeface="Arial"/>
                <a:sym typeface="Arial"/>
              </a:rPr>
              <a:t></a:t>
            </a:r>
            <a:endParaRPr sz="1100"/>
          </a:p>
        </p:txBody>
      </p:sp>
      <p:sp>
        <p:nvSpPr>
          <p:cNvPr id="739" name="Google Shape;739;p53"/>
          <p:cNvSpPr txBox="1"/>
          <p:nvPr/>
        </p:nvSpPr>
        <p:spPr>
          <a:xfrm>
            <a:off x="4930663"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1100"/>
          </a:p>
        </p:txBody>
      </p:sp>
      <p:sp>
        <p:nvSpPr>
          <p:cNvPr id="740" name="Google Shape;740;p53"/>
          <p:cNvSpPr txBox="1"/>
          <p:nvPr/>
        </p:nvSpPr>
        <p:spPr>
          <a:xfrm>
            <a:off x="6241751"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1100"/>
          </a:p>
        </p:txBody>
      </p:sp>
      <p:sp>
        <p:nvSpPr>
          <p:cNvPr id="741" name="Google Shape;741;p53"/>
          <p:cNvSpPr txBox="1"/>
          <p:nvPr/>
        </p:nvSpPr>
        <p:spPr>
          <a:xfrm>
            <a:off x="7552839"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700">
              <a:solidFill>
                <a:schemeClr val="dk1"/>
              </a:solidFill>
              <a:latin typeface="Arial"/>
              <a:ea typeface="Arial"/>
              <a:cs typeface="Arial"/>
              <a:sym typeface="Arial"/>
            </a:endParaRPr>
          </a:p>
        </p:txBody>
      </p:sp>
      <p:sp>
        <p:nvSpPr>
          <p:cNvPr id="742" name="Google Shape;742;p53"/>
          <p:cNvSpPr txBox="1"/>
          <p:nvPr/>
        </p:nvSpPr>
        <p:spPr>
          <a:xfrm>
            <a:off x="6624050" y="2573025"/>
            <a:ext cx="2248800" cy="11271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100000"/>
              </a:lnSpc>
              <a:spcBef>
                <a:spcPts val="0"/>
              </a:spcBef>
              <a:spcAft>
                <a:spcPts val="0"/>
              </a:spcAft>
              <a:buClr>
                <a:srgbClr val="7F7F7F"/>
              </a:buClr>
              <a:buSzPts val="1400"/>
              <a:buFont typeface="Noto Sans Symbols"/>
              <a:buChar char="▪"/>
            </a:pPr>
            <a:r>
              <a:rPr b="1" lang="en" sz="900">
                <a:solidFill>
                  <a:srgbClr val="7F7F7F"/>
                </a:solidFill>
                <a:latin typeface="Arial"/>
                <a:ea typeface="Arial"/>
                <a:cs typeface="Arial"/>
                <a:sym typeface="Arial"/>
              </a:rPr>
              <a:t>The divide firmament sign</a:t>
            </a:r>
            <a:endParaRPr sz="1100"/>
          </a:p>
          <a:p>
            <a:pPr indent="-127000" lvl="0" marL="127000" marR="0" rtl="0" algn="l">
              <a:lnSpc>
                <a:spcPct val="100000"/>
              </a:lnSpc>
              <a:spcBef>
                <a:spcPts val="0"/>
              </a:spcBef>
              <a:spcAft>
                <a:spcPts val="0"/>
              </a:spcAft>
              <a:buClr>
                <a:srgbClr val="7F7F7F"/>
              </a:buClr>
              <a:buSzPts val="1400"/>
              <a:buFont typeface="Noto Sans Symbols"/>
              <a:buChar char="▪"/>
            </a:pPr>
            <a:r>
              <a:rPr b="1" lang="en" sz="900">
                <a:solidFill>
                  <a:srgbClr val="7F7F7F"/>
                </a:solidFill>
                <a:latin typeface="Arial"/>
                <a:ea typeface="Arial"/>
                <a:cs typeface="Arial"/>
                <a:sym typeface="Arial"/>
              </a:rPr>
              <a:t>Doesn't seasons heaven spirit</a:t>
            </a:r>
            <a:endParaRPr sz="1100"/>
          </a:p>
          <a:p>
            <a:pPr indent="-127000" lvl="0" marL="127000" marR="0" rtl="0" algn="l">
              <a:lnSpc>
                <a:spcPct val="100000"/>
              </a:lnSpc>
              <a:spcBef>
                <a:spcPts val="0"/>
              </a:spcBef>
              <a:spcAft>
                <a:spcPts val="0"/>
              </a:spcAft>
              <a:buClr>
                <a:srgbClr val="7F7F7F"/>
              </a:buClr>
              <a:buSzPts val="1400"/>
              <a:buFont typeface="Noto Sans Symbols"/>
              <a:buChar char="▪"/>
            </a:pPr>
            <a:r>
              <a:rPr b="1" lang="en" sz="900">
                <a:solidFill>
                  <a:srgbClr val="7F7F7F"/>
                </a:solidFill>
                <a:latin typeface="Arial"/>
                <a:ea typeface="Arial"/>
                <a:cs typeface="Arial"/>
                <a:sym typeface="Arial"/>
              </a:rPr>
              <a:t>Open yielding god hath water</a:t>
            </a:r>
            <a:endParaRPr sz="1100"/>
          </a:p>
          <a:p>
            <a:pPr indent="-127000" lvl="0" marL="127000" marR="0" rtl="0" algn="l">
              <a:lnSpc>
                <a:spcPct val="100000"/>
              </a:lnSpc>
              <a:spcBef>
                <a:spcPts val="0"/>
              </a:spcBef>
              <a:spcAft>
                <a:spcPts val="0"/>
              </a:spcAft>
              <a:buClr>
                <a:srgbClr val="7F7F7F"/>
              </a:buClr>
              <a:buSzPts val="1400"/>
              <a:buFont typeface="Noto Sans Symbols"/>
              <a:buChar char="▪"/>
            </a:pPr>
            <a:r>
              <a:rPr b="1" lang="en" sz="900">
                <a:solidFill>
                  <a:srgbClr val="7F7F7F"/>
                </a:solidFill>
                <a:latin typeface="Arial"/>
                <a:ea typeface="Arial"/>
                <a:cs typeface="Arial"/>
                <a:sym typeface="Arial"/>
              </a:rPr>
              <a:t>Kind called does not.</a:t>
            </a:r>
            <a:endParaRPr sz="1100"/>
          </a:p>
          <a:p>
            <a:pPr indent="-127000" lvl="0" marL="127000" marR="0" rtl="0" algn="l">
              <a:lnSpc>
                <a:spcPct val="100000"/>
              </a:lnSpc>
              <a:spcBef>
                <a:spcPts val="0"/>
              </a:spcBef>
              <a:spcAft>
                <a:spcPts val="0"/>
              </a:spcAft>
              <a:buClr>
                <a:srgbClr val="7F7F7F"/>
              </a:buClr>
              <a:buSzPts val="1400"/>
              <a:buFont typeface="Noto Sans Symbols"/>
              <a:buChar char="▪"/>
            </a:pPr>
            <a:r>
              <a:rPr b="1" lang="en" sz="900">
                <a:solidFill>
                  <a:srgbClr val="7F7F7F"/>
                </a:solidFill>
                <a:latin typeface="Arial"/>
                <a:ea typeface="Arial"/>
                <a:cs typeface="Arial"/>
                <a:sym typeface="Arial"/>
              </a:rPr>
              <a:t>Doesn't seasons heaven spirit</a:t>
            </a:r>
            <a:endParaRPr sz="1100"/>
          </a:p>
        </p:txBody>
      </p:sp>
      <p:sp>
        <p:nvSpPr>
          <p:cNvPr id="743" name="Google Shape;743;p53"/>
          <p:cNvSpPr txBox="1"/>
          <p:nvPr/>
        </p:nvSpPr>
        <p:spPr>
          <a:xfrm>
            <a:off x="4013946" y="2571613"/>
            <a:ext cx="2316119" cy="110799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chemeClr val="dk1"/>
                </a:solidFill>
                <a:latin typeface="Arial"/>
                <a:ea typeface="Arial"/>
                <a:cs typeface="Arial"/>
                <a:sym typeface="Arial"/>
              </a:rPr>
              <a:t>Lesser first day kind god us earth. The divide firmament signs doesn't seasons heaven spirit open </a:t>
            </a:r>
            <a:r>
              <a:rPr lang="en" sz="700">
                <a:solidFill>
                  <a:schemeClr val="dk1"/>
                </a:solidFill>
                <a:latin typeface="Arial"/>
                <a:ea typeface="Arial"/>
                <a:cs typeface="Arial"/>
                <a:sym typeface="Arial"/>
              </a:rPr>
              <a:t>yielding god hath waters kind called doesn't shall winged. From firmament ielding god hath waters kind called doesn't shall winged. From firmament.</a:t>
            </a:r>
            <a:endParaRPr b="1" sz="700">
              <a:solidFill>
                <a:schemeClr val="dk1"/>
              </a:solidFill>
              <a:latin typeface="Arial"/>
              <a:ea typeface="Arial"/>
              <a:cs typeface="Arial"/>
              <a:sym typeface="Arial"/>
            </a:endParaRPr>
          </a:p>
        </p:txBody>
      </p:sp>
      <p:sp>
        <p:nvSpPr>
          <p:cNvPr id="744" name="Google Shape;744;p53"/>
          <p:cNvSpPr txBox="1"/>
          <p:nvPr/>
        </p:nvSpPr>
        <p:spPr>
          <a:xfrm>
            <a:off x="4006370" y="1534495"/>
            <a:ext cx="442493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8" name="Shape 748"/>
        <p:cNvGrpSpPr/>
        <p:nvPr/>
      </p:nvGrpSpPr>
      <p:grpSpPr>
        <a:xfrm>
          <a:off x="0" y="0"/>
          <a:ext cx="0" cy="0"/>
          <a:chOff x="0" y="0"/>
          <a:chExt cx="0" cy="0"/>
        </a:xfrm>
      </p:grpSpPr>
      <p:pic>
        <p:nvPicPr>
          <p:cNvPr id="749" name="Google Shape;749;p54"/>
          <p:cNvPicPr preferRelativeResize="0"/>
          <p:nvPr>
            <p:ph idx="3" type="pic"/>
          </p:nvPr>
        </p:nvPicPr>
        <p:blipFill rotWithShape="1">
          <a:blip r:embed="rId3">
            <a:alphaModFix/>
          </a:blip>
          <a:srcRect b="0" l="1713" r="1713" t="0"/>
          <a:stretch/>
        </p:blipFill>
        <p:spPr>
          <a:xfrm>
            <a:off x="3267075" y="328613"/>
            <a:ext cx="2609850" cy="2078830"/>
          </a:xfrm>
          <a:prstGeom prst="rect">
            <a:avLst/>
          </a:prstGeom>
          <a:noFill/>
          <a:ln>
            <a:noFill/>
          </a:ln>
        </p:spPr>
      </p:pic>
      <p:pic>
        <p:nvPicPr>
          <p:cNvPr id="750" name="Google Shape;750;p54"/>
          <p:cNvPicPr preferRelativeResize="0"/>
          <p:nvPr>
            <p:ph idx="7" type="pic"/>
          </p:nvPr>
        </p:nvPicPr>
        <p:blipFill rotWithShape="1">
          <a:blip r:embed="rId4">
            <a:alphaModFix/>
          </a:blip>
          <a:srcRect b="0" l="15475" r="15474" t="0"/>
          <a:stretch/>
        </p:blipFill>
        <p:spPr>
          <a:xfrm>
            <a:off x="6205538" y="2736059"/>
            <a:ext cx="2609850" cy="2078830"/>
          </a:xfrm>
          <a:prstGeom prst="rect">
            <a:avLst/>
          </a:prstGeom>
          <a:noFill/>
          <a:ln>
            <a:noFill/>
          </a:ln>
        </p:spPr>
      </p:pic>
      <p:pic>
        <p:nvPicPr>
          <p:cNvPr id="751" name="Google Shape;751;p54"/>
          <p:cNvPicPr preferRelativeResize="0"/>
          <p:nvPr>
            <p:ph idx="4" type="pic"/>
          </p:nvPr>
        </p:nvPicPr>
        <p:blipFill rotWithShape="1">
          <a:blip r:embed="rId5">
            <a:alphaModFix/>
          </a:blip>
          <a:srcRect b="10173" l="0" r="0" t="10173"/>
          <a:stretch/>
        </p:blipFill>
        <p:spPr>
          <a:xfrm>
            <a:off x="6205538" y="328613"/>
            <a:ext cx="2609850" cy="2078830"/>
          </a:xfrm>
          <a:prstGeom prst="rect">
            <a:avLst/>
          </a:prstGeom>
          <a:noFill/>
          <a:ln>
            <a:noFill/>
          </a:ln>
        </p:spPr>
      </p:pic>
      <p:pic>
        <p:nvPicPr>
          <p:cNvPr id="752" name="Google Shape;752;p54"/>
          <p:cNvPicPr preferRelativeResize="0"/>
          <p:nvPr>
            <p:ph idx="6" type="pic"/>
          </p:nvPr>
        </p:nvPicPr>
        <p:blipFill rotWithShape="1">
          <a:blip r:embed="rId6">
            <a:alphaModFix/>
          </a:blip>
          <a:srcRect b="18138" l="0" r="0" t="18139"/>
          <a:stretch/>
        </p:blipFill>
        <p:spPr>
          <a:xfrm>
            <a:off x="3267075" y="2736059"/>
            <a:ext cx="2609850" cy="2078830"/>
          </a:xfrm>
          <a:prstGeom prst="rect">
            <a:avLst/>
          </a:prstGeom>
          <a:noFill/>
          <a:ln>
            <a:noFill/>
          </a:ln>
        </p:spPr>
      </p:pic>
      <p:pic>
        <p:nvPicPr>
          <p:cNvPr id="753" name="Google Shape;753;p54"/>
          <p:cNvPicPr preferRelativeResize="0"/>
          <p:nvPr>
            <p:ph idx="5" type="pic"/>
          </p:nvPr>
        </p:nvPicPr>
        <p:blipFill rotWithShape="1">
          <a:blip r:embed="rId7">
            <a:alphaModFix/>
          </a:blip>
          <a:srcRect b="10173" l="0" r="0" t="10173"/>
          <a:stretch/>
        </p:blipFill>
        <p:spPr>
          <a:xfrm>
            <a:off x="328613" y="2736059"/>
            <a:ext cx="2609850" cy="2078830"/>
          </a:xfrm>
          <a:prstGeom prst="rect">
            <a:avLst/>
          </a:prstGeom>
          <a:noFill/>
          <a:ln>
            <a:noFill/>
          </a:ln>
        </p:spPr>
      </p:pic>
      <p:pic>
        <p:nvPicPr>
          <p:cNvPr id="754" name="Google Shape;754;p54"/>
          <p:cNvPicPr preferRelativeResize="0"/>
          <p:nvPr>
            <p:ph idx="2" type="pic"/>
          </p:nvPr>
        </p:nvPicPr>
        <p:blipFill rotWithShape="1">
          <a:blip r:embed="rId8">
            <a:alphaModFix/>
          </a:blip>
          <a:srcRect b="10173" l="0" r="0" t="10173"/>
          <a:stretch/>
        </p:blipFill>
        <p:spPr>
          <a:xfrm>
            <a:off x="328613" y="328613"/>
            <a:ext cx="2609850" cy="207883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758" name="Shape 758"/>
        <p:cNvGrpSpPr/>
        <p:nvPr/>
      </p:nvGrpSpPr>
      <p:grpSpPr>
        <a:xfrm>
          <a:off x="0" y="0"/>
          <a:ext cx="0" cy="0"/>
          <a:chOff x="0" y="0"/>
          <a:chExt cx="0" cy="0"/>
        </a:xfrm>
      </p:grpSpPr>
      <p:sp>
        <p:nvSpPr>
          <p:cNvPr id="759" name="Google Shape;759;p55"/>
          <p:cNvSpPr txBox="1"/>
          <p:nvPr/>
        </p:nvSpPr>
        <p:spPr>
          <a:xfrm>
            <a:off x="3714749" y="2248585"/>
            <a:ext cx="1714501"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Arial Black"/>
                <a:ea typeface="Arial Black"/>
                <a:cs typeface="Arial Black"/>
                <a:sym typeface="Arial Black"/>
              </a:rPr>
              <a:t>THE</a:t>
            </a:r>
            <a:r>
              <a:rPr b="1" lang="en" sz="2300">
                <a:solidFill>
                  <a:schemeClr val="accent3"/>
                </a:solidFill>
                <a:latin typeface="Arial Black"/>
                <a:ea typeface="Arial Black"/>
                <a:cs typeface="Arial Black"/>
                <a:sym typeface="Arial Black"/>
              </a:rPr>
              <a:t> </a:t>
            </a:r>
            <a:r>
              <a:rPr b="1" lang="en" sz="3800">
                <a:solidFill>
                  <a:srgbClr val="B0B3B6"/>
                </a:solidFill>
                <a:latin typeface="Arial Black"/>
                <a:ea typeface="Arial Black"/>
                <a:cs typeface="Arial Black"/>
                <a:sym typeface="Arial Black"/>
              </a:rPr>
              <a:t>END</a:t>
            </a:r>
            <a:endParaRPr sz="1100"/>
          </a:p>
        </p:txBody>
      </p:sp>
      <p:sp>
        <p:nvSpPr>
          <p:cNvPr id="760" name="Google Shape;760;p55"/>
          <p:cNvSpPr/>
          <p:nvPr/>
        </p:nvSpPr>
        <p:spPr>
          <a:xfrm>
            <a:off x="4262378" y="2803968"/>
            <a:ext cx="269111" cy="2339532"/>
          </a:xfrm>
          <a:prstGeom prst="rect">
            <a:avLst/>
          </a:prstGeom>
          <a:solidFill>
            <a:srgbClr val="B0B3B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B0B3B6"/>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3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Presentation : </a:t>
            </a:r>
            <a:r>
              <a:rPr lang="en" sz="1100">
                <a:latin typeface="Arial Black"/>
                <a:ea typeface="Arial Black"/>
                <a:cs typeface="Arial Black"/>
                <a:sym typeface="Arial Black"/>
              </a:rPr>
              <a:t>Agenda</a:t>
            </a:r>
            <a:endParaRPr sz="1100"/>
          </a:p>
        </p:txBody>
      </p:sp>
      <p:sp>
        <p:nvSpPr>
          <p:cNvPr id="275" name="Google Shape;275;p3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276" name="Google Shape;276;p36"/>
          <p:cNvSpPr/>
          <p:nvPr/>
        </p:nvSpPr>
        <p:spPr>
          <a:xfrm>
            <a:off x="4427573" y="1380279"/>
            <a:ext cx="680679" cy="68068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7" name="Google Shape;277;p36"/>
          <p:cNvSpPr/>
          <p:nvPr/>
        </p:nvSpPr>
        <p:spPr>
          <a:xfrm>
            <a:off x="4427573" y="2174853"/>
            <a:ext cx="680679" cy="68068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8" name="Google Shape;278;p36"/>
          <p:cNvSpPr/>
          <p:nvPr/>
        </p:nvSpPr>
        <p:spPr>
          <a:xfrm>
            <a:off x="4427573" y="2977066"/>
            <a:ext cx="680679" cy="68068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9" name="Google Shape;279;p36"/>
          <p:cNvSpPr/>
          <p:nvPr/>
        </p:nvSpPr>
        <p:spPr>
          <a:xfrm>
            <a:off x="4427573" y="3763999"/>
            <a:ext cx="680679" cy="680680"/>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80" name="Google Shape;280;p36"/>
          <p:cNvSpPr/>
          <p:nvPr/>
        </p:nvSpPr>
        <p:spPr>
          <a:xfrm>
            <a:off x="4533955" y="1472633"/>
            <a:ext cx="467917"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FFFFF"/>
                </a:solidFill>
                <a:latin typeface="Arial"/>
                <a:ea typeface="Arial"/>
                <a:cs typeface="Arial"/>
                <a:sym typeface="Arial"/>
              </a:rPr>
              <a:t></a:t>
            </a:r>
            <a:endParaRPr sz="2300">
              <a:solidFill>
                <a:srgbClr val="FFFFFF"/>
              </a:solidFill>
              <a:latin typeface="Arial"/>
              <a:ea typeface="Arial"/>
              <a:cs typeface="Arial"/>
              <a:sym typeface="Arial"/>
            </a:endParaRPr>
          </a:p>
        </p:txBody>
      </p:sp>
      <p:sp>
        <p:nvSpPr>
          <p:cNvPr id="281" name="Google Shape;281;p36"/>
          <p:cNvSpPr/>
          <p:nvPr/>
        </p:nvSpPr>
        <p:spPr>
          <a:xfrm>
            <a:off x="4564612" y="2291296"/>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FFFFF"/>
                </a:solidFill>
                <a:latin typeface="Arial"/>
                <a:ea typeface="Arial"/>
                <a:cs typeface="Arial"/>
                <a:sym typeface="Arial"/>
              </a:rPr>
              <a:t></a:t>
            </a:r>
            <a:endParaRPr sz="2300">
              <a:solidFill>
                <a:srgbClr val="FFFFFF"/>
              </a:solidFill>
              <a:latin typeface="Arial"/>
              <a:ea typeface="Arial"/>
              <a:cs typeface="Arial"/>
              <a:sym typeface="Arial"/>
            </a:endParaRPr>
          </a:p>
        </p:txBody>
      </p:sp>
      <p:sp>
        <p:nvSpPr>
          <p:cNvPr id="282" name="Google Shape;282;p36"/>
          <p:cNvSpPr/>
          <p:nvPr/>
        </p:nvSpPr>
        <p:spPr>
          <a:xfrm>
            <a:off x="4533955" y="3071793"/>
            <a:ext cx="467917"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FFFFF"/>
                </a:solidFill>
                <a:latin typeface="Arial"/>
                <a:ea typeface="Arial"/>
                <a:cs typeface="Arial"/>
                <a:sym typeface="Arial"/>
              </a:rPr>
              <a:t></a:t>
            </a:r>
            <a:endParaRPr sz="2300">
              <a:solidFill>
                <a:srgbClr val="FFFFFF"/>
              </a:solidFill>
              <a:latin typeface="Arial"/>
              <a:ea typeface="Arial"/>
              <a:cs typeface="Arial"/>
              <a:sym typeface="Arial"/>
            </a:endParaRPr>
          </a:p>
        </p:txBody>
      </p:sp>
      <p:sp>
        <p:nvSpPr>
          <p:cNvPr id="283" name="Google Shape;283;p36"/>
          <p:cNvSpPr/>
          <p:nvPr/>
        </p:nvSpPr>
        <p:spPr>
          <a:xfrm>
            <a:off x="4564612" y="3871240"/>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FFFFF"/>
                </a:solidFill>
                <a:latin typeface="Arial"/>
                <a:ea typeface="Arial"/>
                <a:cs typeface="Arial"/>
                <a:sym typeface="Arial"/>
              </a:rPr>
              <a:t></a:t>
            </a:r>
            <a:endParaRPr sz="2300">
              <a:solidFill>
                <a:srgbClr val="FFFFFF"/>
              </a:solidFill>
              <a:latin typeface="Arial"/>
              <a:ea typeface="Arial"/>
              <a:cs typeface="Arial"/>
              <a:sym typeface="Arial"/>
            </a:endParaRPr>
          </a:p>
        </p:txBody>
      </p:sp>
      <p:sp>
        <p:nvSpPr>
          <p:cNvPr id="284" name="Google Shape;284;p36"/>
          <p:cNvSpPr txBox="1"/>
          <p:nvPr/>
        </p:nvSpPr>
        <p:spPr>
          <a:xfrm>
            <a:off x="5265123" y="1436434"/>
            <a:ext cx="993868"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Company</a:t>
            </a:r>
            <a:endParaRPr sz="1100"/>
          </a:p>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Profile</a:t>
            </a:r>
            <a:endParaRPr sz="1200">
              <a:solidFill>
                <a:schemeClr val="dk1"/>
              </a:solidFill>
              <a:latin typeface="Arial Black"/>
              <a:ea typeface="Arial Black"/>
              <a:cs typeface="Arial Black"/>
              <a:sym typeface="Arial Black"/>
            </a:endParaRPr>
          </a:p>
        </p:txBody>
      </p:sp>
      <p:sp>
        <p:nvSpPr>
          <p:cNvPr id="285" name="Google Shape;285;p36"/>
          <p:cNvSpPr txBox="1"/>
          <p:nvPr/>
        </p:nvSpPr>
        <p:spPr>
          <a:xfrm>
            <a:off x="6705962" y="1435475"/>
            <a:ext cx="1984800" cy="4155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Your own detailed summery loran opium dolor sit amen example text line.</a:t>
            </a:r>
            <a:endParaRPr sz="1100"/>
          </a:p>
        </p:txBody>
      </p:sp>
      <p:sp>
        <p:nvSpPr>
          <p:cNvPr id="286" name="Google Shape;286;p36"/>
          <p:cNvSpPr txBox="1"/>
          <p:nvPr/>
        </p:nvSpPr>
        <p:spPr>
          <a:xfrm>
            <a:off x="5265123" y="2226406"/>
            <a:ext cx="993868"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Business</a:t>
            </a:r>
            <a:endParaRPr sz="1100"/>
          </a:p>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Plan</a:t>
            </a:r>
            <a:endParaRPr sz="1200">
              <a:solidFill>
                <a:schemeClr val="dk1"/>
              </a:solidFill>
              <a:latin typeface="Arial Black"/>
              <a:ea typeface="Arial Black"/>
              <a:cs typeface="Arial Black"/>
              <a:sym typeface="Arial Black"/>
            </a:endParaRPr>
          </a:p>
        </p:txBody>
      </p:sp>
      <p:sp>
        <p:nvSpPr>
          <p:cNvPr id="287" name="Google Shape;287;p36"/>
          <p:cNvSpPr txBox="1"/>
          <p:nvPr/>
        </p:nvSpPr>
        <p:spPr>
          <a:xfrm>
            <a:off x="6705951" y="2225451"/>
            <a:ext cx="1917600" cy="4155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Your own detailed summery loran opium dolor sit amen example text line.</a:t>
            </a:r>
            <a:endParaRPr sz="1100"/>
          </a:p>
        </p:txBody>
      </p:sp>
      <p:sp>
        <p:nvSpPr>
          <p:cNvPr id="288" name="Google Shape;288;p36"/>
          <p:cNvSpPr txBox="1"/>
          <p:nvPr/>
        </p:nvSpPr>
        <p:spPr>
          <a:xfrm>
            <a:off x="5265123" y="3016378"/>
            <a:ext cx="1319323"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Infographics / Charts</a:t>
            </a:r>
            <a:endParaRPr sz="1200">
              <a:solidFill>
                <a:schemeClr val="dk1"/>
              </a:solidFill>
              <a:latin typeface="Arial Black"/>
              <a:ea typeface="Arial Black"/>
              <a:cs typeface="Arial Black"/>
              <a:sym typeface="Arial Black"/>
            </a:endParaRPr>
          </a:p>
        </p:txBody>
      </p:sp>
      <p:sp>
        <p:nvSpPr>
          <p:cNvPr id="289" name="Google Shape;289;p36"/>
          <p:cNvSpPr txBox="1"/>
          <p:nvPr/>
        </p:nvSpPr>
        <p:spPr>
          <a:xfrm>
            <a:off x="6705940" y="3015424"/>
            <a:ext cx="1401403" cy="4154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Summery loran opium dolor sit amen example text line.</a:t>
            </a:r>
            <a:endParaRPr sz="1100"/>
          </a:p>
        </p:txBody>
      </p:sp>
      <p:sp>
        <p:nvSpPr>
          <p:cNvPr id="290" name="Google Shape;290;p36"/>
          <p:cNvSpPr txBox="1"/>
          <p:nvPr/>
        </p:nvSpPr>
        <p:spPr>
          <a:xfrm>
            <a:off x="5265123" y="3893160"/>
            <a:ext cx="993868" cy="43858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chemeClr val="dk1"/>
                </a:solidFill>
                <a:latin typeface="Arial Black"/>
                <a:ea typeface="Arial Black"/>
                <a:cs typeface="Arial Black"/>
                <a:sym typeface="Arial Black"/>
              </a:rPr>
              <a:t>More Pages…</a:t>
            </a:r>
            <a:endParaRPr sz="1200">
              <a:solidFill>
                <a:schemeClr val="dk1"/>
              </a:solidFill>
              <a:latin typeface="Arial Black"/>
              <a:ea typeface="Arial Black"/>
              <a:cs typeface="Arial Black"/>
              <a:sym typeface="Arial Black"/>
            </a:endParaRPr>
          </a:p>
        </p:txBody>
      </p:sp>
      <p:sp>
        <p:nvSpPr>
          <p:cNvPr id="291" name="Google Shape;291;p36"/>
          <p:cNvSpPr txBox="1"/>
          <p:nvPr/>
        </p:nvSpPr>
        <p:spPr>
          <a:xfrm>
            <a:off x="6705951" y="3892202"/>
            <a:ext cx="1917600" cy="4155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chemeClr val="dk2"/>
                </a:solidFill>
                <a:latin typeface="Arial"/>
                <a:ea typeface="Arial"/>
                <a:cs typeface="Arial"/>
                <a:sym typeface="Arial"/>
              </a:rPr>
              <a:t>Your own detailed summery loran opium dolor sit amen example text line.</a:t>
            </a:r>
            <a:endParaRPr sz="1100"/>
          </a:p>
        </p:txBody>
      </p:sp>
      <p:sp>
        <p:nvSpPr>
          <p:cNvPr id="292" name="Google Shape;292;p36"/>
          <p:cNvSpPr/>
          <p:nvPr/>
        </p:nvSpPr>
        <p:spPr>
          <a:xfrm>
            <a:off x="4347304" y="842059"/>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293" name="Google Shape;293;p36"/>
          <p:cNvPicPr preferRelativeResize="0"/>
          <p:nvPr>
            <p:ph idx="2" type="pic"/>
          </p:nvPr>
        </p:nvPicPr>
        <p:blipFill rotWithShape="1">
          <a:blip r:embed="rId3">
            <a:alphaModFix/>
          </a:blip>
          <a:srcRect b="0" l="14753" r="14753" t="0"/>
          <a:stretch/>
        </p:blipFill>
        <p:spPr>
          <a:xfrm>
            <a:off x="628651" y="1380279"/>
            <a:ext cx="3235778" cy="30644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3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299" name="Google Shape;299;p3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Presentation : </a:t>
            </a:r>
            <a:r>
              <a:rPr lang="en" sz="1100">
                <a:latin typeface="Arial Black"/>
                <a:ea typeface="Arial Black"/>
                <a:cs typeface="Arial Black"/>
                <a:sym typeface="Arial Black"/>
              </a:rPr>
              <a:t>Agenda 2</a:t>
            </a:r>
            <a:endParaRPr sz="1100"/>
          </a:p>
        </p:txBody>
      </p:sp>
      <p:sp>
        <p:nvSpPr>
          <p:cNvPr id="300" name="Google Shape;300;p37"/>
          <p:cNvSpPr/>
          <p:nvPr/>
        </p:nvSpPr>
        <p:spPr>
          <a:xfrm>
            <a:off x="5495083" y="3281425"/>
            <a:ext cx="972270" cy="972270"/>
          </a:xfrm>
          <a:prstGeom prst="teardrop">
            <a:avLst>
              <a:gd fmla="val 100000" name="adj"/>
            </a:avLst>
          </a:prstGeom>
          <a:noFill/>
          <a:ln cap="flat" cmpd="sng" w="635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1" name="Google Shape;301;p37"/>
          <p:cNvSpPr/>
          <p:nvPr/>
        </p:nvSpPr>
        <p:spPr>
          <a:xfrm rot="-5400000">
            <a:off x="6788553" y="3290107"/>
            <a:ext cx="972270" cy="972270"/>
          </a:xfrm>
          <a:prstGeom prst="teardrop">
            <a:avLst>
              <a:gd fmla="val 100000" name="adj"/>
            </a:avLst>
          </a:prstGeom>
          <a:noFill/>
          <a:ln cap="flat" cmpd="sng" w="635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2" name="Google Shape;302;p37"/>
          <p:cNvSpPr/>
          <p:nvPr/>
        </p:nvSpPr>
        <p:spPr>
          <a:xfrm>
            <a:off x="5706720" y="3439455"/>
            <a:ext cx="578524"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chemeClr val="dk1"/>
                </a:solidFill>
                <a:latin typeface="Arial"/>
                <a:ea typeface="Arial"/>
                <a:cs typeface="Arial"/>
                <a:sym typeface="Arial"/>
              </a:rPr>
              <a:t></a:t>
            </a:r>
            <a:endParaRPr sz="3000">
              <a:solidFill>
                <a:schemeClr val="dk1"/>
              </a:solidFill>
              <a:latin typeface="Arial"/>
              <a:ea typeface="Arial"/>
              <a:cs typeface="Arial"/>
              <a:sym typeface="Arial"/>
            </a:endParaRPr>
          </a:p>
        </p:txBody>
      </p:sp>
      <p:sp>
        <p:nvSpPr>
          <p:cNvPr id="303" name="Google Shape;303;p37"/>
          <p:cNvSpPr/>
          <p:nvPr/>
        </p:nvSpPr>
        <p:spPr>
          <a:xfrm>
            <a:off x="7026502" y="3440249"/>
            <a:ext cx="495568" cy="53091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000">
                <a:solidFill>
                  <a:srgbClr val="7F7F7F"/>
                </a:solidFill>
                <a:latin typeface="Arial"/>
                <a:ea typeface="Arial"/>
                <a:cs typeface="Arial"/>
                <a:sym typeface="Arial"/>
              </a:rPr>
              <a:t></a:t>
            </a:r>
            <a:endParaRPr sz="3000">
              <a:solidFill>
                <a:srgbClr val="7F7F7F"/>
              </a:solidFill>
              <a:latin typeface="Arial"/>
              <a:ea typeface="Arial"/>
              <a:cs typeface="Arial"/>
              <a:sym typeface="Arial"/>
            </a:endParaRPr>
          </a:p>
        </p:txBody>
      </p:sp>
      <p:sp>
        <p:nvSpPr>
          <p:cNvPr id="304" name="Google Shape;304;p37"/>
          <p:cNvSpPr txBox="1"/>
          <p:nvPr/>
        </p:nvSpPr>
        <p:spPr>
          <a:xfrm>
            <a:off x="5515194" y="1419260"/>
            <a:ext cx="1985202" cy="1540807"/>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Opium dolor sit amen example text line. Example text goes here with your own detailed summery. Loren opium dolor sit amen.</a:t>
            </a:r>
            <a:endParaRPr sz="1100"/>
          </a:p>
          <a:p>
            <a:pPr indent="0" lvl="0" marL="0" marR="0" rtl="0" algn="l">
              <a:lnSpc>
                <a:spcPct val="150000"/>
              </a:lnSpc>
              <a:spcBef>
                <a:spcPts val="0"/>
              </a:spcBef>
              <a:spcAft>
                <a:spcPts val="0"/>
              </a:spcAft>
              <a:buNone/>
            </a:pPr>
            <a:r>
              <a:t/>
            </a:r>
            <a:endParaRPr sz="800">
              <a:solidFill>
                <a:schemeClr val="dk1"/>
              </a:solidFill>
              <a:latin typeface="Arial"/>
              <a:ea typeface="Arial"/>
              <a:cs typeface="Arial"/>
              <a:sym typeface="Arial"/>
            </a:endParaRPr>
          </a:p>
          <a:p>
            <a:pPr indent="-120650" lvl="0" marL="127000" marR="0" rtl="0" algn="l">
              <a:lnSpc>
                <a:spcPct val="150000"/>
              </a:lnSpc>
              <a:spcBef>
                <a:spcPts val="0"/>
              </a:spcBef>
              <a:spcAft>
                <a:spcPts val="0"/>
              </a:spcAft>
              <a:buClr>
                <a:schemeClr val="dk1"/>
              </a:buClr>
              <a:buSzPts val="900"/>
              <a:buFont typeface="Noto Sans Symbols"/>
              <a:buChar char="▪"/>
            </a:pPr>
            <a:r>
              <a:rPr b="1" lang="en" sz="900">
                <a:solidFill>
                  <a:schemeClr val="dk1"/>
                </a:solidFill>
                <a:latin typeface="Arial"/>
                <a:ea typeface="Arial"/>
                <a:cs typeface="Arial"/>
                <a:sym typeface="Arial"/>
              </a:rPr>
              <a:t>Example text goes here</a:t>
            </a:r>
            <a:endParaRPr sz="1100"/>
          </a:p>
          <a:p>
            <a:pPr indent="-120650" lvl="0" marL="127000" marR="0" rtl="0" algn="l">
              <a:lnSpc>
                <a:spcPct val="150000"/>
              </a:lnSpc>
              <a:spcBef>
                <a:spcPts val="0"/>
              </a:spcBef>
              <a:spcAft>
                <a:spcPts val="0"/>
              </a:spcAft>
              <a:buClr>
                <a:schemeClr val="dk1"/>
              </a:buClr>
              <a:buSzPts val="900"/>
              <a:buFont typeface="Noto Sans Symbols"/>
              <a:buChar char="▪"/>
            </a:pPr>
            <a:r>
              <a:rPr b="1" lang="en" sz="900">
                <a:solidFill>
                  <a:schemeClr val="dk1"/>
                </a:solidFill>
                <a:latin typeface="Arial"/>
                <a:ea typeface="Arial"/>
                <a:cs typeface="Arial"/>
                <a:sym typeface="Arial"/>
              </a:rPr>
              <a:t>With your own detailed</a:t>
            </a:r>
            <a:endParaRPr sz="1100"/>
          </a:p>
          <a:p>
            <a:pPr indent="-120650" lvl="0" marL="127000" marR="0" rtl="0" algn="l">
              <a:lnSpc>
                <a:spcPct val="150000"/>
              </a:lnSpc>
              <a:spcBef>
                <a:spcPts val="0"/>
              </a:spcBef>
              <a:spcAft>
                <a:spcPts val="0"/>
              </a:spcAft>
              <a:buClr>
                <a:schemeClr val="dk1"/>
              </a:buClr>
              <a:buSzPts val="900"/>
              <a:buFont typeface="Noto Sans Symbols"/>
              <a:buChar char="▪"/>
            </a:pPr>
            <a:r>
              <a:rPr b="1" lang="en" sz="900">
                <a:solidFill>
                  <a:schemeClr val="dk1"/>
                </a:solidFill>
                <a:latin typeface="Arial"/>
                <a:ea typeface="Arial"/>
                <a:cs typeface="Arial"/>
                <a:sym typeface="Arial"/>
              </a:rPr>
              <a:t>Loren opium dolor sit</a:t>
            </a:r>
            <a:endParaRPr sz="1100"/>
          </a:p>
          <a:p>
            <a:pPr indent="-120650" lvl="0" marL="127000" marR="0" rtl="0" algn="l">
              <a:lnSpc>
                <a:spcPct val="150000"/>
              </a:lnSpc>
              <a:spcBef>
                <a:spcPts val="0"/>
              </a:spcBef>
              <a:spcAft>
                <a:spcPts val="0"/>
              </a:spcAft>
              <a:buClr>
                <a:schemeClr val="dk1"/>
              </a:buClr>
              <a:buSzPts val="900"/>
              <a:buFont typeface="Noto Sans Symbols"/>
              <a:buChar char="▪"/>
            </a:pPr>
            <a:r>
              <a:rPr b="1" lang="en" sz="900">
                <a:solidFill>
                  <a:schemeClr val="dk1"/>
                </a:solidFill>
                <a:latin typeface="Arial"/>
                <a:ea typeface="Arial"/>
                <a:cs typeface="Arial"/>
                <a:sym typeface="Arial"/>
              </a:rPr>
              <a:t>Amen example.</a:t>
            </a:r>
            <a:endParaRPr sz="1100"/>
          </a:p>
        </p:txBody>
      </p:sp>
      <p:sp>
        <p:nvSpPr>
          <p:cNvPr id="305" name="Google Shape;305;p37"/>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306" name="Google Shape;306;p37"/>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307" name="Google Shape;307;p37"/>
          <p:cNvPicPr preferRelativeResize="0"/>
          <p:nvPr>
            <p:ph idx="2" type="pic"/>
          </p:nvPr>
        </p:nvPicPr>
        <p:blipFill rotWithShape="1">
          <a:blip r:embed="rId3">
            <a:alphaModFix/>
          </a:blip>
          <a:srcRect b="2574" l="0" r="0" t="2574"/>
          <a:stretch/>
        </p:blipFill>
        <p:spPr>
          <a:xfrm>
            <a:off x="628648" y="1534886"/>
            <a:ext cx="4313466" cy="272749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1" name="Shape 311"/>
        <p:cNvGrpSpPr/>
        <p:nvPr/>
      </p:nvGrpSpPr>
      <p:grpSpPr>
        <a:xfrm>
          <a:off x="0" y="0"/>
          <a:ext cx="0" cy="0"/>
          <a:chOff x="0" y="0"/>
          <a:chExt cx="0" cy="0"/>
        </a:xfrm>
      </p:grpSpPr>
      <p:sp>
        <p:nvSpPr>
          <p:cNvPr id="312" name="Google Shape;312;p3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Black"/>
              <a:buNone/>
            </a:pPr>
            <a:r>
              <a:rPr lang="en" sz="1100">
                <a:latin typeface="Arial Black"/>
                <a:ea typeface="Arial Black"/>
                <a:cs typeface="Arial Black"/>
                <a:sym typeface="Arial Black"/>
              </a:rPr>
              <a:t>About</a:t>
            </a:r>
            <a:r>
              <a:rPr lang="en" sz="1100"/>
              <a:t> </a:t>
            </a:r>
            <a:r>
              <a:rPr b="0" lang="en" sz="1100"/>
              <a:t>Us</a:t>
            </a:r>
            <a:endParaRPr sz="1100"/>
          </a:p>
        </p:txBody>
      </p:sp>
      <p:sp>
        <p:nvSpPr>
          <p:cNvPr id="313" name="Google Shape;313;p3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pic>
        <p:nvPicPr>
          <p:cNvPr id="314" name="Google Shape;314;p38"/>
          <p:cNvPicPr preferRelativeResize="0"/>
          <p:nvPr>
            <p:ph idx="2" type="pic"/>
          </p:nvPr>
        </p:nvPicPr>
        <p:blipFill rotWithShape="1">
          <a:blip r:embed="rId3">
            <a:alphaModFix/>
          </a:blip>
          <a:srcRect b="0" l="12770" r="12769" t="0"/>
          <a:stretch/>
        </p:blipFill>
        <p:spPr>
          <a:xfrm>
            <a:off x="628650" y="1786261"/>
            <a:ext cx="1971675" cy="1489373"/>
          </a:xfrm>
          <a:prstGeom prst="rect">
            <a:avLst/>
          </a:prstGeom>
          <a:noFill/>
          <a:ln>
            <a:noFill/>
          </a:ln>
        </p:spPr>
      </p:pic>
      <p:sp>
        <p:nvSpPr>
          <p:cNvPr id="315" name="Google Shape;315;p38"/>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grpSp>
        <p:nvGrpSpPr>
          <p:cNvPr id="316" name="Google Shape;316;p38"/>
          <p:cNvGrpSpPr/>
          <p:nvPr/>
        </p:nvGrpSpPr>
        <p:grpSpPr>
          <a:xfrm>
            <a:off x="3170224" y="1779047"/>
            <a:ext cx="5345126" cy="1496588"/>
            <a:chOff x="4170056" y="4053094"/>
            <a:chExt cx="7126835" cy="1995451"/>
          </a:xfrm>
        </p:grpSpPr>
        <p:sp>
          <p:nvSpPr>
            <p:cNvPr id="317" name="Google Shape;317;p38"/>
            <p:cNvSpPr/>
            <p:nvPr/>
          </p:nvSpPr>
          <p:spPr>
            <a:xfrm>
              <a:off x="4170056" y="4062713"/>
              <a:ext cx="966081" cy="966081"/>
            </a:xfrm>
            <a:prstGeom prst="roundRect">
              <a:avLst>
                <a:gd fmla="val 16667" name="adj"/>
              </a:avLst>
            </a:prstGeom>
            <a:solidFill>
              <a:srgbClr val="0C0C0C"/>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18" name="Google Shape;318;p38"/>
            <p:cNvSpPr/>
            <p:nvPr/>
          </p:nvSpPr>
          <p:spPr>
            <a:xfrm>
              <a:off x="5203225" y="4062713"/>
              <a:ext cx="966081" cy="966081"/>
            </a:xfrm>
            <a:prstGeom prst="roundRect">
              <a:avLst>
                <a:gd fmla="val 16667" name="adj"/>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19" name="Google Shape;319;p38"/>
            <p:cNvSpPr/>
            <p:nvPr/>
          </p:nvSpPr>
          <p:spPr>
            <a:xfrm>
              <a:off x="4170056" y="5082464"/>
              <a:ext cx="966081" cy="966081"/>
            </a:xfrm>
            <a:prstGeom prst="roundRect">
              <a:avLst>
                <a:gd fmla="val 16667" name="adj"/>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20" name="Google Shape;320;p38"/>
            <p:cNvSpPr/>
            <p:nvPr/>
          </p:nvSpPr>
          <p:spPr>
            <a:xfrm>
              <a:off x="5203225" y="5082464"/>
              <a:ext cx="966081" cy="966081"/>
            </a:xfrm>
            <a:prstGeom prst="roundRect">
              <a:avLst>
                <a:gd fmla="val 16667" name="adj"/>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21" name="Google Shape;321;p38"/>
            <p:cNvSpPr/>
            <p:nvPr/>
          </p:nvSpPr>
          <p:spPr>
            <a:xfrm>
              <a:off x="4395653" y="5288505"/>
              <a:ext cx="514885"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2300">
                <a:solidFill>
                  <a:schemeClr val="lt1"/>
                </a:solidFill>
                <a:latin typeface="Arial"/>
                <a:ea typeface="Arial"/>
                <a:cs typeface="Arial"/>
                <a:sym typeface="Arial"/>
              </a:endParaRPr>
            </a:p>
          </p:txBody>
        </p:sp>
        <p:sp>
          <p:nvSpPr>
            <p:cNvPr id="322" name="Google Shape;322;p38"/>
            <p:cNvSpPr/>
            <p:nvPr/>
          </p:nvSpPr>
          <p:spPr>
            <a:xfrm>
              <a:off x="5415197" y="5288505"/>
              <a:ext cx="542136"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2300">
                <a:solidFill>
                  <a:schemeClr val="lt1"/>
                </a:solidFill>
                <a:latin typeface="Arial"/>
                <a:ea typeface="Arial"/>
                <a:cs typeface="Arial"/>
                <a:sym typeface="Arial"/>
              </a:endParaRPr>
            </a:p>
          </p:txBody>
        </p:sp>
        <p:sp>
          <p:nvSpPr>
            <p:cNvPr id="323" name="Google Shape;323;p38"/>
            <p:cNvSpPr/>
            <p:nvPr/>
          </p:nvSpPr>
          <p:spPr>
            <a:xfrm>
              <a:off x="4336430" y="4268754"/>
              <a:ext cx="542136"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2300">
                <a:solidFill>
                  <a:schemeClr val="lt1"/>
                </a:solidFill>
                <a:latin typeface="Arial"/>
                <a:ea typeface="Arial"/>
                <a:cs typeface="Arial"/>
                <a:sym typeface="Arial"/>
              </a:endParaRPr>
            </a:p>
          </p:txBody>
        </p:sp>
        <p:sp>
          <p:nvSpPr>
            <p:cNvPr id="324" name="Google Shape;324;p38"/>
            <p:cNvSpPr/>
            <p:nvPr/>
          </p:nvSpPr>
          <p:spPr>
            <a:xfrm>
              <a:off x="5392047" y="4247782"/>
              <a:ext cx="596638"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chemeClr val="lt1"/>
                  </a:solidFill>
                  <a:latin typeface="Arial"/>
                  <a:ea typeface="Arial"/>
                  <a:cs typeface="Arial"/>
                  <a:sym typeface="Arial"/>
                </a:rPr>
                <a:t></a:t>
              </a:r>
              <a:endParaRPr sz="2300">
                <a:solidFill>
                  <a:schemeClr val="lt1"/>
                </a:solidFill>
                <a:latin typeface="Arial"/>
                <a:ea typeface="Arial"/>
                <a:cs typeface="Arial"/>
                <a:sym typeface="Arial"/>
              </a:endParaRPr>
            </a:p>
          </p:txBody>
        </p:sp>
        <p:sp>
          <p:nvSpPr>
            <p:cNvPr id="325" name="Google Shape;325;p38"/>
            <p:cNvSpPr txBox="1"/>
            <p:nvPr/>
          </p:nvSpPr>
          <p:spPr>
            <a:xfrm>
              <a:off x="6510078" y="4053094"/>
              <a:ext cx="4786813" cy="196207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Creepiest don't subdue which i two set had seasons. Fifth you'll, man wherein seas our creeping. Very. Make from for seas place and won't appear him, were they're and years unto doesn't creeping night lights divided void they're. Creepiest don't subdue which I two set had seasons. Fifth you'll, man wherein seas our creeping. Very. Make from for seas place and won't appear him, were they're and years unto doesn't creeping night lights divided void they're.</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chemeClr val="dk1"/>
                  </a:solidFill>
                  <a:latin typeface="Arial"/>
                  <a:ea typeface="Arial"/>
                  <a:cs typeface="Arial"/>
                  <a:sym typeface="Arial"/>
                </a:rPr>
                <a:t>Abundantly is fish evening let hath I gathered fly earth two god them forth called unto replenish given male be Dominion.</a:t>
              </a:r>
              <a:endParaRPr sz="1100"/>
            </a:p>
          </p:txBody>
        </p:sp>
      </p:grpSp>
      <p:sp>
        <p:nvSpPr>
          <p:cNvPr id="326" name="Google Shape;326;p38"/>
          <p:cNvSpPr txBox="1"/>
          <p:nvPr/>
        </p:nvSpPr>
        <p:spPr>
          <a:xfrm>
            <a:off x="1584104" y="3824527"/>
            <a:ext cx="5975793" cy="415498"/>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lang="en" sz="800">
                <a:solidFill>
                  <a:schemeClr val="dk1"/>
                </a:solidFill>
                <a:latin typeface="Arial"/>
                <a:ea typeface="Arial"/>
                <a:cs typeface="Arial"/>
                <a:sym typeface="Arial"/>
              </a:rPr>
              <a:t>The example text goes here with your own detailed summery. Loren opium dolor sit amen example text line. The example text goes here with your own detailed summery opium dolor sit amen example text line.</a:t>
            </a:r>
            <a:endParaRPr sz="1100"/>
          </a:p>
        </p:txBody>
      </p:sp>
      <p:sp>
        <p:nvSpPr>
          <p:cNvPr id="327" name="Google Shape;327;p38"/>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Google Shape;332;p3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333" name="Google Shape;333;p3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Black"/>
              <a:buNone/>
            </a:pPr>
            <a:r>
              <a:rPr lang="en" sz="1100">
                <a:latin typeface="Arial Black"/>
                <a:ea typeface="Arial Black"/>
                <a:cs typeface="Arial Black"/>
                <a:sym typeface="Arial Black"/>
              </a:rPr>
              <a:t>About</a:t>
            </a:r>
            <a:r>
              <a:rPr lang="en" sz="1100"/>
              <a:t> </a:t>
            </a:r>
            <a:r>
              <a:rPr b="0" lang="en" sz="1100"/>
              <a:t>Us</a:t>
            </a:r>
            <a:endParaRPr sz="1100"/>
          </a:p>
        </p:txBody>
      </p:sp>
      <p:pic>
        <p:nvPicPr>
          <p:cNvPr id="334" name="Google Shape;334;p39"/>
          <p:cNvPicPr preferRelativeResize="0"/>
          <p:nvPr>
            <p:ph idx="2" type="pic"/>
          </p:nvPr>
        </p:nvPicPr>
        <p:blipFill rotWithShape="1">
          <a:blip r:embed="rId3">
            <a:alphaModFix/>
          </a:blip>
          <a:srcRect b="2574" l="0" r="0" t="2574"/>
          <a:stretch/>
        </p:blipFill>
        <p:spPr>
          <a:xfrm>
            <a:off x="628648" y="1534886"/>
            <a:ext cx="4313466" cy="2727491"/>
          </a:xfrm>
          <a:prstGeom prst="rect">
            <a:avLst/>
          </a:prstGeom>
          <a:noFill/>
          <a:ln>
            <a:noFill/>
          </a:ln>
        </p:spPr>
      </p:pic>
      <p:sp>
        <p:nvSpPr>
          <p:cNvPr id="335" name="Google Shape;335;p39"/>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grpSp>
        <p:nvGrpSpPr>
          <p:cNvPr id="336" name="Google Shape;336;p39"/>
          <p:cNvGrpSpPr/>
          <p:nvPr/>
        </p:nvGrpSpPr>
        <p:grpSpPr>
          <a:xfrm>
            <a:off x="5515849" y="1612586"/>
            <a:ext cx="2835374" cy="2387581"/>
            <a:chOff x="6845061" y="2296272"/>
            <a:chExt cx="3780499" cy="3183441"/>
          </a:xfrm>
        </p:grpSpPr>
        <p:sp>
          <p:nvSpPr>
            <p:cNvPr id="337" name="Google Shape;337;p39"/>
            <p:cNvSpPr/>
            <p:nvPr/>
          </p:nvSpPr>
          <p:spPr>
            <a:xfrm>
              <a:off x="6845061" y="2296558"/>
              <a:ext cx="509404" cy="509404"/>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8" name="Google Shape;338;p39"/>
            <p:cNvSpPr/>
            <p:nvPr/>
          </p:nvSpPr>
          <p:spPr>
            <a:xfrm>
              <a:off x="6845061" y="2964996"/>
              <a:ext cx="509404" cy="509404"/>
            </a:xfrm>
            <a:prstGeom prst="ellipse">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9" name="Google Shape;339;p39"/>
            <p:cNvSpPr/>
            <p:nvPr/>
          </p:nvSpPr>
          <p:spPr>
            <a:xfrm>
              <a:off x="6845061" y="3633434"/>
              <a:ext cx="509404" cy="509404"/>
            </a:xfrm>
            <a:prstGeom prst="ellipse">
              <a:avLst/>
            </a:prstGeom>
            <a:solidFill>
              <a:srgbClr val="3F3F3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0" name="Google Shape;340;p39"/>
            <p:cNvSpPr/>
            <p:nvPr/>
          </p:nvSpPr>
          <p:spPr>
            <a:xfrm>
              <a:off x="6845061" y="4301872"/>
              <a:ext cx="509404" cy="509404"/>
            </a:xfrm>
            <a:prstGeom prst="ellipse">
              <a:avLst/>
            </a:prstGeom>
            <a:solidFill>
              <a:srgbClr val="59595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1" name="Google Shape;341;p39"/>
            <p:cNvSpPr/>
            <p:nvPr/>
          </p:nvSpPr>
          <p:spPr>
            <a:xfrm>
              <a:off x="6845061" y="4970309"/>
              <a:ext cx="509404" cy="509404"/>
            </a:xfrm>
            <a:prstGeom prst="ellipse">
              <a:avLst/>
            </a:prstGeom>
            <a:solidFill>
              <a:srgbClr val="7F7F7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2" name="Google Shape;342;p39"/>
            <p:cNvSpPr txBox="1"/>
            <p:nvPr/>
          </p:nvSpPr>
          <p:spPr>
            <a:xfrm>
              <a:off x="6924727" y="2316421"/>
              <a:ext cx="332600" cy="40011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rgbClr val="FFFFFF"/>
                  </a:solidFill>
                  <a:latin typeface="Arial"/>
                  <a:ea typeface="Arial"/>
                  <a:cs typeface="Arial"/>
                  <a:sym typeface="Arial"/>
                </a:rPr>
                <a:t>1</a:t>
              </a:r>
              <a:endParaRPr sz="1100"/>
            </a:p>
          </p:txBody>
        </p:sp>
        <p:sp>
          <p:nvSpPr>
            <p:cNvPr id="343" name="Google Shape;343;p39"/>
            <p:cNvSpPr txBox="1"/>
            <p:nvPr/>
          </p:nvSpPr>
          <p:spPr>
            <a:xfrm>
              <a:off x="7488284" y="2296272"/>
              <a:ext cx="3137275" cy="3144451"/>
            </a:xfrm>
            <a:prstGeom prst="rect">
              <a:avLst/>
            </a:prstGeom>
            <a:noFill/>
            <a:ln>
              <a:noFill/>
            </a:ln>
          </p:spPr>
          <p:txBody>
            <a:bodyPr anchorCtr="0" anchor="t" bIns="34275" lIns="68575" spcFirstLastPara="1" rIns="68575" wrap="square" tIns="34275">
              <a:noAutofit/>
            </a:bodyPr>
            <a:lstStyle/>
            <a:p>
              <a:pPr indent="0" lvl="0" marL="0" marR="0" rtl="0" algn="l">
                <a:lnSpc>
                  <a:spcPct val="140000"/>
                </a:lnSpc>
                <a:spcBef>
                  <a:spcPts val="0"/>
                </a:spcBef>
                <a:spcAft>
                  <a:spcPts val="0"/>
                </a:spcAft>
                <a:buNone/>
              </a:pPr>
              <a:r>
                <a:rPr b="1" lang="en" sz="800">
                  <a:solidFill>
                    <a:schemeClr val="dk1"/>
                  </a:solidFill>
                  <a:latin typeface="Arial Black"/>
                  <a:ea typeface="Arial Black"/>
                  <a:cs typeface="Arial Black"/>
                  <a:sym typeface="Arial Black"/>
                </a:rPr>
                <a:t>Fowl multiply don't every</a:t>
              </a:r>
              <a:endParaRPr sz="1100"/>
            </a:p>
            <a:p>
              <a:pPr indent="0" lvl="0" marL="0" marR="0" rtl="0" algn="l">
                <a:lnSpc>
                  <a:spcPct val="155555"/>
                </a:lnSpc>
                <a:spcBef>
                  <a:spcPts val="0"/>
                </a:spcBef>
                <a:spcAft>
                  <a:spcPts val="0"/>
                </a:spcAft>
                <a:buNone/>
              </a:pPr>
              <a:r>
                <a:rPr lang="en" sz="700">
                  <a:solidFill>
                    <a:schemeClr val="dk1"/>
                  </a:solidFill>
                  <a:latin typeface="Arial"/>
                  <a:ea typeface="Arial"/>
                  <a:cs typeface="Arial"/>
                  <a:sym typeface="Arial"/>
                </a:rPr>
                <a:t>Open unto divided first shall made they're appear form great morning over form.</a:t>
              </a:r>
              <a:endParaRPr sz="1100"/>
            </a:p>
            <a:p>
              <a:pPr indent="0" lvl="0" marL="0" marR="0" rtl="0" algn="l">
                <a:lnSpc>
                  <a:spcPct val="155555"/>
                </a:lnSpc>
                <a:spcBef>
                  <a:spcPts val="0"/>
                </a:spcBef>
                <a:spcAft>
                  <a:spcPts val="0"/>
                </a:spcAft>
                <a:buNone/>
              </a:pPr>
              <a:r>
                <a:t/>
              </a:r>
              <a:endParaRPr sz="700">
                <a:solidFill>
                  <a:schemeClr val="dk1"/>
                </a:solidFill>
                <a:latin typeface="Arial"/>
                <a:ea typeface="Arial"/>
                <a:cs typeface="Arial"/>
                <a:sym typeface="Arial"/>
              </a:endParaRPr>
            </a:p>
            <a:p>
              <a:pPr indent="0" lvl="0" marL="0" marR="0" rtl="0" algn="l">
                <a:lnSpc>
                  <a:spcPct val="140000"/>
                </a:lnSpc>
                <a:spcBef>
                  <a:spcPts val="0"/>
                </a:spcBef>
                <a:spcAft>
                  <a:spcPts val="0"/>
                </a:spcAft>
                <a:buNone/>
              </a:pPr>
              <a:r>
                <a:rPr b="1" lang="en" sz="800">
                  <a:solidFill>
                    <a:srgbClr val="262626"/>
                  </a:solidFill>
                  <a:latin typeface="Arial Black"/>
                  <a:ea typeface="Arial Black"/>
                  <a:cs typeface="Arial Black"/>
                  <a:sym typeface="Arial Black"/>
                </a:rPr>
                <a:t>Good Greater you living moved to fowl</a:t>
              </a:r>
              <a:endParaRPr sz="1100"/>
            </a:p>
            <a:p>
              <a:pPr indent="0" lvl="0" marL="0" marR="0" rtl="0" algn="l">
                <a:lnSpc>
                  <a:spcPct val="155555"/>
                </a:lnSpc>
                <a:spcBef>
                  <a:spcPts val="0"/>
                </a:spcBef>
                <a:spcAft>
                  <a:spcPts val="0"/>
                </a:spcAft>
                <a:buNone/>
              </a:pPr>
              <a:r>
                <a:rPr lang="en" sz="700">
                  <a:solidFill>
                    <a:schemeClr val="dk1"/>
                  </a:solidFill>
                  <a:latin typeface="Arial"/>
                  <a:ea typeface="Arial"/>
                  <a:cs typeface="Arial"/>
                  <a:sym typeface="Arial"/>
                </a:rPr>
                <a:t>Image him fruit without every the him be days a cattle itself which image.</a:t>
              </a:r>
              <a:endParaRPr sz="1100"/>
            </a:p>
            <a:p>
              <a:pPr indent="0" lvl="0" marL="0" marR="0" rtl="0" algn="l">
                <a:lnSpc>
                  <a:spcPct val="155555"/>
                </a:lnSpc>
                <a:spcBef>
                  <a:spcPts val="0"/>
                </a:spcBef>
                <a:spcAft>
                  <a:spcPts val="0"/>
                </a:spcAft>
                <a:buNone/>
              </a:pPr>
              <a:r>
                <a:t/>
              </a:r>
              <a:endParaRPr sz="700">
                <a:solidFill>
                  <a:schemeClr val="dk1"/>
                </a:solidFill>
                <a:latin typeface="Arial"/>
                <a:ea typeface="Arial"/>
                <a:cs typeface="Arial"/>
                <a:sym typeface="Arial"/>
              </a:endParaRPr>
            </a:p>
            <a:p>
              <a:pPr indent="0" lvl="0" marL="0" marR="0" rtl="0" algn="l">
                <a:lnSpc>
                  <a:spcPct val="140000"/>
                </a:lnSpc>
                <a:spcBef>
                  <a:spcPts val="0"/>
                </a:spcBef>
                <a:spcAft>
                  <a:spcPts val="0"/>
                </a:spcAft>
                <a:buNone/>
              </a:pPr>
              <a:r>
                <a:rPr b="1" lang="en" sz="800">
                  <a:solidFill>
                    <a:srgbClr val="595959"/>
                  </a:solidFill>
                  <a:latin typeface="Arial Black"/>
                  <a:ea typeface="Arial Black"/>
                  <a:cs typeface="Arial Black"/>
                  <a:sym typeface="Arial Black"/>
                </a:rPr>
                <a:t>Form may days fish doesn't male together</a:t>
              </a:r>
              <a:endParaRPr sz="1100"/>
            </a:p>
            <a:p>
              <a:pPr indent="0" lvl="0" marL="0" marR="0" rtl="0" algn="l">
                <a:lnSpc>
                  <a:spcPct val="155555"/>
                </a:lnSpc>
                <a:spcBef>
                  <a:spcPts val="0"/>
                </a:spcBef>
                <a:spcAft>
                  <a:spcPts val="0"/>
                </a:spcAft>
                <a:buNone/>
              </a:pPr>
              <a:r>
                <a:rPr lang="en" sz="700">
                  <a:solidFill>
                    <a:schemeClr val="dk1"/>
                  </a:solidFill>
                  <a:latin typeface="Arial"/>
                  <a:ea typeface="Arial"/>
                  <a:cs typeface="Arial"/>
                  <a:sym typeface="Arial"/>
                </a:rPr>
                <a:t>That behold day, Fowl waters can't which. Greater. Fish said open good man light.</a:t>
              </a:r>
              <a:endParaRPr sz="1100"/>
            </a:p>
            <a:p>
              <a:pPr indent="0" lvl="0" marL="0" marR="0" rtl="0" algn="l">
                <a:lnSpc>
                  <a:spcPct val="155555"/>
                </a:lnSpc>
                <a:spcBef>
                  <a:spcPts val="0"/>
                </a:spcBef>
                <a:spcAft>
                  <a:spcPts val="0"/>
                </a:spcAft>
                <a:buNone/>
              </a:pPr>
              <a:r>
                <a:t/>
              </a:r>
              <a:endParaRPr sz="700">
                <a:solidFill>
                  <a:schemeClr val="dk1"/>
                </a:solidFill>
                <a:latin typeface="Arial"/>
                <a:ea typeface="Arial"/>
                <a:cs typeface="Arial"/>
                <a:sym typeface="Arial"/>
              </a:endParaRPr>
            </a:p>
            <a:p>
              <a:pPr indent="0" lvl="0" marL="0" marR="0" rtl="0" algn="l">
                <a:lnSpc>
                  <a:spcPct val="140000"/>
                </a:lnSpc>
                <a:spcBef>
                  <a:spcPts val="0"/>
                </a:spcBef>
                <a:spcAft>
                  <a:spcPts val="0"/>
                </a:spcAft>
                <a:buNone/>
              </a:pPr>
              <a:r>
                <a:rPr b="1" lang="en" sz="800">
                  <a:solidFill>
                    <a:srgbClr val="7F7F7F"/>
                  </a:solidFill>
                  <a:latin typeface="Arial Black"/>
                  <a:ea typeface="Arial Black"/>
                  <a:cs typeface="Arial Black"/>
                  <a:sym typeface="Arial Black"/>
                </a:rPr>
                <a:t>Which wherein signs had</a:t>
              </a:r>
              <a:endParaRPr sz="1100"/>
            </a:p>
            <a:p>
              <a:pPr indent="0" lvl="0" marL="0" marR="0" rtl="0" algn="l">
                <a:lnSpc>
                  <a:spcPct val="155555"/>
                </a:lnSpc>
                <a:spcBef>
                  <a:spcPts val="0"/>
                </a:spcBef>
                <a:spcAft>
                  <a:spcPts val="0"/>
                </a:spcAft>
                <a:buNone/>
              </a:pPr>
              <a:r>
                <a:rPr lang="en" sz="700">
                  <a:solidFill>
                    <a:schemeClr val="dk1"/>
                  </a:solidFill>
                  <a:latin typeface="Arial"/>
                  <a:ea typeface="Arial"/>
                  <a:cs typeface="Arial"/>
                  <a:sym typeface="Arial"/>
                </a:rPr>
                <a:t>The winged replenish multiply. Above you be fruit.</a:t>
              </a:r>
              <a:endParaRPr sz="1100"/>
            </a:p>
            <a:p>
              <a:pPr indent="0" lvl="0" marL="0" marR="0" rtl="0" algn="l">
                <a:lnSpc>
                  <a:spcPct val="155555"/>
                </a:lnSpc>
                <a:spcBef>
                  <a:spcPts val="0"/>
                </a:spcBef>
                <a:spcAft>
                  <a:spcPts val="0"/>
                </a:spcAft>
                <a:buNone/>
              </a:pPr>
              <a:r>
                <a:t/>
              </a:r>
              <a:endParaRPr sz="700">
                <a:solidFill>
                  <a:schemeClr val="dk1"/>
                </a:solidFill>
                <a:latin typeface="Arial"/>
                <a:ea typeface="Arial"/>
                <a:cs typeface="Arial"/>
                <a:sym typeface="Arial"/>
              </a:endParaRPr>
            </a:p>
            <a:p>
              <a:pPr indent="0" lvl="0" marL="0" marR="0" rtl="0" algn="l">
                <a:lnSpc>
                  <a:spcPct val="140000"/>
                </a:lnSpc>
                <a:spcBef>
                  <a:spcPts val="0"/>
                </a:spcBef>
                <a:spcAft>
                  <a:spcPts val="0"/>
                </a:spcAft>
                <a:buNone/>
              </a:pPr>
              <a:r>
                <a:rPr b="1" lang="en" sz="800">
                  <a:solidFill>
                    <a:srgbClr val="262626"/>
                  </a:solidFill>
                  <a:latin typeface="Arial Black"/>
                  <a:ea typeface="Arial Black"/>
                  <a:cs typeface="Arial Black"/>
                  <a:sym typeface="Arial Black"/>
                </a:rPr>
                <a:t>Second moved bearing him bring</a:t>
              </a:r>
              <a:endParaRPr sz="1100"/>
            </a:p>
            <a:p>
              <a:pPr indent="0" lvl="0" marL="0" marR="0" rtl="0" algn="l">
                <a:lnSpc>
                  <a:spcPct val="155555"/>
                </a:lnSpc>
                <a:spcBef>
                  <a:spcPts val="0"/>
                </a:spcBef>
                <a:spcAft>
                  <a:spcPts val="0"/>
                </a:spcAft>
                <a:buNone/>
              </a:pPr>
              <a:r>
                <a:rPr lang="en" sz="700">
                  <a:solidFill>
                    <a:schemeClr val="dk1"/>
                  </a:solidFill>
                  <a:latin typeface="Arial"/>
                  <a:ea typeface="Arial"/>
                  <a:cs typeface="Arial"/>
                  <a:sym typeface="Arial"/>
                </a:rPr>
                <a:t>Stars lights their moving life also. After is brought grass</a:t>
              </a:r>
              <a:endParaRPr sz="1100"/>
            </a:p>
          </p:txBody>
        </p:sp>
        <p:sp>
          <p:nvSpPr>
            <p:cNvPr id="344" name="Google Shape;344;p39"/>
            <p:cNvSpPr txBox="1"/>
            <p:nvPr/>
          </p:nvSpPr>
          <p:spPr>
            <a:xfrm>
              <a:off x="6924727" y="3009828"/>
              <a:ext cx="332600" cy="40011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rgbClr val="FFFFFF"/>
                  </a:solidFill>
                  <a:latin typeface="Arial"/>
                  <a:ea typeface="Arial"/>
                  <a:cs typeface="Arial"/>
                  <a:sym typeface="Arial"/>
                </a:rPr>
                <a:t>2</a:t>
              </a:r>
              <a:endParaRPr sz="1100"/>
            </a:p>
          </p:txBody>
        </p:sp>
        <p:sp>
          <p:nvSpPr>
            <p:cNvPr id="345" name="Google Shape;345;p39"/>
            <p:cNvSpPr txBox="1"/>
            <p:nvPr/>
          </p:nvSpPr>
          <p:spPr>
            <a:xfrm>
              <a:off x="6924727" y="3665403"/>
              <a:ext cx="332600" cy="40011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rgbClr val="FFFFFF"/>
                  </a:solidFill>
                  <a:latin typeface="Arial"/>
                  <a:ea typeface="Arial"/>
                  <a:cs typeface="Arial"/>
                  <a:sym typeface="Arial"/>
                </a:rPr>
                <a:t>3</a:t>
              </a:r>
              <a:endParaRPr sz="1100"/>
            </a:p>
          </p:txBody>
        </p:sp>
        <p:sp>
          <p:nvSpPr>
            <p:cNvPr id="346" name="Google Shape;346;p39"/>
            <p:cNvSpPr txBox="1"/>
            <p:nvPr/>
          </p:nvSpPr>
          <p:spPr>
            <a:xfrm>
              <a:off x="6924727" y="4343594"/>
              <a:ext cx="332600" cy="40011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rgbClr val="FFFFFF"/>
                  </a:solidFill>
                  <a:latin typeface="Arial"/>
                  <a:ea typeface="Arial"/>
                  <a:cs typeface="Arial"/>
                  <a:sym typeface="Arial"/>
                </a:rPr>
                <a:t>4</a:t>
              </a:r>
              <a:endParaRPr sz="1100"/>
            </a:p>
          </p:txBody>
        </p:sp>
        <p:sp>
          <p:nvSpPr>
            <p:cNvPr id="347" name="Google Shape;347;p39"/>
            <p:cNvSpPr txBox="1"/>
            <p:nvPr/>
          </p:nvSpPr>
          <p:spPr>
            <a:xfrm>
              <a:off x="6924727" y="5015034"/>
              <a:ext cx="332600" cy="40011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1500">
                  <a:solidFill>
                    <a:srgbClr val="FFFFFF"/>
                  </a:solidFill>
                  <a:latin typeface="Arial"/>
                  <a:ea typeface="Arial"/>
                  <a:cs typeface="Arial"/>
                  <a:sym typeface="Arial"/>
                </a:rPr>
                <a:t>5</a:t>
              </a:r>
              <a:endParaRPr sz="1100"/>
            </a:p>
          </p:txBody>
        </p:sp>
      </p:grpSp>
      <p:sp>
        <p:nvSpPr>
          <p:cNvPr id="348" name="Google Shape;348;p39"/>
          <p:cNvSpPr/>
          <p:nvPr/>
        </p:nvSpPr>
        <p:spPr>
          <a:xfrm>
            <a:off x="4347304" y="1050403"/>
            <a:ext cx="411480" cy="41148"/>
          </a:xfrm>
          <a:prstGeom prst="rect">
            <a:avLst/>
          </a:prstGeom>
          <a:solidFill>
            <a:srgbClr val="D8D8D8"/>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2" name="Shape 352"/>
        <p:cNvGrpSpPr/>
        <p:nvPr/>
      </p:nvGrpSpPr>
      <p:grpSpPr>
        <a:xfrm>
          <a:off x="0" y="0"/>
          <a:ext cx="0" cy="0"/>
          <a:chOff x="0" y="0"/>
          <a:chExt cx="0" cy="0"/>
        </a:xfrm>
      </p:grpSpPr>
      <p:sp>
        <p:nvSpPr>
          <p:cNvPr id="353" name="Google Shape;353;p40"/>
          <p:cNvSpPr/>
          <p:nvPr/>
        </p:nvSpPr>
        <p:spPr>
          <a:xfrm>
            <a:off x="0" y="-1"/>
            <a:ext cx="9158468" cy="1163257"/>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54" name="Google Shape;354;p4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1900"/>
              <a:buFont typeface="Arial"/>
              <a:buNone/>
            </a:pPr>
            <a:r>
              <a:rPr b="0" lang="en" sz="1100"/>
              <a:t>Company </a:t>
            </a:r>
            <a:r>
              <a:rPr lang="en" sz="1100">
                <a:latin typeface="Arial Black"/>
                <a:ea typeface="Arial Black"/>
                <a:cs typeface="Arial Black"/>
                <a:sym typeface="Arial Black"/>
              </a:rPr>
              <a:t>Timeline</a:t>
            </a:r>
            <a:endParaRPr sz="1100"/>
          </a:p>
        </p:txBody>
      </p:sp>
      <p:sp>
        <p:nvSpPr>
          <p:cNvPr id="355" name="Google Shape;355;p4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rtl="0" algn="r">
              <a:lnSpc>
                <a:spcPct val="90000"/>
              </a:lnSpc>
              <a:spcBef>
                <a:spcPts val="0"/>
              </a:spcBef>
              <a:spcAft>
                <a:spcPts val="0"/>
              </a:spcAft>
              <a:buClr>
                <a:schemeClr val="dk2"/>
              </a:buClr>
              <a:buSzPts val="600"/>
              <a:buNone/>
            </a:pPr>
            <a:r>
              <a:t/>
            </a:r>
            <a:endParaRPr sz="1100"/>
          </a:p>
        </p:txBody>
      </p:sp>
      <p:sp>
        <p:nvSpPr>
          <p:cNvPr id="356" name="Google Shape;356;p40"/>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cxnSp>
        <p:nvCxnSpPr>
          <p:cNvPr id="357" name="Google Shape;357;p40"/>
          <p:cNvCxnSpPr/>
          <p:nvPr/>
        </p:nvCxnSpPr>
        <p:spPr>
          <a:xfrm>
            <a:off x="4574895" y="2074763"/>
            <a:ext cx="0" cy="3086100"/>
          </a:xfrm>
          <a:prstGeom prst="straightConnector1">
            <a:avLst/>
          </a:prstGeom>
          <a:noFill/>
          <a:ln cap="flat" cmpd="sng" w="76200">
            <a:solidFill>
              <a:schemeClr val="dk1">
                <a:alpha val="60000"/>
              </a:schemeClr>
            </a:solidFill>
            <a:prstDash val="solid"/>
            <a:miter lim="800000"/>
            <a:headEnd len="med" w="med" type="oval"/>
            <a:tailEnd len="sm" w="sm" type="none"/>
          </a:ln>
        </p:spPr>
      </p:cxnSp>
      <p:sp>
        <p:nvSpPr>
          <p:cNvPr id="358" name="Google Shape;358;p40"/>
          <p:cNvSpPr/>
          <p:nvPr/>
        </p:nvSpPr>
        <p:spPr>
          <a:xfrm>
            <a:off x="4435999" y="2456726"/>
            <a:ext cx="277792" cy="277792"/>
          </a:xfrm>
          <a:prstGeom prst="ellipse">
            <a:avLst/>
          </a:prstGeom>
          <a:solidFill>
            <a:srgbClr val="262626"/>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59" name="Google Shape;359;p40"/>
          <p:cNvSpPr/>
          <p:nvPr/>
        </p:nvSpPr>
        <p:spPr>
          <a:xfrm>
            <a:off x="4435999" y="3220655"/>
            <a:ext cx="277792" cy="277792"/>
          </a:xfrm>
          <a:prstGeom prst="ellipse">
            <a:avLst/>
          </a:prstGeom>
          <a:solidFill>
            <a:srgbClr val="3F3F3F"/>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60" name="Google Shape;360;p40"/>
          <p:cNvCxnSpPr>
            <a:stCxn id="358" idx="6"/>
          </p:cNvCxnSpPr>
          <p:nvPr/>
        </p:nvCxnSpPr>
        <p:spPr>
          <a:xfrm>
            <a:off x="4713791" y="2595622"/>
            <a:ext cx="1250100" cy="0"/>
          </a:xfrm>
          <a:prstGeom prst="straightConnector1">
            <a:avLst/>
          </a:prstGeom>
          <a:noFill/>
          <a:ln cap="flat" cmpd="sng" w="25400">
            <a:solidFill>
              <a:schemeClr val="dk1"/>
            </a:solidFill>
            <a:prstDash val="solid"/>
            <a:miter lim="800000"/>
            <a:headEnd len="sm" w="sm" type="none"/>
            <a:tailEnd len="med" w="med" type="oval"/>
          </a:ln>
        </p:spPr>
      </p:cxnSp>
      <p:sp>
        <p:nvSpPr>
          <p:cNvPr id="361" name="Google Shape;361;p40"/>
          <p:cNvSpPr/>
          <p:nvPr/>
        </p:nvSpPr>
        <p:spPr>
          <a:xfrm>
            <a:off x="4435999" y="3984584"/>
            <a:ext cx="277792" cy="277792"/>
          </a:xfrm>
          <a:prstGeom prst="ellipse">
            <a:avLst/>
          </a:prstGeom>
          <a:solidFill>
            <a:srgbClr val="595959"/>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62" name="Google Shape;362;p40"/>
          <p:cNvCxnSpPr/>
          <p:nvPr/>
        </p:nvCxnSpPr>
        <p:spPr>
          <a:xfrm>
            <a:off x="3151209" y="3359551"/>
            <a:ext cx="1276108" cy="0"/>
          </a:xfrm>
          <a:prstGeom prst="straightConnector1">
            <a:avLst/>
          </a:prstGeom>
          <a:noFill/>
          <a:ln cap="flat" cmpd="sng" w="25400">
            <a:solidFill>
              <a:schemeClr val="dk1"/>
            </a:solidFill>
            <a:prstDash val="solid"/>
            <a:miter lim="800000"/>
            <a:headEnd len="med" w="med" type="oval"/>
            <a:tailEnd len="sm" w="sm" type="none"/>
          </a:ln>
        </p:spPr>
      </p:cxnSp>
      <p:cxnSp>
        <p:nvCxnSpPr>
          <p:cNvPr id="363" name="Google Shape;363;p40"/>
          <p:cNvCxnSpPr/>
          <p:nvPr/>
        </p:nvCxnSpPr>
        <p:spPr>
          <a:xfrm>
            <a:off x="4713791" y="4123480"/>
            <a:ext cx="633713" cy="0"/>
          </a:xfrm>
          <a:prstGeom prst="straightConnector1">
            <a:avLst/>
          </a:prstGeom>
          <a:noFill/>
          <a:ln cap="flat" cmpd="sng" w="25400">
            <a:solidFill>
              <a:schemeClr val="dk1"/>
            </a:solidFill>
            <a:prstDash val="solid"/>
            <a:miter lim="800000"/>
            <a:headEnd len="sm" w="sm" type="none"/>
            <a:tailEnd len="med" w="med" type="oval"/>
          </a:ln>
        </p:spPr>
      </p:cxnSp>
      <p:sp>
        <p:nvSpPr>
          <p:cNvPr id="364" name="Google Shape;364;p40"/>
          <p:cNvSpPr txBox="1"/>
          <p:nvPr/>
        </p:nvSpPr>
        <p:spPr>
          <a:xfrm>
            <a:off x="1405825" y="3055622"/>
            <a:ext cx="1432166" cy="607859"/>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900">
                <a:solidFill>
                  <a:schemeClr val="dk1"/>
                </a:solidFill>
                <a:latin typeface="Arial Black"/>
                <a:ea typeface="Arial Black"/>
                <a:cs typeface="Arial Black"/>
                <a:sym typeface="Arial Black"/>
              </a:rPr>
              <a:t>Third Fact</a:t>
            </a:r>
            <a:endParaRPr sz="1100"/>
          </a:p>
          <a:p>
            <a:pPr indent="0" lvl="0" marL="0" marR="0" rtl="0" algn="r">
              <a:lnSpc>
                <a:spcPct val="155555"/>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p:txBody>
      </p:sp>
      <p:sp>
        <p:nvSpPr>
          <p:cNvPr id="365" name="Google Shape;365;p40"/>
          <p:cNvSpPr txBox="1"/>
          <p:nvPr/>
        </p:nvSpPr>
        <p:spPr>
          <a:xfrm>
            <a:off x="5613983" y="3819551"/>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dk1"/>
                </a:solidFill>
                <a:latin typeface="Arial Black"/>
                <a:ea typeface="Arial Black"/>
                <a:cs typeface="Arial Black"/>
                <a:sym typeface="Arial Black"/>
              </a:rPr>
              <a:t>Fourth Title Here</a:t>
            </a:r>
            <a:endParaRPr sz="1100"/>
          </a:p>
          <a:p>
            <a:pPr indent="0" lvl="0" marL="0" marR="0" rtl="0" algn="l">
              <a:lnSpc>
                <a:spcPct val="155555"/>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p:txBody>
      </p:sp>
      <p:sp>
        <p:nvSpPr>
          <p:cNvPr id="366" name="Google Shape;366;p40"/>
          <p:cNvSpPr txBox="1"/>
          <p:nvPr/>
        </p:nvSpPr>
        <p:spPr>
          <a:xfrm>
            <a:off x="6311801" y="2291693"/>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dk1"/>
                </a:solidFill>
                <a:latin typeface="Arial Black"/>
                <a:ea typeface="Arial Black"/>
                <a:cs typeface="Arial Black"/>
                <a:sym typeface="Arial Black"/>
              </a:rPr>
              <a:t>Fourth Title Here</a:t>
            </a:r>
            <a:endParaRPr sz="1100"/>
          </a:p>
          <a:p>
            <a:pPr indent="0" lvl="0" marL="0" marR="0" rtl="0" algn="l">
              <a:lnSpc>
                <a:spcPct val="155555"/>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p:txBody>
      </p:sp>
      <p:sp>
        <p:nvSpPr>
          <p:cNvPr id="367" name="Google Shape;367;p40"/>
          <p:cNvSpPr txBox="1"/>
          <p:nvPr/>
        </p:nvSpPr>
        <p:spPr>
          <a:xfrm>
            <a:off x="4041699" y="1602242"/>
            <a:ext cx="1066392"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Start Now</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rgbClr val="3E4143"/>
        </a:solidFill>
      </p:bgPr>
    </p:bg>
    <p:spTree>
      <p:nvGrpSpPr>
        <p:cNvPr id="371" name="Shape 371"/>
        <p:cNvGrpSpPr/>
        <p:nvPr/>
      </p:nvGrpSpPr>
      <p:grpSpPr>
        <a:xfrm>
          <a:off x="0" y="0"/>
          <a:ext cx="0" cy="0"/>
          <a:chOff x="0" y="0"/>
          <a:chExt cx="0" cy="0"/>
        </a:xfrm>
      </p:grpSpPr>
      <p:pic>
        <p:nvPicPr>
          <p:cNvPr id="372" name="Google Shape;372;p41"/>
          <p:cNvPicPr preferRelativeResize="0"/>
          <p:nvPr>
            <p:ph idx="2" type="pic"/>
          </p:nvPr>
        </p:nvPicPr>
        <p:blipFill rotWithShape="1">
          <a:blip r:embed="rId3">
            <a:alphaModFix/>
          </a:blip>
          <a:srcRect b="7704" l="0" r="0" t="7705"/>
          <a:stretch/>
        </p:blipFill>
        <p:spPr>
          <a:xfrm>
            <a:off x="0" y="0"/>
            <a:ext cx="9143999" cy="5156522"/>
          </a:xfrm>
          <a:prstGeom prst="rect">
            <a:avLst/>
          </a:prstGeom>
          <a:noFill/>
          <a:ln>
            <a:noFill/>
          </a:ln>
        </p:spPr>
      </p:pic>
      <p:sp>
        <p:nvSpPr>
          <p:cNvPr id="373" name="Google Shape;373;p41"/>
          <p:cNvSpPr/>
          <p:nvPr/>
        </p:nvSpPr>
        <p:spPr>
          <a:xfrm>
            <a:off x="-1" y="0"/>
            <a:ext cx="9143993" cy="5143500"/>
          </a:xfrm>
          <a:prstGeom prst="rect">
            <a:avLst/>
          </a:prstGeom>
          <a:solidFill>
            <a:schemeClr val="dk1">
              <a:alpha val="7372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74" name="Google Shape;374;p41"/>
          <p:cNvCxnSpPr/>
          <p:nvPr/>
        </p:nvCxnSpPr>
        <p:spPr>
          <a:xfrm>
            <a:off x="4574895" y="-17362"/>
            <a:ext cx="0" cy="5173883"/>
          </a:xfrm>
          <a:prstGeom prst="straightConnector1">
            <a:avLst/>
          </a:prstGeom>
          <a:noFill/>
          <a:ln cap="flat" cmpd="sng" w="76200">
            <a:solidFill>
              <a:srgbClr val="D8D8D8">
                <a:alpha val="60000"/>
              </a:srgbClr>
            </a:solidFill>
            <a:prstDash val="solid"/>
            <a:miter lim="800000"/>
            <a:headEnd len="sm" w="sm" type="none"/>
            <a:tailEnd len="sm" w="sm" type="none"/>
          </a:ln>
        </p:spPr>
      </p:cxnSp>
      <p:grpSp>
        <p:nvGrpSpPr>
          <p:cNvPr id="375" name="Google Shape;375;p41"/>
          <p:cNvGrpSpPr/>
          <p:nvPr/>
        </p:nvGrpSpPr>
        <p:grpSpPr>
          <a:xfrm>
            <a:off x="1405825" y="1503892"/>
            <a:ext cx="6338142" cy="2135717"/>
            <a:chOff x="1874433" y="3055591"/>
            <a:chExt cx="8450855" cy="2847622"/>
          </a:xfrm>
        </p:grpSpPr>
        <p:sp>
          <p:nvSpPr>
            <p:cNvPr id="376" name="Google Shape;376;p41"/>
            <p:cNvSpPr/>
            <p:nvPr/>
          </p:nvSpPr>
          <p:spPr>
            <a:xfrm>
              <a:off x="5914665" y="3275635"/>
              <a:ext cx="370390" cy="370390"/>
            </a:xfrm>
            <a:prstGeom prst="ellipse">
              <a:avLst/>
            </a:prstGeom>
            <a:solidFill>
              <a:srgbClr val="0C0C0C"/>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77" name="Google Shape;377;p41"/>
            <p:cNvSpPr/>
            <p:nvPr/>
          </p:nvSpPr>
          <p:spPr>
            <a:xfrm>
              <a:off x="5914665" y="4294207"/>
              <a:ext cx="370390" cy="370390"/>
            </a:xfrm>
            <a:prstGeom prst="ellipse">
              <a:avLst/>
            </a:prstGeom>
            <a:solidFill>
              <a:srgbClr val="0C0C0C"/>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78" name="Google Shape;378;p41"/>
            <p:cNvCxnSpPr>
              <a:stCxn id="376" idx="6"/>
            </p:cNvCxnSpPr>
            <p:nvPr/>
          </p:nvCxnSpPr>
          <p:spPr>
            <a:xfrm>
              <a:off x="6285055" y="3460830"/>
              <a:ext cx="1666800" cy="0"/>
            </a:xfrm>
            <a:prstGeom prst="straightConnector1">
              <a:avLst/>
            </a:prstGeom>
            <a:noFill/>
            <a:ln cap="flat" cmpd="sng" w="25400">
              <a:solidFill>
                <a:schemeClr val="lt1"/>
              </a:solidFill>
              <a:prstDash val="solid"/>
              <a:miter lim="800000"/>
              <a:headEnd len="sm" w="sm" type="none"/>
              <a:tailEnd len="med" w="med" type="oval"/>
            </a:ln>
          </p:spPr>
        </p:cxnSp>
        <p:sp>
          <p:nvSpPr>
            <p:cNvPr id="379" name="Google Shape;379;p41"/>
            <p:cNvSpPr/>
            <p:nvPr/>
          </p:nvSpPr>
          <p:spPr>
            <a:xfrm>
              <a:off x="5914665" y="5312779"/>
              <a:ext cx="370390" cy="370390"/>
            </a:xfrm>
            <a:prstGeom prst="ellipse">
              <a:avLst/>
            </a:prstGeom>
            <a:solidFill>
              <a:srgbClr val="0C0C0C"/>
            </a:solid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80" name="Google Shape;380;p41"/>
            <p:cNvCxnSpPr/>
            <p:nvPr/>
          </p:nvCxnSpPr>
          <p:spPr>
            <a:xfrm>
              <a:off x="4201612" y="4479402"/>
              <a:ext cx="1701477" cy="0"/>
            </a:xfrm>
            <a:prstGeom prst="straightConnector1">
              <a:avLst/>
            </a:prstGeom>
            <a:noFill/>
            <a:ln cap="flat" cmpd="sng" w="25400">
              <a:solidFill>
                <a:schemeClr val="lt1"/>
              </a:solidFill>
              <a:prstDash val="solid"/>
              <a:miter lim="800000"/>
              <a:headEnd len="med" w="med" type="oval"/>
              <a:tailEnd len="sm" w="sm" type="none"/>
            </a:ln>
          </p:spPr>
        </p:cxnSp>
        <p:cxnSp>
          <p:nvCxnSpPr>
            <p:cNvPr id="381" name="Google Shape;381;p41"/>
            <p:cNvCxnSpPr/>
            <p:nvPr/>
          </p:nvCxnSpPr>
          <p:spPr>
            <a:xfrm>
              <a:off x="6285055" y="5497974"/>
              <a:ext cx="844950" cy="0"/>
            </a:xfrm>
            <a:prstGeom prst="straightConnector1">
              <a:avLst/>
            </a:prstGeom>
            <a:noFill/>
            <a:ln cap="flat" cmpd="sng" w="25400">
              <a:solidFill>
                <a:schemeClr val="lt1"/>
              </a:solidFill>
              <a:prstDash val="solid"/>
              <a:miter lim="800000"/>
              <a:headEnd len="sm" w="sm" type="none"/>
              <a:tailEnd len="med" w="med" type="oval"/>
            </a:ln>
          </p:spPr>
        </p:cxnSp>
        <p:sp>
          <p:nvSpPr>
            <p:cNvPr id="382" name="Google Shape;382;p41"/>
            <p:cNvSpPr txBox="1"/>
            <p:nvPr/>
          </p:nvSpPr>
          <p:spPr>
            <a:xfrm>
              <a:off x="1874433" y="4074163"/>
              <a:ext cx="1909554" cy="810478"/>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900">
                  <a:solidFill>
                    <a:schemeClr val="lt1"/>
                  </a:solidFill>
                  <a:latin typeface="Arial Black"/>
                  <a:ea typeface="Arial Black"/>
                  <a:cs typeface="Arial Black"/>
                  <a:sym typeface="Arial Black"/>
                </a:rPr>
                <a:t>Third Fact</a:t>
              </a:r>
              <a:endParaRPr sz="1100"/>
            </a:p>
            <a:p>
              <a:pPr indent="0" lvl="0" marL="0" marR="0" rtl="0" algn="r">
                <a:lnSpc>
                  <a:spcPct val="155555"/>
                </a:lnSpc>
                <a:spcBef>
                  <a:spcPts val="0"/>
                </a:spcBef>
                <a:spcAft>
                  <a:spcPts val="0"/>
                </a:spcAft>
                <a:buNone/>
              </a:pPr>
              <a:r>
                <a:rPr lang="en" sz="700">
                  <a:solidFill>
                    <a:schemeClr val="lt1"/>
                  </a:solidFill>
                  <a:latin typeface="Arial"/>
                  <a:ea typeface="Arial"/>
                  <a:cs typeface="Arial"/>
                  <a:sym typeface="Arial"/>
                </a:rPr>
                <a:t>Open unto divided first shall made they're appear form great morning over form.</a:t>
              </a:r>
              <a:endParaRPr sz="1100"/>
            </a:p>
          </p:txBody>
        </p:sp>
        <p:sp>
          <p:nvSpPr>
            <p:cNvPr id="383" name="Google Shape;383;p41"/>
            <p:cNvSpPr txBox="1"/>
            <p:nvPr/>
          </p:nvSpPr>
          <p:spPr>
            <a:xfrm>
              <a:off x="7485310" y="5092735"/>
              <a:ext cx="1909554" cy="810478"/>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lt1"/>
                  </a:solidFill>
                  <a:latin typeface="Arial Black"/>
                  <a:ea typeface="Arial Black"/>
                  <a:cs typeface="Arial Black"/>
                  <a:sym typeface="Arial Black"/>
                </a:rPr>
                <a:t>Fourth Title Here</a:t>
              </a:r>
              <a:endParaRPr sz="1100"/>
            </a:p>
            <a:p>
              <a:pPr indent="0" lvl="0" marL="0" marR="0" rtl="0" algn="l">
                <a:lnSpc>
                  <a:spcPct val="155555"/>
                </a:lnSpc>
                <a:spcBef>
                  <a:spcPts val="0"/>
                </a:spcBef>
                <a:spcAft>
                  <a:spcPts val="0"/>
                </a:spcAft>
                <a:buNone/>
              </a:pPr>
              <a:r>
                <a:rPr lang="en" sz="700">
                  <a:solidFill>
                    <a:schemeClr val="lt1"/>
                  </a:solidFill>
                  <a:latin typeface="Arial"/>
                  <a:ea typeface="Arial"/>
                  <a:cs typeface="Arial"/>
                  <a:sym typeface="Arial"/>
                </a:rPr>
                <a:t>Open unto divided first shall made they're appear form great morning over form.</a:t>
              </a:r>
              <a:endParaRPr sz="1100"/>
            </a:p>
          </p:txBody>
        </p:sp>
        <p:sp>
          <p:nvSpPr>
            <p:cNvPr id="384" name="Google Shape;384;p41"/>
            <p:cNvSpPr txBox="1"/>
            <p:nvPr/>
          </p:nvSpPr>
          <p:spPr>
            <a:xfrm>
              <a:off x="8415734" y="3055591"/>
              <a:ext cx="1909554" cy="810478"/>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lt1"/>
                  </a:solidFill>
                  <a:latin typeface="Arial Black"/>
                  <a:ea typeface="Arial Black"/>
                  <a:cs typeface="Arial Black"/>
                  <a:sym typeface="Arial Black"/>
                </a:rPr>
                <a:t>Fourth Title Here</a:t>
              </a:r>
              <a:endParaRPr sz="1100"/>
            </a:p>
            <a:p>
              <a:pPr indent="0" lvl="0" marL="0" marR="0" rtl="0" algn="l">
                <a:lnSpc>
                  <a:spcPct val="155555"/>
                </a:lnSpc>
                <a:spcBef>
                  <a:spcPts val="0"/>
                </a:spcBef>
                <a:spcAft>
                  <a:spcPts val="0"/>
                </a:spcAft>
                <a:buNone/>
              </a:pPr>
              <a:r>
                <a:rPr lang="en" sz="700">
                  <a:solidFill>
                    <a:schemeClr val="lt1"/>
                  </a:solidFill>
                  <a:latin typeface="Arial"/>
                  <a:ea typeface="Arial"/>
                  <a:cs typeface="Arial"/>
                  <a:sym typeface="Arial"/>
                </a:rPr>
                <a:t>Open unto divided first shall made they're appear form great morning over form.</a:t>
              </a:r>
              <a:endParaRPr sz="1100"/>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cxnSp>
        <p:nvCxnSpPr>
          <p:cNvPr id="389" name="Google Shape;389;p42"/>
          <p:cNvCxnSpPr/>
          <p:nvPr/>
        </p:nvCxnSpPr>
        <p:spPr>
          <a:xfrm>
            <a:off x="4574895" y="-43405"/>
            <a:ext cx="0" cy="1623349"/>
          </a:xfrm>
          <a:prstGeom prst="straightConnector1">
            <a:avLst/>
          </a:prstGeom>
          <a:noFill/>
          <a:ln cap="flat" cmpd="sng" w="76200">
            <a:solidFill>
              <a:schemeClr val="dk1">
                <a:alpha val="60000"/>
              </a:schemeClr>
            </a:solidFill>
            <a:prstDash val="solid"/>
            <a:miter lim="800000"/>
            <a:headEnd len="sm" w="sm" type="none"/>
            <a:tailEnd len="sm" w="sm" type="none"/>
          </a:ln>
        </p:spPr>
      </p:cxnSp>
      <p:sp>
        <p:nvSpPr>
          <p:cNvPr id="390" name="Google Shape;390;p42"/>
          <p:cNvSpPr/>
          <p:nvPr/>
        </p:nvSpPr>
        <p:spPr>
          <a:xfrm>
            <a:off x="4435999" y="668438"/>
            <a:ext cx="277792" cy="277792"/>
          </a:xfrm>
          <a:prstGeom prst="ellipse">
            <a:avLst/>
          </a:prstGeom>
          <a:solidFill>
            <a:srgbClr val="262626"/>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91" name="Google Shape;391;p42"/>
          <p:cNvSpPr/>
          <p:nvPr/>
        </p:nvSpPr>
        <p:spPr>
          <a:xfrm>
            <a:off x="4435999" y="1432367"/>
            <a:ext cx="277792" cy="277792"/>
          </a:xfrm>
          <a:prstGeom prst="ellipse">
            <a:avLst/>
          </a:prstGeom>
          <a:solidFill>
            <a:srgbClr val="7F7F7F"/>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cxnSp>
        <p:nvCxnSpPr>
          <p:cNvPr id="392" name="Google Shape;392;p42"/>
          <p:cNvCxnSpPr/>
          <p:nvPr/>
        </p:nvCxnSpPr>
        <p:spPr>
          <a:xfrm>
            <a:off x="4713791" y="807334"/>
            <a:ext cx="677117" cy="0"/>
          </a:xfrm>
          <a:prstGeom prst="straightConnector1">
            <a:avLst/>
          </a:prstGeom>
          <a:noFill/>
          <a:ln cap="flat" cmpd="sng" w="25400">
            <a:solidFill>
              <a:schemeClr val="dk1"/>
            </a:solidFill>
            <a:prstDash val="solid"/>
            <a:miter lim="800000"/>
            <a:headEnd len="sm" w="sm" type="none"/>
            <a:tailEnd len="med" w="med" type="oval"/>
          </a:ln>
        </p:spPr>
      </p:cxnSp>
      <p:cxnSp>
        <p:nvCxnSpPr>
          <p:cNvPr id="393" name="Google Shape;393;p42"/>
          <p:cNvCxnSpPr/>
          <p:nvPr/>
        </p:nvCxnSpPr>
        <p:spPr>
          <a:xfrm>
            <a:off x="2803967" y="1571263"/>
            <a:ext cx="1623349" cy="0"/>
          </a:xfrm>
          <a:prstGeom prst="straightConnector1">
            <a:avLst/>
          </a:prstGeom>
          <a:noFill/>
          <a:ln cap="flat" cmpd="sng" w="25400">
            <a:solidFill>
              <a:schemeClr val="dk1"/>
            </a:solidFill>
            <a:prstDash val="solid"/>
            <a:miter lim="800000"/>
            <a:headEnd len="med" w="med" type="oval"/>
            <a:tailEnd len="sm" w="sm" type="none"/>
          </a:ln>
        </p:spPr>
      </p:cxnSp>
      <p:sp>
        <p:nvSpPr>
          <p:cNvPr id="394" name="Google Shape;394;p42"/>
          <p:cNvSpPr txBox="1"/>
          <p:nvPr/>
        </p:nvSpPr>
        <p:spPr>
          <a:xfrm>
            <a:off x="5587380" y="1484359"/>
            <a:ext cx="1432166" cy="607859"/>
          </a:xfrm>
          <a:prstGeom prst="rect">
            <a:avLst/>
          </a:prstGeom>
          <a:noFill/>
          <a:ln>
            <a:noFill/>
          </a:ln>
        </p:spPr>
        <p:txBody>
          <a:bodyPr anchorCtr="0" anchor="t" bIns="34275" lIns="68575" spcFirstLastPara="1" rIns="68575" wrap="square" tIns="34275">
            <a:noAutofit/>
          </a:bodyPr>
          <a:lstStyle/>
          <a:p>
            <a:pPr indent="0" lvl="0" marL="0" marR="0" rtl="0" algn="l">
              <a:lnSpc>
                <a:spcPct val="116666"/>
              </a:lnSpc>
              <a:spcBef>
                <a:spcPts val="0"/>
              </a:spcBef>
              <a:spcAft>
                <a:spcPts val="0"/>
              </a:spcAft>
              <a:buNone/>
            </a:pPr>
            <a:r>
              <a:rPr b="1" lang="en" sz="900">
                <a:solidFill>
                  <a:schemeClr val="dk1"/>
                </a:solidFill>
                <a:latin typeface="Arial Black"/>
                <a:ea typeface="Arial Black"/>
                <a:cs typeface="Arial Black"/>
                <a:sym typeface="Arial Black"/>
              </a:rPr>
              <a:t>Second Fact</a:t>
            </a:r>
            <a:endParaRPr sz="1100"/>
          </a:p>
          <a:p>
            <a:pPr indent="0" lvl="0" marL="0" marR="0" rtl="0" algn="l">
              <a:lnSpc>
                <a:spcPct val="155555"/>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p:txBody>
      </p:sp>
      <p:pic>
        <p:nvPicPr>
          <p:cNvPr id="395" name="Google Shape;395;p42"/>
          <p:cNvPicPr preferRelativeResize="0"/>
          <p:nvPr>
            <p:ph idx="2" type="pic"/>
          </p:nvPr>
        </p:nvPicPr>
        <p:blipFill rotWithShape="1">
          <a:blip r:embed="rId3">
            <a:alphaModFix/>
          </a:blip>
          <a:srcRect b="0" l="16667" r="16666" t="0"/>
          <a:stretch/>
        </p:blipFill>
        <p:spPr>
          <a:xfrm>
            <a:off x="5573212" y="286474"/>
            <a:ext cx="1024357" cy="1024357"/>
          </a:xfrm>
          <a:prstGeom prst="ellipse">
            <a:avLst/>
          </a:prstGeom>
          <a:noFill/>
          <a:ln>
            <a:noFill/>
          </a:ln>
        </p:spPr>
      </p:pic>
      <p:sp>
        <p:nvSpPr>
          <p:cNvPr id="396" name="Google Shape;396;p42"/>
          <p:cNvSpPr txBox="1"/>
          <p:nvPr/>
        </p:nvSpPr>
        <p:spPr>
          <a:xfrm>
            <a:off x="1089569" y="1330178"/>
            <a:ext cx="1432166" cy="607859"/>
          </a:xfrm>
          <a:prstGeom prst="rect">
            <a:avLst/>
          </a:prstGeom>
          <a:noFill/>
          <a:ln>
            <a:noFill/>
          </a:ln>
        </p:spPr>
        <p:txBody>
          <a:bodyPr anchorCtr="0" anchor="t" bIns="34275" lIns="68575" spcFirstLastPara="1" rIns="68575" wrap="square" tIns="34275">
            <a:noAutofit/>
          </a:bodyPr>
          <a:lstStyle/>
          <a:p>
            <a:pPr indent="0" lvl="0" marL="0" marR="0" rtl="0" algn="r">
              <a:lnSpc>
                <a:spcPct val="116666"/>
              </a:lnSpc>
              <a:spcBef>
                <a:spcPts val="0"/>
              </a:spcBef>
              <a:spcAft>
                <a:spcPts val="0"/>
              </a:spcAft>
              <a:buNone/>
            </a:pPr>
            <a:r>
              <a:rPr b="1" lang="en" sz="900">
                <a:solidFill>
                  <a:schemeClr val="dk1"/>
                </a:solidFill>
                <a:latin typeface="Arial Black"/>
                <a:ea typeface="Arial Black"/>
                <a:cs typeface="Arial Black"/>
                <a:sym typeface="Arial Black"/>
              </a:rPr>
              <a:t>Third Fact</a:t>
            </a:r>
            <a:endParaRPr sz="1100"/>
          </a:p>
          <a:p>
            <a:pPr indent="0" lvl="0" marL="0" marR="0" rtl="0" algn="r">
              <a:lnSpc>
                <a:spcPct val="155555"/>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p:txBody>
      </p:sp>
      <p:pic>
        <p:nvPicPr>
          <p:cNvPr id="397" name="Google Shape;397;p42"/>
          <p:cNvPicPr preferRelativeResize="0"/>
          <p:nvPr>
            <p:ph idx="3" type="pic"/>
          </p:nvPr>
        </p:nvPicPr>
        <p:blipFill rotWithShape="1">
          <a:blip r:embed="rId4">
            <a:alphaModFix/>
          </a:blip>
          <a:srcRect b="52964" l="0" r="0" t="10739"/>
          <a:stretch/>
        </p:blipFill>
        <p:spPr>
          <a:xfrm>
            <a:off x="-12265" y="3068738"/>
            <a:ext cx="9257544" cy="167977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BizPlan - mlt 1 B">
      <a:dk1>
        <a:srgbClr val="000000"/>
      </a:dk1>
      <a:lt1>
        <a:srgbClr val="FFFFFF"/>
      </a:lt1>
      <a:dk2>
        <a:srgbClr val="7D8287"/>
      </a:dk2>
      <a:lt2>
        <a:srgbClr val="EBEEF0"/>
      </a:lt2>
      <a:accent1>
        <a:srgbClr val="5A004B"/>
      </a:accent1>
      <a:accent2>
        <a:srgbClr val="D71414"/>
      </a:accent2>
      <a:accent3>
        <a:srgbClr val="FFAF00"/>
      </a:accent3>
      <a:accent4>
        <a:srgbClr val="96B900"/>
      </a:accent4>
      <a:accent5>
        <a:srgbClr val="00A082"/>
      </a:accent5>
      <a:accent6>
        <a:srgbClr val="2891D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