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aleway"/>
      <p:regular r:id="rId29"/>
      <p:bold r:id="rId30"/>
      <p:italic r:id="rId31"/>
      <p:boldItalic r:id="rId32"/>
    </p:embeddedFont>
    <p:embeddedFont>
      <p:font typeface="Montserrat"/>
      <p:regular r:id="rId33"/>
      <p:bold r:id="rId34"/>
      <p:italic r:id="rId35"/>
      <p:boldItalic r:id="rId36"/>
    </p:embeddedFont>
    <p:embeddedFont>
      <p:font typeface="Montserrat Light"/>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aleway-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italic.fntdata"/><Relationship Id="rId30" Type="http://schemas.openxmlformats.org/officeDocument/2006/relationships/font" Target="fonts/Raleway-bold.fntdata"/><Relationship Id="rId11" Type="http://schemas.openxmlformats.org/officeDocument/2006/relationships/slide" Target="slides/slide5.xml"/><Relationship Id="rId33" Type="http://schemas.openxmlformats.org/officeDocument/2006/relationships/font" Target="fonts/Montserrat-regular.fntdata"/><Relationship Id="rId10" Type="http://schemas.openxmlformats.org/officeDocument/2006/relationships/slide" Target="slides/slide4.xml"/><Relationship Id="rId32" Type="http://schemas.openxmlformats.org/officeDocument/2006/relationships/font" Target="fonts/Raleway-boldItalic.fntdata"/><Relationship Id="rId13" Type="http://schemas.openxmlformats.org/officeDocument/2006/relationships/slide" Target="slides/slide7.xml"/><Relationship Id="rId35" Type="http://schemas.openxmlformats.org/officeDocument/2006/relationships/font" Target="fonts/Montserrat-italic.fntdata"/><Relationship Id="rId12" Type="http://schemas.openxmlformats.org/officeDocument/2006/relationships/slide" Target="slides/slide6.xml"/><Relationship Id="rId34" Type="http://schemas.openxmlformats.org/officeDocument/2006/relationships/font" Target="fonts/Montserrat-bold.fntdata"/><Relationship Id="rId15" Type="http://schemas.openxmlformats.org/officeDocument/2006/relationships/slide" Target="slides/slide9.xml"/><Relationship Id="rId37" Type="http://schemas.openxmlformats.org/officeDocument/2006/relationships/font" Target="fonts/MontserratLight-regular.fntdata"/><Relationship Id="rId14" Type="http://schemas.openxmlformats.org/officeDocument/2006/relationships/slide" Target="slides/slide8.xml"/><Relationship Id="rId36" Type="http://schemas.openxmlformats.org/officeDocument/2006/relationships/font" Target="fonts/Montserrat-boldItalic.fntdata"/><Relationship Id="rId17" Type="http://schemas.openxmlformats.org/officeDocument/2006/relationships/slide" Target="slides/slide11.xml"/><Relationship Id="rId39" Type="http://schemas.openxmlformats.org/officeDocument/2006/relationships/font" Target="fonts/MontserratLight-italic.fntdata"/><Relationship Id="rId16" Type="http://schemas.openxmlformats.org/officeDocument/2006/relationships/slide" Target="slides/slide10.xml"/><Relationship Id="rId38" Type="http://schemas.openxmlformats.org/officeDocument/2006/relationships/font" Target="fonts/MontserratLight-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g54b2a10a37_2_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g54b2a10a37_2_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54b2a10a37_2_24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g54b2a10a37_2_2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g54b2a10a37_2_2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g54b2a10a37_2_2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 name="Shape 363"/>
        <p:cNvGrpSpPr/>
        <p:nvPr/>
      </p:nvGrpSpPr>
      <p:grpSpPr>
        <a:xfrm>
          <a:off x="0" y="0"/>
          <a:ext cx="0" cy="0"/>
          <a:chOff x="0" y="0"/>
          <a:chExt cx="0" cy="0"/>
        </a:xfrm>
      </p:grpSpPr>
      <p:sp>
        <p:nvSpPr>
          <p:cNvPr id="364" name="Google Shape;364;g54b2a10a37_2_30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g54b2a10a37_2_3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Google Shape;386;g54b2a10a37_2_3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g54b2a10a37_2_3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4" name="Shape 404"/>
        <p:cNvGrpSpPr/>
        <p:nvPr/>
      </p:nvGrpSpPr>
      <p:grpSpPr>
        <a:xfrm>
          <a:off x="0" y="0"/>
          <a:ext cx="0" cy="0"/>
          <a:chOff x="0" y="0"/>
          <a:chExt cx="0" cy="0"/>
        </a:xfrm>
      </p:grpSpPr>
      <p:sp>
        <p:nvSpPr>
          <p:cNvPr id="405" name="Google Shape;405;g54b2a10a37_2_34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g54b2a10a37_2_3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Google Shape;425;g54b2a10a37_2_3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g54b2a10a37_2_3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g54b2a10a37_2_37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g54b2a10a37_2_3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2" name="Shape 452"/>
        <p:cNvGrpSpPr/>
        <p:nvPr/>
      </p:nvGrpSpPr>
      <p:grpSpPr>
        <a:xfrm>
          <a:off x="0" y="0"/>
          <a:ext cx="0" cy="0"/>
          <a:chOff x="0" y="0"/>
          <a:chExt cx="0" cy="0"/>
        </a:xfrm>
      </p:grpSpPr>
      <p:sp>
        <p:nvSpPr>
          <p:cNvPr id="453" name="Google Shape;453;g54b2a10a37_2_3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g54b2a10a37_2_3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6" name="Shape 476"/>
        <p:cNvGrpSpPr/>
        <p:nvPr/>
      </p:nvGrpSpPr>
      <p:grpSpPr>
        <a:xfrm>
          <a:off x="0" y="0"/>
          <a:ext cx="0" cy="0"/>
          <a:chOff x="0" y="0"/>
          <a:chExt cx="0" cy="0"/>
        </a:xfrm>
      </p:grpSpPr>
      <p:sp>
        <p:nvSpPr>
          <p:cNvPr id="477" name="Google Shape;477;g54b2a10a37_2_4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g54b2a10a37_2_4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1" name="Shape 521"/>
        <p:cNvGrpSpPr/>
        <p:nvPr/>
      </p:nvGrpSpPr>
      <p:grpSpPr>
        <a:xfrm>
          <a:off x="0" y="0"/>
          <a:ext cx="0" cy="0"/>
          <a:chOff x="0" y="0"/>
          <a:chExt cx="0" cy="0"/>
        </a:xfrm>
      </p:grpSpPr>
      <p:sp>
        <p:nvSpPr>
          <p:cNvPr id="522" name="Google Shape;522;g54b2a10a37_2_4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g54b2a10a37_2_4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Google Shape;104;g54b2a10a37_2_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g54b2a10a37_2_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5" name="Shape 545"/>
        <p:cNvGrpSpPr/>
        <p:nvPr/>
      </p:nvGrpSpPr>
      <p:grpSpPr>
        <a:xfrm>
          <a:off x="0" y="0"/>
          <a:ext cx="0" cy="0"/>
          <a:chOff x="0" y="0"/>
          <a:chExt cx="0" cy="0"/>
        </a:xfrm>
      </p:grpSpPr>
      <p:sp>
        <p:nvSpPr>
          <p:cNvPr id="546" name="Google Shape;546;g54b2a10a37_2_47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g54b2a10a37_2_4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2" name="Shape 552"/>
        <p:cNvGrpSpPr/>
        <p:nvPr/>
      </p:nvGrpSpPr>
      <p:grpSpPr>
        <a:xfrm>
          <a:off x="0" y="0"/>
          <a:ext cx="0" cy="0"/>
          <a:chOff x="0" y="0"/>
          <a:chExt cx="0" cy="0"/>
        </a:xfrm>
      </p:grpSpPr>
      <p:sp>
        <p:nvSpPr>
          <p:cNvPr id="553" name="Google Shape;553;g54b2a10a37_2_48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g54b2a10a37_2_4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 name="Shape 576"/>
        <p:cNvGrpSpPr/>
        <p:nvPr/>
      </p:nvGrpSpPr>
      <p:grpSpPr>
        <a:xfrm>
          <a:off x="0" y="0"/>
          <a:ext cx="0" cy="0"/>
          <a:chOff x="0" y="0"/>
          <a:chExt cx="0" cy="0"/>
        </a:xfrm>
      </p:grpSpPr>
      <p:sp>
        <p:nvSpPr>
          <p:cNvPr id="577" name="Google Shape;577;g54b2a10a37_2_50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g54b2a10a37_2_5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54b2a10a37_2_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54b2a10a37_2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54b2a10a37_2_1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g54b2a10a37_2_1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g54b2a10a37_2_1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54b2a10a37_2_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Google Shape;212;g54b2a10a37_2_1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g54b2a10a37_2_1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54b2a10a37_2_17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g54b2a10a37_2_1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Google Shape;257;g54b2a10a37_2_2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g54b2a10a37_2_2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Google Shape;275;g54b2a10a37_2_2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g54b2a10a37_2_2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Page">
  <p:cSld name="3_Title Page">
    <p:spTree>
      <p:nvGrpSpPr>
        <p:cNvPr id="56" name="Shape 56"/>
        <p:cNvGrpSpPr/>
        <p:nvPr/>
      </p:nvGrpSpPr>
      <p:grpSpPr>
        <a:xfrm>
          <a:off x="0" y="0"/>
          <a:ext cx="0" cy="0"/>
          <a:chOff x="0" y="0"/>
          <a:chExt cx="0" cy="0"/>
        </a:xfrm>
      </p:grpSpPr>
      <p:sp>
        <p:nvSpPr>
          <p:cNvPr id="57" name="Google Shape;57;p14"/>
          <p:cNvSpPr/>
          <p:nvPr>
            <p:ph idx="2" type="pic"/>
          </p:nvPr>
        </p:nvSpPr>
        <p:spPr>
          <a:xfrm>
            <a:off x="0" y="2571750"/>
            <a:ext cx="4572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58" name="Shape 58"/>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Page">
  <p:cSld name="4_Title Page">
    <p:spTree>
      <p:nvGrpSpPr>
        <p:cNvPr id="59" name="Shape 59"/>
        <p:cNvGrpSpPr/>
        <p:nvPr/>
      </p:nvGrpSpPr>
      <p:grpSpPr>
        <a:xfrm>
          <a:off x="0" y="0"/>
          <a:ext cx="0" cy="0"/>
          <a:chOff x="0" y="0"/>
          <a:chExt cx="0" cy="0"/>
        </a:xfrm>
      </p:grpSpPr>
      <p:sp>
        <p:nvSpPr>
          <p:cNvPr id="60" name="Google Shape;60;p16"/>
          <p:cNvSpPr/>
          <p:nvPr>
            <p:ph idx="2" type="pic"/>
          </p:nvPr>
        </p:nvSpPr>
        <p:spPr>
          <a:xfrm>
            <a:off x="3777343" y="1740062"/>
            <a:ext cx="2721429" cy="340343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61" name="Shape 61"/>
        <p:cNvGrpSpPr/>
        <p:nvPr/>
      </p:nvGrpSpPr>
      <p:grpSpPr>
        <a:xfrm>
          <a:off x="0" y="0"/>
          <a:ext cx="0" cy="0"/>
          <a:chOff x="0" y="0"/>
          <a:chExt cx="0" cy="0"/>
        </a:xfrm>
      </p:grpSpPr>
      <p:sp>
        <p:nvSpPr>
          <p:cNvPr id="62" name="Google Shape;62;p17"/>
          <p:cNvSpPr/>
          <p:nvPr>
            <p:ph idx="2" type="pic"/>
          </p:nvPr>
        </p:nvSpPr>
        <p:spPr>
          <a:xfrm>
            <a:off x="812603" y="1629675"/>
            <a:ext cx="3178841" cy="197332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63" name="Shape 63"/>
        <p:cNvGrpSpPr/>
        <p:nvPr/>
      </p:nvGrpSpPr>
      <p:grpSpPr>
        <a:xfrm>
          <a:off x="0" y="0"/>
          <a:ext cx="0" cy="0"/>
          <a:chOff x="0" y="0"/>
          <a:chExt cx="0" cy="0"/>
        </a:xfrm>
      </p:grpSpPr>
      <p:sp>
        <p:nvSpPr>
          <p:cNvPr id="64" name="Google Shape;64;p18"/>
          <p:cNvSpPr/>
          <p:nvPr>
            <p:ph idx="2" type="pic"/>
          </p:nvPr>
        </p:nvSpPr>
        <p:spPr>
          <a:xfrm>
            <a:off x="812603" y="1629675"/>
            <a:ext cx="7518795" cy="197332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Page">
  <p:cSld name="7_Title Page">
    <p:spTree>
      <p:nvGrpSpPr>
        <p:cNvPr id="65" name="Shape 65"/>
        <p:cNvGrpSpPr/>
        <p:nvPr/>
      </p:nvGrpSpPr>
      <p:grpSpPr>
        <a:xfrm>
          <a:off x="0" y="0"/>
          <a:ext cx="0" cy="0"/>
          <a:chOff x="0" y="0"/>
          <a:chExt cx="0" cy="0"/>
        </a:xfrm>
      </p:grpSpPr>
      <p:sp>
        <p:nvSpPr>
          <p:cNvPr id="66" name="Google Shape;66;p19"/>
          <p:cNvSpPr/>
          <p:nvPr>
            <p:ph idx="2" type="pic"/>
          </p:nvPr>
        </p:nvSpPr>
        <p:spPr>
          <a:xfrm>
            <a:off x="812603" y="3623481"/>
            <a:ext cx="7518795" cy="152001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Page">
  <p:cSld name="8_Title Page">
    <p:spTree>
      <p:nvGrpSpPr>
        <p:cNvPr id="67" name="Shape 67"/>
        <p:cNvGrpSpPr/>
        <p:nvPr/>
      </p:nvGrpSpPr>
      <p:grpSpPr>
        <a:xfrm>
          <a:off x="0" y="0"/>
          <a:ext cx="0" cy="0"/>
          <a:chOff x="0" y="0"/>
          <a:chExt cx="0" cy="0"/>
        </a:xfrm>
      </p:grpSpPr>
      <p:sp>
        <p:nvSpPr>
          <p:cNvPr id="68" name="Google Shape;68;p20"/>
          <p:cNvSpPr/>
          <p:nvPr>
            <p:ph idx="2" type="pic"/>
          </p:nvPr>
        </p:nvSpPr>
        <p:spPr>
          <a:xfrm>
            <a:off x="778796" y="3189514"/>
            <a:ext cx="3592579" cy="195398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Page">
  <p:cSld name="9_Title Page">
    <p:spTree>
      <p:nvGrpSpPr>
        <p:cNvPr id="69" name="Shape 69"/>
        <p:cNvGrpSpPr/>
        <p:nvPr/>
      </p:nvGrpSpPr>
      <p:grpSpPr>
        <a:xfrm>
          <a:off x="0" y="0"/>
          <a:ext cx="0" cy="0"/>
          <a:chOff x="0" y="0"/>
          <a:chExt cx="0" cy="0"/>
        </a:xfrm>
      </p:grpSpPr>
      <p:sp>
        <p:nvSpPr>
          <p:cNvPr id="70" name="Google Shape;70;p21"/>
          <p:cNvSpPr/>
          <p:nvPr>
            <p:ph idx="2" type="pic"/>
          </p:nvPr>
        </p:nvSpPr>
        <p:spPr>
          <a:xfrm>
            <a:off x="812602" y="1629675"/>
            <a:ext cx="3558773" cy="35138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Page">
  <p:cSld name="10_Title Page">
    <p:spTree>
      <p:nvGrpSpPr>
        <p:cNvPr id="71" name="Shape 71"/>
        <p:cNvGrpSpPr/>
        <p:nvPr/>
      </p:nvGrpSpPr>
      <p:grpSpPr>
        <a:xfrm>
          <a:off x="0" y="0"/>
          <a:ext cx="0" cy="0"/>
          <a:chOff x="0" y="0"/>
          <a:chExt cx="0" cy="0"/>
        </a:xfrm>
      </p:grpSpPr>
      <p:sp>
        <p:nvSpPr>
          <p:cNvPr id="72" name="Google Shape;72;p22"/>
          <p:cNvSpPr/>
          <p:nvPr>
            <p:ph idx="2" type="pic"/>
          </p:nvPr>
        </p:nvSpPr>
        <p:spPr>
          <a:xfrm>
            <a:off x="4654952" y="1630136"/>
            <a:ext cx="1755271" cy="164039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3" name="Google Shape;73;p22"/>
          <p:cNvSpPr/>
          <p:nvPr>
            <p:ph idx="3" type="pic"/>
          </p:nvPr>
        </p:nvSpPr>
        <p:spPr>
          <a:xfrm>
            <a:off x="6576128" y="1630136"/>
            <a:ext cx="1755271" cy="164039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4" name="Google Shape;74;p22"/>
          <p:cNvSpPr/>
          <p:nvPr>
            <p:ph idx="4" type="pic"/>
          </p:nvPr>
        </p:nvSpPr>
        <p:spPr>
          <a:xfrm>
            <a:off x="2733777" y="1630136"/>
            <a:ext cx="1755271" cy="164039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5" name="Google Shape;75;p22"/>
          <p:cNvSpPr/>
          <p:nvPr>
            <p:ph idx="5" type="pic"/>
          </p:nvPr>
        </p:nvSpPr>
        <p:spPr>
          <a:xfrm>
            <a:off x="812603" y="1630136"/>
            <a:ext cx="1755271" cy="164039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Page">
  <p:cSld name="11_Title Page">
    <p:spTree>
      <p:nvGrpSpPr>
        <p:cNvPr id="76" name="Shape 76"/>
        <p:cNvGrpSpPr/>
        <p:nvPr/>
      </p:nvGrpSpPr>
      <p:grpSpPr>
        <a:xfrm>
          <a:off x="0" y="0"/>
          <a:ext cx="0" cy="0"/>
          <a:chOff x="0" y="0"/>
          <a:chExt cx="0" cy="0"/>
        </a:xfrm>
      </p:grpSpPr>
      <p:sp>
        <p:nvSpPr>
          <p:cNvPr id="77" name="Google Shape;77;p23"/>
          <p:cNvSpPr/>
          <p:nvPr>
            <p:ph idx="2" type="pic"/>
          </p:nvPr>
        </p:nvSpPr>
        <p:spPr>
          <a:xfrm>
            <a:off x="6290481" y="2654339"/>
            <a:ext cx="1236523" cy="100410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8" name="Google Shape;78;p23"/>
          <p:cNvSpPr/>
          <p:nvPr>
            <p:ph idx="3" type="pic"/>
          </p:nvPr>
        </p:nvSpPr>
        <p:spPr>
          <a:xfrm>
            <a:off x="812602" y="1629676"/>
            <a:ext cx="2997398" cy="288941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9" name="Google Shape;79;p23"/>
          <p:cNvSpPr/>
          <p:nvPr>
            <p:ph idx="4" type="pic"/>
          </p:nvPr>
        </p:nvSpPr>
        <p:spPr>
          <a:xfrm>
            <a:off x="4454593" y="2654340"/>
            <a:ext cx="1236523" cy="100410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Page">
  <p:cSld name="12_Title Page">
    <p:spTree>
      <p:nvGrpSpPr>
        <p:cNvPr id="80" name="Shape 80"/>
        <p:cNvGrpSpPr/>
        <p:nvPr/>
      </p:nvGrpSpPr>
      <p:grpSpPr>
        <a:xfrm>
          <a:off x="0" y="0"/>
          <a:ext cx="0" cy="0"/>
          <a:chOff x="0" y="0"/>
          <a:chExt cx="0" cy="0"/>
        </a:xfrm>
      </p:grpSpPr>
      <p:sp>
        <p:nvSpPr>
          <p:cNvPr id="81" name="Google Shape;81;p24"/>
          <p:cNvSpPr/>
          <p:nvPr>
            <p:ph idx="2" type="pic"/>
          </p:nvPr>
        </p:nvSpPr>
        <p:spPr>
          <a:xfrm>
            <a:off x="4617722" y="1629675"/>
            <a:ext cx="3713678" cy="28894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4"/>
          <p:cNvSpPr/>
          <p:nvPr>
            <p:ph idx="3" type="pic"/>
          </p:nvPr>
        </p:nvSpPr>
        <p:spPr>
          <a:xfrm>
            <a:off x="812602" y="1629675"/>
            <a:ext cx="3713678" cy="28894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Title Page">
  <p:cSld name="13_Title Page">
    <p:spTree>
      <p:nvGrpSpPr>
        <p:cNvPr id="83" name="Shape 83"/>
        <p:cNvGrpSpPr/>
        <p:nvPr/>
      </p:nvGrpSpPr>
      <p:grpSpPr>
        <a:xfrm>
          <a:off x="0" y="0"/>
          <a:ext cx="0" cy="0"/>
          <a:chOff x="0" y="0"/>
          <a:chExt cx="0" cy="0"/>
        </a:xfrm>
      </p:grpSpPr>
      <p:sp>
        <p:nvSpPr>
          <p:cNvPr id="84" name="Google Shape;84;p25"/>
          <p:cNvSpPr/>
          <p:nvPr>
            <p:ph idx="2" type="pic"/>
          </p:nvPr>
        </p:nvSpPr>
        <p:spPr>
          <a:xfrm>
            <a:off x="6296027" y="1629675"/>
            <a:ext cx="2035372" cy="199380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5" name="Google Shape;85;p25"/>
          <p:cNvSpPr/>
          <p:nvPr>
            <p:ph idx="3" type="pic"/>
          </p:nvPr>
        </p:nvSpPr>
        <p:spPr>
          <a:xfrm>
            <a:off x="812603" y="1629675"/>
            <a:ext cx="2035372" cy="199380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6" name="Google Shape;86;p25"/>
          <p:cNvSpPr/>
          <p:nvPr>
            <p:ph idx="4" type="pic"/>
          </p:nvPr>
        </p:nvSpPr>
        <p:spPr>
          <a:xfrm>
            <a:off x="2976564" y="1629676"/>
            <a:ext cx="3190874" cy="199380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87" name="Shape 87"/>
        <p:cNvGrpSpPr/>
        <p:nvPr/>
      </p:nvGrpSpPr>
      <p:grpSpPr>
        <a:xfrm>
          <a:off x="0" y="0"/>
          <a:ext cx="0" cy="0"/>
          <a:chOff x="0" y="0"/>
          <a:chExt cx="0" cy="0"/>
        </a:xfrm>
      </p:grpSpPr>
      <p:sp>
        <p:nvSpPr>
          <p:cNvPr id="88" name="Google Shape;88;p26"/>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9" name="Google Shape;89;p26"/>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90" name="Google Shape;90;p2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1" name="Google Shape;91;p26"/>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2" name="Google Shape;92;p26"/>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16.jpg"/><Relationship Id="rId4" Type="http://schemas.openxmlformats.org/officeDocument/2006/relationships/image" Target="../media/image14.jpg"/><Relationship Id="rId5" Type="http://schemas.openxmlformats.org/officeDocument/2006/relationships/image" Target="../media/image5.jpg"/><Relationship Id="rId6"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11.jpg"/><Relationship Id="rId4" Type="http://schemas.openxmlformats.org/officeDocument/2006/relationships/image" Target="../media/image21.jpg"/><Relationship Id="rId5" Type="http://schemas.openxmlformats.org/officeDocument/2006/relationships/image" Target="../media/image1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 Id="rId3" Type="http://schemas.openxmlformats.org/officeDocument/2006/relationships/image" Target="../media/image8.jpg"/><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 Id="rId3" Type="http://schemas.openxmlformats.org/officeDocument/2006/relationships/image" Target="../media/image17.jpg"/><Relationship Id="rId4" Type="http://schemas.openxmlformats.org/officeDocument/2006/relationships/image" Target="../media/image9.jpg"/><Relationship Id="rId5"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1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7.jp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7.jp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22.jp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Google Shape;97;p27"/>
          <p:cNvSpPr/>
          <p:nvPr/>
        </p:nvSpPr>
        <p:spPr>
          <a:xfrm>
            <a:off x="0" y="0"/>
            <a:ext cx="9144000" cy="5143500"/>
          </a:xfrm>
          <a:prstGeom prst="rect">
            <a:avLst/>
          </a:prstGeom>
          <a:solidFill>
            <a:srgbClr val="9FE1F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pic>
        <p:nvPicPr>
          <p:cNvPr id="98" name="Google Shape;98;p27"/>
          <p:cNvPicPr preferRelativeResize="0"/>
          <p:nvPr>
            <p:ph idx="2" type="pic"/>
          </p:nvPr>
        </p:nvPicPr>
        <p:blipFill rotWithShape="1">
          <a:blip r:embed="rId3">
            <a:alphaModFix/>
          </a:blip>
          <a:srcRect b="7813" l="0" r="0" t="7812"/>
          <a:stretch/>
        </p:blipFill>
        <p:spPr>
          <a:xfrm>
            <a:off x="0" y="2571750"/>
            <a:ext cx="4572000" cy="2571750"/>
          </a:xfrm>
          <a:prstGeom prst="rect">
            <a:avLst/>
          </a:prstGeom>
          <a:noFill/>
          <a:ln>
            <a:noFill/>
          </a:ln>
        </p:spPr>
      </p:pic>
      <p:sp>
        <p:nvSpPr>
          <p:cNvPr id="99" name="Google Shape;99;p27"/>
          <p:cNvSpPr/>
          <p:nvPr/>
        </p:nvSpPr>
        <p:spPr>
          <a:xfrm>
            <a:off x="728663" y="728663"/>
            <a:ext cx="7686675" cy="3686175"/>
          </a:xfrm>
          <a:prstGeom prst="rect">
            <a:avLst/>
          </a:prstGeom>
          <a:noFill/>
          <a:ln cap="flat" cmpd="sng" w="1905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00" name="Google Shape;100;p27"/>
          <p:cNvSpPr txBox="1"/>
          <p:nvPr/>
        </p:nvSpPr>
        <p:spPr>
          <a:xfrm>
            <a:off x="2275313" y="1298187"/>
            <a:ext cx="4593374" cy="70403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4100" u="none" cap="none" strike="noStrike">
                <a:solidFill>
                  <a:schemeClr val="dk1"/>
                </a:solidFill>
                <a:latin typeface="Montserrat Light"/>
                <a:ea typeface="Montserrat Light"/>
                <a:cs typeface="Montserrat Light"/>
                <a:sym typeface="Montserrat Light"/>
              </a:rPr>
              <a:t>Business</a:t>
            </a:r>
            <a:r>
              <a:rPr b="1" i="0" lang="en" sz="4100" u="none" cap="none" strike="noStrike">
                <a:solidFill>
                  <a:schemeClr val="dk1"/>
                </a:solidFill>
                <a:latin typeface="Montserrat"/>
                <a:ea typeface="Montserrat"/>
                <a:cs typeface="Montserrat"/>
                <a:sym typeface="Montserrat"/>
              </a:rPr>
              <a:t> Plan</a:t>
            </a:r>
            <a:endParaRPr sz="1100"/>
          </a:p>
        </p:txBody>
      </p:sp>
      <p:sp>
        <p:nvSpPr>
          <p:cNvPr id="101" name="Google Shape;101;p27"/>
          <p:cNvSpPr txBox="1"/>
          <p:nvPr/>
        </p:nvSpPr>
        <p:spPr>
          <a:xfrm>
            <a:off x="4979654" y="2571750"/>
            <a:ext cx="111753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1500" u="none" cap="none" strike="noStrike">
                <a:solidFill>
                  <a:schemeClr val="dk1"/>
                </a:solidFill>
                <a:latin typeface="Montserrat"/>
                <a:ea typeface="Montserrat"/>
                <a:cs typeface="Montserrat"/>
                <a:sym typeface="Montserrat"/>
              </a:rPr>
              <a:t>Welcome</a:t>
            </a:r>
            <a:endParaRPr sz="1100"/>
          </a:p>
        </p:txBody>
      </p:sp>
      <p:sp>
        <p:nvSpPr>
          <p:cNvPr id="102" name="Google Shape;102;p27"/>
          <p:cNvSpPr txBox="1"/>
          <p:nvPr/>
        </p:nvSpPr>
        <p:spPr>
          <a:xfrm>
            <a:off x="4979654" y="2987108"/>
            <a:ext cx="1949783" cy="5180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subdue which i two set had seasons. Fifth you'll, lights divided void they're.</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36"/>
          <p:cNvSpPr/>
          <p:nvPr/>
        </p:nvSpPr>
        <p:spPr>
          <a:xfrm>
            <a:off x="0" y="0"/>
            <a:ext cx="9144000" cy="5143500"/>
          </a:xfrm>
          <a:prstGeom prst="rect">
            <a:avLst/>
          </a:prstGeom>
          <a:solidFill>
            <a:srgbClr val="9FE1F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3" name="Google Shape;303;p36"/>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Product &amp; Service</a:t>
            </a:r>
            <a:endParaRPr sz="1100"/>
          </a:p>
        </p:txBody>
      </p:sp>
      <p:cxnSp>
        <p:nvCxnSpPr>
          <p:cNvPr id="304" name="Google Shape;304;p36"/>
          <p:cNvCxnSpPr/>
          <p:nvPr/>
        </p:nvCxnSpPr>
        <p:spPr>
          <a:xfrm>
            <a:off x="812602" y="1097608"/>
            <a:ext cx="3558773" cy="0"/>
          </a:xfrm>
          <a:prstGeom prst="straightConnector1">
            <a:avLst/>
          </a:prstGeom>
          <a:noFill/>
          <a:ln cap="flat" cmpd="sng" w="63500">
            <a:solidFill>
              <a:schemeClr val="dk1"/>
            </a:solidFill>
            <a:prstDash val="solid"/>
            <a:miter lim="800000"/>
            <a:headEnd len="sm" w="sm" type="none"/>
            <a:tailEnd len="sm" w="sm" type="none"/>
          </a:ln>
        </p:spPr>
      </p:cxnSp>
      <p:sp>
        <p:nvSpPr>
          <p:cNvPr id="305" name="Google Shape;305;p36"/>
          <p:cNvSpPr/>
          <p:nvPr/>
        </p:nvSpPr>
        <p:spPr>
          <a:xfrm>
            <a:off x="812602" y="1629676"/>
            <a:ext cx="1763486" cy="136723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6" name="Google Shape;306;p36"/>
          <p:cNvSpPr/>
          <p:nvPr/>
        </p:nvSpPr>
        <p:spPr>
          <a:xfrm>
            <a:off x="6567912" y="1629676"/>
            <a:ext cx="1763486" cy="136723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7" name="Google Shape;307;p36"/>
          <p:cNvSpPr/>
          <p:nvPr/>
        </p:nvSpPr>
        <p:spPr>
          <a:xfrm>
            <a:off x="2731039" y="1629676"/>
            <a:ext cx="1763486" cy="136723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8" name="Google Shape;308;p36"/>
          <p:cNvSpPr/>
          <p:nvPr/>
        </p:nvSpPr>
        <p:spPr>
          <a:xfrm>
            <a:off x="4649476" y="1629676"/>
            <a:ext cx="1763486" cy="136723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9" name="Google Shape;309;p36"/>
          <p:cNvSpPr/>
          <p:nvPr/>
        </p:nvSpPr>
        <p:spPr>
          <a:xfrm>
            <a:off x="812602" y="3151862"/>
            <a:ext cx="1763486" cy="136723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0" name="Google Shape;310;p36"/>
          <p:cNvSpPr/>
          <p:nvPr/>
        </p:nvSpPr>
        <p:spPr>
          <a:xfrm>
            <a:off x="6567912" y="3151862"/>
            <a:ext cx="1763486" cy="136723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1" name="Google Shape;311;p36"/>
          <p:cNvSpPr/>
          <p:nvPr/>
        </p:nvSpPr>
        <p:spPr>
          <a:xfrm>
            <a:off x="2731039" y="3151862"/>
            <a:ext cx="1763486" cy="136723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2" name="Google Shape;312;p36"/>
          <p:cNvSpPr/>
          <p:nvPr/>
        </p:nvSpPr>
        <p:spPr>
          <a:xfrm>
            <a:off x="4649476" y="3151862"/>
            <a:ext cx="1763486" cy="136723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13" name="Google Shape;313;p36"/>
          <p:cNvGrpSpPr/>
          <p:nvPr/>
        </p:nvGrpSpPr>
        <p:grpSpPr>
          <a:xfrm>
            <a:off x="2948752" y="1836726"/>
            <a:ext cx="1328059" cy="953137"/>
            <a:chOff x="3878316" y="2510383"/>
            <a:chExt cx="1770746" cy="1270849"/>
          </a:xfrm>
        </p:grpSpPr>
        <p:sp>
          <p:nvSpPr>
            <p:cNvPr id="314" name="Google Shape;314;p36"/>
            <p:cNvSpPr txBox="1"/>
            <p:nvPr/>
          </p:nvSpPr>
          <p:spPr>
            <a:xfrm>
              <a:off x="3878316"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315" name="Google Shape;315;p36"/>
            <p:cNvSpPr/>
            <p:nvPr/>
          </p:nvSpPr>
          <p:spPr>
            <a:xfrm>
              <a:off x="4550576" y="2510383"/>
              <a:ext cx="486907" cy="476763"/>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16" name="Google Shape;316;p36"/>
          <p:cNvGrpSpPr/>
          <p:nvPr/>
        </p:nvGrpSpPr>
        <p:grpSpPr>
          <a:xfrm>
            <a:off x="1030315" y="1836726"/>
            <a:ext cx="1328059" cy="953137"/>
            <a:chOff x="1373753" y="2510383"/>
            <a:chExt cx="1770746" cy="1270849"/>
          </a:xfrm>
        </p:grpSpPr>
        <p:sp>
          <p:nvSpPr>
            <p:cNvPr id="317" name="Google Shape;317;p36"/>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8" name="Google Shape;318;p36"/>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grpSp>
        <p:nvGrpSpPr>
          <p:cNvPr id="319" name="Google Shape;319;p36"/>
          <p:cNvGrpSpPr/>
          <p:nvPr/>
        </p:nvGrpSpPr>
        <p:grpSpPr>
          <a:xfrm>
            <a:off x="4867189" y="1836725"/>
            <a:ext cx="1328059" cy="953137"/>
            <a:chOff x="6433535" y="2510383"/>
            <a:chExt cx="1770746" cy="1270850"/>
          </a:xfrm>
        </p:grpSpPr>
        <p:sp>
          <p:nvSpPr>
            <p:cNvPr id="320" name="Google Shape;320;p36"/>
            <p:cNvSpPr txBox="1"/>
            <p:nvPr/>
          </p:nvSpPr>
          <p:spPr>
            <a:xfrm>
              <a:off x="6433535" y="3097520"/>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321" name="Google Shape;321;p36"/>
            <p:cNvSpPr/>
            <p:nvPr/>
          </p:nvSpPr>
          <p:spPr>
            <a:xfrm>
              <a:off x="7076592" y="2510383"/>
              <a:ext cx="484632" cy="47548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22" name="Google Shape;322;p36"/>
          <p:cNvGrpSpPr/>
          <p:nvPr/>
        </p:nvGrpSpPr>
        <p:grpSpPr>
          <a:xfrm>
            <a:off x="6785625" y="1836726"/>
            <a:ext cx="1328059" cy="953137"/>
            <a:chOff x="1373753" y="2510383"/>
            <a:chExt cx="1770746" cy="1270849"/>
          </a:xfrm>
        </p:grpSpPr>
        <p:sp>
          <p:nvSpPr>
            <p:cNvPr id="323" name="Google Shape;323;p36"/>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4" name="Google Shape;324;p36"/>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grpSp>
        <p:nvGrpSpPr>
          <p:cNvPr id="325" name="Google Shape;325;p36"/>
          <p:cNvGrpSpPr/>
          <p:nvPr/>
        </p:nvGrpSpPr>
        <p:grpSpPr>
          <a:xfrm>
            <a:off x="2948752" y="3358913"/>
            <a:ext cx="1328059" cy="953137"/>
            <a:chOff x="3878316" y="2510383"/>
            <a:chExt cx="1770746" cy="1270849"/>
          </a:xfrm>
        </p:grpSpPr>
        <p:sp>
          <p:nvSpPr>
            <p:cNvPr id="326" name="Google Shape;326;p36"/>
            <p:cNvSpPr txBox="1"/>
            <p:nvPr/>
          </p:nvSpPr>
          <p:spPr>
            <a:xfrm>
              <a:off x="3878316"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327" name="Google Shape;327;p36"/>
            <p:cNvSpPr/>
            <p:nvPr/>
          </p:nvSpPr>
          <p:spPr>
            <a:xfrm>
              <a:off x="4550576" y="2510383"/>
              <a:ext cx="486907" cy="476763"/>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28" name="Google Shape;328;p36"/>
          <p:cNvGrpSpPr/>
          <p:nvPr/>
        </p:nvGrpSpPr>
        <p:grpSpPr>
          <a:xfrm>
            <a:off x="1030315" y="3358913"/>
            <a:ext cx="1328059" cy="953137"/>
            <a:chOff x="1373753" y="2510383"/>
            <a:chExt cx="1770746" cy="1270849"/>
          </a:xfrm>
        </p:grpSpPr>
        <p:sp>
          <p:nvSpPr>
            <p:cNvPr id="329" name="Google Shape;329;p36"/>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0" name="Google Shape;330;p36"/>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grpSp>
        <p:nvGrpSpPr>
          <p:cNvPr id="331" name="Google Shape;331;p36"/>
          <p:cNvGrpSpPr/>
          <p:nvPr/>
        </p:nvGrpSpPr>
        <p:grpSpPr>
          <a:xfrm>
            <a:off x="4867189" y="3358912"/>
            <a:ext cx="1328059" cy="953137"/>
            <a:chOff x="6433535" y="2510383"/>
            <a:chExt cx="1770746" cy="1270850"/>
          </a:xfrm>
        </p:grpSpPr>
        <p:sp>
          <p:nvSpPr>
            <p:cNvPr id="332" name="Google Shape;332;p36"/>
            <p:cNvSpPr txBox="1"/>
            <p:nvPr/>
          </p:nvSpPr>
          <p:spPr>
            <a:xfrm>
              <a:off x="6433535" y="3097520"/>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333" name="Google Shape;333;p36"/>
            <p:cNvSpPr/>
            <p:nvPr/>
          </p:nvSpPr>
          <p:spPr>
            <a:xfrm>
              <a:off x="7076592" y="2510383"/>
              <a:ext cx="484632" cy="47548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34" name="Google Shape;334;p36"/>
          <p:cNvGrpSpPr/>
          <p:nvPr/>
        </p:nvGrpSpPr>
        <p:grpSpPr>
          <a:xfrm>
            <a:off x="6785625" y="3358913"/>
            <a:ext cx="1328059" cy="953137"/>
            <a:chOff x="1373753" y="2510383"/>
            <a:chExt cx="1770746" cy="1270849"/>
          </a:xfrm>
        </p:grpSpPr>
        <p:sp>
          <p:nvSpPr>
            <p:cNvPr id="335" name="Google Shape;335;p36"/>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6" name="Google Shape;336;p36"/>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pic>
        <p:nvPicPr>
          <p:cNvPr id="341" name="Google Shape;341;p37"/>
          <p:cNvPicPr preferRelativeResize="0"/>
          <p:nvPr>
            <p:ph idx="5" type="pic"/>
          </p:nvPr>
        </p:nvPicPr>
        <p:blipFill rotWithShape="1">
          <a:blip r:embed="rId3">
            <a:alphaModFix/>
          </a:blip>
          <a:srcRect b="3256" l="0" r="0" t="3255"/>
          <a:stretch/>
        </p:blipFill>
        <p:spPr>
          <a:xfrm>
            <a:off x="812603" y="1630136"/>
            <a:ext cx="1755271" cy="1640397"/>
          </a:xfrm>
          <a:prstGeom prst="rect">
            <a:avLst/>
          </a:prstGeom>
          <a:noFill/>
          <a:ln>
            <a:noFill/>
          </a:ln>
        </p:spPr>
      </p:pic>
      <p:pic>
        <p:nvPicPr>
          <p:cNvPr id="342" name="Google Shape;342;p37"/>
          <p:cNvPicPr preferRelativeResize="0"/>
          <p:nvPr>
            <p:ph idx="4" type="pic"/>
          </p:nvPr>
        </p:nvPicPr>
        <p:blipFill rotWithShape="1">
          <a:blip r:embed="rId4">
            <a:alphaModFix/>
          </a:blip>
          <a:srcRect b="3256" l="0" r="0" t="3255"/>
          <a:stretch/>
        </p:blipFill>
        <p:spPr>
          <a:xfrm>
            <a:off x="2733777" y="1630136"/>
            <a:ext cx="1755271" cy="1640397"/>
          </a:xfrm>
          <a:prstGeom prst="rect">
            <a:avLst/>
          </a:prstGeom>
          <a:noFill/>
          <a:ln>
            <a:noFill/>
          </a:ln>
        </p:spPr>
      </p:pic>
      <p:pic>
        <p:nvPicPr>
          <p:cNvPr id="343" name="Google Shape;343;p37"/>
          <p:cNvPicPr preferRelativeResize="0"/>
          <p:nvPr>
            <p:ph idx="2" type="pic"/>
          </p:nvPr>
        </p:nvPicPr>
        <p:blipFill rotWithShape="1">
          <a:blip r:embed="rId5">
            <a:alphaModFix/>
          </a:blip>
          <a:srcRect b="3256" l="0" r="0" t="3255"/>
          <a:stretch/>
        </p:blipFill>
        <p:spPr>
          <a:xfrm>
            <a:off x="4654952" y="1630136"/>
            <a:ext cx="1755271" cy="1640397"/>
          </a:xfrm>
          <a:prstGeom prst="rect">
            <a:avLst/>
          </a:prstGeom>
          <a:noFill/>
          <a:ln>
            <a:noFill/>
          </a:ln>
        </p:spPr>
      </p:pic>
      <p:sp>
        <p:nvSpPr>
          <p:cNvPr id="344" name="Google Shape;344;p37"/>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Team Members</a:t>
            </a:r>
            <a:endParaRPr sz="1100"/>
          </a:p>
        </p:txBody>
      </p:sp>
      <p:cxnSp>
        <p:nvCxnSpPr>
          <p:cNvPr id="345" name="Google Shape;345;p37"/>
          <p:cNvCxnSpPr/>
          <p:nvPr/>
        </p:nvCxnSpPr>
        <p:spPr>
          <a:xfrm>
            <a:off x="812602" y="1097608"/>
            <a:ext cx="2997398" cy="0"/>
          </a:xfrm>
          <a:prstGeom prst="straightConnector1">
            <a:avLst/>
          </a:prstGeom>
          <a:noFill/>
          <a:ln cap="flat" cmpd="sng" w="63500">
            <a:solidFill>
              <a:schemeClr val="dk1"/>
            </a:solidFill>
            <a:prstDash val="solid"/>
            <a:miter lim="800000"/>
            <a:headEnd len="sm" w="sm" type="none"/>
            <a:tailEnd len="sm" w="sm" type="none"/>
          </a:ln>
        </p:spPr>
      </p:cxnSp>
      <p:grpSp>
        <p:nvGrpSpPr>
          <p:cNvPr id="346" name="Google Shape;346;p37"/>
          <p:cNvGrpSpPr/>
          <p:nvPr/>
        </p:nvGrpSpPr>
        <p:grpSpPr>
          <a:xfrm>
            <a:off x="738721" y="3488155"/>
            <a:ext cx="1829151" cy="1030944"/>
            <a:chOff x="6959715" y="2172901"/>
            <a:chExt cx="2438868" cy="1374592"/>
          </a:xfrm>
        </p:grpSpPr>
        <p:sp>
          <p:nvSpPr>
            <p:cNvPr id="347" name="Google Shape;347;p37"/>
            <p:cNvSpPr txBox="1"/>
            <p:nvPr/>
          </p:nvSpPr>
          <p:spPr>
            <a:xfrm>
              <a:off x="6959715" y="2172901"/>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348" name="Google Shape;348;p37"/>
            <p:cNvSpPr txBox="1"/>
            <p:nvPr/>
          </p:nvSpPr>
          <p:spPr>
            <a:xfrm>
              <a:off x="6959716" y="2856726"/>
              <a:ext cx="2290500"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cxnSp>
          <p:nvCxnSpPr>
            <p:cNvPr id="349" name="Google Shape;349;p37"/>
            <p:cNvCxnSpPr/>
            <p:nvPr/>
          </p:nvCxnSpPr>
          <p:spPr>
            <a:xfrm>
              <a:off x="7057057" y="2566563"/>
              <a:ext cx="2341526" cy="0"/>
            </a:xfrm>
            <a:prstGeom prst="straightConnector1">
              <a:avLst/>
            </a:prstGeom>
            <a:noFill/>
            <a:ln cap="flat" cmpd="sng" w="25400">
              <a:solidFill>
                <a:schemeClr val="dk1"/>
              </a:solidFill>
              <a:prstDash val="solid"/>
              <a:miter lim="800000"/>
              <a:headEnd len="sm" w="sm" type="none"/>
              <a:tailEnd len="sm" w="sm" type="none"/>
            </a:ln>
          </p:spPr>
        </p:cxnSp>
      </p:grpSp>
      <p:grpSp>
        <p:nvGrpSpPr>
          <p:cNvPr id="350" name="Google Shape;350;p37"/>
          <p:cNvGrpSpPr/>
          <p:nvPr/>
        </p:nvGrpSpPr>
        <p:grpSpPr>
          <a:xfrm>
            <a:off x="2659897" y="3488155"/>
            <a:ext cx="1829151" cy="1030944"/>
            <a:chOff x="6959715" y="2172901"/>
            <a:chExt cx="2438868" cy="1374592"/>
          </a:xfrm>
        </p:grpSpPr>
        <p:sp>
          <p:nvSpPr>
            <p:cNvPr id="351" name="Google Shape;351;p37"/>
            <p:cNvSpPr txBox="1"/>
            <p:nvPr/>
          </p:nvSpPr>
          <p:spPr>
            <a:xfrm>
              <a:off x="6959715" y="2172901"/>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02 EXAMPLE</a:t>
              </a:r>
              <a:endParaRPr b="1" sz="800">
                <a:solidFill>
                  <a:schemeClr val="dk1"/>
                </a:solidFill>
                <a:latin typeface="Montserrat Light"/>
                <a:ea typeface="Montserrat Light"/>
                <a:cs typeface="Montserrat Light"/>
                <a:sym typeface="Montserrat Light"/>
              </a:endParaRPr>
            </a:p>
          </p:txBody>
        </p:sp>
        <p:sp>
          <p:nvSpPr>
            <p:cNvPr id="352" name="Google Shape;352;p37"/>
            <p:cNvSpPr txBox="1"/>
            <p:nvPr/>
          </p:nvSpPr>
          <p:spPr>
            <a:xfrm>
              <a:off x="6959716" y="2856726"/>
              <a:ext cx="2290500"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cxnSp>
          <p:nvCxnSpPr>
            <p:cNvPr id="353" name="Google Shape;353;p37"/>
            <p:cNvCxnSpPr/>
            <p:nvPr/>
          </p:nvCxnSpPr>
          <p:spPr>
            <a:xfrm>
              <a:off x="7057057" y="2566563"/>
              <a:ext cx="2341526" cy="0"/>
            </a:xfrm>
            <a:prstGeom prst="straightConnector1">
              <a:avLst/>
            </a:prstGeom>
            <a:noFill/>
            <a:ln cap="flat" cmpd="sng" w="25400">
              <a:solidFill>
                <a:schemeClr val="dk1"/>
              </a:solidFill>
              <a:prstDash val="solid"/>
              <a:miter lim="800000"/>
              <a:headEnd len="sm" w="sm" type="none"/>
              <a:tailEnd len="sm" w="sm" type="none"/>
            </a:ln>
          </p:spPr>
        </p:cxnSp>
      </p:grpSp>
      <p:grpSp>
        <p:nvGrpSpPr>
          <p:cNvPr id="354" name="Google Shape;354;p37"/>
          <p:cNvGrpSpPr/>
          <p:nvPr/>
        </p:nvGrpSpPr>
        <p:grpSpPr>
          <a:xfrm>
            <a:off x="4581072" y="3488155"/>
            <a:ext cx="1829151" cy="1030944"/>
            <a:chOff x="6959715" y="2172901"/>
            <a:chExt cx="2438868" cy="1374592"/>
          </a:xfrm>
        </p:grpSpPr>
        <p:sp>
          <p:nvSpPr>
            <p:cNvPr id="355" name="Google Shape;355;p37"/>
            <p:cNvSpPr txBox="1"/>
            <p:nvPr/>
          </p:nvSpPr>
          <p:spPr>
            <a:xfrm>
              <a:off x="6959715" y="2172901"/>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03 EXAMPLE</a:t>
              </a:r>
              <a:endParaRPr b="1" sz="800">
                <a:solidFill>
                  <a:schemeClr val="dk1"/>
                </a:solidFill>
                <a:latin typeface="Montserrat Light"/>
                <a:ea typeface="Montserrat Light"/>
                <a:cs typeface="Montserrat Light"/>
                <a:sym typeface="Montserrat Light"/>
              </a:endParaRPr>
            </a:p>
          </p:txBody>
        </p:sp>
        <p:sp>
          <p:nvSpPr>
            <p:cNvPr id="356" name="Google Shape;356;p37"/>
            <p:cNvSpPr txBox="1"/>
            <p:nvPr/>
          </p:nvSpPr>
          <p:spPr>
            <a:xfrm>
              <a:off x="6959716" y="2856726"/>
              <a:ext cx="2290500"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cxnSp>
          <p:nvCxnSpPr>
            <p:cNvPr id="357" name="Google Shape;357;p37"/>
            <p:cNvCxnSpPr/>
            <p:nvPr/>
          </p:nvCxnSpPr>
          <p:spPr>
            <a:xfrm>
              <a:off x="7057057" y="2566563"/>
              <a:ext cx="2341526" cy="0"/>
            </a:xfrm>
            <a:prstGeom prst="straightConnector1">
              <a:avLst/>
            </a:prstGeom>
            <a:noFill/>
            <a:ln cap="flat" cmpd="sng" w="25400">
              <a:solidFill>
                <a:schemeClr val="dk1"/>
              </a:solidFill>
              <a:prstDash val="solid"/>
              <a:miter lim="800000"/>
              <a:headEnd len="sm" w="sm" type="none"/>
              <a:tailEnd len="sm" w="sm" type="none"/>
            </a:ln>
          </p:spPr>
        </p:cxnSp>
      </p:grpSp>
      <p:grpSp>
        <p:nvGrpSpPr>
          <p:cNvPr id="358" name="Google Shape;358;p37"/>
          <p:cNvGrpSpPr/>
          <p:nvPr/>
        </p:nvGrpSpPr>
        <p:grpSpPr>
          <a:xfrm>
            <a:off x="6502247" y="3488155"/>
            <a:ext cx="1829151" cy="1030944"/>
            <a:chOff x="6959715" y="2172901"/>
            <a:chExt cx="2438868" cy="1374592"/>
          </a:xfrm>
        </p:grpSpPr>
        <p:sp>
          <p:nvSpPr>
            <p:cNvPr id="359" name="Google Shape;359;p37"/>
            <p:cNvSpPr txBox="1"/>
            <p:nvPr/>
          </p:nvSpPr>
          <p:spPr>
            <a:xfrm>
              <a:off x="6959715" y="2172901"/>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04 EXAMPLE</a:t>
              </a:r>
              <a:endParaRPr b="1" sz="800">
                <a:solidFill>
                  <a:schemeClr val="dk1"/>
                </a:solidFill>
                <a:latin typeface="Montserrat Light"/>
                <a:ea typeface="Montserrat Light"/>
                <a:cs typeface="Montserrat Light"/>
                <a:sym typeface="Montserrat Light"/>
              </a:endParaRPr>
            </a:p>
          </p:txBody>
        </p:sp>
        <p:sp>
          <p:nvSpPr>
            <p:cNvPr id="360" name="Google Shape;360;p37"/>
            <p:cNvSpPr txBox="1"/>
            <p:nvPr/>
          </p:nvSpPr>
          <p:spPr>
            <a:xfrm>
              <a:off x="6959716" y="2856726"/>
              <a:ext cx="2290500"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cxnSp>
          <p:nvCxnSpPr>
            <p:cNvPr id="361" name="Google Shape;361;p37"/>
            <p:cNvCxnSpPr/>
            <p:nvPr/>
          </p:nvCxnSpPr>
          <p:spPr>
            <a:xfrm>
              <a:off x="7057057" y="2566563"/>
              <a:ext cx="2341526" cy="0"/>
            </a:xfrm>
            <a:prstGeom prst="straightConnector1">
              <a:avLst/>
            </a:prstGeom>
            <a:noFill/>
            <a:ln cap="flat" cmpd="sng" w="25400">
              <a:solidFill>
                <a:schemeClr val="dk1"/>
              </a:solidFill>
              <a:prstDash val="solid"/>
              <a:miter lim="800000"/>
              <a:headEnd len="sm" w="sm" type="none"/>
              <a:tailEnd len="sm" w="sm" type="none"/>
            </a:ln>
          </p:spPr>
        </p:cxnSp>
      </p:grpSp>
      <p:pic>
        <p:nvPicPr>
          <p:cNvPr id="362" name="Google Shape;362;p37"/>
          <p:cNvPicPr preferRelativeResize="0"/>
          <p:nvPr>
            <p:ph idx="3" type="pic"/>
          </p:nvPr>
        </p:nvPicPr>
        <p:blipFill rotWithShape="1">
          <a:blip r:embed="rId6">
            <a:alphaModFix/>
          </a:blip>
          <a:srcRect b="3256" l="0" r="0" t="3255"/>
          <a:stretch/>
        </p:blipFill>
        <p:spPr>
          <a:xfrm>
            <a:off x="6576128" y="1630136"/>
            <a:ext cx="1755271" cy="164039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 name="Shape 366"/>
        <p:cNvGrpSpPr/>
        <p:nvPr/>
      </p:nvGrpSpPr>
      <p:grpSpPr>
        <a:xfrm>
          <a:off x="0" y="0"/>
          <a:ext cx="0" cy="0"/>
          <a:chOff x="0" y="0"/>
          <a:chExt cx="0" cy="0"/>
        </a:xfrm>
      </p:grpSpPr>
      <p:sp>
        <p:nvSpPr>
          <p:cNvPr id="367" name="Google Shape;367;p38"/>
          <p:cNvSpPr/>
          <p:nvPr/>
        </p:nvSpPr>
        <p:spPr>
          <a:xfrm>
            <a:off x="0" y="0"/>
            <a:ext cx="9144000" cy="5143500"/>
          </a:xfrm>
          <a:prstGeom prst="rect">
            <a:avLst/>
          </a:prstGeom>
          <a:solidFill>
            <a:srgbClr val="9FE1F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368" name="Google Shape;368;p38"/>
          <p:cNvPicPr preferRelativeResize="0"/>
          <p:nvPr>
            <p:ph idx="3" type="pic"/>
          </p:nvPr>
        </p:nvPicPr>
        <p:blipFill rotWithShape="1">
          <a:blip r:embed="rId3">
            <a:alphaModFix/>
          </a:blip>
          <a:srcRect b="0" l="28531" r="2329" t="0"/>
          <a:stretch/>
        </p:blipFill>
        <p:spPr>
          <a:xfrm>
            <a:off x="812602" y="1629676"/>
            <a:ext cx="2997398" cy="2889419"/>
          </a:xfrm>
          <a:prstGeom prst="rect">
            <a:avLst/>
          </a:prstGeom>
          <a:noFill/>
          <a:ln>
            <a:noFill/>
          </a:ln>
        </p:spPr>
      </p:pic>
      <p:pic>
        <p:nvPicPr>
          <p:cNvPr id="369" name="Google Shape;369;p38"/>
          <p:cNvPicPr preferRelativeResize="0"/>
          <p:nvPr>
            <p:ph idx="4" type="pic"/>
          </p:nvPr>
        </p:nvPicPr>
        <p:blipFill rotWithShape="1">
          <a:blip r:embed="rId4">
            <a:alphaModFix/>
          </a:blip>
          <a:srcRect b="10824" l="28795" r="11961" t="25564"/>
          <a:stretch/>
        </p:blipFill>
        <p:spPr>
          <a:xfrm>
            <a:off x="4454593" y="2654340"/>
            <a:ext cx="1236523" cy="1004108"/>
          </a:xfrm>
          <a:prstGeom prst="rect">
            <a:avLst/>
          </a:prstGeom>
          <a:noFill/>
          <a:ln>
            <a:noFill/>
          </a:ln>
        </p:spPr>
      </p:pic>
      <p:pic>
        <p:nvPicPr>
          <p:cNvPr id="370" name="Google Shape;370;p38"/>
          <p:cNvPicPr preferRelativeResize="0"/>
          <p:nvPr>
            <p:ph idx="2" type="pic"/>
          </p:nvPr>
        </p:nvPicPr>
        <p:blipFill rotWithShape="1">
          <a:blip r:embed="rId5">
            <a:alphaModFix/>
          </a:blip>
          <a:srcRect b="572" l="23432" r="12951" t="7557"/>
          <a:stretch/>
        </p:blipFill>
        <p:spPr>
          <a:xfrm>
            <a:off x="6290481" y="2654339"/>
            <a:ext cx="1236523" cy="1004108"/>
          </a:xfrm>
          <a:prstGeom prst="rect">
            <a:avLst/>
          </a:prstGeom>
          <a:noFill/>
          <a:ln>
            <a:noFill/>
          </a:ln>
        </p:spPr>
      </p:pic>
      <p:sp>
        <p:nvSpPr>
          <p:cNvPr id="371" name="Google Shape;371;p38"/>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Team Members</a:t>
            </a:r>
            <a:endParaRPr sz="1100"/>
          </a:p>
        </p:txBody>
      </p:sp>
      <p:cxnSp>
        <p:nvCxnSpPr>
          <p:cNvPr id="372" name="Google Shape;372;p38"/>
          <p:cNvCxnSpPr/>
          <p:nvPr/>
        </p:nvCxnSpPr>
        <p:spPr>
          <a:xfrm>
            <a:off x="812602" y="1097608"/>
            <a:ext cx="2997398" cy="0"/>
          </a:xfrm>
          <a:prstGeom prst="straightConnector1">
            <a:avLst/>
          </a:prstGeom>
          <a:noFill/>
          <a:ln cap="flat" cmpd="sng" w="63500">
            <a:solidFill>
              <a:schemeClr val="dk1"/>
            </a:solidFill>
            <a:prstDash val="solid"/>
            <a:miter lim="800000"/>
            <a:headEnd len="sm" w="sm" type="none"/>
            <a:tailEnd len="sm" w="sm" type="none"/>
          </a:ln>
        </p:spPr>
      </p:cxnSp>
      <p:grpSp>
        <p:nvGrpSpPr>
          <p:cNvPr id="373" name="Google Shape;373;p38"/>
          <p:cNvGrpSpPr/>
          <p:nvPr/>
        </p:nvGrpSpPr>
        <p:grpSpPr>
          <a:xfrm>
            <a:off x="4381586" y="1629676"/>
            <a:ext cx="3202637" cy="800837"/>
            <a:chOff x="6959715" y="2172901"/>
            <a:chExt cx="4270183" cy="1067782"/>
          </a:xfrm>
        </p:grpSpPr>
        <p:sp>
          <p:nvSpPr>
            <p:cNvPr id="374" name="Google Shape;374;p38"/>
            <p:cNvSpPr txBox="1"/>
            <p:nvPr/>
          </p:nvSpPr>
          <p:spPr>
            <a:xfrm>
              <a:off x="6959715" y="2172901"/>
              <a:ext cx="228588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YOUR NAME HERE</a:t>
              </a:r>
              <a:endParaRPr b="1" sz="800">
                <a:solidFill>
                  <a:schemeClr val="dk1"/>
                </a:solidFill>
                <a:latin typeface="Montserrat Light"/>
                <a:ea typeface="Montserrat Light"/>
                <a:cs typeface="Montserrat Light"/>
                <a:sym typeface="Montserrat Light"/>
              </a:endParaRPr>
            </a:p>
          </p:txBody>
        </p:sp>
        <p:sp>
          <p:nvSpPr>
            <p:cNvPr id="375" name="Google Shape;375;p38"/>
            <p:cNvSpPr txBox="1"/>
            <p:nvPr/>
          </p:nvSpPr>
          <p:spPr>
            <a:xfrm>
              <a:off x="6959716" y="2757666"/>
              <a:ext cx="4270182"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won't appear him, were divided void they're.</a:t>
              </a:r>
              <a:endParaRPr sz="1100"/>
            </a:p>
          </p:txBody>
        </p:sp>
        <p:cxnSp>
          <p:nvCxnSpPr>
            <p:cNvPr id="376" name="Google Shape;376;p38"/>
            <p:cNvCxnSpPr/>
            <p:nvPr/>
          </p:nvCxnSpPr>
          <p:spPr>
            <a:xfrm>
              <a:off x="7057057" y="2566563"/>
              <a:ext cx="4096549" cy="0"/>
            </a:xfrm>
            <a:prstGeom prst="straightConnector1">
              <a:avLst/>
            </a:prstGeom>
            <a:noFill/>
            <a:ln cap="flat" cmpd="sng" w="25400">
              <a:solidFill>
                <a:schemeClr val="dk1"/>
              </a:solidFill>
              <a:prstDash val="solid"/>
              <a:miter lim="800000"/>
              <a:headEnd len="sm" w="sm" type="none"/>
              <a:tailEnd len="sm" w="sm" type="none"/>
            </a:ln>
          </p:spPr>
        </p:cxnSp>
      </p:grpSp>
      <p:grpSp>
        <p:nvGrpSpPr>
          <p:cNvPr id="377" name="Google Shape;377;p38"/>
          <p:cNvGrpSpPr/>
          <p:nvPr/>
        </p:nvGrpSpPr>
        <p:grpSpPr>
          <a:xfrm>
            <a:off x="4625483" y="3882275"/>
            <a:ext cx="894744" cy="237619"/>
            <a:chOff x="10036906" y="3962426"/>
            <a:chExt cx="1192992" cy="316826"/>
          </a:xfrm>
        </p:grpSpPr>
        <p:sp>
          <p:nvSpPr>
            <p:cNvPr id="378" name="Google Shape;378;p38"/>
            <p:cNvSpPr txBox="1"/>
            <p:nvPr/>
          </p:nvSpPr>
          <p:spPr>
            <a:xfrm>
              <a:off x="10036906" y="3962426"/>
              <a:ext cx="119299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379" name="Google Shape;379;p38"/>
            <p:cNvSpPr/>
            <p:nvPr/>
          </p:nvSpPr>
          <p:spPr>
            <a:xfrm>
              <a:off x="10184538" y="4233533"/>
              <a:ext cx="864394" cy="45719"/>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80" name="Google Shape;380;p38"/>
          <p:cNvGrpSpPr/>
          <p:nvPr/>
        </p:nvGrpSpPr>
        <p:grpSpPr>
          <a:xfrm>
            <a:off x="6461371" y="3882275"/>
            <a:ext cx="894744" cy="237619"/>
            <a:chOff x="10036906" y="3962426"/>
            <a:chExt cx="1192992" cy="316826"/>
          </a:xfrm>
        </p:grpSpPr>
        <p:sp>
          <p:nvSpPr>
            <p:cNvPr id="381" name="Google Shape;381;p38"/>
            <p:cNvSpPr txBox="1"/>
            <p:nvPr/>
          </p:nvSpPr>
          <p:spPr>
            <a:xfrm>
              <a:off x="10036906" y="3962426"/>
              <a:ext cx="119299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382" name="Google Shape;382;p38"/>
            <p:cNvSpPr/>
            <p:nvPr/>
          </p:nvSpPr>
          <p:spPr>
            <a:xfrm>
              <a:off x="10184538" y="4233533"/>
              <a:ext cx="864394" cy="45719"/>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383" name="Google Shape;383;p38"/>
          <p:cNvSpPr txBox="1"/>
          <p:nvPr/>
        </p:nvSpPr>
        <p:spPr>
          <a:xfrm>
            <a:off x="4462332" y="4160198"/>
            <a:ext cx="1221047" cy="358897"/>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 to popular a piece years old.</a:t>
            </a:r>
            <a:endParaRPr sz="1100"/>
          </a:p>
        </p:txBody>
      </p:sp>
      <p:sp>
        <p:nvSpPr>
          <p:cNvPr id="384" name="Google Shape;384;p38"/>
          <p:cNvSpPr txBox="1"/>
          <p:nvPr/>
        </p:nvSpPr>
        <p:spPr>
          <a:xfrm>
            <a:off x="6298219" y="4160198"/>
            <a:ext cx="1221047" cy="358897"/>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 to popular a piece years old.</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8" name="Shape 388"/>
        <p:cNvGrpSpPr/>
        <p:nvPr/>
      </p:nvGrpSpPr>
      <p:grpSpPr>
        <a:xfrm>
          <a:off x="0" y="0"/>
          <a:ext cx="0" cy="0"/>
          <a:chOff x="0" y="0"/>
          <a:chExt cx="0" cy="0"/>
        </a:xfrm>
      </p:grpSpPr>
      <p:sp>
        <p:nvSpPr>
          <p:cNvPr id="389" name="Google Shape;389;p39"/>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Timeline</a:t>
            </a:r>
            <a:endParaRPr sz="1100"/>
          </a:p>
        </p:txBody>
      </p:sp>
      <p:cxnSp>
        <p:nvCxnSpPr>
          <p:cNvPr id="390" name="Google Shape;390;p39"/>
          <p:cNvCxnSpPr/>
          <p:nvPr/>
        </p:nvCxnSpPr>
        <p:spPr>
          <a:xfrm>
            <a:off x="812602" y="1097608"/>
            <a:ext cx="3676446" cy="0"/>
          </a:xfrm>
          <a:prstGeom prst="straightConnector1">
            <a:avLst/>
          </a:prstGeom>
          <a:noFill/>
          <a:ln cap="flat" cmpd="sng" w="63500">
            <a:solidFill>
              <a:schemeClr val="dk1"/>
            </a:solidFill>
            <a:prstDash val="solid"/>
            <a:miter lim="800000"/>
            <a:headEnd len="sm" w="sm" type="none"/>
            <a:tailEnd len="sm" w="sm" type="none"/>
          </a:ln>
        </p:spPr>
      </p:cxnSp>
      <p:sp>
        <p:nvSpPr>
          <p:cNvPr id="391" name="Google Shape;391;p39"/>
          <p:cNvSpPr/>
          <p:nvPr/>
        </p:nvSpPr>
        <p:spPr>
          <a:xfrm>
            <a:off x="3679373" y="2733845"/>
            <a:ext cx="1785254" cy="1785254"/>
          </a:xfrm>
          <a:prstGeom prst="ellipse">
            <a:avLst/>
          </a:prstGeom>
          <a:solidFill>
            <a:srgbClr val="9FE1F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392" name="Google Shape;392;p39"/>
          <p:cNvCxnSpPr>
            <a:stCxn id="391" idx="4"/>
          </p:cNvCxnSpPr>
          <p:nvPr/>
        </p:nvCxnSpPr>
        <p:spPr>
          <a:xfrm>
            <a:off x="4572000" y="4519099"/>
            <a:ext cx="0" cy="624300"/>
          </a:xfrm>
          <a:prstGeom prst="straightConnector1">
            <a:avLst/>
          </a:prstGeom>
          <a:noFill/>
          <a:ln cap="flat" cmpd="sng" w="63500">
            <a:solidFill>
              <a:srgbClr val="9FE1F7"/>
            </a:solidFill>
            <a:prstDash val="solid"/>
            <a:miter lim="800000"/>
            <a:headEnd len="sm" w="sm" type="none"/>
            <a:tailEnd len="sm" w="sm" type="none"/>
          </a:ln>
        </p:spPr>
      </p:cxnSp>
      <p:grpSp>
        <p:nvGrpSpPr>
          <p:cNvPr id="393" name="Google Shape;393;p39"/>
          <p:cNvGrpSpPr/>
          <p:nvPr/>
        </p:nvGrpSpPr>
        <p:grpSpPr>
          <a:xfrm>
            <a:off x="721576" y="1570814"/>
            <a:ext cx="1847452" cy="2948041"/>
            <a:chOff x="962102" y="2094419"/>
            <a:chExt cx="2463269" cy="3930721"/>
          </a:xfrm>
        </p:grpSpPr>
        <p:sp>
          <p:nvSpPr>
            <p:cNvPr id="394" name="Google Shape;394;p39"/>
            <p:cNvSpPr txBox="1"/>
            <p:nvPr/>
          </p:nvSpPr>
          <p:spPr>
            <a:xfrm>
              <a:off x="962102" y="2094419"/>
              <a:ext cx="2463269" cy="172951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cxnSp>
          <p:nvCxnSpPr>
            <p:cNvPr id="395" name="Google Shape;395;p39"/>
            <p:cNvCxnSpPr/>
            <p:nvPr/>
          </p:nvCxnSpPr>
          <p:spPr>
            <a:xfrm>
              <a:off x="1083469" y="4509663"/>
              <a:ext cx="2341902" cy="0"/>
            </a:xfrm>
            <a:prstGeom prst="straightConnector1">
              <a:avLst/>
            </a:prstGeom>
            <a:noFill/>
            <a:ln cap="flat" cmpd="sng" w="63500">
              <a:solidFill>
                <a:srgbClr val="9FE1F7"/>
              </a:solidFill>
              <a:prstDash val="solid"/>
              <a:miter lim="800000"/>
              <a:headEnd len="sm" w="sm" type="none"/>
              <a:tailEnd len="sm" w="sm" type="none"/>
            </a:ln>
          </p:spPr>
        </p:cxnSp>
        <p:sp>
          <p:nvSpPr>
            <p:cNvPr id="396" name="Google Shape;396;p39"/>
            <p:cNvSpPr txBox="1"/>
            <p:nvPr/>
          </p:nvSpPr>
          <p:spPr>
            <a:xfrm>
              <a:off x="962102" y="5126624"/>
              <a:ext cx="2463269"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seas place and won't appear him, were they're and years unto doesn't creeping night lights divided void they're.</a:t>
              </a:r>
              <a:endParaRPr sz="1100"/>
            </a:p>
          </p:txBody>
        </p:sp>
      </p:grpSp>
      <p:grpSp>
        <p:nvGrpSpPr>
          <p:cNvPr id="397" name="Google Shape;397;p39"/>
          <p:cNvGrpSpPr/>
          <p:nvPr/>
        </p:nvGrpSpPr>
        <p:grpSpPr>
          <a:xfrm>
            <a:off x="6574972" y="1570814"/>
            <a:ext cx="1847452" cy="2948041"/>
            <a:chOff x="962102" y="2094419"/>
            <a:chExt cx="2463269" cy="3930721"/>
          </a:xfrm>
        </p:grpSpPr>
        <p:sp>
          <p:nvSpPr>
            <p:cNvPr id="398" name="Google Shape;398;p39"/>
            <p:cNvSpPr txBox="1"/>
            <p:nvPr/>
          </p:nvSpPr>
          <p:spPr>
            <a:xfrm>
              <a:off x="962102" y="2094419"/>
              <a:ext cx="2463269" cy="172951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cxnSp>
          <p:nvCxnSpPr>
            <p:cNvPr id="399" name="Google Shape;399;p39"/>
            <p:cNvCxnSpPr/>
            <p:nvPr/>
          </p:nvCxnSpPr>
          <p:spPr>
            <a:xfrm>
              <a:off x="1083469" y="4509663"/>
              <a:ext cx="2341902" cy="0"/>
            </a:xfrm>
            <a:prstGeom prst="straightConnector1">
              <a:avLst/>
            </a:prstGeom>
            <a:noFill/>
            <a:ln cap="flat" cmpd="sng" w="63500">
              <a:solidFill>
                <a:srgbClr val="9FE1F7"/>
              </a:solidFill>
              <a:prstDash val="solid"/>
              <a:miter lim="800000"/>
              <a:headEnd len="sm" w="sm" type="none"/>
              <a:tailEnd len="sm" w="sm" type="none"/>
            </a:ln>
          </p:spPr>
        </p:cxnSp>
        <p:sp>
          <p:nvSpPr>
            <p:cNvPr id="400" name="Google Shape;400;p39"/>
            <p:cNvSpPr txBox="1"/>
            <p:nvPr/>
          </p:nvSpPr>
          <p:spPr>
            <a:xfrm>
              <a:off x="962102" y="5126624"/>
              <a:ext cx="2463269"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seas place and won't appear him, were they're and years unto doesn't creeping night lights divided void they're.</a:t>
              </a:r>
              <a:endParaRPr sz="1100"/>
            </a:p>
          </p:txBody>
        </p:sp>
      </p:grpSp>
      <p:grpSp>
        <p:nvGrpSpPr>
          <p:cNvPr id="401" name="Google Shape;401;p39"/>
          <p:cNvGrpSpPr/>
          <p:nvPr/>
        </p:nvGrpSpPr>
        <p:grpSpPr>
          <a:xfrm>
            <a:off x="3907970" y="3149903"/>
            <a:ext cx="1328059" cy="953137"/>
            <a:chOff x="1373753" y="2510383"/>
            <a:chExt cx="1770746" cy="1270849"/>
          </a:xfrm>
        </p:grpSpPr>
        <p:sp>
          <p:nvSpPr>
            <p:cNvPr id="402" name="Google Shape;402;p39"/>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3" name="Google Shape;403;p39"/>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7" name="Shape 407"/>
        <p:cNvGrpSpPr/>
        <p:nvPr/>
      </p:nvGrpSpPr>
      <p:grpSpPr>
        <a:xfrm>
          <a:off x="0" y="0"/>
          <a:ext cx="0" cy="0"/>
          <a:chOff x="0" y="0"/>
          <a:chExt cx="0" cy="0"/>
        </a:xfrm>
      </p:grpSpPr>
      <p:sp>
        <p:nvSpPr>
          <p:cNvPr id="408" name="Google Shape;408;p40"/>
          <p:cNvSpPr/>
          <p:nvPr/>
        </p:nvSpPr>
        <p:spPr>
          <a:xfrm>
            <a:off x="0" y="0"/>
            <a:ext cx="9144000" cy="5143500"/>
          </a:xfrm>
          <a:prstGeom prst="rect">
            <a:avLst/>
          </a:prstGeom>
          <a:solidFill>
            <a:srgbClr val="9FE1F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9" name="Google Shape;409;p40"/>
          <p:cNvSpPr/>
          <p:nvPr/>
        </p:nvSpPr>
        <p:spPr>
          <a:xfrm>
            <a:off x="3679373" y="2733845"/>
            <a:ext cx="1785254" cy="1785254"/>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410" name="Google Shape;410;p40"/>
          <p:cNvCxnSpPr/>
          <p:nvPr/>
        </p:nvCxnSpPr>
        <p:spPr>
          <a:xfrm>
            <a:off x="4572000" y="0"/>
            <a:ext cx="0" cy="5143500"/>
          </a:xfrm>
          <a:prstGeom prst="straightConnector1">
            <a:avLst/>
          </a:prstGeom>
          <a:noFill/>
          <a:ln cap="flat" cmpd="sng" w="63500">
            <a:solidFill>
              <a:schemeClr val="lt1"/>
            </a:solidFill>
            <a:prstDash val="solid"/>
            <a:miter lim="800000"/>
            <a:headEnd len="sm" w="sm" type="none"/>
            <a:tailEnd len="sm" w="sm" type="none"/>
          </a:ln>
        </p:spPr>
      </p:cxnSp>
      <p:sp>
        <p:nvSpPr>
          <p:cNvPr id="411" name="Google Shape;411;p40"/>
          <p:cNvSpPr/>
          <p:nvPr/>
        </p:nvSpPr>
        <p:spPr>
          <a:xfrm>
            <a:off x="3679373" y="624401"/>
            <a:ext cx="1785254" cy="1785254"/>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12" name="Google Shape;412;p40"/>
          <p:cNvGrpSpPr/>
          <p:nvPr/>
        </p:nvGrpSpPr>
        <p:grpSpPr>
          <a:xfrm>
            <a:off x="3907969" y="1040460"/>
            <a:ext cx="1328059" cy="953137"/>
            <a:chOff x="3878316" y="2510383"/>
            <a:chExt cx="1770746" cy="1270849"/>
          </a:xfrm>
        </p:grpSpPr>
        <p:sp>
          <p:nvSpPr>
            <p:cNvPr id="413" name="Google Shape;413;p40"/>
            <p:cNvSpPr txBox="1"/>
            <p:nvPr/>
          </p:nvSpPr>
          <p:spPr>
            <a:xfrm>
              <a:off x="3878316"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414" name="Google Shape;414;p40"/>
            <p:cNvSpPr/>
            <p:nvPr/>
          </p:nvSpPr>
          <p:spPr>
            <a:xfrm>
              <a:off x="4550576" y="2510383"/>
              <a:ext cx="486907" cy="476763"/>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15" name="Google Shape;415;p40"/>
          <p:cNvGrpSpPr/>
          <p:nvPr/>
        </p:nvGrpSpPr>
        <p:grpSpPr>
          <a:xfrm>
            <a:off x="3907970" y="3149902"/>
            <a:ext cx="1328059" cy="953137"/>
            <a:chOff x="6433535" y="2510383"/>
            <a:chExt cx="1770746" cy="1270850"/>
          </a:xfrm>
        </p:grpSpPr>
        <p:sp>
          <p:nvSpPr>
            <p:cNvPr id="416" name="Google Shape;416;p40"/>
            <p:cNvSpPr txBox="1"/>
            <p:nvPr/>
          </p:nvSpPr>
          <p:spPr>
            <a:xfrm>
              <a:off x="6433535" y="3097520"/>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417" name="Google Shape;417;p40"/>
            <p:cNvSpPr/>
            <p:nvPr/>
          </p:nvSpPr>
          <p:spPr>
            <a:xfrm>
              <a:off x="7076592" y="2510383"/>
              <a:ext cx="484632" cy="47548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418" name="Google Shape;418;p40"/>
          <p:cNvSpPr txBox="1"/>
          <p:nvPr/>
        </p:nvSpPr>
        <p:spPr>
          <a:xfrm>
            <a:off x="721576" y="1097729"/>
            <a:ext cx="1847452" cy="1297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cxnSp>
        <p:nvCxnSpPr>
          <p:cNvPr id="419" name="Google Shape;419;p40"/>
          <p:cNvCxnSpPr/>
          <p:nvPr/>
        </p:nvCxnSpPr>
        <p:spPr>
          <a:xfrm>
            <a:off x="812602" y="2909162"/>
            <a:ext cx="1756426" cy="0"/>
          </a:xfrm>
          <a:prstGeom prst="straightConnector1">
            <a:avLst/>
          </a:prstGeom>
          <a:noFill/>
          <a:ln cap="flat" cmpd="sng" w="63500">
            <a:solidFill>
              <a:schemeClr val="lt1"/>
            </a:solidFill>
            <a:prstDash val="solid"/>
            <a:miter lim="800000"/>
            <a:headEnd len="sm" w="sm" type="none"/>
            <a:tailEnd len="sm" w="sm" type="none"/>
          </a:ln>
        </p:spPr>
      </p:cxnSp>
      <p:sp>
        <p:nvSpPr>
          <p:cNvPr id="420" name="Google Shape;420;p40"/>
          <p:cNvSpPr txBox="1"/>
          <p:nvPr/>
        </p:nvSpPr>
        <p:spPr>
          <a:xfrm>
            <a:off x="721576" y="3371883"/>
            <a:ext cx="1847452"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seas place and won't appear him, were they're and years unto doesn't creeping night lights divided void they're.</a:t>
            </a:r>
            <a:endParaRPr sz="1100"/>
          </a:p>
        </p:txBody>
      </p:sp>
      <p:sp>
        <p:nvSpPr>
          <p:cNvPr id="421" name="Google Shape;421;p40"/>
          <p:cNvSpPr txBox="1"/>
          <p:nvPr/>
        </p:nvSpPr>
        <p:spPr>
          <a:xfrm>
            <a:off x="6574972" y="1097729"/>
            <a:ext cx="1847452" cy="1297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cxnSp>
        <p:nvCxnSpPr>
          <p:cNvPr id="422" name="Google Shape;422;p40"/>
          <p:cNvCxnSpPr/>
          <p:nvPr/>
        </p:nvCxnSpPr>
        <p:spPr>
          <a:xfrm>
            <a:off x="6665997" y="2909162"/>
            <a:ext cx="1756426" cy="0"/>
          </a:xfrm>
          <a:prstGeom prst="straightConnector1">
            <a:avLst/>
          </a:prstGeom>
          <a:noFill/>
          <a:ln cap="flat" cmpd="sng" w="63500">
            <a:solidFill>
              <a:schemeClr val="lt1"/>
            </a:solidFill>
            <a:prstDash val="solid"/>
            <a:miter lim="800000"/>
            <a:headEnd len="sm" w="sm" type="none"/>
            <a:tailEnd len="sm" w="sm" type="none"/>
          </a:ln>
        </p:spPr>
      </p:cxnSp>
      <p:sp>
        <p:nvSpPr>
          <p:cNvPr id="423" name="Google Shape;423;p40"/>
          <p:cNvSpPr txBox="1"/>
          <p:nvPr/>
        </p:nvSpPr>
        <p:spPr>
          <a:xfrm>
            <a:off x="6574972" y="3371883"/>
            <a:ext cx="1847452"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seas place and won't appear him, were they're and years unto doesn't creeping night lights divided void they're.</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sp>
        <p:nvSpPr>
          <p:cNvPr id="428" name="Google Shape;428;p41"/>
          <p:cNvSpPr/>
          <p:nvPr/>
        </p:nvSpPr>
        <p:spPr>
          <a:xfrm>
            <a:off x="0" y="0"/>
            <a:ext cx="9144000" cy="5143500"/>
          </a:xfrm>
          <a:prstGeom prst="rect">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429" name="Google Shape;429;p41"/>
          <p:cNvCxnSpPr>
            <a:endCxn id="430" idx="0"/>
          </p:cNvCxnSpPr>
          <p:nvPr/>
        </p:nvCxnSpPr>
        <p:spPr>
          <a:xfrm>
            <a:off x="4572000" y="101"/>
            <a:ext cx="0" cy="624300"/>
          </a:xfrm>
          <a:prstGeom prst="straightConnector1">
            <a:avLst/>
          </a:prstGeom>
          <a:noFill/>
          <a:ln cap="flat" cmpd="sng" w="63500">
            <a:solidFill>
              <a:schemeClr val="lt1"/>
            </a:solidFill>
            <a:prstDash val="solid"/>
            <a:miter lim="800000"/>
            <a:headEnd len="sm" w="sm" type="none"/>
            <a:tailEnd len="sm" w="sm" type="none"/>
          </a:ln>
        </p:spPr>
      </p:cxnSp>
      <p:sp>
        <p:nvSpPr>
          <p:cNvPr id="430" name="Google Shape;430;p41"/>
          <p:cNvSpPr/>
          <p:nvPr/>
        </p:nvSpPr>
        <p:spPr>
          <a:xfrm>
            <a:off x="3679373" y="624401"/>
            <a:ext cx="1785254" cy="1785254"/>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31" name="Google Shape;431;p41"/>
          <p:cNvGrpSpPr/>
          <p:nvPr/>
        </p:nvGrpSpPr>
        <p:grpSpPr>
          <a:xfrm>
            <a:off x="3907969" y="1040460"/>
            <a:ext cx="1328059" cy="953137"/>
            <a:chOff x="3878316" y="2510383"/>
            <a:chExt cx="1770746" cy="1270849"/>
          </a:xfrm>
        </p:grpSpPr>
        <p:sp>
          <p:nvSpPr>
            <p:cNvPr id="432" name="Google Shape;432;p41"/>
            <p:cNvSpPr txBox="1"/>
            <p:nvPr/>
          </p:nvSpPr>
          <p:spPr>
            <a:xfrm>
              <a:off x="3878316"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433" name="Google Shape;433;p41"/>
            <p:cNvSpPr/>
            <p:nvPr/>
          </p:nvSpPr>
          <p:spPr>
            <a:xfrm>
              <a:off x="4550576" y="2510383"/>
              <a:ext cx="486907" cy="476763"/>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34" name="Google Shape;434;p41"/>
          <p:cNvGrpSpPr/>
          <p:nvPr/>
        </p:nvGrpSpPr>
        <p:grpSpPr>
          <a:xfrm>
            <a:off x="2554260" y="2752443"/>
            <a:ext cx="4035481" cy="473207"/>
            <a:chOff x="962102" y="832535"/>
            <a:chExt cx="5380641" cy="630942"/>
          </a:xfrm>
        </p:grpSpPr>
        <p:sp>
          <p:nvSpPr>
            <p:cNvPr id="435" name="Google Shape;435;p41"/>
            <p:cNvSpPr txBox="1"/>
            <p:nvPr/>
          </p:nvSpPr>
          <p:spPr>
            <a:xfrm>
              <a:off x="962102" y="832535"/>
              <a:ext cx="5380641" cy="63094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Montserrat"/>
                  <a:ea typeface="Montserrat"/>
                  <a:cs typeface="Montserrat"/>
                  <a:sym typeface="Montserrat"/>
                </a:rPr>
                <a:t>Company Timeline</a:t>
              </a:r>
              <a:endParaRPr sz="1100"/>
            </a:p>
          </p:txBody>
        </p:sp>
        <p:cxnSp>
          <p:nvCxnSpPr>
            <p:cNvPr id="436" name="Google Shape;436;p41"/>
            <p:cNvCxnSpPr/>
            <p:nvPr/>
          </p:nvCxnSpPr>
          <p:spPr>
            <a:xfrm>
              <a:off x="1191741" y="1463477"/>
              <a:ext cx="4901928" cy="0"/>
            </a:xfrm>
            <a:prstGeom prst="straightConnector1">
              <a:avLst/>
            </a:prstGeom>
            <a:noFill/>
            <a:ln cap="flat" cmpd="sng" w="63500">
              <a:solidFill>
                <a:schemeClr val="lt1"/>
              </a:solidFill>
              <a:prstDash val="solid"/>
              <a:miter lim="800000"/>
              <a:headEnd len="sm" w="sm" type="none"/>
              <a:tailEnd len="sm" w="sm" type="none"/>
            </a:ln>
          </p:spPr>
        </p:cxnSp>
      </p:grpSp>
      <p:sp>
        <p:nvSpPr>
          <p:cNvPr id="437" name="Google Shape;437;p41"/>
          <p:cNvSpPr txBox="1"/>
          <p:nvPr/>
        </p:nvSpPr>
        <p:spPr>
          <a:xfrm>
            <a:off x="2143446" y="3698856"/>
            <a:ext cx="4857108" cy="51807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1" name="Shape 441"/>
        <p:cNvGrpSpPr/>
        <p:nvPr/>
      </p:nvGrpSpPr>
      <p:grpSpPr>
        <a:xfrm>
          <a:off x="0" y="0"/>
          <a:ext cx="0" cy="0"/>
          <a:chOff x="0" y="0"/>
          <a:chExt cx="0" cy="0"/>
        </a:xfrm>
      </p:grpSpPr>
      <p:pic>
        <p:nvPicPr>
          <p:cNvPr id="442" name="Google Shape;442;p42"/>
          <p:cNvPicPr preferRelativeResize="0"/>
          <p:nvPr>
            <p:ph idx="3" type="pic"/>
          </p:nvPr>
        </p:nvPicPr>
        <p:blipFill rotWithShape="1">
          <a:blip r:embed="rId3">
            <a:alphaModFix/>
          </a:blip>
          <a:srcRect b="0" l="5573" r="26843" t="21270"/>
          <a:stretch/>
        </p:blipFill>
        <p:spPr>
          <a:xfrm>
            <a:off x="812602" y="1629675"/>
            <a:ext cx="3713678" cy="2889422"/>
          </a:xfrm>
          <a:prstGeom prst="rect">
            <a:avLst/>
          </a:prstGeom>
          <a:noFill/>
          <a:ln>
            <a:noFill/>
          </a:ln>
        </p:spPr>
      </p:pic>
      <p:pic>
        <p:nvPicPr>
          <p:cNvPr id="443" name="Google Shape;443;p42"/>
          <p:cNvPicPr preferRelativeResize="0"/>
          <p:nvPr>
            <p:ph idx="2" type="pic"/>
          </p:nvPr>
        </p:nvPicPr>
        <p:blipFill rotWithShape="1">
          <a:blip r:embed="rId4">
            <a:alphaModFix/>
          </a:blip>
          <a:srcRect b="0" l="7149" r="7148" t="0"/>
          <a:stretch/>
        </p:blipFill>
        <p:spPr>
          <a:xfrm>
            <a:off x="4617722" y="1629675"/>
            <a:ext cx="3713678" cy="2889422"/>
          </a:xfrm>
          <a:prstGeom prst="rect">
            <a:avLst/>
          </a:prstGeom>
          <a:noFill/>
          <a:ln>
            <a:noFill/>
          </a:ln>
        </p:spPr>
      </p:pic>
      <p:sp>
        <p:nvSpPr>
          <p:cNvPr id="444" name="Google Shape;444;p42"/>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Portfolio</a:t>
            </a:r>
            <a:endParaRPr sz="1100"/>
          </a:p>
        </p:txBody>
      </p:sp>
      <p:cxnSp>
        <p:nvCxnSpPr>
          <p:cNvPr id="445" name="Google Shape;445;p42"/>
          <p:cNvCxnSpPr/>
          <p:nvPr/>
        </p:nvCxnSpPr>
        <p:spPr>
          <a:xfrm>
            <a:off x="812602" y="1097608"/>
            <a:ext cx="3713678" cy="0"/>
          </a:xfrm>
          <a:prstGeom prst="straightConnector1">
            <a:avLst/>
          </a:prstGeom>
          <a:noFill/>
          <a:ln cap="flat" cmpd="sng" w="63500">
            <a:solidFill>
              <a:schemeClr val="dk1"/>
            </a:solidFill>
            <a:prstDash val="solid"/>
            <a:miter lim="800000"/>
            <a:headEnd len="sm" w="sm" type="none"/>
            <a:tailEnd len="sm" w="sm" type="none"/>
          </a:ln>
        </p:spPr>
      </p:cxnSp>
      <p:grpSp>
        <p:nvGrpSpPr>
          <p:cNvPr id="446" name="Google Shape;446;p42"/>
          <p:cNvGrpSpPr/>
          <p:nvPr/>
        </p:nvGrpSpPr>
        <p:grpSpPr>
          <a:xfrm>
            <a:off x="1581003" y="3520440"/>
            <a:ext cx="2316627" cy="998657"/>
            <a:chOff x="2108004" y="4693920"/>
            <a:chExt cx="3088836" cy="1331543"/>
          </a:xfrm>
        </p:grpSpPr>
        <p:sp>
          <p:nvSpPr>
            <p:cNvPr id="447" name="Google Shape;447;p42"/>
            <p:cNvSpPr/>
            <p:nvPr/>
          </p:nvSpPr>
          <p:spPr>
            <a:xfrm>
              <a:off x="2108004" y="4693920"/>
              <a:ext cx="3088836" cy="1331543"/>
            </a:xfrm>
            <a:prstGeom prst="rect">
              <a:avLst/>
            </a:prstGeom>
            <a:solidFill>
              <a:schemeClr val="accent1">
                <a:alpha val="7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48" name="Google Shape;448;p42"/>
            <p:cNvSpPr txBox="1"/>
            <p:nvPr/>
          </p:nvSpPr>
          <p:spPr>
            <a:xfrm>
              <a:off x="2507172" y="5014308"/>
              <a:ext cx="2290500"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divided void they're.</a:t>
              </a:r>
              <a:endParaRPr sz="1100"/>
            </a:p>
          </p:txBody>
        </p:sp>
      </p:grpSp>
      <p:grpSp>
        <p:nvGrpSpPr>
          <p:cNvPr id="449" name="Google Shape;449;p42"/>
          <p:cNvGrpSpPr/>
          <p:nvPr/>
        </p:nvGrpSpPr>
        <p:grpSpPr>
          <a:xfrm>
            <a:off x="5316247" y="3520440"/>
            <a:ext cx="2316627" cy="998657"/>
            <a:chOff x="2108004" y="4693920"/>
            <a:chExt cx="3088836" cy="1331543"/>
          </a:xfrm>
        </p:grpSpPr>
        <p:sp>
          <p:nvSpPr>
            <p:cNvPr id="450" name="Google Shape;450;p42"/>
            <p:cNvSpPr/>
            <p:nvPr/>
          </p:nvSpPr>
          <p:spPr>
            <a:xfrm>
              <a:off x="2108004" y="4693920"/>
              <a:ext cx="3088836" cy="1331543"/>
            </a:xfrm>
            <a:prstGeom prst="rect">
              <a:avLst/>
            </a:prstGeom>
            <a:solidFill>
              <a:schemeClr val="accent1">
                <a:alpha val="7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1" name="Google Shape;451;p42"/>
            <p:cNvSpPr txBox="1"/>
            <p:nvPr/>
          </p:nvSpPr>
          <p:spPr>
            <a:xfrm>
              <a:off x="2507172" y="5014308"/>
              <a:ext cx="2290500"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divided void they're.</a:t>
              </a:r>
              <a:endParaRPr sz="1100"/>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5" name="Shape 455"/>
        <p:cNvGrpSpPr/>
        <p:nvPr/>
      </p:nvGrpSpPr>
      <p:grpSpPr>
        <a:xfrm>
          <a:off x="0" y="0"/>
          <a:ext cx="0" cy="0"/>
          <a:chOff x="0" y="0"/>
          <a:chExt cx="0" cy="0"/>
        </a:xfrm>
      </p:grpSpPr>
      <p:pic>
        <p:nvPicPr>
          <p:cNvPr id="456" name="Google Shape;456;p43"/>
          <p:cNvPicPr preferRelativeResize="0"/>
          <p:nvPr>
            <p:ph idx="3" type="pic"/>
          </p:nvPr>
        </p:nvPicPr>
        <p:blipFill rotWithShape="1">
          <a:blip r:embed="rId3">
            <a:alphaModFix/>
          </a:blip>
          <a:srcRect b="17352" l="0" r="0" t="17353"/>
          <a:stretch/>
        </p:blipFill>
        <p:spPr>
          <a:xfrm>
            <a:off x="812603" y="1629675"/>
            <a:ext cx="2035372" cy="1993805"/>
          </a:xfrm>
          <a:prstGeom prst="rect">
            <a:avLst/>
          </a:prstGeom>
          <a:noFill/>
          <a:ln>
            <a:noFill/>
          </a:ln>
        </p:spPr>
      </p:pic>
      <p:pic>
        <p:nvPicPr>
          <p:cNvPr id="457" name="Google Shape;457;p43"/>
          <p:cNvPicPr preferRelativeResize="0"/>
          <p:nvPr>
            <p:ph idx="2" type="pic"/>
          </p:nvPr>
        </p:nvPicPr>
        <p:blipFill rotWithShape="1">
          <a:blip r:embed="rId4">
            <a:alphaModFix/>
          </a:blip>
          <a:srcRect b="0" l="15970" r="15970" t="0"/>
          <a:stretch/>
        </p:blipFill>
        <p:spPr>
          <a:xfrm>
            <a:off x="6296027" y="1629675"/>
            <a:ext cx="2035372" cy="1993805"/>
          </a:xfrm>
          <a:prstGeom prst="rect">
            <a:avLst/>
          </a:prstGeom>
          <a:noFill/>
          <a:ln>
            <a:noFill/>
          </a:ln>
        </p:spPr>
      </p:pic>
      <p:sp>
        <p:nvSpPr>
          <p:cNvPr id="458" name="Google Shape;458;p43"/>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Portfolio</a:t>
            </a:r>
            <a:endParaRPr sz="1100"/>
          </a:p>
        </p:txBody>
      </p:sp>
      <p:cxnSp>
        <p:nvCxnSpPr>
          <p:cNvPr id="459" name="Google Shape;459;p43"/>
          <p:cNvCxnSpPr/>
          <p:nvPr/>
        </p:nvCxnSpPr>
        <p:spPr>
          <a:xfrm>
            <a:off x="812602" y="1097608"/>
            <a:ext cx="3713678" cy="0"/>
          </a:xfrm>
          <a:prstGeom prst="straightConnector1">
            <a:avLst/>
          </a:prstGeom>
          <a:noFill/>
          <a:ln cap="flat" cmpd="sng" w="63500">
            <a:solidFill>
              <a:schemeClr val="dk1"/>
            </a:solidFill>
            <a:prstDash val="solid"/>
            <a:miter lim="800000"/>
            <a:headEnd len="sm" w="sm" type="none"/>
            <a:tailEnd len="sm" w="sm" type="none"/>
          </a:ln>
        </p:spPr>
      </p:cxnSp>
      <p:grpSp>
        <p:nvGrpSpPr>
          <p:cNvPr id="460" name="Google Shape;460;p43"/>
          <p:cNvGrpSpPr/>
          <p:nvPr/>
        </p:nvGrpSpPr>
        <p:grpSpPr>
          <a:xfrm>
            <a:off x="3961478" y="3882275"/>
            <a:ext cx="1221047" cy="636820"/>
            <a:chOff x="5949776" y="5176366"/>
            <a:chExt cx="1628062" cy="849093"/>
          </a:xfrm>
        </p:grpSpPr>
        <p:grpSp>
          <p:nvGrpSpPr>
            <p:cNvPr id="461" name="Google Shape;461;p43"/>
            <p:cNvGrpSpPr/>
            <p:nvPr/>
          </p:nvGrpSpPr>
          <p:grpSpPr>
            <a:xfrm>
              <a:off x="6167311" y="5176366"/>
              <a:ext cx="1192992" cy="316826"/>
              <a:chOff x="10036906" y="3962426"/>
              <a:chExt cx="1192992" cy="316826"/>
            </a:xfrm>
          </p:grpSpPr>
          <p:sp>
            <p:nvSpPr>
              <p:cNvPr id="462" name="Google Shape;462;p43"/>
              <p:cNvSpPr txBox="1"/>
              <p:nvPr/>
            </p:nvSpPr>
            <p:spPr>
              <a:xfrm>
                <a:off x="10036906" y="3962426"/>
                <a:ext cx="119299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463" name="Google Shape;463;p43"/>
              <p:cNvSpPr/>
              <p:nvPr/>
            </p:nvSpPr>
            <p:spPr>
              <a:xfrm>
                <a:off x="10184538" y="4233533"/>
                <a:ext cx="864394" cy="45719"/>
              </a:xfrm>
              <a:prstGeom prst="roundRect">
                <a:avLst>
                  <a:gd fmla="val 50000" name="adj"/>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464" name="Google Shape;464;p43"/>
            <p:cNvSpPr txBox="1"/>
            <p:nvPr/>
          </p:nvSpPr>
          <p:spPr>
            <a:xfrm>
              <a:off x="5949776" y="5546930"/>
              <a:ext cx="1628062" cy="478529"/>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 to popular a piece years old.</a:t>
              </a:r>
              <a:endParaRPr sz="1100"/>
            </a:p>
          </p:txBody>
        </p:sp>
      </p:grpSp>
      <p:grpSp>
        <p:nvGrpSpPr>
          <p:cNvPr id="465" name="Google Shape;465;p43"/>
          <p:cNvGrpSpPr/>
          <p:nvPr/>
        </p:nvGrpSpPr>
        <p:grpSpPr>
          <a:xfrm>
            <a:off x="1219766" y="3882275"/>
            <a:ext cx="1221047" cy="636820"/>
            <a:chOff x="5949776" y="5176366"/>
            <a:chExt cx="1628062" cy="849093"/>
          </a:xfrm>
        </p:grpSpPr>
        <p:grpSp>
          <p:nvGrpSpPr>
            <p:cNvPr id="466" name="Google Shape;466;p43"/>
            <p:cNvGrpSpPr/>
            <p:nvPr/>
          </p:nvGrpSpPr>
          <p:grpSpPr>
            <a:xfrm>
              <a:off x="6167311" y="5176366"/>
              <a:ext cx="1192992" cy="316826"/>
              <a:chOff x="10036906" y="3962426"/>
              <a:chExt cx="1192992" cy="316826"/>
            </a:xfrm>
          </p:grpSpPr>
          <p:sp>
            <p:nvSpPr>
              <p:cNvPr id="467" name="Google Shape;467;p43"/>
              <p:cNvSpPr txBox="1"/>
              <p:nvPr/>
            </p:nvSpPr>
            <p:spPr>
              <a:xfrm>
                <a:off x="10036906" y="3962426"/>
                <a:ext cx="119299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468" name="Google Shape;468;p43"/>
              <p:cNvSpPr/>
              <p:nvPr/>
            </p:nvSpPr>
            <p:spPr>
              <a:xfrm>
                <a:off x="10184538" y="4233533"/>
                <a:ext cx="864394" cy="45719"/>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469" name="Google Shape;469;p43"/>
            <p:cNvSpPr txBox="1"/>
            <p:nvPr/>
          </p:nvSpPr>
          <p:spPr>
            <a:xfrm>
              <a:off x="5949776" y="5546930"/>
              <a:ext cx="1628062" cy="478529"/>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 to popular a piece years old.</a:t>
              </a:r>
              <a:endParaRPr sz="1100"/>
            </a:p>
          </p:txBody>
        </p:sp>
      </p:grpSp>
      <p:grpSp>
        <p:nvGrpSpPr>
          <p:cNvPr id="470" name="Google Shape;470;p43"/>
          <p:cNvGrpSpPr/>
          <p:nvPr/>
        </p:nvGrpSpPr>
        <p:grpSpPr>
          <a:xfrm>
            <a:off x="6703189" y="3882275"/>
            <a:ext cx="1221047" cy="636820"/>
            <a:chOff x="5949776" y="5176366"/>
            <a:chExt cx="1628062" cy="849093"/>
          </a:xfrm>
        </p:grpSpPr>
        <p:grpSp>
          <p:nvGrpSpPr>
            <p:cNvPr id="471" name="Google Shape;471;p43"/>
            <p:cNvGrpSpPr/>
            <p:nvPr/>
          </p:nvGrpSpPr>
          <p:grpSpPr>
            <a:xfrm>
              <a:off x="6167311" y="5176366"/>
              <a:ext cx="1192992" cy="316826"/>
              <a:chOff x="10036906" y="3962426"/>
              <a:chExt cx="1192992" cy="316826"/>
            </a:xfrm>
          </p:grpSpPr>
          <p:sp>
            <p:nvSpPr>
              <p:cNvPr id="472" name="Google Shape;472;p43"/>
              <p:cNvSpPr txBox="1"/>
              <p:nvPr/>
            </p:nvSpPr>
            <p:spPr>
              <a:xfrm>
                <a:off x="10036906" y="3962426"/>
                <a:ext cx="119299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473" name="Google Shape;473;p43"/>
              <p:cNvSpPr/>
              <p:nvPr/>
            </p:nvSpPr>
            <p:spPr>
              <a:xfrm>
                <a:off x="10184538" y="4233533"/>
                <a:ext cx="864394" cy="45719"/>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474" name="Google Shape;474;p43"/>
            <p:cNvSpPr txBox="1"/>
            <p:nvPr/>
          </p:nvSpPr>
          <p:spPr>
            <a:xfrm>
              <a:off x="5949776" y="5546930"/>
              <a:ext cx="1628062" cy="478529"/>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 to popular a piece years old.</a:t>
              </a:r>
              <a:endParaRPr sz="1100"/>
            </a:p>
          </p:txBody>
        </p:sp>
      </p:grpSp>
      <p:pic>
        <p:nvPicPr>
          <p:cNvPr id="475" name="Google Shape;475;p43"/>
          <p:cNvPicPr preferRelativeResize="0"/>
          <p:nvPr>
            <p:ph idx="4" type="pic"/>
          </p:nvPr>
        </p:nvPicPr>
        <p:blipFill rotWithShape="1">
          <a:blip r:embed="rId5">
            <a:alphaModFix/>
          </a:blip>
          <a:srcRect b="3153" l="0" r="0" t="3153"/>
          <a:stretch/>
        </p:blipFill>
        <p:spPr>
          <a:xfrm>
            <a:off x="2976564" y="1629676"/>
            <a:ext cx="3190874" cy="199380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9" name="Shape 479"/>
        <p:cNvGrpSpPr/>
        <p:nvPr/>
      </p:nvGrpSpPr>
      <p:grpSpPr>
        <a:xfrm>
          <a:off x="0" y="0"/>
          <a:ext cx="0" cy="0"/>
          <a:chOff x="0" y="0"/>
          <a:chExt cx="0" cy="0"/>
        </a:xfrm>
      </p:grpSpPr>
      <p:sp>
        <p:nvSpPr>
          <p:cNvPr id="480" name="Google Shape;480;p44"/>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Pricing Table</a:t>
            </a:r>
            <a:endParaRPr sz="1100"/>
          </a:p>
        </p:txBody>
      </p:sp>
      <p:cxnSp>
        <p:nvCxnSpPr>
          <p:cNvPr id="481" name="Google Shape;481;p44"/>
          <p:cNvCxnSpPr/>
          <p:nvPr/>
        </p:nvCxnSpPr>
        <p:spPr>
          <a:xfrm>
            <a:off x="812602" y="1097608"/>
            <a:ext cx="2622113" cy="0"/>
          </a:xfrm>
          <a:prstGeom prst="straightConnector1">
            <a:avLst/>
          </a:prstGeom>
          <a:noFill/>
          <a:ln cap="flat" cmpd="sng" w="63500">
            <a:solidFill>
              <a:schemeClr val="dk1"/>
            </a:solidFill>
            <a:prstDash val="solid"/>
            <a:miter lim="800000"/>
            <a:headEnd len="sm" w="sm" type="none"/>
            <a:tailEnd len="sm" w="sm" type="none"/>
          </a:ln>
        </p:spPr>
      </p:cxnSp>
      <p:sp>
        <p:nvSpPr>
          <p:cNvPr id="482" name="Google Shape;482;p44"/>
          <p:cNvSpPr/>
          <p:nvPr/>
        </p:nvSpPr>
        <p:spPr>
          <a:xfrm>
            <a:off x="812602" y="1786838"/>
            <a:ext cx="1879699" cy="164215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3" name="Google Shape;483;p44"/>
          <p:cNvSpPr/>
          <p:nvPr/>
        </p:nvSpPr>
        <p:spPr>
          <a:xfrm>
            <a:off x="2692301" y="1643063"/>
            <a:ext cx="1879699" cy="1785932"/>
          </a:xfrm>
          <a:prstGeom prst="rect">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4" name="Google Shape;484;p44"/>
          <p:cNvSpPr/>
          <p:nvPr/>
        </p:nvSpPr>
        <p:spPr>
          <a:xfrm>
            <a:off x="4572000" y="1786838"/>
            <a:ext cx="1879699" cy="1642157"/>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5" name="Google Shape;485;p44"/>
          <p:cNvSpPr/>
          <p:nvPr/>
        </p:nvSpPr>
        <p:spPr>
          <a:xfrm>
            <a:off x="6451699" y="1786838"/>
            <a:ext cx="1879699" cy="1642157"/>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86" name="Google Shape;486;p44"/>
          <p:cNvGrpSpPr/>
          <p:nvPr/>
        </p:nvGrpSpPr>
        <p:grpSpPr>
          <a:xfrm>
            <a:off x="2541583" y="1524388"/>
            <a:ext cx="787581" cy="573138"/>
            <a:chOff x="3386396" y="2032518"/>
            <a:chExt cx="1050108" cy="764184"/>
          </a:xfrm>
        </p:grpSpPr>
        <p:sp>
          <p:nvSpPr>
            <p:cNvPr id="487" name="Google Shape;487;p44"/>
            <p:cNvSpPr/>
            <p:nvPr/>
          </p:nvSpPr>
          <p:spPr>
            <a:xfrm>
              <a:off x="3589734" y="2190749"/>
              <a:ext cx="846770" cy="576264"/>
            </a:xfrm>
            <a:custGeom>
              <a:rect b="b" l="l" r="r" t="t"/>
              <a:pathLst>
                <a:path extrusionOk="0" h="801" w="1177">
                  <a:moveTo>
                    <a:pt x="1177" y="0"/>
                  </a:moveTo>
                  <a:lnTo>
                    <a:pt x="491" y="0"/>
                  </a:lnTo>
                  <a:lnTo>
                    <a:pt x="0" y="335"/>
                  </a:lnTo>
                  <a:lnTo>
                    <a:pt x="0" y="801"/>
                  </a:lnTo>
                  <a:lnTo>
                    <a:pt x="1177" y="0"/>
                  </a:lnTo>
                  <a:close/>
                </a:path>
              </a:pathLst>
            </a:custGeom>
            <a:solidFill>
              <a:srgbClr val="9FE1F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8" name="Google Shape;488;p44"/>
            <p:cNvSpPr txBox="1"/>
            <p:nvPr/>
          </p:nvSpPr>
          <p:spPr>
            <a:xfrm rot="-2052596">
              <a:off x="3356791" y="2306888"/>
              <a:ext cx="1042312" cy="2154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Raleway"/>
                  <a:ea typeface="Raleway"/>
                  <a:cs typeface="Raleway"/>
                  <a:sym typeface="Raleway"/>
                </a:rPr>
                <a:t>Popular</a:t>
              </a:r>
              <a:endParaRPr sz="1100"/>
            </a:p>
          </p:txBody>
        </p:sp>
      </p:grpSp>
      <p:grpSp>
        <p:nvGrpSpPr>
          <p:cNvPr id="489" name="Google Shape;489;p44"/>
          <p:cNvGrpSpPr/>
          <p:nvPr/>
        </p:nvGrpSpPr>
        <p:grpSpPr>
          <a:xfrm>
            <a:off x="1109366" y="2137480"/>
            <a:ext cx="1286172" cy="940871"/>
            <a:chOff x="1479154" y="2877477"/>
            <a:chExt cx="1714896" cy="1254495"/>
          </a:xfrm>
        </p:grpSpPr>
        <p:sp>
          <p:nvSpPr>
            <p:cNvPr id="490" name="Google Shape;490;p44"/>
            <p:cNvSpPr txBox="1"/>
            <p:nvPr/>
          </p:nvSpPr>
          <p:spPr>
            <a:xfrm>
              <a:off x="1765687" y="2877477"/>
              <a:ext cx="114183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Free pack</a:t>
              </a:r>
              <a:endParaRPr sz="1100"/>
            </a:p>
          </p:txBody>
        </p:sp>
        <p:sp>
          <p:nvSpPr>
            <p:cNvPr id="491" name="Google Shape;491;p44"/>
            <p:cNvSpPr txBox="1"/>
            <p:nvPr/>
          </p:nvSpPr>
          <p:spPr>
            <a:xfrm>
              <a:off x="1815446" y="38857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492" name="Google Shape;492;p44"/>
            <p:cNvSpPr txBox="1"/>
            <p:nvPr/>
          </p:nvSpPr>
          <p:spPr>
            <a:xfrm>
              <a:off x="1479154" y="3062368"/>
              <a:ext cx="1714896"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$00</a:t>
              </a:r>
              <a:endParaRPr sz="1100"/>
            </a:p>
          </p:txBody>
        </p:sp>
      </p:grpSp>
      <p:grpSp>
        <p:nvGrpSpPr>
          <p:cNvPr id="493" name="Google Shape;493;p44"/>
          <p:cNvGrpSpPr/>
          <p:nvPr/>
        </p:nvGrpSpPr>
        <p:grpSpPr>
          <a:xfrm>
            <a:off x="2989065" y="2065593"/>
            <a:ext cx="1286172" cy="940871"/>
            <a:chOff x="1479154" y="2877477"/>
            <a:chExt cx="1714896" cy="1254495"/>
          </a:xfrm>
        </p:grpSpPr>
        <p:sp>
          <p:nvSpPr>
            <p:cNvPr id="494" name="Google Shape;494;p44"/>
            <p:cNvSpPr txBox="1"/>
            <p:nvPr/>
          </p:nvSpPr>
          <p:spPr>
            <a:xfrm>
              <a:off x="1765687" y="2877477"/>
              <a:ext cx="114183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Basic pack</a:t>
              </a:r>
              <a:endParaRPr sz="1100"/>
            </a:p>
          </p:txBody>
        </p:sp>
        <p:sp>
          <p:nvSpPr>
            <p:cNvPr id="495" name="Google Shape;495;p44"/>
            <p:cNvSpPr txBox="1"/>
            <p:nvPr/>
          </p:nvSpPr>
          <p:spPr>
            <a:xfrm>
              <a:off x="1815446" y="38857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496" name="Google Shape;496;p44"/>
            <p:cNvSpPr txBox="1"/>
            <p:nvPr/>
          </p:nvSpPr>
          <p:spPr>
            <a:xfrm>
              <a:off x="1479154" y="3062368"/>
              <a:ext cx="1714896"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$5</a:t>
              </a:r>
              <a:endParaRPr sz="1100"/>
            </a:p>
          </p:txBody>
        </p:sp>
      </p:grpSp>
      <p:grpSp>
        <p:nvGrpSpPr>
          <p:cNvPr id="497" name="Google Shape;497;p44"/>
          <p:cNvGrpSpPr/>
          <p:nvPr/>
        </p:nvGrpSpPr>
        <p:grpSpPr>
          <a:xfrm>
            <a:off x="4868764" y="2137480"/>
            <a:ext cx="1286172" cy="940871"/>
            <a:chOff x="1479154" y="2877477"/>
            <a:chExt cx="1714896" cy="1254495"/>
          </a:xfrm>
        </p:grpSpPr>
        <p:sp>
          <p:nvSpPr>
            <p:cNvPr id="498" name="Google Shape;498;p44"/>
            <p:cNvSpPr txBox="1"/>
            <p:nvPr/>
          </p:nvSpPr>
          <p:spPr>
            <a:xfrm>
              <a:off x="1637110" y="2877477"/>
              <a:ext cx="139898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Premium pack</a:t>
              </a:r>
              <a:endParaRPr sz="1100"/>
            </a:p>
          </p:txBody>
        </p:sp>
        <p:sp>
          <p:nvSpPr>
            <p:cNvPr id="499" name="Google Shape;499;p44"/>
            <p:cNvSpPr txBox="1"/>
            <p:nvPr/>
          </p:nvSpPr>
          <p:spPr>
            <a:xfrm>
              <a:off x="1815446" y="38857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Per month</a:t>
              </a:r>
              <a:endParaRPr sz="1100"/>
            </a:p>
          </p:txBody>
        </p:sp>
        <p:sp>
          <p:nvSpPr>
            <p:cNvPr id="500" name="Google Shape;500;p44"/>
            <p:cNvSpPr txBox="1"/>
            <p:nvPr/>
          </p:nvSpPr>
          <p:spPr>
            <a:xfrm>
              <a:off x="1479154" y="3062368"/>
              <a:ext cx="1714896"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Montserrat"/>
                  <a:ea typeface="Montserrat"/>
                  <a:cs typeface="Montserrat"/>
                  <a:sym typeface="Montserrat"/>
                </a:rPr>
                <a:t>$10</a:t>
              </a:r>
              <a:endParaRPr sz="1100"/>
            </a:p>
          </p:txBody>
        </p:sp>
      </p:grpSp>
      <p:grpSp>
        <p:nvGrpSpPr>
          <p:cNvPr id="501" name="Google Shape;501;p44"/>
          <p:cNvGrpSpPr/>
          <p:nvPr/>
        </p:nvGrpSpPr>
        <p:grpSpPr>
          <a:xfrm>
            <a:off x="6748463" y="2137480"/>
            <a:ext cx="1286172" cy="940871"/>
            <a:chOff x="1479154" y="2877477"/>
            <a:chExt cx="1714896" cy="1254495"/>
          </a:xfrm>
        </p:grpSpPr>
        <p:sp>
          <p:nvSpPr>
            <p:cNvPr id="502" name="Google Shape;502;p44"/>
            <p:cNvSpPr txBox="1"/>
            <p:nvPr/>
          </p:nvSpPr>
          <p:spPr>
            <a:xfrm>
              <a:off x="1637110" y="2877477"/>
              <a:ext cx="139898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Ultimate pack</a:t>
              </a:r>
              <a:endParaRPr sz="1100"/>
            </a:p>
          </p:txBody>
        </p:sp>
        <p:sp>
          <p:nvSpPr>
            <p:cNvPr id="503" name="Google Shape;503;p44"/>
            <p:cNvSpPr txBox="1"/>
            <p:nvPr/>
          </p:nvSpPr>
          <p:spPr>
            <a:xfrm>
              <a:off x="1815446" y="38857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504" name="Google Shape;504;p44"/>
            <p:cNvSpPr txBox="1"/>
            <p:nvPr/>
          </p:nvSpPr>
          <p:spPr>
            <a:xfrm>
              <a:off x="1479154" y="3062368"/>
              <a:ext cx="1714896"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$10</a:t>
              </a:r>
              <a:endParaRPr sz="1100"/>
            </a:p>
          </p:txBody>
        </p:sp>
      </p:grpSp>
      <p:grpSp>
        <p:nvGrpSpPr>
          <p:cNvPr id="505" name="Google Shape;505;p44"/>
          <p:cNvGrpSpPr/>
          <p:nvPr/>
        </p:nvGrpSpPr>
        <p:grpSpPr>
          <a:xfrm>
            <a:off x="1210191" y="3847966"/>
            <a:ext cx="1084522" cy="671133"/>
            <a:chOff x="2034522" y="4565165"/>
            <a:chExt cx="1446029" cy="894844"/>
          </a:xfrm>
        </p:grpSpPr>
        <p:sp>
          <p:nvSpPr>
            <p:cNvPr id="506" name="Google Shape;506;p44"/>
            <p:cNvSpPr txBox="1"/>
            <p:nvPr/>
          </p:nvSpPr>
          <p:spPr>
            <a:xfrm>
              <a:off x="2034522" y="4565165"/>
              <a:ext cx="1446029" cy="374829"/>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p:txBody>
        </p:sp>
        <p:sp>
          <p:nvSpPr>
            <p:cNvPr id="507" name="Google Shape;507;p44"/>
            <p:cNvSpPr/>
            <p:nvPr/>
          </p:nvSpPr>
          <p:spPr>
            <a:xfrm>
              <a:off x="217824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508" name="Google Shape;508;p44"/>
            <p:cNvSpPr txBox="1"/>
            <p:nvPr/>
          </p:nvSpPr>
          <p:spPr>
            <a:xfrm>
              <a:off x="2369582" y="5188474"/>
              <a:ext cx="718726"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grpSp>
      <p:grpSp>
        <p:nvGrpSpPr>
          <p:cNvPr id="509" name="Google Shape;509;p44"/>
          <p:cNvGrpSpPr/>
          <p:nvPr/>
        </p:nvGrpSpPr>
        <p:grpSpPr>
          <a:xfrm>
            <a:off x="3089891" y="3847966"/>
            <a:ext cx="1084522" cy="671133"/>
            <a:chOff x="2034522" y="4565165"/>
            <a:chExt cx="1446029" cy="894844"/>
          </a:xfrm>
        </p:grpSpPr>
        <p:sp>
          <p:nvSpPr>
            <p:cNvPr id="510" name="Google Shape;510;p44"/>
            <p:cNvSpPr txBox="1"/>
            <p:nvPr/>
          </p:nvSpPr>
          <p:spPr>
            <a:xfrm>
              <a:off x="2034522" y="4565165"/>
              <a:ext cx="1446029" cy="374829"/>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p:txBody>
        </p:sp>
        <p:sp>
          <p:nvSpPr>
            <p:cNvPr id="511" name="Google Shape;511;p44"/>
            <p:cNvSpPr/>
            <p:nvPr/>
          </p:nvSpPr>
          <p:spPr>
            <a:xfrm>
              <a:off x="217824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512" name="Google Shape;512;p44"/>
            <p:cNvSpPr txBox="1"/>
            <p:nvPr/>
          </p:nvSpPr>
          <p:spPr>
            <a:xfrm>
              <a:off x="2369582" y="5188474"/>
              <a:ext cx="718726"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grpSp>
      <p:grpSp>
        <p:nvGrpSpPr>
          <p:cNvPr id="513" name="Google Shape;513;p44"/>
          <p:cNvGrpSpPr/>
          <p:nvPr/>
        </p:nvGrpSpPr>
        <p:grpSpPr>
          <a:xfrm>
            <a:off x="4969589" y="3847966"/>
            <a:ext cx="1084522" cy="671133"/>
            <a:chOff x="2034522" y="4565165"/>
            <a:chExt cx="1446029" cy="894844"/>
          </a:xfrm>
        </p:grpSpPr>
        <p:sp>
          <p:nvSpPr>
            <p:cNvPr id="514" name="Google Shape;514;p44"/>
            <p:cNvSpPr txBox="1"/>
            <p:nvPr/>
          </p:nvSpPr>
          <p:spPr>
            <a:xfrm>
              <a:off x="2034522" y="4565165"/>
              <a:ext cx="1446029" cy="374829"/>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p:txBody>
        </p:sp>
        <p:sp>
          <p:nvSpPr>
            <p:cNvPr id="515" name="Google Shape;515;p44"/>
            <p:cNvSpPr/>
            <p:nvPr/>
          </p:nvSpPr>
          <p:spPr>
            <a:xfrm>
              <a:off x="217824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516" name="Google Shape;516;p44"/>
            <p:cNvSpPr txBox="1"/>
            <p:nvPr/>
          </p:nvSpPr>
          <p:spPr>
            <a:xfrm>
              <a:off x="2369582" y="5188474"/>
              <a:ext cx="718726"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grpSp>
      <p:grpSp>
        <p:nvGrpSpPr>
          <p:cNvPr id="517" name="Google Shape;517;p44"/>
          <p:cNvGrpSpPr/>
          <p:nvPr/>
        </p:nvGrpSpPr>
        <p:grpSpPr>
          <a:xfrm>
            <a:off x="6849289" y="3847966"/>
            <a:ext cx="1084522" cy="671133"/>
            <a:chOff x="2034522" y="4565165"/>
            <a:chExt cx="1446029" cy="894844"/>
          </a:xfrm>
        </p:grpSpPr>
        <p:sp>
          <p:nvSpPr>
            <p:cNvPr id="518" name="Google Shape;518;p44"/>
            <p:cNvSpPr txBox="1"/>
            <p:nvPr/>
          </p:nvSpPr>
          <p:spPr>
            <a:xfrm>
              <a:off x="2034522" y="4565165"/>
              <a:ext cx="1446029" cy="374829"/>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p:txBody>
        </p:sp>
        <p:sp>
          <p:nvSpPr>
            <p:cNvPr id="519" name="Google Shape;519;p44"/>
            <p:cNvSpPr/>
            <p:nvPr/>
          </p:nvSpPr>
          <p:spPr>
            <a:xfrm>
              <a:off x="217824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520" name="Google Shape;520;p44"/>
            <p:cNvSpPr txBox="1"/>
            <p:nvPr/>
          </p:nvSpPr>
          <p:spPr>
            <a:xfrm>
              <a:off x="2369582" y="5188474"/>
              <a:ext cx="718726"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4" name="Shape 524"/>
        <p:cNvGrpSpPr/>
        <p:nvPr/>
      </p:nvGrpSpPr>
      <p:grpSpPr>
        <a:xfrm>
          <a:off x="0" y="0"/>
          <a:ext cx="0" cy="0"/>
          <a:chOff x="0" y="0"/>
          <a:chExt cx="0" cy="0"/>
        </a:xfrm>
      </p:grpSpPr>
      <p:sp>
        <p:nvSpPr>
          <p:cNvPr id="525" name="Google Shape;525;p45"/>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Chart</a:t>
            </a:r>
            <a:endParaRPr sz="1100"/>
          </a:p>
        </p:txBody>
      </p:sp>
      <p:cxnSp>
        <p:nvCxnSpPr>
          <p:cNvPr id="526" name="Google Shape;526;p45"/>
          <p:cNvCxnSpPr/>
          <p:nvPr/>
        </p:nvCxnSpPr>
        <p:spPr>
          <a:xfrm>
            <a:off x="812602" y="1097608"/>
            <a:ext cx="3062168" cy="0"/>
          </a:xfrm>
          <a:prstGeom prst="straightConnector1">
            <a:avLst/>
          </a:prstGeom>
          <a:noFill/>
          <a:ln cap="flat" cmpd="sng" w="63500">
            <a:solidFill>
              <a:schemeClr val="dk1"/>
            </a:solidFill>
            <a:prstDash val="solid"/>
            <a:miter lim="800000"/>
            <a:headEnd len="sm" w="sm" type="none"/>
            <a:tailEnd len="sm" w="sm" type="none"/>
          </a:ln>
        </p:spPr>
      </p:cxnSp>
      <p:grpSp>
        <p:nvGrpSpPr>
          <p:cNvPr id="527" name="Google Shape;527;p45"/>
          <p:cNvGrpSpPr/>
          <p:nvPr/>
        </p:nvGrpSpPr>
        <p:grpSpPr>
          <a:xfrm>
            <a:off x="5219786" y="1629676"/>
            <a:ext cx="3202637" cy="800837"/>
            <a:chOff x="6959715" y="2172901"/>
            <a:chExt cx="4270183" cy="1067782"/>
          </a:xfrm>
        </p:grpSpPr>
        <p:sp>
          <p:nvSpPr>
            <p:cNvPr id="528" name="Google Shape;528;p45"/>
            <p:cNvSpPr txBox="1"/>
            <p:nvPr/>
          </p:nvSpPr>
          <p:spPr>
            <a:xfrm>
              <a:off x="6959715" y="2172901"/>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02 EXAMPLE</a:t>
              </a:r>
              <a:endParaRPr b="1" sz="800">
                <a:solidFill>
                  <a:schemeClr val="dk1"/>
                </a:solidFill>
                <a:latin typeface="Montserrat Light"/>
                <a:ea typeface="Montserrat Light"/>
                <a:cs typeface="Montserrat Light"/>
                <a:sym typeface="Montserrat Light"/>
              </a:endParaRPr>
            </a:p>
          </p:txBody>
        </p:sp>
        <p:sp>
          <p:nvSpPr>
            <p:cNvPr id="529" name="Google Shape;529;p45"/>
            <p:cNvSpPr txBox="1"/>
            <p:nvPr/>
          </p:nvSpPr>
          <p:spPr>
            <a:xfrm>
              <a:off x="6959716" y="2757666"/>
              <a:ext cx="4270182"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won't appear him, were divided void they're.</a:t>
              </a:r>
              <a:endParaRPr sz="1100"/>
            </a:p>
          </p:txBody>
        </p:sp>
        <p:cxnSp>
          <p:nvCxnSpPr>
            <p:cNvPr id="530" name="Google Shape;530;p45"/>
            <p:cNvCxnSpPr/>
            <p:nvPr/>
          </p:nvCxnSpPr>
          <p:spPr>
            <a:xfrm>
              <a:off x="7057057" y="2566563"/>
              <a:ext cx="4096549" cy="0"/>
            </a:xfrm>
            <a:prstGeom prst="straightConnector1">
              <a:avLst/>
            </a:prstGeom>
            <a:noFill/>
            <a:ln cap="flat" cmpd="sng" w="25400">
              <a:solidFill>
                <a:schemeClr val="dk1"/>
              </a:solidFill>
              <a:prstDash val="solid"/>
              <a:miter lim="800000"/>
              <a:headEnd len="sm" w="sm" type="none"/>
              <a:tailEnd len="sm" w="sm" type="none"/>
            </a:ln>
          </p:spPr>
        </p:cxnSp>
      </p:grpSp>
      <p:grpSp>
        <p:nvGrpSpPr>
          <p:cNvPr id="531" name="Google Shape;531;p45"/>
          <p:cNvGrpSpPr/>
          <p:nvPr/>
        </p:nvGrpSpPr>
        <p:grpSpPr>
          <a:xfrm>
            <a:off x="5219787" y="2729304"/>
            <a:ext cx="3202637" cy="1128740"/>
            <a:chOff x="6959716" y="3762957"/>
            <a:chExt cx="4270182" cy="1504986"/>
          </a:xfrm>
        </p:grpSpPr>
        <p:pic>
          <p:nvPicPr>
            <p:cNvPr id="532" name="Google Shape;532;p45"/>
            <p:cNvPicPr preferRelativeResize="0"/>
            <p:nvPr/>
          </p:nvPicPr>
          <p:blipFill rotWithShape="1">
            <a:blip r:embed="rId3">
              <a:alphaModFix/>
            </a:blip>
            <a:srcRect b="0" l="0" r="0" t="0"/>
            <a:stretch/>
          </p:blipFill>
          <p:spPr>
            <a:xfrm>
              <a:off x="6959716" y="3762957"/>
              <a:ext cx="1411253" cy="1504986"/>
            </a:xfrm>
            <a:prstGeom prst="rect">
              <a:avLst/>
            </a:prstGeom>
            <a:noFill/>
            <a:ln>
              <a:noFill/>
            </a:ln>
          </p:spPr>
        </p:pic>
        <p:pic>
          <p:nvPicPr>
            <p:cNvPr id="533" name="Google Shape;533;p45"/>
            <p:cNvPicPr preferRelativeResize="0"/>
            <p:nvPr/>
          </p:nvPicPr>
          <p:blipFill rotWithShape="1">
            <a:blip r:embed="rId3">
              <a:alphaModFix/>
            </a:blip>
            <a:srcRect b="0" l="0" r="0" t="0"/>
            <a:stretch/>
          </p:blipFill>
          <p:spPr>
            <a:xfrm>
              <a:off x="8347074" y="3762957"/>
              <a:ext cx="1411253" cy="1504986"/>
            </a:xfrm>
            <a:prstGeom prst="rect">
              <a:avLst/>
            </a:prstGeom>
            <a:noFill/>
            <a:ln>
              <a:noFill/>
            </a:ln>
          </p:spPr>
        </p:pic>
        <p:grpSp>
          <p:nvGrpSpPr>
            <p:cNvPr id="534" name="Google Shape;534;p45"/>
            <p:cNvGrpSpPr/>
            <p:nvPr/>
          </p:nvGrpSpPr>
          <p:grpSpPr>
            <a:xfrm>
              <a:off x="10036906" y="4086311"/>
              <a:ext cx="1192992" cy="858279"/>
              <a:chOff x="9117229" y="3822261"/>
              <a:chExt cx="1192992" cy="858279"/>
            </a:xfrm>
          </p:grpSpPr>
          <p:grpSp>
            <p:nvGrpSpPr>
              <p:cNvPr id="535" name="Google Shape;535;p45"/>
              <p:cNvGrpSpPr/>
              <p:nvPr/>
            </p:nvGrpSpPr>
            <p:grpSpPr>
              <a:xfrm>
                <a:off x="9117229" y="3822261"/>
                <a:ext cx="1192992" cy="316826"/>
                <a:chOff x="9117229" y="3822261"/>
                <a:chExt cx="1192992" cy="316826"/>
              </a:xfrm>
            </p:grpSpPr>
            <p:sp>
              <p:nvSpPr>
                <p:cNvPr id="536" name="Google Shape;536;p45"/>
                <p:cNvSpPr txBox="1"/>
                <p:nvPr/>
              </p:nvSpPr>
              <p:spPr>
                <a:xfrm>
                  <a:off x="9117229" y="3822261"/>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537" name="Google Shape;537;p45"/>
                <p:cNvSpPr/>
                <p:nvPr/>
              </p:nvSpPr>
              <p:spPr>
                <a:xfrm>
                  <a:off x="9220200" y="4093368"/>
                  <a:ext cx="864394" cy="45719"/>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538" name="Google Shape;538;p45"/>
              <p:cNvGrpSpPr/>
              <p:nvPr/>
            </p:nvGrpSpPr>
            <p:grpSpPr>
              <a:xfrm>
                <a:off x="9117229" y="4363714"/>
                <a:ext cx="1192992" cy="316826"/>
                <a:chOff x="9117229" y="3822261"/>
                <a:chExt cx="1192992" cy="316826"/>
              </a:xfrm>
            </p:grpSpPr>
            <p:sp>
              <p:nvSpPr>
                <p:cNvPr id="539" name="Google Shape;539;p45"/>
                <p:cNvSpPr txBox="1"/>
                <p:nvPr/>
              </p:nvSpPr>
              <p:spPr>
                <a:xfrm>
                  <a:off x="9117229" y="3822261"/>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540" name="Google Shape;540;p45"/>
                <p:cNvSpPr/>
                <p:nvPr/>
              </p:nvSpPr>
              <p:spPr>
                <a:xfrm>
                  <a:off x="9220200" y="4093368"/>
                  <a:ext cx="864394" cy="45719"/>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
          <p:nvSpPr>
            <p:cNvPr id="541" name="Google Shape;541;p45"/>
            <p:cNvSpPr txBox="1"/>
            <p:nvPr/>
          </p:nvSpPr>
          <p:spPr>
            <a:xfrm>
              <a:off x="7263992" y="4403137"/>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sp>
          <p:nvSpPr>
            <p:cNvPr id="542" name="Google Shape;542;p45"/>
            <p:cNvSpPr txBox="1"/>
            <p:nvPr/>
          </p:nvSpPr>
          <p:spPr>
            <a:xfrm>
              <a:off x="8675245" y="4403137"/>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95%</a:t>
              </a:r>
              <a:endParaRPr b="1" sz="1100">
                <a:solidFill>
                  <a:schemeClr val="dk1"/>
                </a:solidFill>
                <a:latin typeface="Montserrat Light"/>
                <a:ea typeface="Montserrat Light"/>
                <a:cs typeface="Montserrat Light"/>
                <a:sym typeface="Montserrat Light"/>
              </a:endParaRPr>
            </a:p>
          </p:txBody>
        </p:sp>
      </p:grpSp>
      <p:sp>
        <p:nvSpPr>
          <p:cNvPr id="543" name="Google Shape;543;p45"/>
          <p:cNvSpPr txBox="1"/>
          <p:nvPr/>
        </p:nvSpPr>
        <p:spPr>
          <a:xfrm>
            <a:off x="5219787" y="4156836"/>
            <a:ext cx="3202636"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won't appear him, were divided void they're.</a:t>
            </a:r>
            <a:endParaRPr sz="1100"/>
          </a:p>
        </p:txBody>
      </p:sp>
      <p:pic>
        <p:nvPicPr>
          <p:cNvPr id="544" name="Google Shape;544;p45"/>
          <p:cNvPicPr preferRelativeResize="0"/>
          <p:nvPr/>
        </p:nvPicPr>
        <p:blipFill rotWithShape="1">
          <a:blip r:embed="rId4">
            <a:alphaModFix/>
          </a:blip>
          <a:srcRect b="0" l="0" r="0" t="0"/>
          <a:stretch/>
        </p:blipFill>
        <p:spPr>
          <a:xfrm>
            <a:off x="890797" y="1629676"/>
            <a:ext cx="3705615" cy="288942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 name="Shape 106"/>
        <p:cNvGrpSpPr/>
        <p:nvPr/>
      </p:nvGrpSpPr>
      <p:grpSpPr>
        <a:xfrm>
          <a:off x="0" y="0"/>
          <a:ext cx="0" cy="0"/>
          <a:chOff x="0" y="0"/>
          <a:chExt cx="0" cy="0"/>
        </a:xfrm>
      </p:grpSpPr>
      <p:sp>
        <p:nvSpPr>
          <p:cNvPr id="107" name="Google Shape;107;p28"/>
          <p:cNvSpPr/>
          <p:nvPr/>
        </p:nvSpPr>
        <p:spPr>
          <a:xfrm>
            <a:off x="0" y="0"/>
            <a:ext cx="9144000" cy="5143500"/>
          </a:xfrm>
          <a:prstGeom prst="rect">
            <a:avLst/>
          </a:prstGeom>
          <a:solidFill>
            <a:srgbClr val="9FE1F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08" name="Google Shape;108;p28"/>
          <p:cNvSpPr txBox="1"/>
          <p:nvPr/>
        </p:nvSpPr>
        <p:spPr>
          <a:xfrm>
            <a:off x="721576" y="624401"/>
            <a:ext cx="3478948"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Market Analysis</a:t>
            </a:r>
            <a:endParaRPr sz="1100"/>
          </a:p>
        </p:txBody>
      </p:sp>
      <p:cxnSp>
        <p:nvCxnSpPr>
          <p:cNvPr id="109" name="Google Shape;109;p28"/>
          <p:cNvCxnSpPr/>
          <p:nvPr/>
        </p:nvCxnSpPr>
        <p:spPr>
          <a:xfrm>
            <a:off x="812602" y="1097608"/>
            <a:ext cx="3145036" cy="0"/>
          </a:xfrm>
          <a:prstGeom prst="straightConnector1">
            <a:avLst/>
          </a:prstGeom>
          <a:noFill/>
          <a:ln cap="flat" cmpd="sng" w="63500">
            <a:solidFill>
              <a:schemeClr val="dk1"/>
            </a:solidFill>
            <a:prstDash val="solid"/>
            <a:miter lim="800000"/>
            <a:headEnd len="sm" w="sm" type="none"/>
            <a:tailEnd len="sm" w="sm" type="none"/>
          </a:ln>
        </p:spPr>
      </p:cxnSp>
      <p:sp>
        <p:nvSpPr>
          <p:cNvPr id="110" name="Google Shape;110;p28"/>
          <p:cNvSpPr txBox="1"/>
          <p:nvPr/>
        </p:nvSpPr>
        <p:spPr>
          <a:xfrm>
            <a:off x="721576" y="1570814"/>
            <a:ext cx="1847452" cy="1297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cxnSp>
        <p:nvCxnSpPr>
          <p:cNvPr id="111" name="Google Shape;111;p28"/>
          <p:cNvCxnSpPr/>
          <p:nvPr/>
        </p:nvCxnSpPr>
        <p:spPr>
          <a:xfrm>
            <a:off x="812602" y="3382247"/>
            <a:ext cx="1756426" cy="0"/>
          </a:xfrm>
          <a:prstGeom prst="straightConnector1">
            <a:avLst/>
          </a:prstGeom>
          <a:noFill/>
          <a:ln cap="flat" cmpd="sng" w="63500">
            <a:solidFill>
              <a:schemeClr val="lt1"/>
            </a:solidFill>
            <a:prstDash val="solid"/>
            <a:miter lim="800000"/>
            <a:headEnd len="sm" w="sm" type="none"/>
            <a:tailEnd len="sm" w="sm" type="none"/>
          </a:ln>
        </p:spPr>
      </p:cxnSp>
      <p:sp>
        <p:nvSpPr>
          <p:cNvPr id="112" name="Google Shape;112;p28"/>
          <p:cNvSpPr txBox="1"/>
          <p:nvPr/>
        </p:nvSpPr>
        <p:spPr>
          <a:xfrm>
            <a:off x="721576" y="3844968"/>
            <a:ext cx="1847452"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seas place and won't appear him, were they're and years unto doesn't creeping night lights divided void they're.</a:t>
            </a:r>
            <a:endParaRPr sz="1100"/>
          </a:p>
        </p:txBody>
      </p:sp>
      <p:sp>
        <p:nvSpPr>
          <p:cNvPr id="113" name="Google Shape;113;p28"/>
          <p:cNvSpPr txBox="1"/>
          <p:nvPr/>
        </p:nvSpPr>
        <p:spPr>
          <a:xfrm>
            <a:off x="2942262" y="1629676"/>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cxnSp>
        <p:nvCxnSpPr>
          <p:cNvPr id="114" name="Google Shape;114;p28"/>
          <p:cNvCxnSpPr/>
          <p:nvPr/>
        </p:nvCxnSpPr>
        <p:spPr>
          <a:xfrm>
            <a:off x="2999482" y="1924922"/>
            <a:ext cx="5422943" cy="0"/>
          </a:xfrm>
          <a:prstGeom prst="straightConnector1">
            <a:avLst/>
          </a:prstGeom>
          <a:noFill/>
          <a:ln cap="flat" cmpd="sng" w="25400">
            <a:solidFill>
              <a:schemeClr val="dk1"/>
            </a:solidFill>
            <a:prstDash val="solid"/>
            <a:miter lim="800000"/>
            <a:headEnd len="sm" w="sm" type="none"/>
            <a:tailEnd len="sm" w="sm" type="none"/>
          </a:ln>
        </p:spPr>
      </p:cxnSp>
      <p:sp>
        <p:nvSpPr>
          <p:cNvPr id="115" name="Google Shape;115;p28"/>
          <p:cNvSpPr txBox="1"/>
          <p:nvPr/>
        </p:nvSpPr>
        <p:spPr>
          <a:xfrm>
            <a:off x="2942262" y="2188820"/>
            <a:ext cx="5480163" cy="5180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pic>
        <p:nvPicPr>
          <p:cNvPr id="116" name="Google Shape;116;p28"/>
          <p:cNvPicPr preferRelativeResize="0"/>
          <p:nvPr/>
        </p:nvPicPr>
        <p:blipFill rotWithShape="1">
          <a:blip r:embed="rId3">
            <a:alphaModFix/>
          </a:blip>
          <a:srcRect b="0" l="0" r="0" t="0"/>
          <a:stretch/>
        </p:blipFill>
        <p:spPr>
          <a:xfrm>
            <a:off x="2931376" y="2967583"/>
            <a:ext cx="1524000" cy="1625221"/>
          </a:xfrm>
          <a:prstGeom prst="rect">
            <a:avLst/>
          </a:prstGeom>
          <a:noFill/>
          <a:ln>
            <a:noFill/>
          </a:ln>
        </p:spPr>
      </p:pic>
      <p:grpSp>
        <p:nvGrpSpPr>
          <p:cNvPr id="117" name="Google Shape;117;p28"/>
          <p:cNvGrpSpPr/>
          <p:nvPr/>
        </p:nvGrpSpPr>
        <p:grpSpPr>
          <a:xfrm>
            <a:off x="4844143" y="3108276"/>
            <a:ext cx="1990997" cy="272143"/>
            <a:chOff x="6458857" y="4267200"/>
            <a:chExt cx="2654663" cy="362857"/>
          </a:xfrm>
        </p:grpSpPr>
        <p:sp>
          <p:nvSpPr>
            <p:cNvPr id="118" name="Google Shape;118;p28"/>
            <p:cNvSpPr/>
            <p:nvPr/>
          </p:nvSpPr>
          <p:spPr>
            <a:xfrm>
              <a:off x="6458857" y="4267200"/>
              <a:ext cx="362857" cy="362857"/>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19" name="Google Shape;119;p28"/>
            <p:cNvSpPr txBox="1"/>
            <p:nvPr/>
          </p:nvSpPr>
          <p:spPr>
            <a:xfrm>
              <a:off x="7123701" y="4325517"/>
              <a:ext cx="198981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grpSp>
      <p:grpSp>
        <p:nvGrpSpPr>
          <p:cNvPr id="120" name="Google Shape;120;p28"/>
          <p:cNvGrpSpPr/>
          <p:nvPr/>
        </p:nvGrpSpPr>
        <p:grpSpPr>
          <a:xfrm>
            <a:off x="4844143" y="3487755"/>
            <a:ext cx="1990997" cy="272143"/>
            <a:chOff x="6458857" y="4267200"/>
            <a:chExt cx="2654663" cy="362857"/>
          </a:xfrm>
        </p:grpSpPr>
        <p:sp>
          <p:nvSpPr>
            <p:cNvPr id="121" name="Google Shape;121;p28"/>
            <p:cNvSpPr/>
            <p:nvPr/>
          </p:nvSpPr>
          <p:spPr>
            <a:xfrm>
              <a:off x="6458857" y="4267200"/>
              <a:ext cx="362857" cy="362857"/>
            </a:xfrm>
            <a:prstGeom prst="ellips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2" name="Google Shape;122;p28"/>
            <p:cNvSpPr txBox="1"/>
            <p:nvPr/>
          </p:nvSpPr>
          <p:spPr>
            <a:xfrm>
              <a:off x="7123701" y="4325517"/>
              <a:ext cx="198981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grpSp>
      <p:grpSp>
        <p:nvGrpSpPr>
          <p:cNvPr id="123" name="Google Shape;123;p28"/>
          <p:cNvGrpSpPr/>
          <p:nvPr/>
        </p:nvGrpSpPr>
        <p:grpSpPr>
          <a:xfrm>
            <a:off x="4844143" y="3867234"/>
            <a:ext cx="1990997" cy="272143"/>
            <a:chOff x="6458857" y="4267200"/>
            <a:chExt cx="2654663" cy="362857"/>
          </a:xfrm>
        </p:grpSpPr>
        <p:sp>
          <p:nvSpPr>
            <p:cNvPr id="124" name="Google Shape;124;p28"/>
            <p:cNvSpPr/>
            <p:nvPr/>
          </p:nvSpPr>
          <p:spPr>
            <a:xfrm>
              <a:off x="6458857" y="4267200"/>
              <a:ext cx="362857" cy="362857"/>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5" name="Google Shape;125;p28"/>
            <p:cNvSpPr txBox="1"/>
            <p:nvPr/>
          </p:nvSpPr>
          <p:spPr>
            <a:xfrm>
              <a:off x="7123701" y="4325517"/>
              <a:ext cx="198981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grpSp>
      <p:grpSp>
        <p:nvGrpSpPr>
          <p:cNvPr id="126" name="Google Shape;126;p28"/>
          <p:cNvGrpSpPr/>
          <p:nvPr/>
        </p:nvGrpSpPr>
        <p:grpSpPr>
          <a:xfrm>
            <a:off x="4844143" y="4246712"/>
            <a:ext cx="1990997" cy="272143"/>
            <a:chOff x="6458857" y="4267200"/>
            <a:chExt cx="2654663" cy="362857"/>
          </a:xfrm>
        </p:grpSpPr>
        <p:sp>
          <p:nvSpPr>
            <p:cNvPr id="127" name="Google Shape;127;p28"/>
            <p:cNvSpPr/>
            <p:nvPr/>
          </p:nvSpPr>
          <p:spPr>
            <a:xfrm>
              <a:off x="6458857" y="4267200"/>
              <a:ext cx="362857" cy="362857"/>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8" name="Google Shape;128;p28"/>
            <p:cNvSpPr txBox="1"/>
            <p:nvPr/>
          </p:nvSpPr>
          <p:spPr>
            <a:xfrm>
              <a:off x="7123701" y="4325517"/>
              <a:ext cx="198981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8" name="Shape 548"/>
        <p:cNvGrpSpPr/>
        <p:nvPr/>
      </p:nvGrpSpPr>
      <p:grpSpPr>
        <a:xfrm>
          <a:off x="0" y="0"/>
          <a:ext cx="0" cy="0"/>
          <a:chOff x="0" y="0"/>
          <a:chExt cx="0" cy="0"/>
        </a:xfrm>
      </p:grpSpPr>
      <p:sp>
        <p:nvSpPr>
          <p:cNvPr id="549" name="Google Shape;549;p46"/>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Chart</a:t>
            </a:r>
            <a:endParaRPr sz="1100"/>
          </a:p>
        </p:txBody>
      </p:sp>
      <p:cxnSp>
        <p:nvCxnSpPr>
          <p:cNvPr id="550" name="Google Shape;550;p46"/>
          <p:cNvCxnSpPr/>
          <p:nvPr/>
        </p:nvCxnSpPr>
        <p:spPr>
          <a:xfrm>
            <a:off x="812602" y="1097608"/>
            <a:ext cx="3062168" cy="0"/>
          </a:xfrm>
          <a:prstGeom prst="straightConnector1">
            <a:avLst/>
          </a:prstGeom>
          <a:noFill/>
          <a:ln cap="flat" cmpd="sng" w="63500">
            <a:solidFill>
              <a:schemeClr val="dk1"/>
            </a:solidFill>
            <a:prstDash val="solid"/>
            <a:miter lim="800000"/>
            <a:headEnd len="sm" w="sm" type="none"/>
            <a:tailEnd len="sm" w="sm" type="none"/>
          </a:ln>
        </p:spPr>
      </p:cxnSp>
      <p:pic>
        <p:nvPicPr>
          <p:cNvPr id="551" name="Google Shape;551;p46"/>
          <p:cNvPicPr preferRelativeResize="0"/>
          <p:nvPr/>
        </p:nvPicPr>
        <p:blipFill rotWithShape="1">
          <a:blip r:embed="rId3">
            <a:alphaModFix/>
          </a:blip>
          <a:srcRect b="0" l="0" r="0" t="0"/>
          <a:stretch/>
        </p:blipFill>
        <p:spPr>
          <a:xfrm>
            <a:off x="812602" y="1629674"/>
            <a:ext cx="7518795" cy="288941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5" name="Shape 555"/>
        <p:cNvGrpSpPr/>
        <p:nvPr/>
      </p:nvGrpSpPr>
      <p:grpSpPr>
        <a:xfrm>
          <a:off x="0" y="0"/>
          <a:ext cx="0" cy="0"/>
          <a:chOff x="0" y="0"/>
          <a:chExt cx="0" cy="0"/>
        </a:xfrm>
      </p:grpSpPr>
      <p:sp>
        <p:nvSpPr>
          <p:cNvPr id="556" name="Google Shape;556;p47"/>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Chart</a:t>
            </a:r>
            <a:endParaRPr sz="1100"/>
          </a:p>
        </p:txBody>
      </p:sp>
      <p:cxnSp>
        <p:nvCxnSpPr>
          <p:cNvPr id="557" name="Google Shape;557;p47"/>
          <p:cNvCxnSpPr/>
          <p:nvPr/>
        </p:nvCxnSpPr>
        <p:spPr>
          <a:xfrm>
            <a:off x="812602" y="1097608"/>
            <a:ext cx="3062168" cy="0"/>
          </a:xfrm>
          <a:prstGeom prst="straightConnector1">
            <a:avLst/>
          </a:prstGeom>
          <a:noFill/>
          <a:ln cap="flat" cmpd="sng" w="63500">
            <a:solidFill>
              <a:schemeClr val="dk1"/>
            </a:solidFill>
            <a:prstDash val="solid"/>
            <a:miter lim="800000"/>
            <a:headEnd len="sm" w="sm" type="none"/>
            <a:tailEnd len="sm" w="sm" type="none"/>
          </a:ln>
        </p:spPr>
      </p:cxnSp>
      <p:pic>
        <p:nvPicPr>
          <p:cNvPr id="558" name="Google Shape;558;p47"/>
          <p:cNvPicPr preferRelativeResize="0"/>
          <p:nvPr/>
        </p:nvPicPr>
        <p:blipFill rotWithShape="1">
          <a:blip r:embed="rId3">
            <a:alphaModFix/>
          </a:blip>
          <a:srcRect b="0" l="0" r="0" t="0"/>
          <a:stretch/>
        </p:blipFill>
        <p:spPr>
          <a:xfrm>
            <a:off x="812603" y="1629676"/>
            <a:ext cx="4035481" cy="2889423"/>
          </a:xfrm>
          <a:prstGeom prst="rect">
            <a:avLst/>
          </a:prstGeom>
          <a:noFill/>
          <a:ln>
            <a:noFill/>
          </a:ln>
        </p:spPr>
      </p:pic>
      <p:grpSp>
        <p:nvGrpSpPr>
          <p:cNvPr id="559" name="Google Shape;559;p47"/>
          <p:cNvGrpSpPr/>
          <p:nvPr/>
        </p:nvGrpSpPr>
        <p:grpSpPr>
          <a:xfrm>
            <a:off x="5219786" y="1629676"/>
            <a:ext cx="3202637" cy="800837"/>
            <a:chOff x="6959715" y="2172901"/>
            <a:chExt cx="4270183" cy="1067782"/>
          </a:xfrm>
        </p:grpSpPr>
        <p:sp>
          <p:nvSpPr>
            <p:cNvPr id="560" name="Google Shape;560;p47"/>
            <p:cNvSpPr txBox="1"/>
            <p:nvPr/>
          </p:nvSpPr>
          <p:spPr>
            <a:xfrm>
              <a:off x="6959715" y="2172901"/>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02 EXAMPLE</a:t>
              </a:r>
              <a:endParaRPr b="1" sz="800">
                <a:solidFill>
                  <a:schemeClr val="dk1"/>
                </a:solidFill>
                <a:latin typeface="Montserrat Light"/>
                <a:ea typeface="Montserrat Light"/>
                <a:cs typeface="Montserrat Light"/>
                <a:sym typeface="Montserrat Light"/>
              </a:endParaRPr>
            </a:p>
          </p:txBody>
        </p:sp>
        <p:sp>
          <p:nvSpPr>
            <p:cNvPr id="561" name="Google Shape;561;p47"/>
            <p:cNvSpPr txBox="1"/>
            <p:nvPr/>
          </p:nvSpPr>
          <p:spPr>
            <a:xfrm>
              <a:off x="6959716" y="2757666"/>
              <a:ext cx="4270182"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won't appear him, were divided void they're.</a:t>
              </a:r>
              <a:endParaRPr sz="1100"/>
            </a:p>
          </p:txBody>
        </p:sp>
        <p:cxnSp>
          <p:nvCxnSpPr>
            <p:cNvPr id="562" name="Google Shape;562;p47"/>
            <p:cNvCxnSpPr/>
            <p:nvPr/>
          </p:nvCxnSpPr>
          <p:spPr>
            <a:xfrm>
              <a:off x="7057057" y="2566563"/>
              <a:ext cx="4096549" cy="0"/>
            </a:xfrm>
            <a:prstGeom prst="straightConnector1">
              <a:avLst/>
            </a:prstGeom>
            <a:noFill/>
            <a:ln cap="flat" cmpd="sng" w="25400">
              <a:solidFill>
                <a:schemeClr val="dk1"/>
              </a:solidFill>
              <a:prstDash val="solid"/>
              <a:miter lim="800000"/>
              <a:headEnd len="sm" w="sm" type="none"/>
              <a:tailEnd len="sm" w="sm" type="none"/>
            </a:ln>
          </p:spPr>
        </p:cxnSp>
      </p:grpSp>
      <p:grpSp>
        <p:nvGrpSpPr>
          <p:cNvPr id="563" name="Google Shape;563;p47"/>
          <p:cNvGrpSpPr/>
          <p:nvPr/>
        </p:nvGrpSpPr>
        <p:grpSpPr>
          <a:xfrm>
            <a:off x="5219787" y="2729304"/>
            <a:ext cx="3202637" cy="1128740"/>
            <a:chOff x="6959716" y="3762957"/>
            <a:chExt cx="4270182" cy="1504986"/>
          </a:xfrm>
        </p:grpSpPr>
        <p:pic>
          <p:nvPicPr>
            <p:cNvPr id="564" name="Google Shape;564;p47"/>
            <p:cNvPicPr preferRelativeResize="0"/>
            <p:nvPr/>
          </p:nvPicPr>
          <p:blipFill rotWithShape="1">
            <a:blip r:embed="rId4">
              <a:alphaModFix/>
            </a:blip>
            <a:srcRect b="0" l="0" r="0" t="0"/>
            <a:stretch/>
          </p:blipFill>
          <p:spPr>
            <a:xfrm>
              <a:off x="6959716" y="3762957"/>
              <a:ext cx="1411253" cy="1504986"/>
            </a:xfrm>
            <a:prstGeom prst="rect">
              <a:avLst/>
            </a:prstGeom>
            <a:noFill/>
            <a:ln>
              <a:noFill/>
            </a:ln>
          </p:spPr>
        </p:pic>
        <p:pic>
          <p:nvPicPr>
            <p:cNvPr id="565" name="Google Shape;565;p47"/>
            <p:cNvPicPr preferRelativeResize="0"/>
            <p:nvPr/>
          </p:nvPicPr>
          <p:blipFill rotWithShape="1">
            <a:blip r:embed="rId4">
              <a:alphaModFix/>
            </a:blip>
            <a:srcRect b="0" l="0" r="0" t="0"/>
            <a:stretch/>
          </p:blipFill>
          <p:spPr>
            <a:xfrm>
              <a:off x="8347074" y="3762957"/>
              <a:ext cx="1411253" cy="1504986"/>
            </a:xfrm>
            <a:prstGeom prst="rect">
              <a:avLst/>
            </a:prstGeom>
            <a:noFill/>
            <a:ln>
              <a:noFill/>
            </a:ln>
          </p:spPr>
        </p:pic>
        <p:grpSp>
          <p:nvGrpSpPr>
            <p:cNvPr id="566" name="Google Shape;566;p47"/>
            <p:cNvGrpSpPr/>
            <p:nvPr/>
          </p:nvGrpSpPr>
          <p:grpSpPr>
            <a:xfrm>
              <a:off x="10036906" y="4086311"/>
              <a:ext cx="1192992" cy="858279"/>
              <a:chOff x="9117229" y="3822261"/>
              <a:chExt cx="1192992" cy="858279"/>
            </a:xfrm>
          </p:grpSpPr>
          <p:grpSp>
            <p:nvGrpSpPr>
              <p:cNvPr id="567" name="Google Shape;567;p47"/>
              <p:cNvGrpSpPr/>
              <p:nvPr/>
            </p:nvGrpSpPr>
            <p:grpSpPr>
              <a:xfrm>
                <a:off x="9117229" y="3822261"/>
                <a:ext cx="1192992" cy="316826"/>
                <a:chOff x="9117229" y="3822261"/>
                <a:chExt cx="1192992" cy="316826"/>
              </a:xfrm>
            </p:grpSpPr>
            <p:sp>
              <p:nvSpPr>
                <p:cNvPr id="568" name="Google Shape;568;p47"/>
                <p:cNvSpPr txBox="1"/>
                <p:nvPr/>
              </p:nvSpPr>
              <p:spPr>
                <a:xfrm>
                  <a:off x="9117229" y="3822261"/>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569" name="Google Shape;569;p47"/>
                <p:cNvSpPr/>
                <p:nvPr/>
              </p:nvSpPr>
              <p:spPr>
                <a:xfrm>
                  <a:off x="9220200" y="4093368"/>
                  <a:ext cx="864394" cy="45719"/>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570" name="Google Shape;570;p47"/>
              <p:cNvGrpSpPr/>
              <p:nvPr/>
            </p:nvGrpSpPr>
            <p:grpSpPr>
              <a:xfrm>
                <a:off x="9117229" y="4363714"/>
                <a:ext cx="1192992" cy="316826"/>
                <a:chOff x="9117229" y="3822261"/>
                <a:chExt cx="1192992" cy="316826"/>
              </a:xfrm>
            </p:grpSpPr>
            <p:sp>
              <p:nvSpPr>
                <p:cNvPr id="571" name="Google Shape;571;p47"/>
                <p:cNvSpPr txBox="1"/>
                <p:nvPr/>
              </p:nvSpPr>
              <p:spPr>
                <a:xfrm>
                  <a:off x="9117229" y="3822261"/>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572" name="Google Shape;572;p47"/>
                <p:cNvSpPr/>
                <p:nvPr/>
              </p:nvSpPr>
              <p:spPr>
                <a:xfrm>
                  <a:off x="9220200" y="4093368"/>
                  <a:ext cx="864394" cy="45719"/>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
          <p:nvSpPr>
            <p:cNvPr id="573" name="Google Shape;573;p47"/>
            <p:cNvSpPr txBox="1"/>
            <p:nvPr/>
          </p:nvSpPr>
          <p:spPr>
            <a:xfrm>
              <a:off x="7263992" y="4403137"/>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sp>
          <p:nvSpPr>
            <p:cNvPr id="574" name="Google Shape;574;p47"/>
            <p:cNvSpPr txBox="1"/>
            <p:nvPr/>
          </p:nvSpPr>
          <p:spPr>
            <a:xfrm>
              <a:off x="8675245" y="4403137"/>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95%</a:t>
              </a:r>
              <a:endParaRPr b="1" sz="1100">
                <a:solidFill>
                  <a:schemeClr val="dk1"/>
                </a:solidFill>
                <a:latin typeface="Montserrat Light"/>
                <a:ea typeface="Montserrat Light"/>
                <a:cs typeface="Montserrat Light"/>
                <a:sym typeface="Montserrat Light"/>
              </a:endParaRPr>
            </a:p>
          </p:txBody>
        </p:sp>
      </p:grpSp>
      <p:sp>
        <p:nvSpPr>
          <p:cNvPr id="575" name="Google Shape;575;p47"/>
          <p:cNvSpPr txBox="1"/>
          <p:nvPr/>
        </p:nvSpPr>
        <p:spPr>
          <a:xfrm>
            <a:off x="5219787" y="4156836"/>
            <a:ext cx="3202636"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won't appear him, were divided void they're.</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9" name="Shape 579"/>
        <p:cNvGrpSpPr/>
        <p:nvPr/>
      </p:nvGrpSpPr>
      <p:grpSpPr>
        <a:xfrm>
          <a:off x="0" y="0"/>
          <a:ext cx="0" cy="0"/>
          <a:chOff x="0" y="0"/>
          <a:chExt cx="0" cy="0"/>
        </a:xfrm>
      </p:grpSpPr>
      <p:sp>
        <p:nvSpPr>
          <p:cNvPr id="580" name="Google Shape;580;p48"/>
          <p:cNvSpPr txBox="1"/>
          <p:nvPr/>
        </p:nvSpPr>
        <p:spPr>
          <a:xfrm>
            <a:off x="2986088" y="2392855"/>
            <a:ext cx="3171825"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A5A5A5"/>
                </a:solidFill>
                <a:latin typeface="Montserrat"/>
                <a:ea typeface="Montserrat"/>
                <a:cs typeface="Montserrat"/>
                <a:sym typeface="Montserrat"/>
              </a:rPr>
              <a:t>www.example.com</a:t>
            </a:r>
            <a:endParaRPr b="1" sz="1900">
              <a:solidFill>
                <a:srgbClr val="A5A5A5"/>
              </a:solidFill>
              <a:latin typeface="Montserrat Light"/>
              <a:ea typeface="Montserrat Light"/>
              <a:cs typeface="Montserrat Light"/>
              <a:sym typeface="Montserrat Light"/>
            </a:endParaRPr>
          </a:p>
        </p:txBody>
      </p:sp>
      <p:sp>
        <p:nvSpPr>
          <p:cNvPr id="581" name="Google Shape;581;p48"/>
          <p:cNvSpPr/>
          <p:nvPr/>
        </p:nvSpPr>
        <p:spPr>
          <a:xfrm>
            <a:off x="728663" y="728663"/>
            <a:ext cx="7686675" cy="3686175"/>
          </a:xfrm>
          <a:prstGeom prst="rect">
            <a:avLst/>
          </a:prstGeom>
          <a:noFill/>
          <a:ln cap="flat" cmpd="sng" w="190500">
            <a:solidFill>
              <a:srgbClr val="F2F2F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29"/>
          <p:cNvSpPr txBox="1"/>
          <p:nvPr/>
        </p:nvSpPr>
        <p:spPr>
          <a:xfrm>
            <a:off x="721576" y="624401"/>
            <a:ext cx="3478948"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Market Analysis</a:t>
            </a:r>
            <a:endParaRPr sz="1100"/>
          </a:p>
        </p:txBody>
      </p:sp>
      <p:cxnSp>
        <p:nvCxnSpPr>
          <p:cNvPr id="134" name="Google Shape;134;p29"/>
          <p:cNvCxnSpPr/>
          <p:nvPr/>
        </p:nvCxnSpPr>
        <p:spPr>
          <a:xfrm>
            <a:off x="812602" y="1097608"/>
            <a:ext cx="3145036" cy="0"/>
          </a:xfrm>
          <a:prstGeom prst="straightConnector1">
            <a:avLst/>
          </a:prstGeom>
          <a:noFill/>
          <a:ln cap="flat" cmpd="sng" w="63500">
            <a:solidFill>
              <a:schemeClr val="dk1"/>
            </a:solidFill>
            <a:prstDash val="solid"/>
            <a:miter lim="800000"/>
            <a:headEnd len="sm" w="sm" type="none"/>
            <a:tailEnd len="sm" w="sm" type="none"/>
          </a:ln>
        </p:spPr>
      </p:cxnSp>
      <p:sp>
        <p:nvSpPr>
          <p:cNvPr id="135" name="Google Shape;135;p29"/>
          <p:cNvSpPr txBox="1"/>
          <p:nvPr/>
        </p:nvSpPr>
        <p:spPr>
          <a:xfrm>
            <a:off x="721576" y="1629676"/>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cxnSp>
        <p:nvCxnSpPr>
          <p:cNvPr id="136" name="Google Shape;136;p29"/>
          <p:cNvCxnSpPr/>
          <p:nvPr/>
        </p:nvCxnSpPr>
        <p:spPr>
          <a:xfrm>
            <a:off x="778796" y="1924922"/>
            <a:ext cx="3178841" cy="0"/>
          </a:xfrm>
          <a:prstGeom prst="straightConnector1">
            <a:avLst/>
          </a:prstGeom>
          <a:noFill/>
          <a:ln cap="flat" cmpd="sng" w="25400">
            <a:solidFill>
              <a:schemeClr val="dk1"/>
            </a:solidFill>
            <a:prstDash val="solid"/>
            <a:miter lim="800000"/>
            <a:headEnd len="sm" w="sm" type="none"/>
            <a:tailEnd len="sm" w="sm" type="none"/>
          </a:ln>
        </p:spPr>
      </p:cxnSp>
      <p:sp>
        <p:nvSpPr>
          <p:cNvPr id="137" name="Google Shape;137;p29"/>
          <p:cNvSpPr txBox="1"/>
          <p:nvPr/>
        </p:nvSpPr>
        <p:spPr>
          <a:xfrm>
            <a:off x="5186363" y="1629676"/>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cxnSp>
        <p:nvCxnSpPr>
          <p:cNvPr id="138" name="Google Shape;138;p29"/>
          <p:cNvCxnSpPr/>
          <p:nvPr/>
        </p:nvCxnSpPr>
        <p:spPr>
          <a:xfrm>
            <a:off x="5243582" y="1924922"/>
            <a:ext cx="3178841" cy="0"/>
          </a:xfrm>
          <a:prstGeom prst="straightConnector1">
            <a:avLst/>
          </a:prstGeom>
          <a:noFill/>
          <a:ln cap="flat" cmpd="sng" w="25400">
            <a:solidFill>
              <a:schemeClr val="dk1"/>
            </a:solidFill>
            <a:prstDash val="solid"/>
            <a:miter lim="800000"/>
            <a:headEnd len="sm" w="sm" type="none"/>
            <a:tailEnd len="sm" w="sm" type="none"/>
          </a:ln>
        </p:spPr>
      </p:cxnSp>
      <p:sp>
        <p:nvSpPr>
          <p:cNvPr id="139" name="Google Shape;139;p29"/>
          <p:cNvSpPr txBox="1"/>
          <p:nvPr/>
        </p:nvSpPr>
        <p:spPr>
          <a:xfrm>
            <a:off x="721576" y="2342569"/>
            <a:ext cx="3313213" cy="67388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sp>
        <p:nvSpPr>
          <p:cNvPr id="140" name="Google Shape;140;p29"/>
          <p:cNvSpPr txBox="1"/>
          <p:nvPr/>
        </p:nvSpPr>
        <p:spPr>
          <a:xfrm>
            <a:off x="5175176" y="2342569"/>
            <a:ext cx="3313213" cy="67388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grpSp>
        <p:nvGrpSpPr>
          <p:cNvPr id="141" name="Google Shape;141;p29"/>
          <p:cNvGrpSpPr/>
          <p:nvPr/>
        </p:nvGrpSpPr>
        <p:grpSpPr>
          <a:xfrm>
            <a:off x="778796" y="3462797"/>
            <a:ext cx="3178842" cy="225188"/>
            <a:chOff x="1038394" y="4726246"/>
            <a:chExt cx="4238456" cy="300250"/>
          </a:xfrm>
        </p:grpSpPr>
        <p:sp>
          <p:nvSpPr>
            <p:cNvPr id="142" name="Google Shape;142;p29"/>
            <p:cNvSpPr/>
            <p:nvPr/>
          </p:nvSpPr>
          <p:spPr>
            <a:xfrm>
              <a:off x="1038394" y="4726246"/>
              <a:ext cx="2671593" cy="30025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3" name="Google Shape;143;p29"/>
            <p:cNvSpPr/>
            <p:nvPr/>
          </p:nvSpPr>
          <p:spPr>
            <a:xfrm>
              <a:off x="3709988" y="4726246"/>
              <a:ext cx="1566862" cy="300250"/>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4" name="Google Shape;144;p29"/>
            <p:cNvSpPr txBox="1"/>
            <p:nvPr/>
          </p:nvSpPr>
          <p:spPr>
            <a:xfrm>
              <a:off x="1182612" y="4753260"/>
              <a:ext cx="1906663"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grpSp>
        <p:nvGrpSpPr>
          <p:cNvPr id="145" name="Google Shape;145;p29"/>
          <p:cNvGrpSpPr/>
          <p:nvPr/>
        </p:nvGrpSpPr>
        <p:grpSpPr>
          <a:xfrm>
            <a:off x="778796" y="3876966"/>
            <a:ext cx="3178842" cy="225188"/>
            <a:chOff x="1038394" y="4726246"/>
            <a:chExt cx="4238456" cy="300250"/>
          </a:xfrm>
        </p:grpSpPr>
        <p:sp>
          <p:nvSpPr>
            <p:cNvPr id="146" name="Google Shape;146;p29"/>
            <p:cNvSpPr/>
            <p:nvPr/>
          </p:nvSpPr>
          <p:spPr>
            <a:xfrm>
              <a:off x="1038394" y="4726246"/>
              <a:ext cx="2992586" cy="300250"/>
            </a:xfrm>
            <a:prstGeom prst="rect">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7" name="Google Shape;147;p29"/>
            <p:cNvSpPr/>
            <p:nvPr/>
          </p:nvSpPr>
          <p:spPr>
            <a:xfrm>
              <a:off x="4030980" y="4726246"/>
              <a:ext cx="1245870" cy="300250"/>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8" name="Google Shape;148;p29"/>
            <p:cNvSpPr txBox="1"/>
            <p:nvPr/>
          </p:nvSpPr>
          <p:spPr>
            <a:xfrm>
              <a:off x="1182612" y="4753260"/>
              <a:ext cx="1906663"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grpSp>
        <p:nvGrpSpPr>
          <p:cNvPr id="149" name="Google Shape;149;p29"/>
          <p:cNvGrpSpPr/>
          <p:nvPr/>
        </p:nvGrpSpPr>
        <p:grpSpPr>
          <a:xfrm>
            <a:off x="778796" y="4291136"/>
            <a:ext cx="3178842" cy="225188"/>
            <a:chOff x="1038394" y="4726246"/>
            <a:chExt cx="4238456" cy="300250"/>
          </a:xfrm>
        </p:grpSpPr>
        <p:sp>
          <p:nvSpPr>
            <p:cNvPr id="150" name="Google Shape;150;p29"/>
            <p:cNvSpPr/>
            <p:nvPr/>
          </p:nvSpPr>
          <p:spPr>
            <a:xfrm>
              <a:off x="1038394" y="4726246"/>
              <a:ext cx="2671593" cy="30025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1" name="Google Shape;151;p29"/>
            <p:cNvSpPr/>
            <p:nvPr/>
          </p:nvSpPr>
          <p:spPr>
            <a:xfrm>
              <a:off x="3709988" y="4726246"/>
              <a:ext cx="1566862" cy="300250"/>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2" name="Google Shape;152;p29"/>
            <p:cNvSpPr txBox="1"/>
            <p:nvPr/>
          </p:nvSpPr>
          <p:spPr>
            <a:xfrm>
              <a:off x="1182612" y="4753260"/>
              <a:ext cx="1906663"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grpSp>
        <p:nvGrpSpPr>
          <p:cNvPr id="153" name="Google Shape;153;p29"/>
          <p:cNvGrpSpPr/>
          <p:nvPr/>
        </p:nvGrpSpPr>
        <p:grpSpPr>
          <a:xfrm>
            <a:off x="5243583" y="3353006"/>
            <a:ext cx="2809052" cy="1163318"/>
            <a:chOff x="6650734" y="3918448"/>
            <a:chExt cx="3745403" cy="1551090"/>
          </a:xfrm>
        </p:grpSpPr>
        <p:sp>
          <p:nvSpPr>
            <p:cNvPr id="154" name="Google Shape;154;p29"/>
            <p:cNvSpPr/>
            <p:nvPr/>
          </p:nvSpPr>
          <p:spPr>
            <a:xfrm>
              <a:off x="6650734" y="4367284"/>
              <a:ext cx="1278615" cy="1102254"/>
            </a:xfrm>
            <a:prstGeom prst="triangle">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5" name="Google Shape;155;p29"/>
            <p:cNvSpPr/>
            <p:nvPr/>
          </p:nvSpPr>
          <p:spPr>
            <a:xfrm>
              <a:off x="9117523" y="4367284"/>
              <a:ext cx="1278615" cy="1102254"/>
            </a:xfrm>
            <a:prstGeom prst="triangle">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6" name="Google Shape;156;p29"/>
            <p:cNvSpPr/>
            <p:nvPr/>
          </p:nvSpPr>
          <p:spPr>
            <a:xfrm>
              <a:off x="7623803" y="3918448"/>
              <a:ext cx="1799266" cy="1551090"/>
            </a:xfrm>
            <a:prstGeom prst="triangle">
              <a:avLst>
                <a:gd fmla="val 50000" name="adj"/>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157" name="Google Shape;157;p29"/>
          <p:cNvSpPr txBox="1"/>
          <p:nvPr/>
        </p:nvSpPr>
        <p:spPr>
          <a:xfrm>
            <a:off x="5532145" y="4156911"/>
            <a:ext cx="381835"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2%</a:t>
            </a:r>
            <a:endParaRPr b="1" sz="800">
              <a:solidFill>
                <a:schemeClr val="lt1"/>
              </a:solidFill>
              <a:latin typeface="Montserrat Light"/>
              <a:ea typeface="Montserrat Light"/>
              <a:cs typeface="Montserrat Light"/>
              <a:sym typeface="Montserrat Light"/>
            </a:endParaRPr>
          </a:p>
        </p:txBody>
      </p:sp>
      <p:sp>
        <p:nvSpPr>
          <p:cNvPr id="158" name="Google Shape;158;p29"/>
          <p:cNvSpPr txBox="1"/>
          <p:nvPr/>
        </p:nvSpPr>
        <p:spPr>
          <a:xfrm>
            <a:off x="6457192" y="4156911"/>
            <a:ext cx="381835"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8%</a:t>
            </a:r>
            <a:endParaRPr b="1" sz="800">
              <a:solidFill>
                <a:schemeClr val="lt1"/>
              </a:solidFill>
              <a:latin typeface="Montserrat Light"/>
              <a:ea typeface="Montserrat Light"/>
              <a:cs typeface="Montserrat Light"/>
              <a:sym typeface="Montserrat Light"/>
            </a:endParaRPr>
          </a:p>
        </p:txBody>
      </p:sp>
      <p:sp>
        <p:nvSpPr>
          <p:cNvPr id="159" name="Google Shape;159;p29"/>
          <p:cNvSpPr txBox="1"/>
          <p:nvPr/>
        </p:nvSpPr>
        <p:spPr>
          <a:xfrm>
            <a:off x="7382238" y="4156911"/>
            <a:ext cx="381835"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9%</a:t>
            </a:r>
            <a:endParaRPr b="1" sz="800">
              <a:solidFill>
                <a:schemeClr val="lt1"/>
              </a:solidFill>
              <a:latin typeface="Montserrat Light"/>
              <a:ea typeface="Montserrat Light"/>
              <a:cs typeface="Montserrat Light"/>
              <a:sym typeface="Montserrat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30"/>
          <p:cNvSpPr/>
          <p:nvPr/>
        </p:nvSpPr>
        <p:spPr>
          <a:xfrm>
            <a:off x="0" y="0"/>
            <a:ext cx="9144000" cy="5143500"/>
          </a:xfrm>
          <a:prstGeom prst="rect">
            <a:avLst/>
          </a:prstGeom>
          <a:solidFill>
            <a:srgbClr val="9FE1F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165" name="Google Shape;165;p30"/>
          <p:cNvPicPr preferRelativeResize="0"/>
          <p:nvPr>
            <p:ph idx="2" type="pic"/>
          </p:nvPr>
        </p:nvPicPr>
        <p:blipFill rotWithShape="1">
          <a:blip r:embed="rId3">
            <a:alphaModFix/>
          </a:blip>
          <a:srcRect b="0" l="20029" r="20028" t="0"/>
          <a:stretch/>
        </p:blipFill>
        <p:spPr>
          <a:xfrm>
            <a:off x="3777343" y="1740062"/>
            <a:ext cx="2721429" cy="3403439"/>
          </a:xfrm>
          <a:prstGeom prst="rect">
            <a:avLst/>
          </a:prstGeom>
          <a:noFill/>
          <a:ln>
            <a:noFill/>
          </a:ln>
        </p:spPr>
      </p:pic>
      <p:sp>
        <p:nvSpPr>
          <p:cNvPr id="166" name="Google Shape;166;p30"/>
          <p:cNvSpPr txBox="1"/>
          <p:nvPr/>
        </p:nvSpPr>
        <p:spPr>
          <a:xfrm>
            <a:off x="721576" y="624401"/>
            <a:ext cx="3478948"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Introduction</a:t>
            </a:r>
            <a:endParaRPr sz="1100"/>
          </a:p>
        </p:txBody>
      </p:sp>
      <p:cxnSp>
        <p:nvCxnSpPr>
          <p:cNvPr id="167" name="Google Shape;167;p30"/>
          <p:cNvCxnSpPr/>
          <p:nvPr/>
        </p:nvCxnSpPr>
        <p:spPr>
          <a:xfrm>
            <a:off x="812602" y="1097608"/>
            <a:ext cx="2468761" cy="0"/>
          </a:xfrm>
          <a:prstGeom prst="straightConnector1">
            <a:avLst/>
          </a:prstGeom>
          <a:noFill/>
          <a:ln cap="flat" cmpd="sng" w="63500">
            <a:solidFill>
              <a:schemeClr val="dk1"/>
            </a:solidFill>
            <a:prstDash val="solid"/>
            <a:miter lim="800000"/>
            <a:headEnd len="sm" w="sm" type="none"/>
            <a:tailEnd len="sm" w="sm" type="none"/>
          </a:ln>
        </p:spPr>
      </p:cxnSp>
      <p:sp>
        <p:nvSpPr>
          <p:cNvPr id="168" name="Google Shape;168;p30"/>
          <p:cNvSpPr txBox="1"/>
          <p:nvPr/>
        </p:nvSpPr>
        <p:spPr>
          <a:xfrm>
            <a:off x="721577" y="1668623"/>
            <a:ext cx="2559786" cy="1376819"/>
          </a:xfrm>
          <a:prstGeom prst="rect">
            <a:avLst/>
          </a:prstGeom>
          <a:noFill/>
          <a:ln>
            <a:noFill/>
          </a:ln>
        </p:spPr>
        <p:txBody>
          <a:bodyPr anchorCtr="0" anchor="t" bIns="34275" lIns="68575" spcFirstLastPara="1" rIns="68575" wrap="square" tIns="34275">
            <a:noAutofit/>
          </a:bodyPr>
          <a:lstStyle/>
          <a:p>
            <a:pPr indent="0" lvl="0" marL="0" marR="0" rtl="0" algn="l">
              <a:lnSpc>
                <a:spcPct val="175000"/>
              </a:lnSpc>
              <a:spcBef>
                <a:spcPts val="0"/>
              </a:spcBef>
              <a:spcAft>
                <a:spcPts val="0"/>
              </a:spcAft>
              <a:buNone/>
            </a:pPr>
            <a:r>
              <a:rPr b="1" lang="en" sz="1500">
                <a:solidFill>
                  <a:schemeClr val="dk1"/>
                </a:solidFill>
                <a:latin typeface="Montserrat"/>
                <a:ea typeface="Montserrat"/>
                <a:cs typeface="Montserrat"/>
                <a:sym typeface="Montserrat"/>
              </a:rPr>
              <a:t>TITLE TEXT HERE CONSULOTION HERE FOR EXAMPLE</a:t>
            </a:r>
            <a:endParaRPr b="1" sz="1500">
              <a:solidFill>
                <a:schemeClr val="dk1"/>
              </a:solidFill>
              <a:latin typeface="Montserrat Light"/>
              <a:ea typeface="Montserrat Light"/>
              <a:cs typeface="Montserrat Light"/>
              <a:sym typeface="Montserrat Light"/>
            </a:endParaRPr>
          </a:p>
        </p:txBody>
      </p:sp>
      <p:sp>
        <p:nvSpPr>
          <p:cNvPr id="169" name="Google Shape;169;p30"/>
          <p:cNvSpPr txBox="1"/>
          <p:nvPr/>
        </p:nvSpPr>
        <p:spPr>
          <a:xfrm>
            <a:off x="721577" y="3689400"/>
            <a:ext cx="2559785" cy="829699"/>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grpSp>
        <p:nvGrpSpPr>
          <p:cNvPr id="170" name="Google Shape;170;p30"/>
          <p:cNvGrpSpPr/>
          <p:nvPr/>
        </p:nvGrpSpPr>
        <p:grpSpPr>
          <a:xfrm>
            <a:off x="6985778" y="1668623"/>
            <a:ext cx="1436645" cy="300082"/>
            <a:chOff x="9314371" y="2224831"/>
            <a:chExt cx="1915527" cy="400110"/>
          </a:xfrm>
        </p:grpSpPr>
        <p:sp>
          <p:nvSpPr>
            <p:cNvPr id="171" name="Google Shape;171;p30"/>
            <p:cNvSpPr txBox="1"/>
            <p:nvPr/>
          </p:nvSpPr>
          <p:spPr>
            <a:xfrm>
              <a:off x="9314371" y="2224831"/>
              <a:ext cx="607552"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Montserrat"/>
                  <a:ea typeface="Montserrat"/>
                  <a:cs typeface="Montserrat"/>
                  <a:sym typeface="Montserrat"/>
                </a:rPr>
                <a:t>01</a:t>
              </a:r>
              <a:endParaRPr b="1" sz="1500">
                <a:solidFill>
                  <a:schemeClr val="dk1"/>
                </a:solidFill>
                <a:latin typeface="Montserrat Light"/>
                <a:ea typeface="Montserrat Light"/>
                <a:cs typeface="Montserrat Light"/>
                <a:sym typeface="Montserrat Light"/>
              </a:endParaRPr>
            </a:p>
          </p:txBody>
        </p:sp>
        <p:sp>
          <p:nvSpPr>
            <p:cNvPr id="172" name="Google Shape;172;p30"/>
            <p:cNvSpPr txBox="1"/>
            <p:nvPr/>
          </p:nvSpPr>
          <p:spPr>
            <a:xfrm>
              <a:off x="10036906" y="2301776"/>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grpSp>
      <p:grpSp>
        <p:nvGrpSpPr>
          <p:cNvPr id="173" name="Google Shape;173;p30"/>
          <p:cNvGrpSpPr/>
          <p:nvPr/>
        </p:nvGrpSpPr>
        <p:grpSpPr>
          <a:xfrm>
            <a:off x="6985778" y="2178702"/>
            <a:ext cx="1436645" cy="300082"/>
            <a:chOff x="9314371" y="2224831"/>
            <a:chExt cx="1915527" cy="400110"/>
          </a:xfrm>
        </p:grpSpPr>
        <p:sp>
          <p:nvSpPr>
            <p:cNvPr id="174" name="Google Shape;174;p30"/>
            <p:cNvSpPr txBox="1"/>
            <p:nvPr/>
          </p:nvSpPr>
          <p:spPr>
            <a:xfrm>
              <a:off x="9314371" y="2224831"/>
              <a:ext cx="607552"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Montserrat"/>
                  <a:ea typeface="Montserrat"/>
                  <a:cs typeface="Montserrat"/>
                  <a:sym typeface="Montserrat"/>
                </a:rPr>
                <a:t>02</a:t>
              </a:r>
              <a:endParaRPr b="1" sz="1500">
                <a:solidFill>
                  <a:schemeClr val="dk1"/>
                </a:solidFill>
                <a:latin typeface="Montserrat Light"/>
                <a:ea typeface="Montserrat Light"/>
                <a:cs typeface="Montserrat Light"/>
                <a:sym typeface="Montserrat Light"/>
              </a:endParaRPr>
            </a:p>
          </p:txBody>
        </p:sp>
        <p:sp>
          <p:nvSpPr>
            <p:cNvPr id="175" name="Google Shape;175;p30"/>
            <p:cNvSpPr txBox="1"/>
            <p:nvPr/>
          </p:nvSpPr>
          <p:spPr>
            <a:xfrm>
              <a:off x="10036906" y="2301776"/>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grpSp>
      <p:grpSp>
        <p:nvGrpSpPr>
          <p:cNvPr id="176" name="Google Shape;176;p30"/>
          <p:cNvGrpSpPr/>
          <p:nvPr/>
        </p:nvGrpSpPr>
        <p:grpSpPr>
          <a:xfrm>
            <a:off x="6985778" y="2688781"/>
            <a:ext cx="1436645" cy="300082"/>
            <a:chOff x="9314371" y="2224831"/>
            <a:chExt cx="1915527" cy="400110"/>
          </a:xfrm>
        </p:grpSpPr>
        <p:sp>
          <p:nvSpPr>
            <p:cNvPr id="177" name="Google Shape;177;p30"/>
            <p:cNvSpPr txBox="1"/>
            <p:nvPr/>
          </p:nvSpPr>
          <p:spPr>
            <a:xfrm>
              <a:off x="9314371" y="2224831"/>
              <a:ext cx="607552"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Montserrat"/>
                  <a:ea typeface="Montserrat"/>
                  <a:cs typeface="Montserrat"/>
                  <a:sym typeface="Montserrat"/>
                </a:rPr>
                <a:t>03</a:t>
              </a:r>
              <a:endParaRPr b="1" sz="1500">
                <a:solidFill>
                  <a:schemeClr val="dk1"/>
                </a:solidFill>
                <a:latin typeface="Montserrat Light"/>
                <a:ea typeface="Montserrat Light"/>
                <a:cs typeface="Montserrat Light"/>
                <a:sym typeface="Montserrat Light"/>
              </a:endParaRPr>
            </a:p>
          </p:txBody>
        </p:sp>
        <p:sp>
          <p:nvSpPr>
            <p:cNvPr id="178" name="Google Shape;178;p30"/>
            <p:cNvSpPr txBox="1"/>
            <p:nvPr/>
          </p:nvSpPr>
          <p:spPr>
            <a:xfrm>
              <a:off x="10036906" y="2301776"/>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grpSp>
      <p:grpSp>
        <p:nvGrpSpPr>
          <p:cNvPr id="179" name="Google Shape;179;p30"/>
          <p:cNvGrpSpPr/>
          <p:nvPr/>
        </p:nvGrpSpPr>
        <p:grpSpPr>
          <a:xfrm>
            <a:off x="6985778" y="3198860"/>
            <a:ext cx="1436645" cy="300082"/>
            <a:chOff x="9314371" y="2224831"/>
            <a:chExt cx="1915527" cy="400110"/>
          </a:xfrm>
        </p:grpSpPr>
        <p:sp>
          <p:nvSpPr>
            <p:cNvPr id="180" name="Google Shape;180;p30"/>
            <p:cNvSpPr txBox="1"/>
            <p:nvPr/>
          </p:nvSpPr>
          <p:spPr>
            <a:xfrm>
              <a:off x="9314371" y="2224831"/>
              <a:ext cx="607552"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Montserrat"/>
                  <a:ea typeface="Montserrat"/>
                  <a:cs typeface="Montserrat"/>
                  <a:sym typeface="Montserrat"/>
                </a:rPr>
                <a:t>04</a:t>
              </a:r>
              <a:endParaRPr b="1" sz="1500">
                <a:solidFill>
                  <a:schemeClr val="dk1"/>
                </a:solidFill>
                <a:latin typeface="Montserrat Light"/>
                <a:ea typeface="Montserrat Light"/>
                <a:cs typeface="Montserrat Light"/>
                <a:sym typeface="Montserrat Light"/>
              </a:endParaRPr>
            </a:p>
          </p:txBody>
        </p:sp>
        <p:sp>
          <p:nvSpPr>
            <p:cNvPr id="181" name="Google Shape;181;p30"/>
            <p:cNvSpPr txBox="1"/>
            <p:nvPr/>
          </p:nvSpPr>
          <p:spPr>
            <a:xfrm>
              <a:off x="10036906" y="2301776"/>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grpSp>
      <p:grpSp>
        <p:nvGrpSpPr>
          <p:cNvPr id="182" name="Google Shape;182;p30"/>
          <p:cNvGrpSpPr/>
          <p:nvPr/>
        </p:nvGrpSpPr>
        <p:grpSpPr>
          <a:xfrm>
            <a:off x="6985778" y="3708938"/>
            <a:ext cx="1436645" cy="300082"/>
            <a:chOff x="9314371" y="2224831"/>
            <a:chExt cx="1915527" cy="400110"/>
          </a:xfrm>
        </p:grpSpPr>
        <p:sp>
          <p:nvSpPr>
            <p:cNvPr id="183" name="Google Shape;183;p30"/>
            <p:cNvSpPr txBox="1"/>
            <p:nvPr/>
          </p:nvSpPr>
          <p:spPr>
            <a:xfrm>
              <a:off x="9314371" y="2224831"/>
              <a:ext cx="607552"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Montserrat"/>
                  <a:ea typeface="Montserrat"/>
                  <a:cs typeface="Montserrat"/>
                  <a:sym typeface="Montserrat"/>
                </a:rPr>
                <a:t>05</a:t>
              </a:r>
              <a:endParaRPr b="1" sz="1500">
                <a:solidFill>
                  <a:schemeClr val="dk1"/>
                </a:solidFill>
                <a:latin typeface="Montserrat Light"/>
                <a:ea typeface="Montserrat Light"/>
                <a:cs typeface="Montserrat Light"/>
                <a:sym typeface="Montserrat Light"/>
              </a:endParaRPr>
            </a:p>
          </p:txBody>
        </p:sp>
        <p:sp>
          <p:nvSpPr>
            <p:cNvPr id="184" name="Google Shape;184;p30"/>
            <p:cNvSpPr txBox="1"/>
            <p:nvPr/>
          </p:nvSpPr>
          <p:spPr>
            <a:xfrm>
              <a:off x="10036906" y="2301776"/>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grpSp>
      <p:grpSp>
        <p:nvGrpSpPr>
          <p:cNvPr id="185" name="Google Shape;185;p30"/>
          <p:cNvGrpSpPr/>
          <p:nvPr/>
        </p:nvGrpSpPr>
        <p:grpSpPr>
          <a:xfrm>
            <a:off x="6985778" y="4219016"/>
            <a:ext cx="1436645" cy="300082"/>
            <a:chOff x="9314371" y="2224831"/>
            <a:chExt cx="1915527" cy="400110"/>
          </a:xfrm>
        </p:grpSpPr>
        <p:sp>
          <p:nvSpPr>
            <p:cNvPr id="186" name="Google Shape;186;p30"/>
            <p:cNvSpPr txBox="1"/>
            <p:nvPr/>
          </p:nvSpPr>
          <p:spPr>
            <a:xfrm>
              <a:off x="9314371" y="2224831"/>
              <a:ext cx="607552"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Montserrat"/>
                  <a:ea typeface="Montserrat"/>
                  <a:cs typeface="Montserrat"/>
                  <a:sym typeface="Montserrat"/>
                </a:rPr>
                <a:t>06</a:t>
              </a:r>
              <a:endParaRPr b="1" sz="1500">
                <a:solidFill>
                  <a:schemeClr val="dk1"/>
                </a:solidFill>
                <a:latin typeface="Montserrat Light"/>
                <a:ea typeface="Montserrat Light"/>
                <a:cs typeface="Montserrat Light"/>
                <a:sym typeface="Montserrat Light"/>
              </a:endParaRPr>
            </a:p>
          </p:txBody>
        </p:sp>
        <p:sp>
          <p:nvSpPr>
            <p:cNvPr id="187" name="Google Shape;187;p30"/>
            <p:cNvSpPr txBox="1"/>
            <p:nvPr/>
          </p:nvSpPr>
          <p:spPr>
            <a:xfrm>
              <a:off x="10036906" y="2301776"/>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pic>
        <p:nvPicPr>
          <p:cNvPr id="192" name="Google Shape;192;p31"/>
          <p:cNvPicPr preferRelativeResize="0"/>
          <p:nvPr>
            <p:ph idx="2" type="pic"/>
          </p:nvPr>
        </p:nvPicPr>
        <p:blipFill rotWithShape="1">
          <a:blip r:embed="rId3">
            <a:alphaModFix/>
          </a:blip>
          <a:srcRect b="3438" l="0" r="0" t="3438"/>
          <a:stretch/>
        </p:blipFill>
        <p:spPr>
          <a:xfrm>
            <a:off x="812603" y="1629675"/>
            <a:ext cx="3178841" cy="1973329"/>
          </a:xfrm>
          <a:prstGeom prst="rect">
            <a:avLst/>
          </a:prstGeom>
          <a:noFill/>
          <a:ln>
            <a:noFill/>
          </a:ln>
        </p:spPr>
      </p:pic>
      <p:sp>
        <p:nvSpPr>
          <p:cNvPr id="193" name="Google Shape;193;p31"/>
          <p:cNvSpPr txBox="1"/>
          <p:nvPr/>
        </p:nvSpPr>
        <p:spPr>
          <a:xfrm>
            <a:off x="721576" y="624401"/>
            <a:ext cx="6507898"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Strategy &amp; Implementation</a:t>
            </a:r>
            <a:endParaRPr sz="1100"/>
          </a:p>
        </p:txBody>
      </p:sp>
      <p:cxnSp>
        <p:nvCxnSpPr>
          <p:cNvPr id="194" name="Google Shape;194;p31"/>
          <p:cNvCxnSpPr/>
          <p:nvPr/>
        </p:nvCxnSpPr>
        <p:spPr>
          <a:xfrm>
            <a:off x="812602" y="1097608"/>
            <a:ext cx="5421014" cy="0"/>
          </a:xfrm>
          <a:prstGeom prst="straightConnector1">
            <a:avLst/>
          </a:prstGeom>
          <a:noFill/>
          <a:ln cap="flat" cmpd="sng" w="63500">
            <a:solidFill>
              <a:schemeClr val="dk1"/>
            </a:solidFill>
            <a:prstDash val="solid"/>
            <a:miter lim="800000"/>
            <a:headEnd len="sm" w="sm" type="none"/>
            <a:tailEnd len="sm" w="sm" type="none"/>
          </a:ln>
        </p:spPr>
      </p:cxnSp>
      <p:sp>
        <p:nvSpPr>
          <p:cNvPr id="195" name="Google Shape;195;p31"/>
          <p:cNvSpPr txBox="1"/>
          <p:nvPr/>
        </p:nvSpPr>
        <p:spPr>
          <a:xfrm>
            <a:off x="721576" y="3842436"/>
            <a:ext cx="3313213" cy="67388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sp>
        <p:nvSpPr>
          <p:cNvPr id="196" name="Google Shape;196;p31"/>
          <p:cNvSpPr txBox="1"/>
          <p:nvPr/>
        </p:nvSpPr>
        <p:spPr>
          <a:xfrm>
            <a:off x="4427955" y="2148086"/>
            <a:ext cx="3985890"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Make from for seas place and won't appear him, were divided void they're.</a:t>
            </a:r>
            <a:endParaRPr sz="1100"/>
          </a:p>
        </p:txBody>
      </p:sp>
      <p:sp>
        <p:nvSpPr>
          <p:cNvPr id="197" name="Google Shape;197;p31"/>
          <p:cNvSpPr txBox="1"/>
          <p:nvPr/>
        </p:nvSpPr>
        <p:spPr>
          <a:xfrm>
            <a:off x="4439142" y="1629676"/>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cxnSp>
        <p:nvCxnSpPr>
          <p:cNvPr id="198" name="Google Shape;198;p31"/>
          <p:cNvCxnSpPr/>
          <p:nvPr/>
        </p:nvCxnSpPr>
        <p:spPr>
          <a:xfrm>
            <a:off x="4496362" y="1924922"/>
            <a:ext cx="3835038" cy="0"/>
          </a:xfrm>
          <a:prstGeom prst="straightConnector1">
            <a:avLst/>
          </a:prstGeom>
          <a:noFill/>
          <a:ln cap="flat" cmpd="sng" w="25400">
            <a:solidFill>
              <a:schemeClr val="dk1"/>
            </a:solidFill>
            <a:prstDash val="solid"/>
            <a:miter lim="800000"/>
            <a:headEnd len="sm" w="sm" type="none"/>
            <a:tailEnd len="sm" w="sm" type="none"/>
          </a:ln>
        </p:spPr>
      </p:cxnSp>
      <p:pic>
        <p:nvPicPr>
          <p:cNvPr id="199" name="Google Shape;199;p31"/>
          <p:cNvPicPr preferRelativeResize="0"/>
          <p:nvPr/>
        </p:nvPicPr>
        <p:blipFill rotWithShape="1">
          <a:blip r:embed="rId4">
            <a:alphaModFix/>
          </a:blip>
          <a:srcRect b="0" l="0" r="0" t="0"/>
          <a:stretch/>
        </p:blipFill>
        <p:spPr>
          <a:xfrm>
            <a:off x="4427955" y="2609467"/>
            <a:ext cx="1058440" cy="1128740"/>
          </a:xfrm>
          <a:prstGeom prst="rect">
            <a:avLst/>
          </a:prstGeom>
          <a:noFill/>
          <a:ln>
            <a:noFill/>
          </a:ln>
        </p:spPr>
      </p:pic>
      <p:pic>
        <p:nvPicPr>
          <p:cNvPr id="200" name="Google Shape;200;p31"/>
          <p:cNvPicPr preferRelativeResize="0"/>
          <p:nvPr/>
        </p:nvPicPr>
        <p:blipFill rotWithShape="1">
          <a:blip r:embed="rId4">
            <a:alphaModFix/>
          </a:blip>
          <a:srcRect b="0" l="0" r="0" t="0"/>
          <a:stretch/>
        </p:blipFill>
        <p:spPr>
          <a:xfrm>
            <a:off x="5625546" y="2609467"/>
            <a:ext cx="1058440" cy="1128740"/>
          </a:xfrm>
          <a:prstGeom prst="rect">
            <a:avLst/>
          </a:prstGeom>
          <a:noFill/>
          <a:ln>
            <a:noFill/>
          </a:ln>
        </p:spPr>
      </p:pic>
      <p:grpSp>
        <p:nvGrpSpPr>
          <p:cNvPr id="201" name="Google Shape;201;p31"/>
          <p:cNvGrpSpPr/>
          <p:nvPr/>
        </p:nvGrpSpPr>
        <p:grpSpPr>
          <a:xfrm>
            <a:off x="6837922" y="2851983"/>
            <a:ext cx="894744" cy="643709"/>
            <a:chOff x="9117229" y="3822261"/>
            <a:chExt cx="1192992" cy="858279"/>
          </a:xfrm>
        </p:grpSpPr>
        <p:grpSp>
          <p:nvGrpSpPr>
            <p:cNvPr id="202" name="Google Shape;202;p31"/>
            <p:cNvGrpSpPr/>
            <p:nvPr/>
          </p:nvGrpSpPr>
          <p:grpSpPr>
            <a:xfrm>
              <a:off x="9117229" y="3822261"/>
              <a:ext cx="1192992" cy="316826"/>
              <a:chOff x="9117229" y="3822261"/>
              <a:chExt cx="1192992" cy="316826"/>
            </a:xfrm>
          </p:grpSpPr>
          <p:sp>
            <p:nvSpPr>
              <p:cNvPr id="203" name="Google Shape;203;p31"/>
              <p:cNvSpPr txBox="1"/>
              <p:nvPr/>
            </p:nvSpPr>
            <p:spPr>
              <a:xfrm>
                <a:off x="9117229" y="3822261"/>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204" name="Google Shape;204;p31"/>
              <p:cNvSpPr/>
              <p:nvPr/>
            </p:nvSpPr>
            <p:spPr>
              <a:xfrm>
                <a:off x="9220200" y="4093368"/>
                <a:ext cx="864394" cy="45719"/>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05" name="Google Shape;205;p31"/>
            <p:cNvGrpSpPr/>
            <p:nvPr/>
          </p:nvGrpSpPr>
          <p:grpSpPr>
            <a:xfrm>
              <a:off x="9117229" y="4363714"/>
              <a:ext cx="1192992" cy="316826"/>
              <a:chOff x="9117229" y="3822261"/>
              <a:chExt cx="1192992" cy="316826"/>
            </a:xfrm>
          </p:grpSpPr>
          <p:sp>
            <p:nvSpPr>
              <p:cNvPr id="206" name="Google Shape;206;p31"/>
              <p:cNvSpPr txBox="1"/>
              <p:nvPr/>
            </p:nvSpPr>
            <p:spPr>
              <a:xfrm>
                <a:off x="9117229" y="3822261"/>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207" name="Google Shape;207;p31"/>
              <p:cNvSpPr/>
              <p:nvPr/>
            </p:nvSpPr>
            <p:spPr>
              <a:xfrm>
                <a:off x="9220200" y="4093368"/>
                <a:ext cx="864394" cy="45719"/>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
        <p:nvSpPr>
          <p:cNvPr id="208" name="Google Shape;208;p31"/>
          <p:cNvSpPr txBox="1"/>
          <p:nvPr/>
        </p:nvSpPr>
        <p:spPr>
          <a:xfrm>
            <a:off x="4632737" y="3072458"/>
            <a:ext cx="648876"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58%</a:t>
            </a:r>
            <a:endParaRPr b="1" sz="1100">
              <a:solidFill>
                <a:schemeClr val="dk1"/>
              </a:solidFill>
              <a:latin typeface="Montserrat Light"/>
              <a:ea typeface="Montserrat Light"/>
              <a:cs typeface="Montserrat Light"/>
              <a:sym typeface="Montserrat Light"/>
            </a:endParaRPr>
          </a:p>
        </p:txBody>
      </p:sp>
      <p:sp>
        <p:nvSpPr>
          <p:cNvPr id="209" name="Google Shape;209;p31"/>
          <p:cNvSpPr txBox="1"/>
          <p:nvPr/>
        </p:nvSpPr>
        <p:spPr>
          <a:xfrm>
            <a:off x="5830328" y="3072458"/>
            <a:ext cx="648876"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sp>
        <p:nvSpPr>
          <p:cNvPr id="210" name="Google Shape;210;p31"/>
          <p:cNvSpPr txBox="1"/>
          <p:nvPr/>
        </p:nvSpPr>
        <p:spPr>
          <a:xfrm>
            <a:off x="4496361" y="3842436"/>
            <a:ext cx="3917483"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pic>
        <p:nvPicPr>
          <p:cNvPr id="215" name="Google Shape;215;p32"/>
          <p:cNvPicPr preferRelativeResize="0"/>
          <p:nvPr>
            <p:ph idx="2" type="pic"/>
          </p:nvPr>
        </p:nvPicPr>
        <p:blipFill rotWithShape="1">
          <a:blip r:embed="rId3">
            <a:alphaModFix/>
          </a:blip>
          <a:srcRect b="30317" l="0" r="0" t="30318"/>
          <a:stretch/>
        </p:blipFill>
        <p:spPr>
          <a:xfrm>
            <a:off x="812603" y="1629675"/>
            <a:ext cx="7518795" cy="1973329"/>
          </a:xfrm>
          <a:prstGeom prst="rect">
            <a:avLst/>
          </a:prstGeom>
          <a:noFill/>
          <a:ln>
            <a:noFill/>
          </a:ln>
        </p:spPr>
      </p:pic>
      <p:sp>
        <p:nvSpPr>
          <p:cNvPr id="216" name="Google Shape;216;p32"/>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Summary</a:t>
            </a:r>
            <a:endParaRPr sz="1100"/>
          </a:p>
        </p:txBody>
      </p:sp>
      <p:cxnSp>
        <p:nvCxnSpPr>
          <p:cNvPr id="217" name="Google Shape;217;p32"/>
          <p:cNvCxnSpPr/>
          <p:nvPr/>
        </p:nvCxnSpPr>
        <p:spPr>
          <a:xfrm>
            <a:off x="812602" y="1097608"/>
            <a:ext cx="3864173" cy="0"/>
          </a:xfrm>
          <a:prstGeom prst="straightConnector1">
            <a:avLst/>
          </a:prstGeom>
          <a:noFill/>
          <a:ln cap="flat" cmpd="sng" w="63500">
            <a:solidFill>
              <a:schemeClr val="dk1"/>
            </a:solidFill>
            <a:prstDash val="solid"/>
            <a:miter lim="800000"/>
            <a:headEnd len="sm" w="sm" type="none"/>
            <a:tailEnd len="sm" w="sm" type="none"/>
          </a:ln>
        </p:spPr>
      </p:cxnSp>
      <p:sp>
        <p:nvSpPr>
          <p:cNvPr id="218" name="Google Shape;218;p32"/>
          <p:cNvSpPr txBox="1"/>
          <p:nvPr/>
        </p:nvSpPr>
        <p:spPr>
          <a:xfrm>
            <a:off x="721576" y="4001024"/>
            <a:ext cx="3955199"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sp>
        <p:nvSpPr>
          <p:cNvPr id="219" name="Google Shape;219;p32"/>
          <p:cNvSpPr txBox="1"/>
          <p:nvPr/>
        </p:nvSpPr>
        <p:spPr>
          <a:xfrm>
            <a:off x="5188802" y="4001024"/>
            <a:ext cx="3142596"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and won't appear him, were divided void they're.</a:t>
            </a:r>
            <a:endParaRPr sz="1100"/>
          </a:p>
        </p:txBody>
      </p:sp>
      <p:sp>
        <p:nvSpPr>
          <p:cNvPr id="220" name="Google Shape;220;p32"/>
          <p:cNvSpPr/>
          <p:nvPr/>
        </p:nvSpPr>
        <p:spPr>
          <a:xfrm>
            <a:off x="812603" y="1629675"/>
            <a:ext cx="7518795" cy="1973328"/>
          </a:xfrm>
          <a:prstGeom prst="rect">
            <a:avLst/>
          </a:prstGeom>
          <a:solidFill>
            <a:srgbClr val="9FE1F7">
              <a:alpha val="6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21" name="Google Shape;221;p32"/>
          <p:cNvGrpSpPr/>
          <p:nvPr/>
        </p:nvGrpSpPr>
        <p:grpSpPr>
          <a:xfrm>
            <a:off x="1536775" y="2051969"/>
            <a:ext cx="6070452" cy="1128740"/>
            <a:chOff x="1912511" y="2735959"/>
            <a:chExt cx="8093936" cy="1504986"/>
          </a:xfrm>
        </p:grpSpPr>
        <p:grpSp>
          <p:nvGrpSpPr>
            <p:cNvPr id="222" name="Google Shape;222;p32"/>
            <p:cNvGrpSpPr/>
            <p:nvPr/>
          </p:nvGrpSpPr>
          <p:grpSpPr>
            <a:xfrm>
              <a:off x="1912511" y="2735959"/>
              <a:ext cx="1411253" cy="1504986"/>
              <a:chOff x="5903940" y="3479290"/>
              <a:chExt cx="1411253" cy="1504986"/>
            </a:xfrm>
          </p:grpSpPr>
          <p:pic>
            <p:nvPicPr>
              <p:cNvPr id="223" name="Google Shape;223;p32"/>
              <p:cNvPicPr preferRelativeResize="0"/>
              <p:nvPr/>
            </p:nvPicPr>
            <p:blipFill rotWithShape="1">
              <a:blip r:embed="rId4">
                <a:alphaModFix/>
              </a:blip>
              <a:srcRect b="0" l="0" r="0" t="0"/>
              <a:stretch/>
            </p:blipFill>
            <p:spPr>
              <a:xfrm>
                <a:off x="5903940" y="3479290"/>
                <a:ext cx="1411253" cy="1504986"/>
              </a:xfrm>
              <a:prstGeom prst="rect">
                <a:avLst/>
              </a:prstGeom>
              <a:noFill/>
              <a:ln>
                <a:noFill/>
              </a:ln>
            </p:spPr>
          </p:pic>
          <p:sp>
            <p:nvSpPr>
              <p:cNvPr id="224" name="Google Shape;224;p32"/>
              <p:cNvSpPr txBox="1"/>
              <p:nvPr/>
            </p:nvSpPr>
            <p:spPr>
              <a:xfrm>
                <a:off x="6176982" y="4096610"/>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58%</a:t>
                </a:r>
                <a:endParaRPr b="1" sz="1100">
                  <a:solidFill>
                    <a:schemeClr val="lt1"/>
                  </a:solidFill>
                  <a:latin typeface="Montserrat Light"/>
                  <a:ea typeface="Montserrat Light"/>
                  <a:cs typeface="Montserrat Light"/>
                  <a:sym typeface="Montserrat Light"/>
                </a:endParaRPr>
              </a:p>
            </p:txBody>
          </p:sp>
        </p:grpSp>
        <p:grpSp>
          <p:nvGrpSpPr>
            <p:cNvPr id="225" name="Google Shape;225;p32"/>
            <p:cNvGrpSpPr/>
            <p:nvPr/>
          </p:nvGrpSpPr>
          <p:grpSpPr>
            <a:xfrm>
              <a:off x="4140072" y="2735959"/>
              <a:ext cx="1411253" cy="1504986"/>
              <a:chOff x="5903940" y="3479290"/>
              <a:chExt cx="1411253" cy="1504986"/>
            </a:xfrm>
          </p:grpSpPr>
          <p:pic>
            <p:nvPicPr>
              <p:cNvPr id="226" name="Google Shape;226;p32"/>
              <p:cNvPicPr preferRelativeResize="0"/>
              <p:nvPr/>
            </p:nvPicPr>
            <p:blipFill rotWithShape="1">
              <a:blip r:embed="rId4">
                <a:alphaModFix/>
              </a:blip>
              <a:srcRect b="0" l="0" r="0" t="0"/>
              <a:stretch/>
            </p:blipFill>
            <p:spPr>
              <a:xfrm>
                <a:off x="5903940" y="3479290"/>
                <a:ext cx="1411253" cy="1504986"/>
              </a:xfrm>
              <a:prstGeom prst="rect">
                <a:avLst/>
              </a:prstGeom>
              <a:noFill/>
              <a:ln>
                <a:noFill/>
              </a:ln>
            </p:spPr>
          </p:pic>
          <p:sp>
            <p:nvSpPr>
              <p:cNvPr id="227" name="Google Shape;227;p32"/>
              <p:cNvSpPr txBox="1"/>
              <p:nvPr/>
            </p:nvSpPr>
            <p:spPr>
              <a:xfrm>
                <a:off x="6176982" y="4096610"/>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58%</a:t>
                </a:r>
                <a:endParaRPr b="1" sz="1100">
                  <a:solidFill>
                    <a:schemeClr val="lt1"/>
                  </a:solidFill>
                  <a:latin typeface="Montserrat Light"/>
                  <a:ea typeface="Montserrat Light"/>
                  <a:cs typeface="Montserrat Light"/>
                  <a:sym typeface="Montserrat Light"/>
                </a:endParaRPr>
              </a:p>
            </p:txBody>
          </p:sp>
        </p:grpSp>
        <p:grpSp>
          <p:nvGrpSpPr>
            <p:cNvPr id="228" name="Google Shape;228;p32"/>
            <p:cNvGrpSpPr/>
            <p:nvPr/>
          </p:nvGrpSpPr>
          <p:grpSpPr>
            <a:xfrm>
              <a:off x="6367633" y="2735959"/>
              <a:ext cx="1411253" cy="1504986"/>
              <a:chOff x="5903940" y="3479290"/>
              <a:chExt cx="1411253" cy="1504986"/>
            </a:xfrm>
          </p:grpSpPr>
          <p:pic>
            <p:nvPicPr>
              <p:cNvPr id="229" name="Google Shape;229;p32"/>
              <p:cNvPicPr preferRelativeResize="0"/>
              <p:nvPr/>
            </p:nvPicPr>
            <p:blipFill rotWithShape="1">
              <a:blip r:embed="rId4">
                <a:alphaModFix/>
              </a:blip>
              <a:srcRect b="0" l="0" r="0" t="0"/>
              <a:stretch/>
            </p:blipFill>
            <p:spPr>
              <a:xfrm>
                <a:off x="5903940" y="3479290"/>
                <a:ext cx="1411253" cy="1504986"/>
              </a:xfrm>
              <a:prstGeom prst="rect">
                <a:avLst/>
              </a:prstGeom>
              <a:noFill/>
              <a:ln>
                <a:noFill/>
              </a:ln>
            </p:spPr>
          </p:pic>
          <p:sp>
            <p:nvSpPr>
              <p:cNvPr id="230" name="Google Shape;230;p32"/>
              <p:cNvSpPr txBox="1"/>
              <p:nvPr/>
            </p:nvSpPr>
            <p:spPr>
              <a:xfrm>
                <a:off x="6176982" y="4096610"/>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58%</a:t>
                </a:r>
                <a:endParaRPr b="1" sz="1100">
                  <a:solidFill>
                    <a:schemeClr val="lt1"/>
                  </a:solidFill>
                  <a:latin typeface="Montserrat Light"/>
                  <a:ea typeface="Montserrat Light"/>
                  <a:cs typeface="Montserrat Light"/>
                  <a:sym typeface="Montserrat Light"/>
                </a:endParaRPr>
              </a:p>
            </p:txBody>
          </p:sp>
        </p:grpSp>
        <p:grpSp>
          <p:nvGrpSpPr>
            <p:cNvPr id="231" name="Google Shape;231;p32"/>
            <p:cNvGrpSpPr/>
            <p:nvPr/>
          </p:nvGrpSpPr>
          <p:grpSpPr>
            <a:xfrm>
              <a:off x="8595194" y="2735959"/>
              <a:ext cx="1411253" cy="1504986"/>
              <a:chOff x="5903940" y="3479290"/>
              <a:chExt cx="1411253" cy="1504986"/>
            </a:xfrm>
          </p:grpSpPr>
          <p:pic>
            <p:nvPicPr>
              <p:cNvPr id="232" name="Google Shape;232;p32"/>
              <p:cNvPicPr preferRelativeResize="0"/>
              <p:nvPr/>
            </p:nvPicPr>
            <p:blipFill rotWithShape="1">
              <a:blip r:embed="rId4">
                <a:alphaModFix/>
              </a:blip>
              <a:srcRect b="0" l="0" r="0" t="0"/>
              <a:stretch/>
            </p:blipFill>
            <p:spPr>
              <a:xfrm>
                <a:off x="5903940" y="3479290"/>
                <a:ext cx="1411253" cy="1504986"/>
              </a:xfrm>
              <a:prstGeom prst="rect">
                <a:avLst/>
              </a:prstGeom>
              <a:noFill/>
              <a:ln>
                <a:noFill/>
              </a:ln>
            </p:spPr>
          </p:pic>
          <p:sp>
            <p:nvSpPr>
              <p:cNvPr id="233" name="Google Shape;233;p32"/>
              <p:cNvSpPr txBox="1"/>
              <p:nvPr/>
            </p:nvSpPr>
            <p:spPr>
              <a:xfrm>
                <a:off x="6176982" y="4096610"/>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58%</a:t>
                </a:r>
                <a:endParaRPr b="1" sz="1100">
                  <a:solidFill>
                    <a:schemeClr val="lt1"/>
                  </a:solidFill>
                  <a:latin typeface="Montserrat Light"/>
                  <a:ea typeface="Montserrat Light"/>
                  <a:cs typeface="Montserrat Light"/>
                  <a:sym typeface="Montserrat Light"/>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pic>
        <p:nvPicPr>
          <p:cNvPr id="238" name="Google Shape;238;p33"/>
          <p:cNvPicPr preferRelativeResize="0"/>
          <p:nvPr>
            <p:ph idx="2" type="pic"/>
          </p:nvPr>
        </p:nvPicPr>
        <p:blipFill rotWithShape="1">
          <a:blip r:embed="rId3">
            <a:alphaModFix/>
          </a:blip>
          <a:srcRect b="34893" l="0" r="0" t="34894"/>
          <a:stretch/>
        </p:blipFill>
        <p:spPr>
          <a:xfrm>
            <a:off x="812603" y="3623481"/>
            <a:ext cx="7518795" cy="1520019"/>
          </a:xfrm>
          <a:prstGeom prst="rect">
            <a:avLst/>
          </a:prstGeom>
          <a:noFill/>
          <a:ln>
            <a:noFill/>
          </a:ln>
        </p:spPr>
      </p:pic>
      <p:sp>
        <p:nvSpPr>
          <p:cNvPr id="239" name="Google Shape;239;p33"/>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Financial Plan</a:t>
            </a:r>
            <a:endParaRPr sz="1100"/>
          </a:p>
        </p:txBody>
      </p:sp>
      <p:cxnSp>
        <p:nvCxnSpPr>
          <p:cNvPr id="240" name="Google Shape;240;p33"/>
          <p:cNvCxnSpPr/>
          <p:nvPr/>
        </p:nvCxnSpPr>
        <p:spPr>
          <a:xfrm>
            <a:off x="812602" y="1097608"/>
            <a:ext cx="2787848" cy="0"/>
          </a:xfrm>
          <a:prstGeom prst="straightConnector1">
            <a:avLst/>
          </a:prstGeom>
          <a:noFill/>
          <a:ln cap="flat" cmpd="sng" w="63500">
            <a:solidFill>
              <a:schemeClr val="dk1"/>
            </a:solidFill>
            <a:prstDash val="solid"/>
            <a:miter lim="800000"/>
            <a:headEnd len="sm" w="sm" type="none"/>
            <a:tailEnd len="sm" w="sm" type="none"/>
          </a:ln>
        </p:spPr>
      </p:cxnSp>
      <p:sp>
        <p:nvSpPr>
          <p:cNvPr id="241" name="Google Shape;241;p33"/>
          <p:cNvSpPr/>
          <p:nvPr/>
        </p:nvSpPr>
        <p:spPr>
          <a:xfrm>
            <a:off x="812603" y="1629675"/>
            <a:ext cx="7518795" cy="1993805"/>
          </a:xfrm>
          <a:prstGeom prst="rect">
            <a:avLst/>
          </a:prstGeom>
          <a:solidFill>
            <a:srgbClr val="9FE1F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2" name="Google Shape;242;p33"/>
          <p:cNvSpPr txBox="1"/>
          <p:nvPr/>
        </p:nvSpPr>
        <p:spPr>
          <a:xfrm>
            <a:off x="1134362" y="1936818"/>
            <a:ext cx="3313213"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cxnSp>
        <p:nvCxnSpPr>
          <p:cNvPr id="243" name="Google Shape;243;p33"/>
          <p:cNvCxnSpPr/>
          <p:nvPr/>
        </p:nvCxnSpPr>
        <p:spPr>
          <a:xfrm>
            <a:off x="1211031" y="2707007"/>
            <a:ext cx="3160344" cy="0"/>
          </a:xfrm>
          <a:prstGeom prst="straightConnector1">
            <a:avLst/>
          </a:prstGeom>
          <a:noFill/>
          <a:ln cap="flat" cmpd="sng" w="63500">
            <a:solidFill>
              <a:schemeClr val="lt1"/>
            </a:solidFill>
            <a:prstDash val="solid"/>
            <a:miter lim="800000"/>
            <a:headEnd len="sm" w="sm" type="none"/>
            <a:tailEnd len="sm" w="sm" type="none"/>
          </a:ln>
        </p:spPr>
      </p:cxnSp>
      <p:grpSp>
        <p:nvGrpSpPr>
          <p:cNvPr id="244" name="Google Shape;244;p33"/>
          <p:cNvGrpSpPr/>
          <p:nvPr/>
        </p:nvGrpSpPr>
        <p:grpSpPr>
          <a:xfrm>
            <a:off x="1134361" y="2954074"/>
            <a:ext cx="3313213" cy="362263"/>
            <a:chOff x="1487310" y="3938765"/>
            <a:chExt cx="4417618" cy="483017"/>
          </a:xfrm>
        </p:grpSpPr>
        <p:sp>
          <p:nvSpPr>
            <p:cNvPr id="245" name="Google Shape;245;p33"/>
            <p:cNvSpPr txBox="1"/>
            <p:nvPr/>
          </p:nvSpPr>
          <p:spPr>
            <a:xfrm>
              <a:off x="1487310" y="3938765"/>
              <a:ext cx="1407718"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$115.000</a:t>
              </a:r>
              <a:endParaRPr sz="1100"/>
            </a:p>
          </p:txBody>
        </p:sp>
        <p:sp>
          <p:nvSpPr>
            <p:cNvPr id="246" name="Google Shape;246;p33"/>
            <p:cNvSpPr txBox="1"/>
            <p:nvPr/>
          </p:nvSpPr>
          <p:spPr>
            <a:xfrm>
              <a:off x="2895028" y="3938765"/>
              <a:ext cx="3009900"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won't appear him, were divided void they're.</a:t>
              </a:r>
              <a:endParaRPr sz="1100"/>
            </a:p>
          </p:txBody>
        </p:sp>
      </p:grpSp>
      <p:grpSp>
        <p:nvGrpSpPr>
          <p:cNvPr id="247" name="Google Shape;247;p33"/>
          <p:cNvGrpSpPr/>
          <p:nvPr/>
        </p:nvGrpSpPr>
        <p:grpSpPr>
          <a:xfrm>
            <a:off x="4696427" y="2954074"/>
            <a:ext cx="3313213" cy="362263"/>
            <a:chOff x="1487310" y="3938765"/>
            <a:chExt cx="4417618" cy="483017"/>
          </a:xfrm>
        </p:grpSpPr>
        <p:sp>
          <p:nvSpPr>
            <p:cNvPr id="248" name="Google Shape;248;p33"/>
            <p:cNvSpPr txBox="1"/>
            <p:nvPr/>
          </p:nvSpPr>
          <p:spPr>
            <a:xfrm>
              <a:off x="1487310" y="3938765"/>
              <a:ext cx="1407718"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$115.000</a:t>
              </a:r>
              <a:endParaRPr sz="1100"/>
            </a:p>
          </p:txBody>
        </p:sp>
        <p:sp>
          <p:nvSpPr>
            <p:cNvPr id="249" name="Google Shape;249;p33"/>
            <p:cNvSpPr txBox="1"/>
            <p:nvPr/>
          </p:nvSpPr>
          <p:spPr>
            <a:xfrm>
              <a:off x="2895028" y="3938765"/>
              <a:ext cx="3009900"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won't appear him, were divided void they're.</a:t>
              </a:r>
              <a:endParaRPr sz="1100"/>
            </a:p>
          </p:txBody>
        </p:sp>
      </p:grpSp>
      <p:grpSp>
        <p:nvGrpSpPr>
          <p:cNvPr id="250" name="Google Shape;250;p33"/>
          <p:cNvGrpSpPr/>
          <p:nvPr/>
        </p:nvGrpSpPr>
        <p:grpSpPr>
          <a:xfrm>
            <a:off x="4696427" y="2445445"/>
            <a:ext cx="3313213" cy="362263"/>
            <a:chOff x="1487310" y="3938765"/>
            <a:chExt cx="4417618" cy="483017"/>
          </a:xfrm>
        </p:grpSpPr>
        <p:sp>
          <p:nvSpPr>
            <p:cNvPr id="251" name="Google Shape;251;p33"/>
            <p:cNvSpPr txBox="1"/>
            <p:nvPr/>
          </p:nvSpPr>
          <p:spPr>
            <a:xfrm>
              <a:off x="1487310" y="3938765"/>
              <a:ext cx="1407718"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$115.000</a:t>
              </a:r>
              <a:endParaRPr sz="1100"/>
            </a:p>
          </p:txBody>
        </p:sp>
        <p:sp>
          <p:nvSpPr>
            <p:cNvPr id="252" name="Google Shape;252;p33"/>
            <p:cNvSpPr txBox="1"/>
            <p:nvPr/>
          </p:nvSpPr>
          <p:spPr>
            <a:xfrm>
              <a:off x="2895028" y="3938765"/>
              <a:ext cx="3009900"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won't appear him, were divided void they're.</a:t>
              </a:r>
              <a:endParaRPr sz="1100"/>
            </a:p>
          </p:txBody>
        </p:sp>
      </p:grpSp>
      <p:grpSp>
        <p:nvGrpSpPr>
          <p:cNvPr id="253" name="Google Shape;253;p33"/>
          <p:cNvGrpSpPr/>
          <p:nvPr/>
        </p:nvGrpSpPr>
        <p:grpSpPr>
          <a:xfrm>
            <a:off x="4696427" y="1936818"/>
            <a:ext cx="3313213" cy="362263"/>
            <a:chOff x="1487310" y="3938765"/>
            <a:chExt cx="4417618" cy="483017"/>
          </a:xfrm>
        </p:grpSpPr>
        <p:sp>
          <p:nvSpPr>
            <p:cNvPr id="254" name="Google Shape;254;p33"/>
            <p:cNvSpPr txBox="1"/>
            <p:nvPr/>
          </p:nvSpPr>
          <p:spPr>
            <a:xfrm>
              <a:off x="1487310" y="3938765"/>
              <a:ext cx="1407718"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$115.000</a:t>
              </a:r>
              <a:endParaRPr sz="1100"/>
            </a:p>
          </p:txBody>
        </p:sp>
        <p:sp>
          <p:nvSpPr>
            <p:cNvPr id="255" name="Google Shape;255;p33"/>
            <p:cNvSpPr txBox="1"/>
            <p:nvPr/>
          </p:nvSpPr>
          <p:spPr>
            <a:xfrm>
              <a:off x="2895028" y="3938765"/>
              <a:ext cx="3009900"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won't appear him, were divided void they're.</a:t>
              </a:r>
              <a:endParaRPr sz="1100"/>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pic>
        <p:nvPicPr>
          <p:cNvPr id="260" name="Google Shape;260;p34"/>
          <p:cNvPicPr preferRelativeResize="0"/>
          <p:nvPr>
            <p:ph idx="2" type="pic"/>
          </p:nvPr>
        </p:nvPicPr>
        <p:blipFill rotWithShape="1">
          <a:blip r:embed="rId3">
            <a:alphaModFix/>
          </a:blip>
          <a:srcRect b="9373" l="0" r="0" t="9374"/>
          <a:stretch/>
        </p:blipFill>
        <p:spPr>
          <a:xfrm>
            <a:off x="778796" y="3189514"/>
            <a:ext cx="3592579" cy="1953986"/>
          </a:xfrm>
          <a:prstGeom prst="rect">
            <a:avLst/>
          </a:prstGeom>
          <a:noFill/>
          <a:ln>
            <a:noFill/>
          </a:ln>
        </p:spPr>
      </p:pic>
      <p:sp>
        <p:nvSpPr>
          <p:cNvPr id="261" name="Google Shape;261;p34"/>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Product &amp; Service</a:t>
            </a:r>
            <a:endParaRPr sz="1100"/>
          </a:p>
        </p:txBody>
      </p:sp>
      <p:cxnSp>
        <p:nvCxnSpPr>
          <p:cNvPr id="262" name="Google Shape;262;p34"/>
          <p:cNvCxnSpPr/>
          <p:nvPr/>
        </p:nvCxnSpPr>
        <p:spPr>
          <a:xfrm>
            <a:off x="812602" y="1097608"/>
            <a:ext cx="3558773" cy="0"/>
          </a:xfrm>
          <a:prstGeom prst="straightConnector1">
            <a:avLst/>
          </a:prstGeom>
          <a:noFill/>
          <a:ln cap="flat" cmpd="sng" w="63500">
            <a:solidFill>
              <a:schemeClr val="dk1"/>
            </a:solidFill>
            <a:prstDash val="solid"/>
            <a:miter lim="800000"/>
            <a:headEnd len="sm" w="sm" type="none"/>
            <a:tailEnd len="sm" w="sm" type="none"/>
          </a:ln>
        </p:spPr>
      </p:cxnSp>
      <p:sp>
        <p:nvSpPr>
          <p:cNvPr id="263" name="Google Shape;263;p34"/>
          <p:cNvSpPr txBox="1"/>
          <p:nvPr/>
        </p:nvSpPr>
        <p:spPr>
          <a:xfrm>
            <a:off x="721576" y="1629676"/>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rgbClr val="7F7F7F"/>
              </a:solidFill>
              <a:latin typeface="Montserrat Light"/>
              <a:ea typeface="Montserrat Light"/>
              <a:cs typeface="Montserrat Light"/>
              <a:sym typeface="Montserrat Light"/>
            </a:endParaRPr>
          </a:p>
        </p:txBody>
      </p:sp>
      <p:cxnSp>
        <p:nvCxnSpPr>
          <p:cNvPr id="264" name="Google Shape;264;p34"/>
          <p:cNvCxnSpPr/>
          <p:nvPr/>
        </p:nvCxnSpPr>
        <p:spPr>
          <a:xfrm>
            <a:off x="778796" y="1924922"/>
            <a:ext cx="3592579" cy="0"/>
          </a:xfrm>
          <a:prstGeom prst="straightConnector1">
            <a:avLst/>
          </a:prstGeom>
          <a:noFill/>
          <a:ln cap="flat" cmpd="sng" w="25400">
            <a:solidFill>
              <a:schemeClr val="dk1"/>
            </a:solidFill>
            <a:prstDash val="solid"/>
            <a:miter lim="800000"/>
            <a:headEnd len="sm" w="sm" type="none"/>
            <a:tailEnd len="sm" w="sm" type="none"/>
          </a:ln>
        </p:spPr>
      </p:cxnSp>
      <p:sp>
        <p:nvSpPr>
          <p:cNvPr id="265" name="Google Shape;265;p34"/>
          <p:cNvSpPr txBox="1"/>
          <p:nvPr/>
        </p:nvSpPr>
        <p:spPr>
          <a:xfrm>
            <a:off x="721576" y="2142544"/>
            <a:ext cx="3713264" cy="67388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grpSp>
        <p:nvGrpSpPr>
          <p:cNvPr id="266" name="Google Shape;266;p34"/>
          <p:cNvGrpSpPr/>
          <p:nvPr/>
        </p:nvGrpSpPr>
        <p:grpSpPr>
          <a:xfrm>
            <a:off x="5219786" y="1629676"/>
            <a:ext cx="3202637" cy="1030944"/>
            <a:chOff x="6959715" y="2172901"/>
            <a:chExt cx="4270183" cy="1374592"/>
          </a:xfrm>
        </p:grpSpPr>
        <p:sp>
          <p:nvSpPr>
            <p:cNvPr id="267" name="Google Shape;267;p34"/>
            <p:cNvSpPr txBox="1"/>
            <p:nvPr/>
          </p:nvSpPr>
          <p:spPr>
            <a:xfrm>
              <a:off x="6959715" y="2172901"/>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02 EXAMPLE</a:t>
              </a:r>
              <a:endParaRPr b="1" sz="800">
                <a:solidFill>
                  <a:schemeClr val="dk1"/>
                </a:solidFill>
                <a:latin typeface="Montserrat Light"/>
                <a:ea typeface="Montserrat Light"/>
                <a:cs typeface="Montserrat Light"/>
                <a:sym typeface="Montserrat Light"/>
              </a:endParaRPr>
            </a:p>
          </p:txBody>
        </p:sp>
        <p:sp>
          <p:nvSpPr>
            <p:cNvPr id="268" name="Google Shape;268;p34"/>
            <p:cNvSpPr txBox="1"/>
            <p:nvPr/>
          </p:nvSpPr>
          <p:spPr>
            <a:xfrm>
              <a:off x="6959716" y="2856726"/>
              <a:ext cx="4270182"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won't appear him, were divided void they're.</a:t>
              </a:r>
              <a:endParaRPr sz="1100"/>
            </a:p>
          </p:txBody>
        </p:sp>
        <p:cxnSp>
          <p:nvCxnSpPr>
            <p:cNvPr id="269" name="Google Shape;269;p34"/>
            <p:cNvCxnSpPr/>
            <p:nvPr/>
          </p:nvCxnSpPr>
          <p:spPr>
            <a:xfrm>
              <a:off x="7057057" y="2566563"/>
              <a:ext cx="4096549" cy="0"/>
            </a:xfrm>
            <a:prstGeom prst="straightConnector1">
              <a:avLst/>
            </a:prstGeom>
            <a:noFill/>
            <a:ln cap="flat" cmpd="sng" w="25400">
              <a:solidFill>
                <a:schemeClr val="dk1"/>
              </a:solidFill>
              <a:prstDash val="solid"/>
              <a:miter lim="800000"/>
              <a:headEnd len="sm" w="sm" type="none"/>
              <a:tailEnd len="sm" w="sm" type="none"/>
            </a:ln>
          </p:spPr>
        </p:cxnSp>
      </p:grpSp>
      <p:grpSp>
        <p:nvGrpSpPr>
          <p:cNvPr id="270" name="Google Shape;270;p34"/>
          <p:cNvGrpSpPr/>
          <p:nvPr/>
        </p:nvGrpSpPr>
        <p:grpSpPr>
          <a:xfrm>
            <a:off x="5219786" y="3189514"/>
            <a:ext cx="3202637" cy="1030944"/>
            <a:chOff x="6959715" y="2172901"/>
            <a:chExt cx="4270183" cy="1374592"/>
          </a:xfrm>
        </p:grpSpPr>
        <p:sp>
          <p:nvSpPr>
            <p:cNvPr id="271" name="Google Shape;271;p34"/>
            <p:cNvSpPr txBox="1"/>
            <p:nvPr/>
          </p:nvSpPr>
          <p:spPr>
            <a:xfrm>
              <a:off x="6959715" y="2172901"/>
              <a:ext cx="169850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03 EXAMPLE</a:t>
              </a:r>
              <a:endParaRPr b="1" sz="800">
                <a:solidFill>
                  <a:schemeClr val="dk1"/>
                </a:solidFill>
                <a:latin typeface="Montserrat Light"/>
                <a:ea typeface="Montserrat Light"/>
                <a:cs typeface="Montserrat Light"/>
                <a:sym typeface="Montserrat Light"/>
              </a:endParaRPr>
            </a:p>
          </p:txBody>
        </p:sp>
        <p:sp>
          <p:nvSpPr>
            <p:cNvPr id="272" name="Google Shape;272;p34"/>
            <p:cNvSpPr txBox="1"/>
            <p:nvPr/>
          </p:nvSpPr>
          <p:spPr>
            <a:xfrm>
              <a:off x="6959716" y="2856726"/>
              <a:ext cx="4270182"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won't appear him, were divided void they're.</a:t>
              </a:r>
              <a:endParaRPr sz="1100"/>
            </a:p>
          </p:txBody>
        </p:sp>
        <p:cxnSp>
          <p:nvCxnSpPr>
            <p:cNvPr id="273" name="Google Shape;273;p34"/>
            <p:cNvCxnSpPr/>
            <p:nvPr/>
          </p:nvCxnSpPr>
          <p:spPr>
            <a:xfrm>
              <a:off x="7057057" y="2566563"/>
              <a:ext cx="4096549" cy="0"/>
            </a:xfrm>
            <a:prstGeom prst="straightConnector1">
              <a:avLst/>
            </a:prstGeom>
            <a:noFill/>
            <a:ln cap="flat" cmpd="sng" w="25400">
              <a:solidFill>
                <a:schemeClr val="dk1"/>
              </a:solidFill>
              <a:prstDash val="solid"/>
              <a:miter lim="800000"/>
              <a:headEnd len="sm" w="sm" type="none"/>
              <a:tailEnd len="sm" w="sm" type="none"/>
            </a:ln>
          </p:spPr>
        </p:cxn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 name="Shape 277"/>
        <p:cNvGrpSpPr/>
        <p:nvPr/>
      </p:nvGrpSpPr>
      <p:grpSpPr>
        <a:xfrm>
          <a:off x="0" y="0"/>
          <a:ext cx="0" cy="0"/>
          <a:chOff x="0" y="0"/>
          <a:chExt cx="0" cy="0"/>
        </a:xfrm>
      </p:grpSpPr>
      <p:sp>
        <p:nvSpPr>
          <p:cNvPr id="278" name="Google Shape;278;p35"/>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Product &amp; Service</a:t>
            </a:r>
            <a:endParaRPr sz="1100"/>
          </a:p>
        </p:txBody>
      </p:sp>
      <p:cxnSp>
        <p:nvCxnSpPr>
          <p:cNvPr id="279" name="Google Shape;279;p35"/>
          <p:cNvCxnSpPr/>
          <p:nvPr/>
        </p:nvCxnSpPr>
        <p:spPr>
          <a:xfrm>
            <a:off x="812602" y="1097608"/>
            <a:ext cx="3558773" cy="0"/>
          </a:xfrm>
          <a:prstGeom prst="straightConnector1">
            <a:avLst/>
          </a:prstGeom>
          <a:noFill/>
          <a:ln cap="flat" cmpd="sng" w="63500">
            <a:solidFill>
              <a:schemeClr val="dk1"/>
            </a:solidFill>
            <a:prstDash val="solid"/>
            <a:miter lim="800000"/>
            <a:headEnd len="sm" w="sm" type="none"/>
            <a:tailEnd len="sm" w="sm" type="none"/>
          </a:ln>
        </p:spPr>
      </p:cxnSp>
      <p:grpSp>
        <p:nvGrpSpPr>
          <p:cNvPr id="280" name="Google Shape;280;p35"/>
          <p:cNvGrpSpPr/>
          <p:nvPr/>
        </p:nvGrpSpPr>
        <p:grpSpPr>
          <a:xfrm>
            <a:off x="5219786" y="1629676"/>
            <a:ext cx="3202637" cy="800837"/>
            <a:chOff x="6959715" y="2172901"/>
            <a:chExt cx="4270183" cy="1067782"/>
          </a:xfrm>
        </p:grpSpPr>
        <p:sp>
          <p:nvSpPr>
            <p:cNvPr id="281" name="Google Shape;281;p35"/>
            <p:cNvSpPr txBox="1"/>
            <p:nvPr/>
          </p:nvSpPr>
          <p:spPr>
            <a:xfrm>
              <a:off x="6959715" y="2172901"/>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02 EXAMPLE</a:t>
              </a:r>
              <a:endParaRPr b="1" sz="800">
                <a:solidFill>
                  <a:schemeClr val="dk1"/>
                </a:solidFill>
                <a:latin typeface="Montserrat Light"/>
                <a:ea typeface="Montserrat Light"/>
                <a:cs typeface="Montserrat Light"/>
                <a:sym typeface="Montserrat Light"/>
              </a:endParaRPr>
            </a:p>
          </p:txBody>
        </p:sp>
        <p:sp>
          <p:nvSpPr>
            <p:cNvPr id="282" name="Google Shape;282;p35"/>
            <p:cNvSpPr txBox="1"/>
            <p:nvPr/>
          </p:nvSpPr>
          <p:spPr>
            <a:xfrm>
              <a:off x="6959716" y="2757666"/>
              <a:ext cx="4270182"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won't appear him, were divided void they're.</a:t>
              </a:r>
              <a:endParaRPr sz="1100"/>
            </a:p>
          </p:txBody>
        </p:sp>
        <p:cxnSp>
          <p:nvCxnSpPr>
            <p:cNvPr id="283" name="Google Shape;283;p35"/>
            <p:cNvCxnSpPr/>
            <p:nvPr/>
          </p:nvCxnSpPr>
          <p:spPr>
            <a:xfrm>
              <a:off x="7057057" y="2566563"/>
              <a:ext cx="4096549" cy="0"/>
            </a:xfrm>
            <a:prstGeom prst="straightConnector1">
              <a:avLst/>
            </a:prstGeom>
            <a:noFill/>
            <a:ln cap="flat" cmpd="sng" w="25400">
              <a:solidFill>
                <a:schemeClr val="dk1"/>
              </a:solidFill>
              <a:prstDash val="solid"/>
              <a:miter lim="800000"/>
              <a:headEnd len="sm" w="sm" type="none"/>
              <a:tailEnd len="sm" w="sm" type="none"/>
            </a:ln>
          </p:spPr>
        </p:cxnSp>
      </p:grpSp>
      <p:pic>
        <p:nvPicPr>
          <p:cNvPr id="284" name="Google Shape;284;p35"/>
          <p:cNvPicPr preferRelativeResize="0"/>
          <p:nvPr>
            <p:ph idx="2" type="pic"/>
          </p:nvPr>
        </p:nvPicPr>
        <p:blipFill rotWithShape="1">
          <a:blip r:embed="rId3">
            <a:alphaModFix/>
          </a:blip>
          <a:srcRect b="0" l="16248" r="16249" t="0"/>
          <a:stretch/>
        </p:blipFill>
        <p:spPr>
          <a:xfrm>
            <a:off x="812602" y="1629675"/>
            <a:ext cx="3558773" cy="3513825"/>
          </a:xfrm>
          <a:prstGeom prst="rect">
            <a:avLst/>
          </a:prstGeom>
          <a:noFill/>
          <a:ln>
            <a:noFill/>
          </a:ln>
        </p:spPr>
      </p:pic>
      <p:grpSp>
        <p:nvGrpSpPr>
          <p:cNvPr id="285" name="Google Shape;285;p35"/>
          <p:cNvGrpSpPr/>
          <p:nvPr/>
        </p:nvGrpSpPr>
        <p:grpSpPr>
          <a:xfrm>
            <a:off x="5219787" y="2729304"/>
            <a:ext cx="3202637" cy="1128740"/>
            <a:chOff x="6959716" y="3762957"/>
            <a:chExt cx="4270182" cy="1504986"/>
          </a:xfrm>
        </p:grpSpPr>
        <p:pic>
          <p:nvPicPr>
            <p:cNvPr id="286" name="Google Shape;286;p35"/>
            <p:cNvPicPr preferRelativeResize="0"/>
            <p:nvPr/>
          </p:nvPicPr>
          <p:blipFill rotWithShape="1">
            <a:blip r:embed="rId4">
              <a:alphaModFix/>
            </a:blip>
            <a:srcRect b="0" l="0" r="0" t="0"/>
            <a:stretch/>
          </p:blipFill>
          <p:spPr>
            <a:xfrm>
              <a:off x="6959716" y="3762957"/>
              <a:ext cx="1411253" cy="1504986"/>
            </a:xfrm>
            <a:prstGeom prst="rect">
              <a:avLst/>
            </a:prstGeom>
            <a:noFill/>
            <a:ln>
              <a:noFill/>
            </a:ln>
          </p:spPr>
        </p:pic>
        <p:pic>
          <p:nvPicPr>
            <p:cNvPr id="287" name="Google Shape;287;p35"/>
            <p:cNvPicPr preferRelativeResize="0"/>
            <p:nvPr/>
          </p:nvPicPr>
          <p:blipFill rotWithShape="1">
            <a:blip r:embed="rId4">
              <a:alphaModFix/>
            </a:blip>
            <a:srcRect b="0" l="0" r="0" t="0"/>
            <a:stretch/>
          </p:blipFill>
          <p:spPr>
            <a:xfrm>
              <a:off x="8347074" y="3762957"/>
              <a:ext cx="1411253" cy="1504986"/>
            </a:xfrm>
            <a:prstGeom prst="rect">
              <a:avLst/>
            </a:prstGeom>
            <a:noFill/>
            <a:ln>
              <a:noFill/>
            </a:ln>
          </p:spPr>
        </p:pic>
        <p:grpSp>
          <p:nvGrpSpPr>
            <p:cNvPr id="288" name="Google Shape;288;p35"/>
            <p:cNvGrpSpPr/>
            <p:nvPr/>
          </p:nvGrpSpPr>
          <p:grpSpPr>
            <a:xfrm>
              <a:off x="10036906" y="4086311"/>
              <a:ext cx="1192992" cy="858279"/>
              <a:chOff x="9117229" y="3822261"/>
              <a:chExt cx="1192992" cy="858279"/>
            </a:xfrm>
          </p:grpSpPr>
          <p:grpSp>
            <p:nvGrpSpPr>
              <p:cNvPr id="289" name="Google Shape;289;p35"/>
              <p:cNvGrpSpPr/>
              <p:nvPr/>
            </p:nvGrpSpPr>
            <p:grpSpPr>
              <a:xfrm>
                <a:off x="9117229" y="3822261"/>
                <a:ext cx="1192992" cy="316826"/>
                <a:chOff x="9117229" y="3822261"/>
                <a:chExt cx="1192992" cy="316826"/>
              </a:xfrm>
            </p:grpSpPr>
            <p:sp>
              <p:nvSpPr>
                <p:cNvPr id="290" name="Google Shape;290;p35"/>
                <p:cNvSpPr txBox="1"/>
                <p:nvPr/>
              </p:nvSpPr>
              <p:spPr>
                <a:xfrm>
                  <a:off x="9117229" y="3822261"/>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291" name="Google Shape;291;p35"/>
                <p:cNvSpPr/>
                <p:nvPr/>
              </p:nvSpPr>
              <p:spPr>
                <a:xfrm>
                  <a:off x="9220200" y="4093368"/>
                  <a:ext cx="864394" cy="45719"/>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92" name="Google Shape;292;p35"/>
              <p:cNvGrpSpPr/>
              <p:nvPr/>
            </p:nvGrpSpPr>
            <p:grpSpPr>
              <a:xfrm>
                <a:off x="9117229" y="4363714"/>
                <a:ext cx="1192992" cy="316826"/>
                <a:chOff x="9117229" y="3822261"/>
                <a:chExt cx="1192992" cy="316826"/>
              </a:xfrm>
            </p:grpSpPr>
            <p:sp>
              <p:nvSpPr>
                <p:cNvPr id="293" name="Google Shape;293;p35"/>
                <p:cNvSpPr txBox="1"/>
                <p:nvPr/>
              </p:nvSpPr>
              <p:spPr>
                <a:xfrm>
                  <a:off x="9117229" y="3822261"/>
                  <a:ext cx="119299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rgbClr val="7F7F7F"/>
                    </a:solidFill>
                    <a:latin typeface="Montserrat Light"/>
                    <a:ea typeface="Montserrat Light"/>
                    <a:cs typeface="Montserrat Light"/>
                    <a:sym typeface="Montserrat Light"/>
                  </a:endParaRPr>
                </a:p>
              </p:txBody>
            </p:sp>
            <p:sp>
              <p:nvSpPr>
                <p:cNvPr id="294" name="Google Shape;294;p35"/>
                <p:cNvSpPr/>
                <p:nvPr/>
              </p:nvSpPr>
              <p:spPr>
                <a:xfrm>
                  <a:off x="9220200" y="4093368"/>
                  <a:ext cx="864394" cy="45719"/>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
          <p:nvSpPr>
            <p:cNvPr id="295" name="Google Shape;295;p35"/>
            <p:cNvSpPr txBox="1"/>
            <p:nvPr/>
          </p:nvSpPr>
          <p:spPr>
            <a:xfrm>
              <a:off x="7263992" y="4403137"/>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sp>
          <p:nvSpPr>
            <p:cNvPr id="296" name="Google Shape;296;p35"/>
            <p:cNvSpPr txBox="1"/>
            <p:nvPr/>
          </p:nvSpPr>
          <p:spPr>
            <a:xfrm>
              <a:off x="8675245" y="4403137"/>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95%</a:t>
              </a:r>
              <a:endParaRPr b="1" sz="1100">
                <a:solidFill>
                  <a:schemeClr val="dk1"/>
                </a:solidFill>
                <a:latin typeface="Montserrat Light"/>
                <a:ea typeface="Montserrat Light"/>
                <a:cs typeface="Montserrat Light"/>
                <a:sym typeface="Montserrat Light"/>
              </a:endParaRPr>
            </a:p>
          </p:txBody>
        </p:sp>
      </p:grpSp>
      <p:sp>
        <p:nvSpPr>
          <p:cNvPr id="297" name="Google Shape;297;p35"/>
          <p:cNvSpPr txBox="1"/>
          <p:nvPr/>
        </p:nvSpPr>
        <p:spPr>
          <a:xfrm>
            <a:off x="5219787" y="4156836"/>
            <a:ext cx="3202636"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won't appear him, were divided void they're.</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