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310" r:id="rId2"/>
    <p:sldId id="362" r:id="rId3"/>
    <p:sldId id="313" r:id="rId4"/>
    <p:sldId id="314" r:id="rId5"/>
    <p:sldId id="318" r:id="rId6"/>
    <p:sldId id="317" r:id="rId7"/>
    <p:sldId id="364" r:id="rId8"/>
    <p:sldId id="326" r:id="rId9"/>
    <p:sldId id="329" r:id="rId10"/>
    <p:sldId id="330" r:id="rId11"/>
    <p:sldId id="320" r:id="rId12"/>
    <p:sldId id="321" r:id="rId13"/>
    <p:sldId id="333" r:id="rId14"/>
    <p:sldId id="337" r:id="rId15"/>
    <p:sldId id="342" r:id="rId16"/>
    <p:sldId id="343" r:id="rId17"/>
    <p:sldId id="265" r:id="rId18"/>
    <p:sldId id="275" r:id="rId19"/>
    <p:sldId id="349" r:id="rId20"/>
    <p:sldId id="363" r:id="rId21"/>
    <p:sldId id="348" r:id="rId22"/>
    <p:sldId id="36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7013"/>
  </p:normalViewPr>
  <p:slideViewPr>
    <p:cSldViewPr snapToGrid="0" snapToObjects="1">
      <p:cViewPr>
        <p:scale>
          <a:sx n="33" d="100"/>
          <a:sy n="33" d="100"/>
        </p:scale>
        <p:origin x="2094" y="930"/>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Roboto Slab" pitchFamily="2" charset="0"/>
                <a:ea typeface="Roboto Slab" pitchFamily="2" charset="0"/>
                <a:cs typeface="+mn-cs"/>
              </a:defRPr>
            </a:pPr>
            <a:r>
              <a:rPr lang="en-US">
                <a:latin typeface="Roboto Slab" pitchFamily="2" charset="0"/>
                <a:ea typeface="Roboto Slab" pitchFamily="2" charset="0"/>
              </a:rPr>
              <a:t>Chart Title</a:t>
            </a:r>
          </a:p>
        </c:rich>
      </c:tx>
      <c:overlay val="0"/>
      <c:spPr>
        <a:noFill/>
        <a:ln>
          <a:noFill/>
        </a:ln>
        <a:effectLst/>
      </c:spPr>
      <c:txPr>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Roboto Slab" pitchFamily="2" charset="0"/>
              <a:ea typeface="Roboto Slab" pitchFamily="2" charset="0"/>
              <a:cs typeface="+mn-cs"/>
            </a:defRPr>
          </a:pPr>
          <a:endParaRPr lang="en-US"/>
        </a:p>
      </c:txPr>
    </c:title>
    <c:autoTitleDeleted val="0"/>
    <c:plotArea>
      <c:layout>
        <c:manualLayout>
          <c:layoutTarget val="inner"/>
          <c:xMode val="edge"/>
          <c:yMode val="edge"/>
          <c:x val="4.14029686793254E-2"/>
          <c:y val="3.2211465852272303E-2"/>
          <c:w val="0.93221954011317198"/>
          <c:h val="0.78719749871165701"/>
        </c:manualLayout>
      </c:layout>
      <c:barChart>
        <c:barDir val="col"/>
        <c:grouping val="clustered"/>
        <c:varyColors val="0"/>
        <c:ser>
          <c:idx val="0"/>
          <c:order val="0"/>
          <c:tx>
            <c:strRef>
              <c:f>Sheet1!$B$1</c:f>
              <c:strCache>
                <c:ptCount val="1"/>
                <c:pt idx="0">
                  <c:v>Series 1</c:v>
                </c:pt>
              </c:strCache>
            </c:strRef>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1"/>
          <c:showCatName val="0"/>
          <c:showSerName val="0"/>
          <c:showPercent val="0"/>
          <c:showBubbleSize val="0"/>
        </c:dLbls>
        <c:gapWidth val="160"/>
        <c:axId val="-338412864"/>
        <c:axId val="-338411088"/>
      </c:barChart>
      <c:catAx>
        <c:axId val="-3384128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8412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14029686793254E-2"/>
          <c:y val="3.2211465852272303E-2"/>
          <c:w val="0.93221954011317198"/>
          <c:h val="0.78719749871165701"/>
        </c:manualLayout>
      </c:layout>
      <c:barChart>
        <c:barDir val="col"/>
        <c:grouping val="stacked"/>
        <c:varyColors val="0"/>
        <c:ser>
          <c:idx val="0"/>
          <c:order val="0"/>
          <c:tx>
            <c:strRef>
              <c:f>Sheet1!$B$1</c:f>
              <c:strCache>
                <c:ptCount val="1"/>
                <c:pt idx="0">
                  <c:v>Series 1</c:v>
                </c:pt>
              </c:strCache>
            </c:strRef>
          </c:tx>
          <c:spPr>
            <a:solidFill>
              <a:schemeClr val="accent3"/>
            </a:solidFill>
            <a:ln w="9525" cap="flat" cmpd="sng" algn="ctr">
              <a:solidFill>
                <a:schemeClr val="accent3">
                  <a:lumMod val="75000"/>
                </a:schemeClr>
              </a:solidFill>
              <a:round/>
            </a:ln>
            <a:effectLst/>
            <a:sp3d contourW="9525">
              <a:contourClr>
                <a:schemeClr val="accent3">
                  <a:lumMod val="75000"/>
                </a:schemeClr>
              </a:contourClr>
            </a:sp3d>
          </c:spPr>
          <c:invertIfNegative val="0"/>
          <c:dPt>
            <c:idx val="0"/>
            <c:invertIfNegative val="0"/>
            <c:bubble3D val="0"/>
            <c:extLst>
              <c:ext xmlns:c16="http://schemas.microsoft.com/office/drawing/2014/chart" uri="{C3380CC4-5D6E-409C-BE32-E72D297353CC}">
                <c16:uniqueId val="{00000001-5F26-4442-8668-E23BE69595E5}"/>
              </c:ext>
            </c:extLst>
          </c:dPt>
          <c:dPt>
            <c:idx val="1"/>
            <c:invertIfNegative val="0"/>
            <c:bubble3D val="0"/>
            <c:extLst>
              <c:ext xmlns:c16="http://schemas.microsoft.com/office/drawing/2014/chart" uri="{C3380CC4-5D6E-409C-BE32-E72D297353CC}">
                <c16:uniqueId val="{00000003-5F26-4442-8668-E23BE69595E5}"/>
              </c:ext>
            </c:extLst>
          </c:dPt>
          <c:dPt>
            <c:idx val="2"/>
            <c:invertIfNegative val="0"/>
            <c:bubble3D val="0"/>
            <c:extLst>
              <c:ext xmlns:c16="http://schemas.microsoft.com/office/drawing/2014/chart" uri="{C3380CC4-5D6E-409C-BE32-E72D297353CC}">
                <c16:uniqueId val="{00000005-5F26-4442-8668-E23BE69595E5}"/>
              </c:ext>
            </c:extLst>
          </c:dPt>
          <c:dPt>
            <c:idx val="3"/>
            <c:invertIfNegative val="0"/>
            <c:bubble3D val="0"/>
            <c:extLst>
              <c:ext xmlns:c16="http://schemas.microsoft.com/office/drawing/2014/chart" uri="{C3380CC4-5D6E-409C-BE32-E72D297353CC}">
                <c16:uniqueId val="{00000007-5F26-4442-8668-E23BE69595E5}"/>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3.5</c:v>
                </c:pt>
                <c:pt idx="2">
                  <c:v>4</c:v>
                </c:pt>
                <c:pt idx="3">
                  <c:v>4.5</c:v>
                </c:pt>
              </c:numCache>
            </c:numRef>
          </c:val>
          <c:extLst>
            <c:ext xmlns:c16="http://schemas.microsoft.com/office/drawing/2014/chart" uri="{C3380CC4-5D6E-409C-BE32-E72D297353CC}">
              <c16:uniqueId val="{00000008-5F26-4442-8668-E23BE69595E5}"/>
            </c:ext>
          </c:extLst>
        </c:ser>
        <c:ser>
          <c:idx val="1"/>
          <c:order val="1"/>
          <c:tx>
            <c:strRef>
              <c:f>Sheet1!$C$1</c:f>
              <c:strCache>
                <c:ptCount val="1"/>
                <c:pt idx="0">
                  <c:v>Series 2</c:v>
                </c:pt>
              </c:strCache>
            </c:strRef>
          </c:tx>
          <c:spPr>
            <a:solidFill>
              <a:schemeClr val="accent2">
                <a:alpha val="85000"/>
              </a:schemeClr>
            </a:solidFill>
            <a:ln w="9525" cap="flat" cmpd="sng" algn="ctr">
              <a:solidFill>
                <a:schemeClr val="accent2">
                  <a:lumMod val="75000"/>
                </a:schemeClr>
              </a:solidFill>
              <a:round/>
            </a:ln>
            <a:effectLst/>
          </c:spPr>
          <c:invertIfNegative val="0"/>
          <c:dPt>
            <c:idx val="1"/>
            <c:invertIfNegative val="0"/>
            <c:bubble3D val="0"/>
            <c:extLst>
              <c:ext xmlns:c16="http://schemas.microsoft.com/office/drawing/2014/chart" uri="{C3380CC4-5D6E-409C-BE32-E72D297353CC}">
                <c16:uniqueId val="{0000000A-5F26-4442-8668-E23BE69595E5}"/>
              </c:ext>
            </c:extLst>
          </c:dPt>
          <c:dPt>
            <c:idx val="2"/>
            <c:invertIfNegative val="0"/>
            <c:bubble3D val="0"/>
            <c:extLst>
              <c:ext xmlns:c16="http://schemas.microsoft.com/office/drawing/2014/chart" uri="{C3380CC4-5D6E-409C-BE32-E72D297353CC}">
                <c16:uniqueId val="{0000000C-5F26-4442-8668-E23BE69595E5}"/>
              </c:ext>
            </c:extLst>
          </c:dPt>
          <c:dPt>
            <c:idx val="3"/>
            <c:invertIfNegative val="0"/>
            <c:bubble3D val="0"/>
            <c:extLst>
              <c:ext xmlns:c16="http://schemas.microsoft.com/office/drawing/2014/chart" uri="{C3380CC4-5D6E-409C-BE32-E72D297353CC}">
                <c16:uniqueId val="{0000000E-5F26-4442-8668-E23BE69595E5}"/>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3</c:v>
                </c:pt>
                <c:pt idx="3">
                  <c:v>2</c:v>
                </c:pt>
              </c:numCache>
            </c:numRef>
          </c:val>
          <c:extLst>
            <c:ext xmlns:c16="http://schemas.microsoft.com/office/drawing/2014/chart" uri="{C3380CC4-5D6E-409C-BE32-E72D297353CC}">
              <c16:uniqueId val="{0000000F-5F26-4442-8668-E23BE69595E5}"/>
            </c:ext>
          </c:extLst>
        </c:ser>
        <c:dLbls>
          <c:showLegendKey val="0"/>
          <c:showVal val="0"/>
          <c:showCatName val="0"/>
          <c:showSerName val="0"/>
          <c:showPercent val="0"/>
          <c:showBubbleSize val="0"/>
        </c:dLbls>
        <c:gapWidth val="85"/>
        <c:overlap val="100"/>
        <c:axId val="-338412864"/>
        <c:axId val="-338411088"/>
      </c:barChart>
      <c:catAx>
        <c:axId val="-33841286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338411088"/>
        <c:crosses val="autoZero"/>
        <c:auto val="1"/>
        <c:lblAlgn val="ctr"/>
        <c:lblOffset val="100"/>
        <c:noMultiLvlLbl val="0"/>
      </c:catAx>
      <c:valAx>
        <c:axId val="-33841108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338412864"/>
        <c:crosses val="autoZero"/>
        <c:crossBetween val="between"/>
      </c:valAx>
      <c:spPr>
        <a:noFill/>
        <a:ln>
          <a:noFill/>
        </a:ln>
        <a:effectLst/>
      </c:spPr>
    </c:plotArea>
    <c:plotVisOnly val="1"/>
    <c:dispBlanksAs val="gap"/>
    <c:showDLblsOverMax val="0"/>
  </c:chart>
  <c:spPr>
    <a:pattFill prst="dotDmnd">
      <a:fgClr>
        <a:schemeClr val="accent1"/>
      </a:fgClr>
      <a:bgClr>
        <a:schemeClr val="bg1"/>
      </a:bgClr>
    </a:patt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7">
  <cs:axisTitle>
    <cs:lnRef idx="0"/>
    <cs:fillRef idx="0"/>
    <cs:effectRef idx="0"/>
    <cs:fontRef idx="minor">
      <a:schemeClr val="tx1">
        <a:lumMod val="65000"/>
        <a:lumOff val="35000"/>
      </a:schemeClr>
    </cs:fontRef>
    <cs:defRPr sz="1197" b="1" kern="1200"/>
  </cs:axisTitle>
  <cs:categoryAxis>
    <cs:lnRef idx="0"/>
    <cs:fillRef idx="0"/>
    <cs:effectRef idx="0"/>
    <cs:fontRef idx="minor">
      <a:schemeClr val="tx1">
        <a:lumMod val="65000"/>
        <a:lumOff val="35000"/>
      </a:schemeClr>
    </cs:fontRef>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styleClr val="auto"/>
    </cs:lnRef>
    <cs:fillRef idx="0">
      <cs:styleClr val="auto"/>
    </cs:fillRef>
    <cs:effectRef idx="0"/>
    <cs:fontRef idx="minor">
      <a:schemeClr val="tx1"/>
    </cs:fontRef>
    <cs:spPr>
      <a:pattFill prst="ltDnDiag">
        <a:fgClr>
          <a:schemeClr val="phClr"/>
        </a:fgClr>
        <a:bgClr>
          <a:schemeClr val="phClr">
            <a:lumMod val="20000"/>
            <a:lumOff val="80000"/>
          </a:schemeClr>
        </a:bgClr>
      </a:pattFill>
      <a:ln>
        <a:solidFill>
          <a:schemeClr val="phClr"/>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spPr>
      <a:solidFill>
        <a:schemeClr val="lt1"/>
      </a:solidFill>
      <a:sp3d/>
    </cs:spPr>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F7755DA-AF00-4C99-AD6B-5AAB0EAEF4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A670BFF-F317-480C-B8D5-B6EF145334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C447236-5B90-4524-8BB1-CA4AA324DE49}" type="datetimeFigureOut">
              <a:rPr lang="en-US" smtClean="0"/>
              <a:t>7/30/2019</a:t>
            </a:fld>
            <a:endParaRPr lang="en-US"/>
          </a:p>
        </p:txBody>
      </p:sp>
      <p:sp>
        <p:nvSpPr>
          <p:cNvPr id="4" name="Footer Placeholder 3">
            <a:extLst>
              <a:ext uri="{FF2B5EF4-FFF2-40B4-BE49-F238E27FC236}">
                <a16:creationId xmlns:a16="http://schemas.microsoft.com/office/drawing/2014/main" id="{352EF8A2-9AB2-46A6-BEB5-6A44B46477F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AD6407C-67B6-4725-B914-055A14B56FD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A7FBF7-0EEA-4818-9B66-B029571FC052}" type="slidenum">
              <a:rPr lang="en-US" smtClean="0"/>
              <a:t>‹#›</a:t>
            </a:fld>
            <a:endParaRPr lang="en-US"/>
          </a:p>
        </p:txBody>
      </p:sp>
    </p:spTree>
    <p:extLst>
      <p:ext uri="{BB962C8B-B14F-4D97-AF65-F5344CB8AC3E}">
        <p14:creationId xmlns:p14="http://schemas.microsoft.com/office/powerpoint/2010/main" val="2015724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10FA5-98E6-FB4E-97B6-D4EB979E8963}" type="datetimeFigureOut">
              <a:rPr lang="en-US" smtClean="0"/>
              <a:t>7/30/2019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22E1E8-19DD-9846-964E-7494B0E7F513}" type="slidenum">
              <a:rPr lang="en-US" smtClean="0"/>
              <a:t>‹#›</a:t>
            </a:fld>
            <a:endParaRPr lang="en-US"/>
          </a:p>
        </p:txBody>
      </p:sp>
    </p:spTree>
    <p:extLst>
      <p:ext uri="{BB962C8B-B14F-4D97-AF65-F5344CB8AC3E}">
        <p14:creationId xmlns:p14="http://schemas.microsoft.com/office/powerpoint/2010/main" val="1161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36E7EC0-9BE3-5541-9D76-7DE32A6C9D42}" type="slidenum">
              <a:rPr lang="en-US" smtClean="0"/>
              <a:t>8</a:t>
            </a:fld>
            <a:endParaRPr lang="en-US"/>
          </a:p>
        </p:txBody>
      </p:sp>
      <p:sp>
        <p:nvSpPr>
          <p:cNvPr id="5" name="Footer Placeholder 4"/>
          <p:cNvSpPr>
            <a:spLocks noGrp="1"/>
          </p:cNvSpPr>
          <p:nvPr>
            <p:ph type="ftr" sz="quarter" idx="11"/>
          </p:nvPr>
        </p:nvSpPr>
        <p:spPr/>
        <p:txBody>
          <a:bodyPr/>
          <a:lstStyle/>
          <a:p>
            <a:endParaRPr lang="en-US"/>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402903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930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er Profiling">
    <p:spTree>
      <p:nvGrpSpPr>
        <p:cNvPr id="1" name=""/>
        <p:cNvGrpSpPr/>
        <p:nvPr/>
      </p:nvGrpSpPr>
      <p:grpSpPr>
        <a:xfrm>
          <a:off x="0" y="0"/>
          <a:ext cx="0" cy="0"/>
          <a:chOff x="0" y="0"/>
          <a:chExt cx="0" cy="0"/>
        </a:xfrm>
      </p:grpSpPr>
      <p:sp>
        <p:nvSpPr>
          <p:cNvPr id="11" name="Rectangle 10"/>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5"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30" name="Freeform: Shape 29">
            <a:extLst>
              <a:ext uri="{FF2B5EF4-FFF2-40B4-BE49-F238E27FC236}">
                <a16:creationId xmlns:a16="http://schemas.microsoft.com/office/drawing/2014/main" id="{BCFE8629-8806-4812-BD38-CB31E0F00845}"/>
              </a:ext>
            </a:extLst>
          </p:cNvPr>
          <p:cNvSpPr>
            <a:spLocks noGrp="1"/>
          </p:cNvSpPr>
          <p:nvPr>
            <p:ph type="pic" sz="quarter" idx="18"/>
          </p:nvPr>
        </p:nvSpPr>
        <p:spPr>
          <a:xfrm>
            <a:off x="957944" y="2091772"/>
            <a:ext cx="5138057" cy="3790274"/>
          </a:xfrm>
          <a:custGeom>
            <a:avLst/>
            <a:gdLst>
              <a:gd name="connsiteX0" fmla="*/ 0 w 5138057"/>
              <a:gd name="connsiteY0" fmla="*/ 0 h 3790274"/>
              <a:gd name="connsiteX1" fmla="*/ 5138057 w 5138057"/>
              <a:gd name="connsiteY1" fmla="*/ 0 h 3790274"/>
              <a:gd name="connsiteX2" fmla="*/ 5138057 w 5138057"/>
              <a:gd name="connsiteY2" fmla="*/ 3790274 h 3790274"/>
              <a:gd name="connsiteX3" fmla="*/ 0 w 5138057"/>
              <a:gd name="connsiteY3" fmla="*/ 3790274 h 3790274"/>
            </a:gdLst>
            <a:ahLst/>
            <a:cxnLst>
              <a:cxn ang="0">
                <a:pos x="connsiteX0" y="connsiteY0"/>
              </a:cxn>
              <a:cxn ang="0">
                <a:pos x="connsiteX1" y="connsiteY1"/>
              </a:cxn>
              <a:cxn ang="0">
                <a:pos x="connsiteX2" y="connsiteY2"/>
              </a:cxn>
              <a:cxn ang="0">
                <a:pos x="connsiteX3" y="connsiteY3"/>
              </a:cxn>
            </a:cxnLst>
            <a:rect l="l" t="t" r="r" b="b"/>
            <a:pathLst>
              <a:path w="5138057" h="3790274">
                <a:moveTo>
                  <a:pt x="0" y="0"/>
                </a:moveTo>
                <a:lnTo>
                  <a:pt x="5138057" y="0"/>
                </a:lnTo>
                <a:lnTo>
                  <a:pt x="5138057" y="3790274"/>
                </a:lnTo>
                <a:lnTo>
                  <a:pt x="0" y="3790274"/>
                </a:lnTo>
                <a:close/>
              </a:path>
            </a:pathLst>
          </a:custGeom>
        </p:spPr>
        <p:txBody>
          <a:bodyPr wrap="square" anchor="ctr">
            <a:noAutofit/>
          </a:bodyPr>
          <a:lstStyle>
            <a:lvl1pPr marL="0" indent="0" algn="ctr">
              <a:buNone/>
              <a:defRPr sz="1200"/>
            </a:lvl1pPr>
          </a:lstStyle>
          <a:p>
            <a:endParaRPr lang="en-US" dirty="0"/>
          </a:p>
        </p:txBody>
      </p:sp>
      <p:grpSp>
        <p:nvGrpSpPr>
          <p:cNvPr id="17" name="Group 16"/>
          <p:cNvGrpSpPr/>
          <p:nvPr userDrawn="1"/>
        </p:nvGrpSpPr>
        <p:grpSpPr>
          <a:xfrm>
            <a:off x="11808932" y="6477097"/>
            <a:ext cx="231532" cy="231532"/>
            <a:chOff x="11275488" y="5797834"/>
            <a:chExt cx="353804" cy="353804"/>
          </a:xfrm>
        </p:grpSpPr>
        <p:sp>
          <p:nvSpPr>
            <p:cNvPr id="18" name="Oval 17">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hevron 18">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6" name="Freeform: Shape 25">
            <a:extLst>
              <a:ext uri="{FF2B5EF4-FFF2-40B4-BE49-F238E27FC236}">
                <a16:creationId xmlns:a16="http://schemas.microsoft.com/office/drawing/2014/main" id="{5ADB5220-9426-4FDA-8188-4260B64A98C2}"/>
              </a:ext>
            </a:extLst>
          </p:cNvPr>
          <p:cNvSpPr>
            <a:spLocks noGrp="1"/>
          </p:cNvSpPr>
          <p:nvPr>
            <p:ph type="pic" sz="quarter" idx="19"/>
          </p:nvPr>
        </p:nvSpPr>
        <p:spPr>
          <a:xfrm>
            <a:off x="6628854" y="3606680"/>
            <a:ext cx="4605203" cy="2275365"/>
          </a:xfrm>
          <a:custGeom>
            <a:avLst/>
            <a:gdLst>
              <a:gd name="connsiteX0" fmla="*/ 0 w 4605203"/>
              <a:gd name="connsiteY0" fmla="*/ 0 h 2275365"/>
              <a:gd name="connsiteX1" fmla="*/ 4605203 w 4605203"/>
              <a:gd name="connsiteY1" fmla="*/ 0 h 2275365"/>
              <a:gd name="connsiteX2" fmla="*/ 4605203 w 4605203"/>
              <a:gd name="connsiteY2" fmla="*/ 2275365 h 2275365"/>
              <a:gd name="connsiteX3" fmla="*/ 0 w 4605203"/>
              <a:gd name="connsiteY3" fmla="*/ 2275365 h 2275365"/>
            </a:gdLst>
            <a:ahLst/>
            <a:cxnLst>
              <a:cxn ang="0">
                <a:pos x="connsiteX0" y="connsiteY0"/>
              </a:cxn>
              <a:cxn ang="0">
                <a:pos x="connsiteX1" y="connsiteY1"/>
              </a:cxn>
              <a:cxn ang="0">
                <a:pos x="connsiteX2" y="connsiteY2"/>
              </a:cxn>
              <a:cxn ang="0">
                <a:pos x="connsiteX3" y="connsiteY3"/>
              </a:cxn>
            </a:cxnLst>
            <a:rect l="l" t="t" r="r" b="b"/>
            <a:pathLst>
              <a:path w="4605203" h="2275365">
                <a:moveTo>
                  <a:pt x="0" y="0"/>
                </a:moveTo>
                <a:lnTo>
                  <a:pt x="4605203" y="0"/>
                </a:lnTo>
                <a:lnTo>
                  <a:pt x="4605203" y="2275365"/>
                </a:lnTo>
                <a:lnTo>
                  <a:pt x="0" y="2275365"/>
                </a:lnTo>
                <a:close/>
              </a:path>
            </a:pathLst>
          </a:custGeom>
        </p:spPr>
        <p:txBody>
          <a:bodyPr wrap="square" anchor="ctr">
            <a:noAutofit/>
          </a:bodyPr>
          <a:lstStyle>
            <a:lvl1pPr marL="0" indent="0" algn="ctr">
              <a:buNone/>
              <a:defRPr sz="1200"/>
            </a:lvl1pPr>
          </a:lstStyle>
          <a:p>
            <a:endParaRPr lang="en-US" dirty="0"/>
          </a:p>
        </p:txBody>
      </p:sp>
      <p:grpSp>
        <p:nvGrpSpPr>
          <p:cNvPr id="20" name="Group 19"/>
          <p:cNvGrpSpPr/>
          <p:nvPr userDrawn="1"/>
        </p:nvGrpSpPr>
        <p:grpSpPr>
          <a:xfrm>
            <a:off x="11543208"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3"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8587218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Our Services 2">
    <p:spTree>
      <p:nvGrpSpPr>
        <p:cNvPr id="1" name=""/>
        <p:cNvGrpSpPr/>
        <p:nvPr/>
      </p:nvGrpSpPr>
      <p:grpSpPr>
        <a:xfrm>
          <a:off x="0" y="0"/>
          <a:ext cx="0" cy="0"/>
          <a:chOff x="0" y="0"/>
          <a:chExt cx="0" cy="0"/>
        </a:xfrm>
      </p:grpSpPr>
      <p:sp>
        <p:nvSpPr>
          <p:cNvPr id="27" name="Freeform: Shape 26">
            <a:extLst>
              <a:ext uri="{FF2B5EF4-FFF2-40B4-BE49-F238E27FC236}">
                <a16:creationId xmlns:a16="http://schemas.microsoft.com/office/drawing/2014/main" id="{71BB2A86-C50A-409F-8ABC-08AF2A48CF9F}"/>
              </a:ext>
            </a:extLst>
          </p:cNvPr>
          <p:cNvSpPr>
            <a:spLocks noGrp="1"/>
          </p:cNvSpPr>
          <p:nvPr>
            <p:ph type="pic" sz="quarter" idx="12"/>
          </p:nvPr>
        </p:nvSpPr>
        <p:spPr>
          <a:xfrm>
            <a:off x="7373667" y="1870585"/>
            <a:ext cx="4818333" cy="1871250"/>
          </a:xfrm>
          <a:custGeom>
            <a:avLst/>
            <a:gdLst>
              <a:gd name="connsiteX0" fmla="*/ 0 w 4818333"/>
              <a:gd name="connsiteY0" fmla="*/ 0 h 1871250"/>
              <a:gd name="connsiteX1" fmla="*/ 4818333 w 4818333"/>
              <a:gd name="connsiteY1" fmla="*/ 0 h 1871250"/>
              <a:gd name="connsiteX2" fmla="*/ 4818333 w 4818333"/>
              <a:gd name="connsiteY2" fmla="*/ 1871250 h 1871250"/>
              <a:gd name="connsiteX3" fmla="*/ 0 w 4818333"/>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4818333" h="1871250">
                <a:moveTo>
                  <a:pt x="0" y="0"/>
                </a:moveTo>
                <a:lnTo>
                  <a:pt x="4818333" y="0"/>
                </a:lnTo>
                <a:lnTo>
                  <a:pt x="4818333" y="1871250"/>
                </a:lnTo>
                <a:lnTo>
                  <a:pt x="0" y="1871250"/>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64953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3" name="Picture Placeholder 22">
            <a:extLst>
              <a:ext uri="{FF2B5EF4-FFF2-40B4-BE49-F238E27FC236}">
                <a16:creationId xmlns:a16="http://schemas.microsoft.com/office/drawing/2014/main" id="{481FBF82-4B39-4AE8-951E-0D2A3DBC5FC2}"/>
              </a:ext>
            </a:extLst>
          </p:cNvPr>
          <p:cNvSpPr>
            <a:spLocks noGrp="1"/>
          </p:cNvSpPr>
          <p:nvPr>
            <p:ph type="pic" sz="quarter" idx="11"/>
          </p:nvPr>
        </p:nvSpPr>
        <p:spPr>
          <a:xfrm>
            <a:off x="1" y="1930810"/>
            <a:ext cx="12191999" cy="2019575"/>
          </a:xfrm>
          <a:custGeom>
            <a:avLst/>
            <a:gdLst>
              <a:gd name="connsiteX0" fmla="*/ 0 w 12191999"/>
              <a:gd name="connsiteY0" fmla="*/ 0 h 2019575"/>
              <a:gd name="connsiteX1" fmla="*/ 12191999 w 12191999"/>
              <a:gd name="connsiteY1" fmla="*/ 0 h 2019575"/>
              <a:gd name="connsiteX2" fmla="*/ 12191999 w 12191999"/>
              <a:gd name="connsiteY2" fmla="*/ 2019575 h 2019575"/>
              <a:gd name="connsiteX3" fmla="*/ 0 w 12191999"/>
              <a:gd name="connsiteY3" fmla="*/ 2019575 h 2019575"/>
            </a:gdLst>
            <a:ahLst/>
            <a:cxnLst>
              <a:cxn ang="0">
                <a:pos x="connsiteX0" y="connsiteY0"/>
              </a:cxn>
              <a:cxn ang="0">
                <a:pos x="connsiteX1" y="connsiteY1"/>
              </a:cxn>
              <a:cxn ang="0">
                <a:pos x="connsiteX2" y="connsiteY2"/>
              </a:cxn>
              <a:cxn ang="0">
                <a:pos x="connsiteX3" y="connsiteY3"/>
              </a:cxn>
            </a:cxnLst>
            <a:rect l="l" t="t" r="r" b="b"/>
            <a:pathLst>
              <a:path w="12191999" h="2019575">
                <a:moveTo>
                  <a:pt x="0" y="0"/>
                </a:moveTo>
                <a:lnTo>
                  <a:pt x="12191999" y="0"/>
                </a:lnTo>
                <a:lnTo>
                  <a:pt x="12191999" y="2019575"/>
                </a:lnTo>
                <a:lnTo>
                  <a:pt x="0" y="2019575"/>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3292029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2" name="Freeform: Shape 21">
            <a:extLst>
              <a:ext uri="{FF2B5EF4-FFF2-40B4-BE49-F238E27FC236}">
                <a16:creationId xmlns:a16="http://schemas.microsoft.com/office/drawing/2014/main" id="{2AC13B3E-909A-46E3-82C1-A37ED832EE57}"/>
              </a:ext>
            </a:extLst>
          </p:cNvPr>
          <p:cNvSpPr>
            <a:spLocks noGrp="1"/>
          </p:cNvSpPr>
          <p:nvPr>
            <p:ph type="pic" sz="quarter" idx="11"/>
          </p:nvPr>
        </p:nvSpPr>
        <p:spPr>
          <a:xfrm>
            <a:off x="6981372" y="2165883"/>
            <a:ext cx="4372429" cy="3567260"/>
          </a:xfrm>
          <a:custGeom>
            <a:avLst/>
            <a:gdLst>
              <a:gd name="connsiteX0" fmla="*/ 0 w 4372429"/>
              <a:gd name="connsiteY0" fmla="*/ 0 h 3567260"/>
              <a:gd name="connsiteX1" fmla="*/ 4372429 w 4372429"/>
              <a:gd name="connsiteY1" fmla="*/ 0 h 3567260"/>
              <a:gd name="connsiteX2" fmla="*/ 4372429 w 4372429"/>
              <a:gd name="connsiteY2" fmla="*/ 3567260 h 3567260"/>
              <a:gd name="connsiteX3" fmla="*/ 0 w 4372429"/>
              <a:gd name="connsiteY3" fmla="*/ 3567260 h 3567260"/>
            </a:gdLst>
            <a:ahLst/>
            <a:cxnLst>
              <a:cxn ang="0">
                <a:pos x="connsiteX0" y="connsiteY0"/>
              </a:cxn>
              <a:cxn ang="0">
                <a:pos x="connsiteX1" y="connsiteY1"/>
              </a:cxn>
              <a:cxn ang="0">
                <a:pos x="connsiteX2" y="connsiteY2"/>
              </a:cxn>
              <a:cxn ang="0">
                <a:pos x="connsiteX3" y="connsiteY3"/>
              </a:cxn>
            </a:cxnLst>
            <a:rect l="l" t="t" r="r" b="b"/>
            <a:pathLst>
              <a:path w="4372429" h="3567260">
                <a:moveTo>
                  <a:pt x="0" y="0"/>
                </a:moveTo>
                <a:lnTo>
                  <a:pt x="4372429" y="0"/>
                </a:lnTo>
                <a:lnTo>
                  <a:pt x="4372429" y="3567260"/>
                </a:lnTo>
                <a:lnTo>
                  <a:pt x="0" y="356726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32861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2E90CE9-6AA2-4DBD-9B6A-28EC07359823}"/>
              </a:ext>
            </a:extLst>
          </p:cNvPr>
          <p:cNvSpPr>
            <a:spLocks noGrp="1"/>
          </p:cNvSpPr>
          <p:nvPr>
            <p:ph type="pic" sz="quarter" idx="11"/>
          </p:nvPr>
        </p:nvSpPr>
        <p:spPr>
          <a:xfrm>
            <a:off x="6979458" y="2984019"/>
            <a:ext cx="4194629" cy="2293257"/>
          </a:xfrm>
          <a:custGeom>
            <a:avLst/>
            <a:gdLst>
              <a:gd name="connsiteX0" fmla="*/ 0 w 4194629"/>
              <a:gd name="connsiteY0" fmla="*/ 0 h 2293257"/>
              <a:gd name="connsiteX1" fmla="*/ 4194629 w 4194629"/>
              <a:gd name="connsiteY1" fmla="*/ 0 h 2293257"/>
              <a:gd name="connsiteX2" fmla="*/ 4194629 w 4194629"/>
              <a:gd name="connsiteY2" fmla="*/ 2293257 h 2293257"/>
              <a:gd name="connsiteX3" fmla="*/ 0 w 4194629"/>
              <a:gd name="connsiteY3" fmla="*/ 2293257 h 2293257"/>
            </a:gdLst>
            <a:ahLst/>
            <a:cxnLst>
              <a:cxn ang="0">
                <a:pos x="connsiteX0" y="connsiteY0"/>
              </a:cxn>
              <a:cxn ang="0">
                <a:pos x="connsiteX1" y="connsiteY1"/>
              </a:cxn>
              <a:cxn ang="0">
                <a:pos x="connsiteX2" y="connsiteY2"/>
              </a:cxn>
              <a:cxn ang="0">
                <a:pos x="connsiteX3" y="connsiteY3"/>
              </a:cxn>
            </a:cxnLst>
            <a:rect l="l" t="t" r="r" b="b"/>
            <a:pathLst>
              <a:path w="4194629" h="2293257">
                <a:moveTo>
                  <a:pt x="0" y="0"/>
                </a:moveTo>
                <a:lnTo>
                  <a:pt x="4194629" y="0"/>
                </a:lnTo>
                <a:lnTo>
                  <a:pt x="4194629" y="2293257"/>
                </a:lnTo>
                <a:lnTo>
                  <a:pt x="0" y="22932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19407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Blank with Footer &amp; Header">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sp>
        <p:nvSpPr>
          <p:cNvPr id="25" name="Freeform: Shape 24">
            <a:extLst>
              <a:ext uri="{FF2B5EF4-FFF2-40B4-BE49-F238E27FC236}">
                <a16:creationId xmlns:a16="http://schemas.microsoft.com/office/drawing/2014/main" id="{F983BF6F-453B-4219-A589-FE5110F96CA4}"/>
              </a:ext>
            </a:extLst>
          </p:cNvPr>
          <p:cNvSpPr>
            <a:spLocks noGrp="1"/>
          </p:cNvSpPr>
          <p:nvPr>
            <p:ph type="pic" sz="quarter" idx="11"/>
          </p:nvPr>
        </p:nvSpPr>
        <p:spPr>
          <a:xfrm>
            <a:off x="7753720" y="1972596"/>
            <a:ext cx="2970223" cy="2970223"/>
          </a:xfrm>
          <a:custGeom>
            <a:avLst/>
            <a:gdLst>
              <a:gd name="connsiteX0" fmla="*/ 1485112 w 2970223"/>
              <a:gd name="connsiteY0" fmla="*/ 0 h 2970223"/>
              <a:gd name="connsiteX1" fmla="*/ 2970223 w 2970223"/>
              <a:gd name="connsiteY1" fmla="*/ 1485112 h 2970223"/>
              <a:gd name="connsiteX2" fmla="*/ 1485112 w 2970223"/>
              <a:gd name="connsiteY2" fmla="*/ 2970223 h 2970223"/>
              <a:gd name="connsiteX3" fmla="*/ 0 w 2970223"/>
              <a:gd name="connsiteY3" fmla="*/ 1485112 h 2970223"/>
            </a:gdLst>
            <a:ahLst/>
            <a:cxnLst>
              <a:cxn ang="0">
                <a:pos x="connsiteX0" y="connsiteY0"/>
              </a:cxn>
              <a:cxn ang="0">
                <a:pos x="connsiteX1" y="connsiteY1"/>
              </a:cxn>
              <a:cxn ang="0">
                <a:pos x="connsiteX2" y="connsiteY2"/>
              </a:cxn>
              <a:cxn ang="0">
                <a:pos x="connsiteX3" y="connsiteY3"/>
              </a:cxn>
            </a:cxnLst>
            <a:rect l="l" t="t" r="r" b="b"/>
            <a:pathLst>
              <a:path w="2970223" h="2970223">
                <a:moveTo>
                  <a:pt x="1485112" y="0"/>
                </a:moveTo>
                <a:lnTo>
                  <a:pt x="2970223" y="1485112"/>
                </a:lnTo>
                <a:lnTo>
                  <a:pt x="1485112" y="2970223"/>
                </a:lnTo>
                <a:lnTo>
                  <a:pt x="0" y="1485112"/>
                </a:lnTo>
                <a:close/>
              </a:path>
            </a:pathLst>
          </a:custGeom>
        </p:spPr>
        <p:txBody>
          <a:bodyPr wrap="square" anchor="ctr">
            <a:noAutofit/>
          </a:bodyPr>
          <a:lstStyle>
            <a:lvl1pPr marL="0" indent="0" algn="ctr">
              <a:buNone/>
              <a:defRPr sz="1200"/>
            </a:lvl1pPr>
          </a:lstStyle>
          <a:p>
            <a:endParaRPr lang="en-US" dirty="0"/>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4" name="Freeform: Shape 23">
            <a:extLst>
              <a:ext uri="{FF2B5EF4-FFF2-40B4-BE49-F238E27FC236}">
                <a16:creationId xmlns:a16="http://schemas.microsoft.com/office/drawing/2014/main" id="{14FCCB91-4908-4421-8A73-6943EBA13965}"/>
              </a:ext>
            </a:extLst>
          </p:cNvPr>
          <p:cNvSpPr>
            <a:spLocks noGrp="1"/>
          </p:cNvSpPr>
          <p:nvPr>
            <p:ph type="pic" sz="quarter" idx="12"/>
          </p:nvPr>
        </p:nvSpPr>
        <p:spPr>
          <a:xfrm>
            <a:off x="5260603" y="2540850"/>
            <a:ext cx="2970223" cy="2970223"/>
          </a:xfrm>
          <a:custGeom>
            <a:avLst/>
            <a:gdLst>
              <a:gd name="connsiteX0" fmla="*/ 1485112 w 2970223"/>
              <a:gd name="connsiteY0" fmla="*/ 0 h 2970223"/>
              <a:gd name="connsiteX1" fmla="*/ 2970223 w 2970223"/>
              <a:gd name="connsiteY1" fmla="*/ 1485112 h 2970223"/>
              <a:gd name="connsiteX2" fmla="*/ 1485112 w 2970223"/>
              <a:gd name="connsiteY2" fmla="*/ 2970223 h 2970223"/>
              <a:gd name="connsiteX3" fmla="*/ 0 w 2970223"/>
              <a:gd name="connsiteY3" fmla="*/ 1485112 h 2970223"/>
            </a:gdLst>
            <a:ahLst/>
            <a:cxnLst>
              <a:cxn ang="0">
                <a:pos x="connsiteX0" y="connsiteY0"/>
              </a:cxn>
              <a:cxn ang="0">
                <a:pos x="connsiteX1" y="connsiteY1"/>
              </a:cxn>
              <a:cxn ang="0">
                <a:pos x="connsiteX2" y="connsiteY2"/>
              </a:cxn>
              <a:cxn ang="0">
                <a:pos x="connsiteX3" y="connsiteY3"/>
              </a:cxn>
            </a:cxnLst>
            <a:rect l="l" t="t" r="r" b="b"/>
            <a:pathLst>
              <a:path w="2970223" h="2970223">
                <a:moveTo>
                  <a:pt x="1485112" y="0"/>
                </a:moveTo>
                <a:lnTo>
                  <a:pt x="2970223" y="1485112"/>
                </a:lnTo>
                <a:lnTo>
                  <a:pt x="1485112" y="2970223"/>
                </a:lnTo>
                <a:lnTo>
                  <a:pt x="0" y="1485112"/>
                </a:lnTo>
                <a:close/>
              </a:path>
            </a:pathLst>
          </a:custGeom>
        </p:spPr>
        <p:txBody>
          <a:bodyPr wrap="square" anchor="ctr">
            <a:noAutofit/>
          </a:bodyPr>
          <a:lstStyle>
            <a:lvl1pPr marL="0" indent="0" algn="ctr">
              <a:buNone/>
              <a:defRPr sz="1050"/>
            </a:lvl1pPr>
          </a:lstStyle>
          <a:p>
            <a:endParaRPr lang="en-US" dirty="0"/>
          </a:p>
        </p:txBody>
      </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22602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A68F3764-352B-4EE2-8125-1E6D9A5E0F91}"/>
              </a:ext>
            </a:extLst>
          </p:cNvPr>
          <p:cNvSpPr>
            <a:spLocks noGrp="1"/>
          </p:cNvSpPr>
          <p:nvPr>
            <p:ph type="pic" sz="quarter" idx="11"/>
          </p:nvPr>
        </p:nvSpPr>
        <p:spPr>
          <a:xfrm>
            <a:off x="0" y="1613080"/>
            <a:ext cx="4890052" cy="3327040"/>
          </a:xfrm>
          <a:custGeom>
            <a:avLst/>
            <a:gdLst>
              <a:gd name="connsiteX0" fmla="*/ 0 w 4890052"/>
              <a:gd name="connsiteY0" fmla="*/ 0 h 3327040"/>
              <a:gd name="connsiteX1" fmla="*/ 4890052 w 4890052"/>
              <a:gd name="connsiteY1" fmla="*/ 0 h 3327040"/>
              <a:gd name="connsiteX2" fmla="*/ 4890052 w 4890052"/>
              <a:gd name="connsiteY2" fmla="*/ 3327040 h 3327040"/>
              <a:gd name="connsiteX3" fmla="*/ 0 w 4890052"/>
              <a:gd name="connsiteY3" fmla="*/ 3327040 h 3327040"/>
            </a:gdLst>
            <a:ahLst/>
            <a:cxnLst>
              <a:cxn ang="0">
                <a:pos x="connsiteX0" y="connsiteY0"/>
              </a:cxn>
              <a:cxn ang="0">
                <a:pos x="connsiteX1" y="connsiteY1"/>
              </a:cxn>
              <a:cxn ang="0">
                <a:pos x="connsiteX2" y="connsiteY2"/>
              </a:cxn>
              <a:cxn ang="0">
                <a:pos x="connsiteX3" y="connsiteY3"/>
              </a:cxn>
            </a:cxnLst>
            <a:rect l="l" t="t" r="r" b="b"/>
            <a:pathLst>
              <a:path w="4890052" h="3327040">
                <a:moveTo>
                  <a:pt x="0" y="0"/>
                </a:moveTo>
                <a:lnTo>
                  <a:pt x="4890052" y="0"/>
                </a:lnTo>
                <a:lnTo>
                  <a:pt x="4890052" y="3327040"/>
                </a:lnTo>
                <a:lnTo>
                  <a:pt x="0" y="3327040"/>
                </a:lnTo>
                <a:close/>
              </a:path>
            </a:pathLst>
          </a:custGeom>
        </p:spPr>
        <p:txBody>
          <a:bodyPr wrap="square" anchor="ctr">
            <a:noAutofit/>
          </a:bodyPr>
          <a:lstStyle>
            <a:lvl1pPr marL="0" indent="0" algn="ctr">
              <a:buNone/>
              <a:defRPr sz="1200"/>
            </a:lvl1pPr>
          </a:lstStyle>
          <a:p>
            <a:endParaRPr lang="en-US" dirty="0"/>
          </a:p>
        </p:txBody>
      </p:sp>
      <p:sp>
        <p:nvSpPr>
          <p:cNvPr id="10"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2" name="Rectangle 1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4"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5" name="Group 14"/>
          <p:cNvGrpSpPr/>
          <p:nvPr userDrawn="1"/>
        </p:nvGrpSpPr>
        <p:grpSpPr>
          <a:xfrm>
            <a:off x="11808932" y="6477097"/>
            <a:ext cx="231532" cy="231532"/>
            <a:chOff x="11275488" y="5797834"/>
            <a:chExt cx="353804" cy="353804"/>
          </a:xfrm>
        </p:grpSpPr>
        <p:sp>
          <p:nvSpPr>
            <p:cNvPr id="16" name="Oval 15">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evron 16">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Group 17"/>
          <p:cNvGrpSpPr/>
          <p:nvPr userDrawn="1"/>
        </p:nvGrpSpPr>
        <p:grpSpPr>
          <a:xfrm>
            <a:off x="11543208" y="6477097"/>
            <a:ext cx="231532" cy="231532"/>
            <a:chOff x="11275488" y="5797834"/>
            <a:chExt cx="353804" cy="353804"/>
          </a:xfrm>
        </p:grpSpPr>
        <p:sp>
          <p:nvSpPr>
            <p:cNvPr id="19" name="Oval 18">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hevron 19">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33186052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Our Services 3">
    <p:spTree>
      <p:nvGrpSpPr>
        <p:cNvPr id="1" name=""/>
        <p:cNvGrpSpPr/>
        <p:nvPr/>
      </p:nvGrpSpPr>
      <p:grpSpPr>
        <a:xfrm>
          <a:off x="0" y="0"/>
          <a:ext cx="0" cy="0"/>
          <a:chOff x="0" y="0"/>
          <a:chExt cx="0" cy="0"/>
        </a:xfrm>
      </p:grpSpPr>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9"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20" name="Group 19"/>
          <p:cNvGrpSpPr/>
          <p:nvPr userDrawn="1"/>
        </p:nvGrpSpPr>
        <p:grpSpPr>
          <a:xfrm>
            <a:off x="11808932" y="6477097"/>
            <a:ext cx="231532" cy="231532"/>
            <a:chOff x="11275488" y="5797834"/>
            <a:chExt cx="353804" cy="353804"/>
          </a:xfrm>
        </p:grpSpPr>
        <p:sp>
          <p:nvSpPr>
            <p:cNvPr id="21" name="Oval 20">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hevron 21">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3" name="Group 22"/>
          <p:cNvGrpSpPr/>
          <p:nvPr userDrawn="1"/>
        </p:nvGrpSpPr>
        <p:grpSpPr>
          <a:xfrm>
            <a:off x="11543208" y="6477097"/>
            <a:ext cx="231532" cy="231532"/>
            <a:chOff x="11275488" y="5797834"/>
            <a:chExt cx="353804" cy="353804"/>
          </a:xfrm>
        </p:grpSpPr>
        <p:sp>
          <p:nvSpPr>
            <p:cNvPr id="24" name="Oval 23">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hevron 24">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Freeform: Shape 16">
            <a:extLst>
              <a:ext uri="{FF2B5EF4-FFF2-40B4-BE49-F238E27FC236}">
                <a16:creationId xmlns:a16="http://schemas.microsoft.com/office/drawing/2014/main" id="{521363F1-70AB-4B84-BCB7-17EA72AB5A5A}"/>
              </a:ext>
            </a:extLst>
          </p:cNvPr>
          <p:cNvSpPr>
            <a:spLocks noGrp="1"/>
          </p:cNvSpPr>
          <p:nvPr>
            <p:ph type="pic" sz="quarter" idx="13"/>
          </p:nvPr>
        </p:nvSpPr>
        <p:spPr>
          <a:xfrm>
            <a:off x="7367204" y="2133374"/>
            <a:ext cx="4824797" cy="4105396"/>
          </a:xfrm>
          <a:custGeom>
            <a:avLst/>
            <a:gdLst>
              <a:gd name="connsiteX0" fmla="*/ 0 w 4824797"/>
              <a:gd name="connsiteY0" fmla="*/ 0 h 4105396"/>
              <a:gd name="connsiteX1" fmla="*/ 4824797 w 4824797"/>
              <a:gd name="connsiteY1" fmla="*/ 0 h 4105396"/>
              <a:gd name="connsiteX2" fmla="*/ 4824797 w 4824797"/>
              <a:gd name="connsiteY2" fmla="*/ 4105396 h 4105396"/>
              <a:gd name="connsiteX3" fmla="*/ 0 w 4824797"/>
              <a:gd name="connsiteY3" fmla="*/ 4105396 h 4105396"/>
            </a:gdLst>
            <a:ahLst/>
            <a:cxnLst>
              <a:cxn ang="0">
                <a:pos x="connsiteX0" y="connsiteY0"/>
              </a:cxn>
              <a:cxn ang="0">
                <a:pos x="connsiteX1" y="connsiteY1"/>
              </a:cxn>
              <a:cxn ang="0">
                <a:pos x="connsiteX2" y="connsiteY2"/>
              </a:cxn>
              <a:cxn ang="0">
                <a:pos x="connsiteX3" y="connsiteY3"/>
              </a:cxn>
            </a:cxnLst>
            <a:rect l="l" t="t" r="r" b="b"/>
            <a:pathLst>
              <a:path w="4824797" h="4105396">
                <a:moveTo>
                  <a:pt x="0" y="0"/>
                </a:moveTo>
                <a:lnTo>
                  <a:pt x="4824797" y="0"/>
                </a:lnTo>
                <a:lnTo>
                  <a:pt x="4824797" y="4105396"/>
                </a:lnTo>
                <a:lnTo>
                  <a:pt x="0" y="410539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617179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 1">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0AFA1EFC-0E41-49FC-A647-AD07460947AD}"/>
              </a:ext>
            </a:extLst>
          </p:cNvPr>
          <p:cNvSpPr>
            <a:spLocks noGrp="1"/>
          </p:cNvSpPr>
          <p:nvPr>
            <p:ph type="pic" sz="quarter" idx="11"/>
          </p:nvPr>
        </p:nvSpPr>
        <p:spPr>
          <a:xfrm>
            <a:off x="5834063" y="3805588"/>
            <a:ext cx="2976562" cy="1522459"/>
          </a:xfrm>
          <a:custGeom>
            <a:avLst/>
            <a:gdLst>
              <a:gd name="connsiteX0" fmla="*/ 0 w 2976562"/>
              <a:gd name="connsiteY0" fmla="*/ 0 h 1522459"/>
              <a:gd name="connsiteX1" fmla="*/ 2976562 w 2976562"/>
              <a:gd name="connsiteY1" fmla="*/ 0 h 1522459"/>
              <a:gd name="connsiteX2" fmla="*/ 2976562 w 2976562"/>
              <a:gd name="connsiteY2" fmla="*/ 1522459 h 1522459"/>
              <a:gd name="connsiteX3" fmla="*/ 0 w 2976562"/>
              <a:gd name="connsiteY3" fmla="*/ 1522459 h 1522459"/>
            </a:gdLst>
            <a:ahLst/>
            <a:cxnLst>
              <a:cxn ang="0">
                <a:pos x="connsiteX0" y="connsiteY0"/>
              </a:cxn>
              <a:cxn ang="0">
                <a:pos x="connsiteX1" y="connsiteY1"/>
              </a:cxn>
              <a:cxn ang="0">
                <a:pos x="connsiteX2" y="connsiteY2"/>
              </a:cxn>
              <a:cxn ang="0">
                <a:pos x="connsiteX3" y="connsiteY3"/>
              </a:cxn>
            </a:cxnLst>
            <a:rect l="l" t="t" r="r" b="b"/>
            <a:pathLst>
              <a:path w="2976562" h="1522459">
                <a:moveTo>
                  <a:pt x="0" y="0"/>
                </a:moveTo>
                <a:lnTo>
                  <a:pt x="2976562" y="0"/>
                </a:lnTo>
                <a:lnTo>
                  <a:pt x="2976562" y="1522459"/>
                </a:lnTo>
                <a:lnTo>
                  <a:pt x="0" y="1522459"/>
                </a:lnTo>
                <a:close/>
              </a:path>
            </a:pathLst>
          </a:custGeom>
        </p:spPr>
        <p:txBody>
          <a:bodyPr wrap="square" anchor="ctr">
            <a:noAutofit/>
          </a:bodyPr>
          <a:lstStyle>
            <a:lvl1pPr marL="0" indent="0" algn="ctr">
              <a:buNone/>
              <a:defRPr sz="1200"/>
            </a:lvl1pPr>
          </a:lstStyle>
          <a:p>
            <a:endParaRPr lang="en-US" dirty="0"/>
          </a:p>
        </p:txBody>
      </p:sp>
      <p:sp>
        <p:nvSpPr>
          <p:cNvPr id="27" name="Freeform: Shape 26">
            <a:extLst>
              <a:ext uri="{FF2B5EF4-FFF2-40B4-BE49-F238E27FC236}">
                <a16:creationId xmlns:a16="http://schemas.microsoft.com/office/drawing/2014/main" id="{78EB22F8-9A80-4CA9-824D-FF0BAF0B12F1}"/>
              </a:ext>
            </a:extLst>
          </p:cNvPr>
          <p:cNvSpPr>
            <a:spLocks noGrp="1"/>
          </p:cNvSpPr>
          <p:nvPr>
            <p:ph type="pic" sz="quarter" idx="12"/>
          </p:nvPr>
        </p:nvSpPr>
        <p:spPr>
          <a:xfrm>
            <a:off x="838201" y="1634235"/>
            <a:ext cx="4405312" cy="4679007"/>
          </a:xfrm>
          <a:custGeom>
            <a:avLst/>
            <a:gdLst>
              <a:gd name="connsiteX0" fmla="*/ 0 w 4405312"/>
              <a:gd name="connsiteY0" fmla="*/ 0 h 4679007"/>
              <a:gd name="connsiteX1" fmla="*/ 4405312 w 4405312"/>
              <a:gd name="connsiteY1" fmla="*/ 0 h 4679007"/>
              <a:gd name="connsiteX2" fmla="*/ 4405312 w 4405312"/>
              <a:gd name="connsiteY2" fmla="*/ 4679007 h 4679007"/>
              <a:gd name="connsiteX3" fmla="*/ 0 w 4405312"/>
              <a:gd name="connsiteY3" fmla="*/ 4679007 h 4679007"/>
            </a:gdLst>
            <a:ahLst/>
            <a:cxnLst>
              <a:cxn ang="0">
                <a:pos x="connsiteX0" y="connsiteY0"/>
              </a:cxn>
              <a:cxn ang="0">
                <a:pos x="connsiteX1" y="connsiteY1"/>
              </a:cxn>
              <a:cxn ang="0">
                <a:pos x="connsiteX2" y="connsiteY2"/>
              </a:cxn>
              <a:cxn ang="0">
                <a:pos x="connsiteX3" y="connsiteY3"/>
              </a:cxn>
            </a:cxnLst>
            <a:rect l="l" t="t" r="r" b="b"/>
            <a:pathLst>
              <a:path w="4405312" h="4679007">
                <a:moveTo>
                  <a:pt x="0" y="0"/>
                </a:moveTo>
                <a:lnTo>
                  <a:pt x="4405312" y="0"/>
                </a:lnTo>
                <a:lnTo>
                  <a:pt x="4405312" y="4679007"/>
                </a:lnTo>
                <a:lnTo>
                  <a:pt x="0" y="4679007"/>
                </a:lnTo>
                <a:close/>
              </a:path>
            </a:pathLst>
          </a:custGeom>
        </p:spPr>
        <p:txBody>
          <a:bodyPr wrap="square" anchor="ctr">
            <a:noAutofit/>
          </a:bodyPr>
          <a:lstStyle>
            <a:lvl1pPr marL="0" indent="0" algn="ctr">
              <a:buNone/>
              <a:defRPr sz="1200"/>
            </a:lvl1pPr>
          </a:lstStyle>
          <a:p>
            <a:endParaRPr lang="en-US" dirty="0"/>
          </a:p>
        </p:txBody>
      </p:sp>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433102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eam 5">
    <p:spTree>
      <p:nvGrpSpPr>
        <p:cNvPr id="1" name=""/>
        <p:cNvGrpSpPr/>
        <p:nvPr/>
      </p:nvGrpSpPr>
      <p:grpSpPr>
        <a:xfrm>
          <a:off x="0" y="0"/>
          <a:ext cx="0" cy="0"/>
          <a:chOff x="0" y="0"/>
          <a:chExt cx="0" cy="0"/>
        </a:xfrm>
      </p:grpSpPr>
      <p:sp>
        <p:nvSpPr>
          <p:cNvPr id="14"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5" name="Rectangle 14"/>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7"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8" name="Group 17"/>
          <p:cNvGrpSpPr/>
          <p:nvPr userDrawn="1"/>
        </p:nvGrpSpPr>
        <p:grpSpPr>
          <a:xfrm>
            <a:off x="11808932" y="6477097"/>
            <a:ext cx="231532" cy="231532"/>
            <a:chOff x="11275488" y="5797834"/>
            <a:chExt cx="353804" cy="353804"/>
          </a:xfrm>
        </p:grpSpPr>
        <p:sp>
          <p:nvSpPr>
            <p:cNvPr id="22" name="Oval 21">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hevron 2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Group 23"/>
          <p:cNvGrpSpPr/>
          <p:nvPr userDrawn="1"/>
        </p:nvGrpSpPr>
        <p:grpSpPr>
          <a:xfrm>
            <a:off x="11543208" y="6477097"/>
            <a:ext cx="231532" cy="231532"/>
            <a:chOff x="11275488" y="5797834"/>
            <a:chExt cx="353804" cy="353804"/>
          </a:xfrm>
        </p:grpSpPr>
        <p:sp>
          <p:nvSpPr>
            <p:cNvPr id="25" name="Oval 2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hevron 2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2" name="Freeform: Shape 31">
            <a:extLst>
              <a:ext uri="{FF2B5EF4-FFF2-40B4-BE49-F238E27FC236}">
                <a16:creationId xmlns:a16="http://schemas.microsoft.com/office/drawing/2014/main" id="{52AFBF08-6706-4D43-B3BB-460B18EED859}"/>
              </a:ext>
            </a:extLst>
          </p:cNvPr>
          <p:cNvSpPr>
            <a:spLocks noGrp="1"/>
          </p:cNvSpPr>
          <p:nvPr>
            <p:ph type="pic" sz="quarter" idx="14"/>
          </p:nvPr>
        </p:nvSpPr>
        <p:spPr>
          <a:xfrm>
            <a:off x="7351489" y="2391724"/>
            <a:ext cx="2215845" cy="2002972"/>
          </a:xfrm>
          <a:custGeom>
            <a:avLst/>
            <a:gdLst>
              <a:gd name="connsiteX0" fmla="*/ 0 w 2215845"/>
              <a:gd name="connsiteY0" fmla="*/ 0 h 2002972"/>
              <a:gd name="connsiteX1" fmla="*/ 2215845 w 2215845"/>
              <a:gd name="connsiteY1" fmla="*/ 0 h 2002972"/>
              <a:gd name="connsiteX2" fmla="*/ 2215845 w 2215845"/>
              <a:gd name="connsiteY2" fmla="*/ 2002972 h 2002972"/>
              <a:gd name="connsiteX3" fmla="*/ 0 w 2215845"/>
              <a:gd name="connsiteY3" fmla="*/ 2002972 h 2002972"/>
            </a:gdLst>
            <a:ahLst/>
            <a:cxnLst>
              <a:cxn ang="0">
                <a:pos x="connsiteX0" y="connsiteY0"/>
              </a:cxn>
              <a:cxn ang="0">
                <a:pos x="connsiteX1" y="connsiteY1"/>
              </a:cxn>
              <a:cxn ang="0">
                <a:pos x="connsiteX2" y="connsiteY2"/>
              </a:cxn>
              <a:cxn ang="0">
                <a:pos x="connsiteX3" y="connsiteY3"/>
              </a:cxn>
            </a:cxnLst>
            <a:rect l="l" t="t" r="r" b="b"/>
            <a:pathLst>
              <a:path w="2215845" h="2002972">
                <a:moveTo>
                  <a:pt x="0" y="0"/>
                </a:moveTo>
                <a:lnTo>
                  <a:pt x="2215845" y="0"/>
                </a:lnTo>
                <a:lnTo>
                  <a:pt x="2215845" y="2002972"/>
                </a:lnTo>
                <a:lnTo>
                  <a:pt x="0" y="2002972"/>
                </a:lnTo>
                <a:close/>
              </a:path>
            </a:pathLst>
          </a:custGeom>
        </p:spPr>
        <p:txBody>
          <a:bodyPr wrap="square" anchor="ctr">
            <a:noAutofit/>
          </a:bodyPr>
          <a:lstStyle>
            <a:lvl1pPr marL="0" indent="0" algn="ctr">
              <a:buNone/>
              <a:defRPr sz="1200"/>
            </a:lvl1pPr>
          </a:lstStyle>
          <a:p>
            <a:endParaRPr lang="en-US" dirty="0"/>
          </a:p>
        </p:txBody>
      </p:sp>
      <p:sp>
        <p:nvSpPr>
          <p:cNvPr id="30" name="Freeform: Shape 29">
            <a:extLst>
              <a:ext uri="{FF2B5EF4-FFF2-40B4-BE49-F238E27FC236}">
                <a16:creationId xmlns:a16="http://schemas.microsoft.com/office/drawing/2014/main" id="{D0F4E534-FBAD-4D6C-962A-A2E3F874AC3D}"/>
              </a:ext>
            </a:extLst>
          </p:cNvPr>
          <p:cNvSpPr>
            <a:spLocks noGrp="1"/>
          </p:cNvSpPr>
          <p:nvPr>
            <p:ph type="pic" sz="quarter" idx="13"/>
          </p:nvPr>
        </p:nvSpPr>
        <p:spPr>
          <a:xfrm>
            <a:off x="4988078" y="2391724"/>
            <a:ext cx="2215845" cy="2002972"/>
          </a:xfrm>
          <a:custGeom>
            <a:avLst/>
            <a:gdLst>
              <a:gd name="connsiteX0" fmla="*/ 0 w 2215845"/>
              <a:gd name="connsiteY0" fmla="*/ 0 h 2002972"/>
              <a:gd name="connsiteX1" fmla="*/ 2215845 w 2215845"/>
              <a:gd name="connsiteY1" fmla="*/ 0 h 2002972"/>
              <a:gd name="connsiteX2" fmla="*/ 2215845 w 2215845"/>
              <a:gd name="connsiteY2" fmla="*/ 2002972 h 2002972"/>
              <a:gd name="connsiteX3" fmla="*/ 0 w 2215845"/>
              <a:gd name="connsiteY3" fmla="*/ 2002972 h 2002972"/>
            </a:gdLst>
            <a:ahLst/>
            <a:cxnLst>
              <a:cxn ang="0">
                <a:pos x="connsiteX0" y="connsiteY0"/>
              </a:cxn>
              <a:cxn ang="0">
                <a:pos x="connsiteX1" y="connsiteY1"/>
              </a:cxn>
              <a:cxn ang="0">
                <a:pos x="connsiteX2" y="connsiteY2"/>
              </a:cxn>
              <a:cxn ang="0">
                <a:pos x="connsiteX3" y="connsiteY3"/>
              </a:cxn>
            </a:cxnLst>
            <a:rect l="l" t="t" r="r" b="b"/>
            <a:pathLst>
              <a:path w="2215845" h="2002972">
                <a:moveTo>
                  <a:pt x="0" y="0"/>
                </a:moveTo>
                <a:lnTo>
                  <a:pt x="2215845" y="0"/>
                </a:lnTo>
                <a:lnTo>
                  <a:pt x="2215845" y="2002972"/>
                </a:lnTo>
                <a:lnTo>
                  <a:pt x="0" y="2002972"/>
                </a:lnTo>
                <a:close/>
              </a:path>
            </a:pathLst>
          </a:custGeom>
        </p:spPr>
        <p:txBody>
          <a:bodyPr wrap="square" anchor="ctr">
            <a:noAutofit/>
          </a:bodyPr>
          <a:lstStyle>
            <a:lvl1pPr marL="0" indent="0" algn="ctr">
              <a:buNone/>
              <a:defRPr sz="1200"/>
            </a:lvl1pPr>
          </a:lstStyle>
          <a:p>
            <a:endParaRPr lang="en-US" dirty="0"/>
          </a:p>
        </p:txBody>
      </p:sp>
      <p:sp>
        <p:nvSpPr>
          <p:cNvPr id="28" name="Freeform: Shape 27">
            <a:extLst>
              <a:ext uri="{FF2B5EF4-FFF2-40B4-BE49-F238E27FC236}">
                <a16:creationId xmlns:a16="http://schemas.microsoft.com/office/drawing/2014/main" id="{5C2778D0-5664-41D8-A4AE-FEE75E04AF71}"/>
              </a:ext>
            </a:extLst>
          </p:cNvPr>
          <p:cNvSpPr>
            <a:spLocks noGrp="1"/>
          </p:cNvSpPr>
          <p:nvPr>
            <p:ph type="pic" sz="quarter" idx="12"/>
          </p:nvPr>
        </p:nvSpPr>
        <p:spPr>
          <a:xfrm>
            <a:off x="2624667" y="2391724"/>
            <a:ext cx="2215845" cy="2002972"/>
          </a:xfrm>
          <a:custGeom>
            <a:avLst/>
            <a:gdLst>
              <a:gd name="connsiteX0" fmla="*/ 0 w 2215845"/>
              <a:gd name="connsiteY0" fmla="*/ 0 h 2002972"/>
              <a:gd name="connsiteX1" fmla="*/ 2215845 w 2215845"/>
              <a:gd name="connsiteY1" fmla="*/ 0 h 2002972"/>
              <a:gd name="connsiteX2" fmla="*/ 2215845 w 2215845"/>
              <a:gd name="connsiteY2" fmla="*/ 2002972 h 2002972"/>
              <a:gd name="connsiteX3" fmla="*/ 0 w 2215845"/>
              <a:gd name="connsiteY3" fmla="*/ 2002972 h 2002972"/>
            </a:gdLst>
            <a:ahLst/>
            <a:cxnLst>
              <a:cxn ang="0">
                <a:pos x="connsiteX0" y="connsiteY0"/>
              </a:cxn>
              <a:cxn ang="0">
                <a:pos x="connsiteX1" y="connsiteY1"/>
              </a:cxn>
              <a:cxn ang="0">
                <a:pos x="connsiteX2" y="connsiteY2"/>
              </a:cxn>
              <a:cxn ang="0">
                <a:pos x="connsiteX3" y="connsiteY3"/>
              </a:cxn>
            </a:cxnLst>
            <a:rect l="l" t="t" r="r" b="b"/>
            <a:pathLst>
              <a:path w="2215845" h="2002972">
                <a:moveTo>
                  <a:pt x="0" y="0"/>
                </a:moveTo>
                <a:lnTo>
                  <a:pt x="2215845" y="0"/>
                </a:lnTo>
                <a:lnTo>
                  <a:pt x="2215845" y="2002972"/>
                </a:lnTo>
                <a:lnTo>
                  <a:pt x="0" y="200297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801722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Full Bla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6AAAAF-AF12-4BA7-B782-788B694029CB}"/>
              </a:ext>
            </a:extLst>
          </p:cNvPr>
          <p:cNvSpPr>
            <a:spLocks noGrp="1"/>
          </p:cNvSpPr>
          <p:nvPr>
            <p:ph type="pic" sz="quarter" idx="21"/>
          </p:nvPr>
        </p:nvSpPr>
        <p:spPr>
          <a:xfrm>
            <a:off x="5849256" y="366486"/>
            <a:ext cx="5907316" cy="6125028"/>
          </a:xfrm>
          <a:custGeom>
            <a:avLst/>
            <a:gdLst>
              <a:gd name="connsiteX0" fmla="*/ 0 w 5907316"/>
              <a:gd name="connsiteY0" fmla="*/ 0 h 6125028"/>
              <a:gd name="connsiteX1" fmla="*/ 5907316 w 5907316"/>
              <a:gd name="connsiteY1" fmla="*/ 0 h 6125028"/>
              <a:gd name="connsiteX2" fmla="*/ 5907316 w 5907316"/>
              <a:gd name="connsiteY2" fmla="*/ 6125028 h 6125028"/>
              <a:gd name="connsiteX3" fmla="*/ 0 w 5907316"/>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907316" h="6125028">
                <a:moveTo>
                  <a:pt x="0" y="0"/>
                </a:moveTo>
                <a:lnTo>
                  <a:pt x="5907316" y="0"/>
                </a:lnTo>
                <a:lnTo>
                  <a:pt x="5907316" y="6125028"/>
                </a:lnTo>
                <a:lnTo>
                  <a:pt x="0" y="6125028"/>
                </a:lnTo>
                <a:close/>
              </a:path>
            </a:pathLst>
          </a:custGeom>
        </p:spPr>
        <p:txBody>
          <a:bodyPr wrap="square" anchor="ctr">
            <a:noAutofit/>
          </a:bodyPr>
          <a:lstStyle>
            <a:lvl1pPr marL="0" indent="0" algn="ctr">
              <a:buNone/>
              <a:defRPr sz="1200"/>
            </a:lvl1pPr>
          </a:lstStyle>
          <a:p>
            <a:endParaRPr lang="en-US" dirty="0"/>
          </a:p>
        </p:txBody>
      </p:sp>
      <p:sp>
        <p:nvSpPr>
          <p:cNvPr id="9" name="Picture Placeholder 8">
            <a:extLst>
              <a:ext uri="{FF2B5EF4-FFF2-40B4-BE49-F238E27FC236}">
                <a16:creationId xmlns:a16="http://schemas.microsoft.com/office/drawing/2014/main" id="{33933FB5-CE23-458B-83A9-7EFEB81010A1}"/>
              </a:ext>
            </a:extLst>
          </p:cNvPr>
          <p:cNvSpPr>
            <a:spLocks noGrp="1"/>
          </p:cNvSpPr>
          <p:nvPr>
            <p:ph type="pic" sz="quarter" idx="24"/>
          </p:nvPr>
        </p:nvSpPr>
        <p:spPr>
          <a:xfrm>
            <a:off x="435428" y="366486"/>
            <a:ext cx="5297715" cy="6125028"/>
          </a:xfrm>
          <a:custGeom>
            <a:avLst/>
            <a:gdLst>
              <a:gd name="connsiteX0" fmla="*/ 0 w 5297715"/>
              <a:gd name="connsiteY0" fmla="*/ 0 h 6125028"/>
              <a:gd name="connsiteX1" fmla="*/ 5297715 w 5297715"/>
              <a:gd name="connsiteY1" fmla="*/ 0 h 6125028"/>
              <a:gd name="connsiteX2" fmla="*/ 5297715 w 5297715"/>
              <a:gd name="connsiteY2" fmla="*/ 6125028 h 6125028"/>
              <a:gd name="connsiteX3" fmla="*/ 0 w 5297715"/>
              <a:gd name="connsiteY3" fmla="*/ 6125028 h 6125028"/>
            </a:gdLst>
            <a:ahLst/>
            <a:cxnLst>
              <a:cxn ang="0">
                <a:pos x="connsiteX0" y="connsiteY0"/>
              </a:cxn>
              <a:cxn ang="0">
                <a:pos x="connsiteX1" y="connsiteY1"/>
              </a:cxn>
              <a:cxn ang="0">
                <a:pos x="connsiteX2" y="connsiteY2"/>
              </a:cxn>
              <a:cxn ang="0">
                <a:pos x="connsiteX3" y="connsiteY3"/>
              </a:cxn>
            </a:cxnLst>
            <a:rect l="l" t="t" r="r" b="b"/>
            <a:pathLst>
              <a:path w="5297715" h="6125028">
                <a:moveTo>
                  <a:pt x="0" y="0"/>
                </a:moveTo>
                <a:lnTo>
                  <a:pt x="5297715" y="0"/>
                </a:lnTo>
                <a:lnTo>
                  <a:pt x="5297715" y="6125028"/>
                </a:lnTo>
                <a:lnTo>
                  <a:pt x="0" y="61250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09252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ase Studies">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8B6EF76E-0348-40EE-8189-75505E5C77A6}"/>
              </a:ext>
            </a:extLst>
          </p:cNvPr>
          <p:cNvSpPr>
            <a:spLocks noGrp="1"/>
          </p:cNvSpPr>
          <p:nvPr>
            <p:ph type="pic" sz="quarter" idx="11"/>
          </p:nvPr>
        </p:nvSpPr>
        <p:spPr>
          <a:xfrm>
            <a:off x="844947" y="4232674"/>
            <a:ext cx="6143318" cy="1877839"/>
          </a:xfrm>
          <a:custGeom>
            <a:avLst/>
            <a:gdLst>
              <a:gd name="connsiteX0" fmla="*/ 0 w 6143318"/>
              <a:gd name="connsiteY0" fmla="*/ 0 h 1877839"/>
              <a:gd name="connsiteX1" fmla="*/ 6143318 w 6143318"/>
              <a:gd name="connsiteY1" fmla="*/ 0 h 1877839"/>
              <a:gd name="connsiteX2" fmla="*/ 6143318 w 6143318"/>
              <a:gd name="connsiteY2" fmla="*/ 1877839 h 1877839"/>
              <a:gd name="connsiteX3" fmla="*/ 0 w 6143318"/>
              <a:gd name="connsiteY3" fmla="*/ 1877839 h 1877839"/>
            </a:gdLst>
            <a:ahLst/>
            <a:cxnLst>
              <a:cxn ang="0">
                <a:pos x="connsiteX0" y="connsiteY0"/>
              </a:cxn>
              <a:cxn ang="0">
                <a:pos x="connsiteX1" y="connsiteY1"/>
              </a:cxn>
              <a:cxn ang="0">
                <a:pos x="connsiteX2" y="connsiteY2"/>
              </a:cxn>
              <a:cxn ang="0">
                <a:pos x="connsiteX3" y="connsiteY3"/>
              </a:cxn>
            </a:cxnLst>
            <a:rect l="l" t="t" r="r" b="b"/>
            <a:pathLst>
              <a:path w="6143318" h="1877839">
                <a:moveTo>
                  <a:pt x="0" y="0"/>
                </a:moveTo>
                <a:lnTo>
                  <a:pt x="6143318" y="0"/>
                </a:lnTo>
                <a:lnTo>
                  <a:pt x="6143318" y="1877839"/>
                </a:lnTo>
                <a:lnTo>
                  <a:pt x="0" y="1877839"/>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8" name="Picture Placeholder 27">
            <a:extLst>
              <a:ext uri="{FF2B5EF4-FFF2-40B4-BE49-F238E27FC236}">
                <a16:creationId xmlns:a16="http://schemas.microsoft.com/office/drawing/2014/main" id="{A61484B8-7C39-48C6-B7DD-392D78D0BBEA}"/>
              </a:ext>
            </a:extLst>
          </p:cNvPr>
          <p:cNvSpPr>
            <a:spLocks noGrp="1"/>
          </p:cNvSpPr>
          <p:nvPr>
            <p:ph type="pic" sz="quarter" idx="12"/>
          </p:nvPr>
        </p:nvSpPr>
        <p:spPr>
          <a:xfrm>
            <a:off x="7202204" y="2663216"/>
            <a:ext cx="4236151" cy="3447297"/>
          </a:xfrm>
          <a:custGeom>
            <a:avLst/>
            <a:gdLst>
              <a:gd name="connsiteX0" fmla="*/ 0 w 4236151"/>
              <a:gd name="connsiteY0" fmla="*/ 0 h 3447297"/>
              <a:gd name="connsiteX1" fmla="*/ 4236151 w 4236151"/>
              <a:gd name="connsiteY1" fmla="*/ 0 h 3447297"/>
              <a:gd name="connsiteX2" fmla="*/ 4236151 w 4236151"/>
              <a:gd name="connsiteY2" fmla="*/ 3447297 h 3447297"/>
              <a:gd name="connsiteX3" fmla="*/ 0 w 4236151"/>
              <a:gd name="connsiteY3" fmla="*/ 3447297 h 3447297"/>
            </a:gdLst>
            <a:ahLst/>
            <a:cxnLst>
              <a:cxn ang="0">
                <a:pos x="connsiteX0" y="connsiteY0"/>
              </a:cxn>
              <a:cxn ang="0">
                <a:pos x="connsiteX1" y="connsiteY1"/>
              </a:cxn>
              <a:cxn ang="0">
                <a:pos x="connsiteX2" y="connsiteY2"/>
              </a:cxn>
              <a:cxn ang="0">
                <a:pos x="connsiteX3" y="connsiteY3"/>
              </a:cxn>
            </a:cxnLst>
            <a:rect l="l" t="t" r="r" b="b"/>
            <a:pathLst>
              <a:path w="4236151" h="3447297">
                <a:moveTo>
                  <a:pt x="0" y="0"/>
                </a:moveTo>
                <a:lnTo>
                  <a:pt x="4236151" y="0"/>
                </a:lnTo>
                <a:lnTo>
                  <a:pt x="4236151" y="3447297"/>
                </a:lnTo>
                <a:lnTo>
                  <a:pt x="0" y="3447297"/>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235649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ase Studies">
    <p:spTree>
      <p:nvGrpSpPr>
        <p:cNvPr id="1" name=""/>
        <p:cNvGrpSpPr/>
        <p:nvPr/>
      </p:nvGrpSpPr>
      <p:grpSpPr>
        <a:xfrm>
          <a:off x="0" y="0"/>
          <a:ext cx="0" cy="0"/>
          <a:chOff x="0" y="0"/>
          <a:chExt cx="0" cy="0"/>
        </a:xfrm>
      </p:grpSpPr>
      <p:sp>
        <p:nvSpPr>
          <p:cNvPr id="26" name="Freeform: Shape 25">
            <a:extLst>
              <a:ext uri="{FF2B5EF4-FFF2-40B4-BE49-F238E27FC236}">
                <a16:creationId xmlns:a16="http://schemas.microsoft.com/office/drawing/2014/main" id="{3D3C57A8-21BD-4A15-BAAA-84E2AD7E0AB3}"/>
              </a:ext>
            </a:extLst>
          </p:cNvPr>
          <p:cNvSpPr>
            <a:spLocks noGrp="1"/>
          </p:cNvSpPr>
          <p:nvPr>
            <p:ph type="pic" sz="quarter" idx="11"/>
          </p:nvPr>
        </p:nvSpPr>
        <p:spPr>
          <a:xfrm>
            <a:off x="4123857" y="2204574"/>
            <a:ext cx="1681857" cy="1656226"/>
          </a:xfrm>
          <a:custGeom>
            <a:avLst/>
            <a:gdLst>
              <a:gd name="connsiteX0" fmla="*/ 0 w 1681857"/>
              <a:gd name="connsiteY0" fmla="*/ 0 h 1656226"/>
              <a:gd name="connsiteX1" fmla="*/ 1681857 w 1681857"/>
              <a:gd name="connsiteY1" fmla="*/ 0 h 1656226"/>
              <a:gd name="connsiteX2" fmla="*/ 1681857 w 1681857"/>
              <a:gd name="connsiteY2" fmla="*/ 1656226 h 1656226"/>
              <a:gd name="connsiteX3" fmla="*/ 0 w 1681857"/>
              <a:gd name="connsiteY3" fmla="*/ 1656226 h 1656226"/>
            </a:gdLst>
            <a:ahLst/>
            <a:cxnLst>
              <a:cxn ang="0">
                <a:pos x="connsiteX0" y="connsiteY0"/>
              </a:cxn>
              <a:cxn ang="0">
                <a:pos x="connsiteX1" y="connsiteY1"/>
              </a:cxn>
              <a:cxn ang="0">
                <a:pos x="connsiteX2" y="connsiteY2"/>
              </a:cxn>
              <a:cxn ang="0">
                <a:pos x="connsiteX3" y="connsiteY3"/>
              </a:cxn>
            </a:cxnLst>
            <a:rect l="l" t="t" r="r" b="b"/>
            <a:pathLst>
              <a:path w="1681857" h="1656226">
                <a:moveTo>
                  <a:pt x="0" y="0"/>
                </a:moveTo>
                <a:lnTo>
                  <a:pt x="1681857" y="0"/>
                </a:lnTo>
                <a:lnTo>
                  <a:pt x="1681857" y="1656226"/>
                </a:lnTo>
                <a:lnTo>
                  <a:pt x="0" y="165622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8" name="Freeform: Shape 27">
            <a:extLst>
              <a:ext uri="{FF2B5EF4-FFF2-40B4-BE49-F238E27FC236}">
                <a16:creationId xmlns:a16="http://schemas.microsoft.com/office/drawing/2014/main" id="{B135E3F9-0685-4F62-9F89-5B866F892B8A}"/>
              </a:ext>
            </a:extLst>
          </p:cNvPr>
          <p:cNvSpPr>
            <a:spLocks noGrp="1"/>
          </p:cNvSpPr>
          <p:nvPr>
            <p:ph type="pic" sz="quarter" idx="12"/>
          </p:nvPr>
        </p:nvSpPr>
        <p:spPr>
          <a:xfrm>
            <a:off x="5805714" y="3875388"/>
            <a:ext cx="1681857" cy="1656226"/>
          </a:xfrm>
          <a:custGeom>
            <a:avLst/>
            <a:gdLst>
              <a:gd name="connsiteX0" fmla="*/ 0 w 1681857"/>
              <a:gd name="connsiteY0" fmla="*/ 0 h 1656226"/>
              <a:gd name="connsiteX1" fmla="*/ 1681857 w 1681857"/>
              <a:gd name="connsiteY1" fmla="*/ 0 h 1656226"/>
              <a:gd name="connsiteX2" fmla="*/ 1681857 w 1681857"/>
              <a:gd name="connsiteY2" fmla="*/ 1656226 h 1656226"/>
              <a:gd name="connsiteX3" fmla="*/ 0 w 1681857"/>
              <a:gd name="connsiteY3" fmla="*/ 1656226 h 1656226"/>
            </a:gdLst>
            <a:ahLst/>
            <a:cxnLst>
              <a:cxn ang="0">
                <a:pos x="connsiteX0" y="connsiteY0"/>
              </a:cxn>
              <a:cxn ang="0">
                <a:pos x="connsiteX1" y="connsiteY1"/>
              </a:cxn>
              <a:cxn ang="0">
                <a:pos x="connsiteX2" y="connsiteY2"/>
              </a:cxn>
              <a:cxn ang="0">
                <a:pos x="connsiteX3" y="connsiteY3"/>
              </a:cxn>
            </a:cxnLst>
            <a:rect l="l" t="t" r="r" b="b"/>
            <a:pathLst>
              <a:path w="1681857" h="1656226">
                <a:moveTo>
                  <a:pt x="0" y="0"/>
                </a:moveTo>
                <a:lnTo>
                  <a:pt x="1681857" y="0"/>
                </a:lnTo>
                <a:lnTo>
                  <a:pt x="1681857" y="1656226"/>
                </a:lnTo>
                <a:lnTo>
                  <a:pt x="0" y="1656226"/>
                </a:lnTo>
                <a:close/>
              </a:path>
            </a:pathLst>
          </a:custGeom>
        </p:spPr>
        <p:txBody>
          <a:bodyPr wrap="square" anchor="ctr">
            <a:noAutofit/>
          </a:bodyPr>
          <a:lstStyle>
            <a:lvl1pPr marL="0" indent="0" algn="ctr">
              <a:buNone/>
              <a:defRPr sz="1200"/>
            </a:lvl1pPr>
          </a:lstStyle>
          <a:p>
            <a:endParaRPr lang="en-US" dirty="0"/>
          </a:p>
        </p:txBody>
      </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16765194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ase Studies">
    <p:spTree>
      <p:nvGrpSpPr>
        <p:cNvPr id="1" name=""/>
        <p:cNvGrpSpPr/>
        <p:nvPr/>
      </p:nvGrpSpPr>
      <p:grpSpPr>
        <a:xfrm>
          <a:off x="0" y="0"/>
          <a:ext cx="0" cy="0"/>
          <a:chOff x="0" y="0"/>
          <a:chExt cx="0" cy="0"/>
        </a:xfrm>
      </p:grpSpPr>
      <p:sp>
        <p:nvSpPr>
          <p:cNvPr id="26" name="Freeform: Shape 25">
            <a:extLst>
              <a:ext uri="{FF2B5EF4-FFF2-40B4-BE49-F238E27FC236}">
                <a16:creationId xmlns:a16="http://schemas.microsoft.com/office/drawing/2014/main" id="{A9D75911-32F8-4287-BAD3-3CA98573053E}"/>
              </a:ext>
            </a:extLst>
          </p:cNvPr>
          <p:cNvSpPr>
            <a:spLocks noGrp="1"/>
          </p:cNvSpPr>
          <p:nvPr>
            <p:ph type="pic" sz="quarter" idx="11"/>
          </p:nvPr>
        </p:nvSpPr>
        <p:spPr>
          <a:xfrm>
            <a:off x="2154783" y="1973943"/>
            <a:ext cx="3858262" cy="2985776"/>
          </a:xfrm>
          <a:custGeom>
            <a:avLst/>
            <a:gdLst>
              <a:gd name="connsiteX0" fmla="*/ 0 w 3858262"/>
              <a:gd name="connsiteY0" fmla="*/ 0 h 2985776"/>
              <a:gd name="connsiteX1" fmla="*/ 3858262 w 3858262"/>
              <a:gd name="connsiteY1" fmla="*/ 0 h 2985776"/>
              <a:gd name="connsiteX2" fmla="*/ 3858262 w 3858262"/>
              <a:gd name="connsiteY2" fmla="*/ 2985776 h 2985776"/>
              <a:gd name="connsiteX3" fmla="*/ 0 w 3858262"/>
              <a:gd name="connsiteY3" fmla="*/ 2985776 h 2985776"/>
            </a:gdLst>
            <a:ahLst/>
            <a:cxnLst>
              <a:cxn ang="0">
                <a:pos x="connsiteX0" y="connsiteY0"/>
              </a:cxn>
              <a:cxn ang="0">
                <a:pos x="connsiteX1" y="connsiteY1"/>
              </a:cxn>
              <a:cxn ang="0">
                <a:pos x="connsiteX2" y="connsiteY2"/>
              </a:cxn>
              <a:cxn ang="0">
                <a:pos x="connsiteX3" y="connsiteY3"/>
              </a:cxn>
            </a:cxnLst>
            <a:rect l="l" t="t" r="r" b="b"/>
            <a:pathLst>
              <a:path w="3858262" h="2985776">
                <a:moveTo>
                  <a:pt x="0" y="0"/>
                </a:moveTo>
                <a:lnTo>
                  <a:pt x="3858262" y="0"/>
                </a:lnTo>
                <a:lnTo>
                  <a:pt x="3858262" y="2985776"/>
                </a:lnTo>
                <a:lnTo>
                  <a:pt x="0" y="298577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Freeform: Shape 26">
            <a:extLst>
              <a:ext uri="{FF2B5EF4-FFF2-40B4-BE49-F238E27FC236}">
                <a16:creationId xmlns:a16="http://schemas.microsoft.com/office/drawing/2014/main" id="{BB018E4F-7EC0-45D3-AA1F-73DFF75E1967}"/>
              </a:ext>
            </a:extLst>
          </p:cNvPr>
          <p:cNvSpPr>
            <a:spLocks noGrp="1"/>
          </p:cNvSpPr>
          <p:nvPr>
            <p:ph type="pic" sz="quarter" idx="13"/>
          </p:nvPr>
        </p:nvSpPr>
        <p:spPr>
          <a:xfrm>
            <a:off x="6178955" y="1973943"/>
            <a:ext cx="3858262" cy="2985776"/>
          </a:xfrm>
          <a:custGeom>
            <a:avLst/>
            <a:gdLst>
              <a:gd name="connsiteX0" fmla="*/ 0 w 3858262"/>
              <a:gd name="connsiteY0" fmla="*/ 0 h 2985776"/>
              <a:gd name="connsiteX1" fmla="*/ 3858262 w 3858262"/>
              <a:gd name="connsiteY1" fmla="*/ 0 h 2985776"/>
              <a:gd name="connsiteX2" fmla="*/ 3858262 w 3858262"/>
              <a:gd name="connsiteY2" fmla="*/ 2985776 h 2985776"/>
              <a:gd name="connsiteX3" fmla="*/ 0 w 3858262"/>
              <a:gd name="connsiteY3" fmla="*/ 2985776 h 2985776"/>
            </a:gdLst>
            <a:ahLst/>
            <a:cxnLst>
              <a:cxn ang="0">
                <a:pos x="connsiteX0" y="connsiteY0"/>
              </a:cxn>
              <a:cxn ang="0">
                <a:pos x="connsiteX1" y="connsiteY1"/>
              </a:cxn>
              <a:cxn ang="0">
                <a:pos x="connsiteX2" y="connsiteY2"/>
              </a:cxn>
              <a:cxn ang="0">
                <a:pos x="connsiteX3" y="connsiteY3"/>
              </a:cxn>
            </a:cxnLst>
            <a:rect l="l" t="t" r="r" b="b"/>
            <a:pathLst>
              <a:path w="3858262" h="2985776">
                <a:moveTo>
                  <a:pt x="0" y="0"/>
                </a:moveTo>
                <a:lnTo>
                  <a:pt x="3858262" y="0"/>
                </a:lnTo>
                <a:lnTo>
                  <a:pt x="3858262" y="2985776"/>
                </a:lnTo>
                <a:lnTo>
                  <a:pt x="0" y="2985776"/>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4013143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ase Studies">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74795D4-4087-4ABE-B701-C8E0EA6DD56F}"/>
              </a:ext>
            </a:extLst>
          </p:cNvPr>
          <p:cNvSpPr>
            <a:spLocks noGrp="1"/>
          </p:cNvSpPr>
          <p:nvPr>
            <p:ph type="pic" sz="quarter" idx="11"/>
          </p:nvPr>
        </p:nvSpPr>
        <p:spPr>
          <a:xfrm>
            <a:off x="5704408" y="2281964"/>
            <a:ext cx="5245553" cy="3482396"/>
          </a:xfrm>
          <a:custGeom>
            <a:avLst/>
            <a:gdLst>
              <a:gd name="connsiteX0" fmla="*/ 0 w 5245553"/>
              <a:gd name="connsiteY0" fmla="*/ 0 h 3482396"/>
              <a:gd name="connsiteX1" fmla="*/ 5245553 w 5245553"/>
              <a:gd name="connsiteY1" fmla="*/ 0 h 3482396"/>
              <a:gd name="connsiteX2" fmla="*/ 5245553 w 5245553"/>
              <a:gd name="connsiteY2" fmla="*/ 3482396 h 3482396"/>
              <a:gd name="connsiteX3" fmla="*/ 0 w 5245553"/>
              <a:gd name="connsiteY3" fmla="*/ 3482396 h 3482396"/>
            </a:gdLst>
            <a:ahLst/>
            <a:cxnLst>
              <a:cxn ang="0">
                <a:pos x="connsiteX0" y="connsiteY0"/>
              </a:cxn>
              <a:cxn ang="0">
                <a:pos x="connsiteX1" y="connsiteY1"/>
              </a:cxn>
              <a:cxn ang="0">
                <a:pos x="connsiteX2" y="connsiteY2"/>
              </a:cxn>
              <a:cxn ang="0">
                <a:pos x="connsiteX3" y="connsiteY3"/>
              </a:cxn>
            </a:cxnLst>
            <a:rect l="l" t="t" r="r" b="b"/>
            <a:pathLst>
              <a:path w="5245553" h="3482396">
                <a:moveTo>
                  <a:pt x="0" y="0"/>
                </a:moveTo>
                <a:lnTo>
                  <a:pt x="5245553" y="0"/>
                </a:lnTo>
                <a:lnTo>
                  <a:pt x="5245553" y="3482396"/>
                </a:lnTo>
                <a:lnTo>
                  <a:pt x="0" y="348239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4989330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Case Studies">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95573D74-42BA-4997-A496-36DFCAC2AB62}"/>
              </a:ext>
            </a:extLst>
          </p:cNvPr>
          <p:cNvSpPr>
            <a:spLocks noGrp="1"/>
          </p:cNvSpPr>
          <p:nvPr>
            <p:ph type="pic" sz="quarter" idx="11"/>
          </p:nvPr>
        </p:nvSpPr>
        <p:spPr>
          <a:xfrm>
            <a:off x="0" y="3916469"/>
            <a:ext cx="5635174" cy="2221911"/>
          </a:xfrm>
          <a:custGeom>
            <a:avLst/>
            <a:gdLst>
              <a:gd name="connsiteX0" fmla="*/ 0 w 5635174"/>
              <a:gd name="connsiteY0" fmla="*/ 0 h 2221911"/>
              <a:gd name="connsiteX1" fmla="*/ 5635174 w 5635174"/>
              <a:gd name="connsiteY1" fmla="*/ 0 h 2221911"/>
              <a:gd name="connsiteX2" fmla="*/ 5635174 w 5635174"/>
              <a:gd name="connsiteY2" fmla="*/ 2221911 h 2221911"/>
              <a:gd name="connsiteX3" fmla="*/ 0 w 5635174"/>
              <a:gd name="connsiteY3" fmla="*/ 2221911 h 2221911"/>
            </a:gdLst>
            <a:ahLst/>
            <a:cxnLst>
              <a:cxn ang="0">
                <a:pos x="connsiteX0" y="connsiteY0"/>
              </a:cxn>
              <a:cxn ang="0">
                <a:pos x="connsiteX1" y="connsiteY1"/>
              </a:cxn>
              <a:cxn ang="0">
                <a:pos x="connsiteX2" y="connsiteY2"/>
              </a:cxn>
              <a:cxn ang="0">
                <a:pos x="connsiteX3" y="connsiteY3"/>
              </a:cxn>
            </a:cxnLst>
            <a:rect l="l" t="t" r="r" b="b"/>
            <a:pathLst>
              <a:path w="5635174" h="2221911">
                <a:moveTo>
                  <a:pt x="0" y="0"/>
                </a:moveTo>
                <a:lnTo>
                  <a:pt x="5635174" y="0"/>
                </a:lnTo>
                <a:lnTo>
                  <a:pt x="5635174" y="2221911"/>
                </a:lnTo>
                <a:lnTo>
                  <a:pt x="0" y="2221911"/>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31834449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Case Studies">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AA592EFD-61C2-46D3-9519-E78FDC6E7402}"/>
              </a:ext>
            </a:extLst>
          </p:cNvPr>
          <p:cNvSpPr>
            <a:spLocks noGrp="1"/>
          </p:cNvSpPr>
          <p:nvPr>
            <p:ph type="pic" sz="quarter" idx="11"/>
          </p:nvPr>
        </p:nvSpPr>
        <p:spPr>
          <a:xfrm>
            <a:off x="3877158" y="2256957"/>
            <a:ext cx="4437686" cy="2344086"/>
          </a:xfrm>
          <a:custGeom>
            <a:avLst/>
            <a:gdLst>
              <a:gd name="connsiteX0" fmla="*/ 0 w 4437686"/>
              <a:gd name="connsiteY0" fmla="*/ 0 h 2344086"/>
              <a:gd name="connsiteX1" fmla="*/ 4437686 w 4437686"/>
              <a:gd name="connsiteY1" fmla="*/ 0 h 2344086"/>
              <a:gd name="connsiteX2" fmla="*/ 4437686 w 4437686"/>
              <a:gd name="connsiteY2" fmla="*/ 2344086 h 2344086"/>
              <a:gd name="connsiteX3" fmla="*/ 0 w 4437686"/>
              <a:gd name="connsiteY3" fmla="*/ 2344086 h 2344086"/>
            </a:gdLst>
            <a:ahLst/>
            <a:cxnLst>
              <a:cxn ang="0">
                <a:pos x="connsiteX0" y="connsiteY0"/>
              </a:cxn>
              <a:cxn ang="0">
                <a:pos x="connsiteX1" y="connsiteY1"/>
              </a:cxn>
              <a:cxn ang="0">
                <a:pos x="connsiteX2" y="connsiteY2"/>
              </a:cxn>
              <a:cxn ang="0">
                <a:pos x="connsiteX3" y="connsiteY3"/>
              </a:cxn>
            </a:cxnLst>
            <a:rect l="l" t="t" r="r" b="b"/>
            <a:pathLst>
              <a:path w="4437686" h="2344086">
                <a:moveTo>
                  <a:pt x="0" y="0"/>
                </a:moveTo>
                <a:lnTo>
                  <a:pt x="4437686" y="0"/>
                </a:lnTo>
                <a:lnTo>
                  <a:pt x="4437686" y="2344086"/>
                </a:lnTo>
                <a:lnTo>
                  <a:pt x="0" y="2344086"/>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8"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Tree>
    <p:extLst>
      <p:ext uri="{BB962C8B-B14F-4D97-AF65-F5344CB8AC3E}">
        <p14:creationId xmlns:p14="http://schemas.microsoft.com/office/powerpoint/2010/main" val="11391728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Case Studies">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4C7FE892-70D8-48F0-8423-32FBC2B513F3}"/>
              </a:ext>
            </a:extLst>
          </p:cNvPr>
          <p:cNvSpPr>
            <a:spLocks noGrp="1"/>
          </p:cNvSpPr>
          <p:nvPr>
            <p:ph type="pic" sz="quarter" idx="11"/>
          </p:nvPr>
        </p:nvSpPr>
        <p:spPr>
          <a:xfrm>
            <a:off x="7584661" y="1992015"/>
            <a:ext cx="3472069" cy="4126748"/>
          </a:xfrm>
          <a:custGeom>
            <a:avLst/>
            <a:gdLst>
              <a:gd name="connsiteX0" fmla="*/ 0 w 3472069"/>
              <a:gd name="connsiteY0" fmla="*/ 0 h 4126748"/>
              <a:gd name="connsiteX1" fmla="*/ 3472069 w 3472069"/>
              <a:gd name="connsiteY1" fmla="*/ 0 h 4126748"/>
              <a:gd name="connsiteX2" fmla="*/ 3472069 w 3472069"/>
              <a:gd name="connsiteY2" fmla="*/ 4126748 h 4126748"/>
              <a:gd name="connsiteX3" fmla="*/ 0 w 3472069"/>
              <a:gd name="connsiteY3" fmla="*/ 4126748 h 4126748"/>
            </a:gdLst>
            <a:ahLst/>
            <a:cxnLst>
              <a:cxn ang="0">
                <a:pos x="connsiteX0" y="connsiteY0"/>
              </a:cxn>
              <a:cxn ang="0">
                <a:pos x="connsiteX1" y="connsiteY1"/>
              </a:cxn>
              <a:cxn ang="0">
                <a:pos x="connsiteX2" y="connsiteY2"/>
              </a:cxn>
              <a:cxn ang="0">
                <a:pos x="connsiteX3" y="connsiteY3"/>
              </a:cxn>
            </a:cxnLst>
            <a:rect l="l" t="t" r="r" b="b"/>
            <a:pathLst>
              <a:path w="3472069" h="4126748">
                <a:moveTo>
                  <a:pt x="0" y="0"/>
                </a:moveTo>
                <a:lnTo>
                  <a:pt x="3472069" y="0"/>
                </a:lnTo>
                <a:lnTo>
                  <a:pt x="3472069" y="4126748"/>
                </a:lnTo>
                <a:lnTo>
                  <a:pt x="0" y="4126748"/>
                </a:lnTo>
                <a:close/>
              </a:path>
            </a:pathLst>
          </a:custGeom>
        </p:spPr>
        <p:txBody>
          <a:bodyPr wrap="square" anchor="ctr">
            <a:noAutofit/>
          </a:bodyPr>
          <a:lstStyle>
            <a:lvl1pPr marL="0" indent="0" algn="ctr">
              <a:buNone/>
              <a:defRPr sz="1200"/>
            </a:lvl1pPr>
          </a:lstStyle>
          <a:p>
            <a:endParaRPr lang="en-US" dirty="0"/>
          </a:p>
        </p:txBody>
      </p:sp>
      <p:sp>
        <p:nvSpPr>
          <p:cNvPr id="16" name="Rectangle 15"/>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18" name="Text Placeholder 42"/>
          <p:cNvSpPr>
            <a:spLocks noGrp="1"/>
          </p:cNvSpPr>
          <p:nvPr>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19" name="Group 18"/>
          <p:cNvGrpSpPr/>
          <p:nvPr userDrawn="1"/>
        </p:nvGrpSpPr>
        <p:grpSpPr>
          <a:xfrm>
            <a:off x="11808932" y="6477097"/>
            <a:ext cx="231532" cy="231532"/>
            <a:chOff x="11275488" y="5797834"/>
            <a:chExt cx="353804" cy="353804"/>
          </a:xfrm>
        </p:grpSpPr>
        <p:sp>
          <p:nvSpPr>
            <p:cNvPr id="20" name="Oval 19">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hevron 20">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Freeform: Shape 26">
            <a:extLst>
              <a:ext uri="{FF2B5EF4-FFF2-40B4-BE49-F238E27FC236}">
                <a16:creationId xmlns:a16="http://schemas.microsoft.com/office/drawing/2014/main" id="{C1C69758-C4BE-4603-A55B-A88738E2E553}"/>
              </a:ext>
            </a:extLst>
          </p:cNvPr>
          <p:cNvSpPr>
            <a:spLocks noGrp="1"/>
          </p:cNvSpPr>
          <p:nvPr>
            <p:ph type="pic" sz="quarter" idx="12"/>
          </p:nvPr>
        </p:nvSpPr>
        <p:spPr>
          <a:xfrm>
            <a:off x="1135270" y="1992015"/>
            <a:ext cx="3472069" cy="4126748"/>
          </a:xfrm>
          <a:custGeom>
            <a:avLst/>
            <a:gdLst>
              <a:gd name="connsiteX0" fmla="*/ 0 w 3472069"/>
              <a:gd name="connsiteY0" fmla="*/ 0 h 4126748"/>
              <a:gd name="connsiteX1" fmla="*/ 3472069 w 3472069"/>
              <a:gd name="connsiteY1" fmla="*/ 0 h 4126748"/>
              <a:gd name="connsiteX2" fmla="*/ 3472069 w 3472069"/>
              <a:gd name="connsiteY2" fmla="*/ 4126748 h 4126748"/>
              <a:gd name="connsiteX3" fmla="*/ 0 w 3472069"/>
              <a:gd name="connsiteY3" fmla="*/ 4126748 h 4126748"/>
            </a:gdLst>
            <a:ahLst/>
            <a:cxnLst>
              <a:cxn ang="0">
                <a:pos x="connsiteX0" y="connsiteY0"/>
              </a:cxn>
              <a:cxn ang="0">
                <a:pos x="connsiteX1" y="connsiteY1"/>
              </a:cxn>
              <a:cxn ang="0">
                <a:pos x="connsiteX2" y="connsiteY2"/>
              </a:cxn>
              <a:cxn ang="0">
                <a:pos x="connsiteX3" y="connsiteY3"/>
              </a:cxn>
            </a:cxnLst>
            <a:rect l="l" t="t" r="r" b="b"/>
            <a:pathLst>
              <a:path w="3472069" h="4126748">
                <a:moveTo>
                  <a:pt x="0" y="0"/>
                </a:moveTo>
                <a:lnTo>
                  <a:pt x="3472069" y="0"/>
                </a:lnTo>
                <a:lnTo>
                  <a:pt x="3472069" y="4126748"/>
                </a:lnTo>
                <a:lnTo>
                  <a:pt x="0" y="4126748"/>
                </a:lnTo>
                <a:close/>
              </a:path>
            </a:pathLst>
          </a:custGeom>
        </p:spPr>
        <p:txBody>
          <a:bodyPr wrap="square" anchor="ctr">
            <a:noAutofit/>
          </a:bodyPr>
          <a:lstStyle>
            <a:lvl1pPr marL="0" indent="0" algn="ctr">
              <a:buNone/>
              <a:defRPr sz="1200"/>
            </a:lvl1pPr>
          </a:lstStyle>
          <a:p>
            <a:endParaRPr lang="en-US" dirty="0"/>
          </a:p>
        </p:txBody>
      </p:sp>
      <p:grpSp>
        <p:nvGrpSpPr>
          <p:cNvPr id="22" name="Group 21"/>
          <p:cNvGrpSpPr/>
          <p:nvPr userDrawn="1"/>
        </p:nvGrpSpPr>
        <p:grpSpPr>
          <a:xfrm>
            <a:off x="11543208" y="6477097"/>
            <a:ext cx="231532" cy="231532"/>
            <a:chOff x="11275488" y="5797834"/>
            <a:chExt cx="353804" cy="353804"/>
          </a:xfrm>
        </p:grpSpPr>
        <p:sp>
          <p:nvSpPr>
            <p:cNvPr id="23" name="Oval 2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hevron 23">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16009818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Blank">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DF14415-0E21-4092-B94A-DD63F7009297}"/>
              </a:ext>
            </a:extLst>
          </p:cNvPr>
          <p:cNvSpPr>
            <a:spLocks noGrp="1"/>
          </p:cNvSpPr>
          <p:nvPr>
            <p:ph type="pic" sz="quarter" idx="19"/>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1215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Full Blank">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7D462C0-8B68-4D8A-B8F7-3EF5646E57A5}"/>
              </a:ext>
            </a:extLst>
          </p:cNvPr>
          <p:cNvSpPr>
            <a:spLocks noGrp="1"/>
          </p:cNvSpPr>
          <p:nvPr>
            <p:ph type="pic" sz="quarter" idx="18"/>
          </p:nvPr>
        </p:nvSpPr>
        <p:spPr>
          <a:xfrm>
            <a:off x="1422399" y="2010370"/>
            <a:ext cx="9347200" cy="2837259"/>
          </a:xfrm>
          <a:custGeom>
            <a:avLst/>
            <a:gdLst>
              <a:gd name="connsiteX0" fmla="*/ 0 w 9347200"/>
              <a:gd name="connsiteY0" fmla="*/ 0 h 2837259"/>
              <a:gd name="connsiteX1" fmla="*/ 9347200 w 9347200"/>
              <a:gd name="connsiteY1" fmla="*/ 0 h 2837259"/>
              <a:gd name="connsiteX2" fmla="*/ 9347200 w 9347200"/>
              <a:gd name="connsiteY2" fmla="*/ 2837259 h 2837259"/>
              <a:gd name="connsiteX3" fmla="*/ 0 w 9347200"/>
              <a:gd name="connsiteY3" fmla="*/ 2837259 h 2837259"/>
            </a:gdLst>
            <a:ahLst/>
            <a:cxnLst>
              <a:cxn ang="0">
                <a:pos x="connsiteX0" y="connsiteY0"/>
              </a:cxn>
              <a:cxn ang="0">
                <a:pos x="connsiteX1" y="connsiteY1"/>
              </a:cxn>
              <a:cxn ang="0">
                <a:pos x="connsiteX2" y="connsiteY2"/>
              </a:cxn>
              <a:cxn ang="0">
                <a:pos x="connsiteX3" y="connsiteY3"/>
              </a:cxn>
            </a:cxnLst>
            <a:rect l="l" t="t" r="r" b="b"/>
            <a:pathLst>
              <a:path w="9347200" h="2837259">
                <a:moveTo>
                  <a:pt x="0" y="0"/>
                </a:moveTo>
                <a:lnTo>
                  <a:pt x="9347200" y="0"/>
                </a:lnTo>
                <a:lnTo>
                  <a:pt x="9347200" y="2837259"/>
                </a:lnTo>
                <a:lnTo>
                  <a:pt x="0" y="283725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31228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0" name="Picture Placeholder 19">
            <a:extLst>
              <a:ext uri="{FF2B5EF4-FFF2-40B4-BE49-F238E27FC236}">
                <a16:creationId xmlns:a16="http://schemas.microsoft.com/office/drawing/2014/main" id="{F94773D7-8745-4F76-A78B-6FF35BB799D3}"/>
              </a:ext>
            </a:extLst>
          </p:cNvPr>
          <p:cNvSpPr>
            <a:spLocks noGrp="1"/>
          </p:cNvSpPr>
          <p:nvPr>
            <p:ph type="pic" sz="quarter" idx="19"/>
          </p:nvPr>
        </p:nvSpPr>
        <p:spPr>
          <a:xfrm>
            <a:off x="1665514" y="4382532"/>
            <a:ext cx="8860972" cy="1746658"/>
          </a:xfrm>
          <a:custGeom>
            <a:avLst/>
            <a:gdLst>
              <a:gd name="connsiteX0" fmla="*/ 0 w 8860972"/>
              <a:gd name="connsiteY0" fmla="*/ 0 h 1746658"/>
              <a:gd name="connsiteX1" fmla="*/ 8860972 w 8860972"/>
              <a:gd name="connsiteY1" fmla="*/ 0 h 1746658"/>
              <a:gd name="connsiteX2" fmla="*/ 8860972 w 8860972"/>
              <a:gd name="connsiteY2" fmla="*/ 1746658 h 1746658"/>
              <a:gd name="connsiteX3" fmla="*/ 0 w 8860972"/>
              <a:gd name="connsiteY3" fmla="*/ 1746658 h 1746658"/>
            </a:gdLst>
            <a:ahLst/>
            <a:cxnLst>
              <a:cxn ang="0">
                <a:pos x="connsiteX0" y="connsiteY0"/>
              </a:cxn>
              <a:cxn ang="0">
                <a:pos x="connsiteX1" y="connsiteY1"/>
              </a:cxn>
              <a:cxn ang="0">
                <a:pos x="connsiteX2" y="connsiteY2"/>
              </a:cxn>
              <a:cxn ang="0">
                <a:pos x="connsiteX3" y="connsiteY3"/>
              </a:cxn>
            </a:cxnLst>
            <a:rect l="l" t="t" r="r" b="b"/>
            <a:pathLst>
              <a:path w="8860972" h="1746658">
                <a:moveTo>
                  <a:pt x="0" y="0"/>
                </a:moveTo>
                <a:lnTo>
                  <a:pt x="8860972" y="0"/>
                </a:lnTo>
                <a:lnTo>
                  <a:pt x="8860972" y="1746658"/>
                </a:lnTo>
                <a:lnTo>
                  <a:pt x="0" y="1746658"/>
                </a:lnTo>
                <a:close/>
              </a:path>
            </a:pathLst>
          </a:custGeom>
        </p:spPr>
        <p:txBody>
          <a:bodyPr wrap="square" anchor="ctr">
            <a:noAutofit/>
          </a:bodyPr>
          <a:lstStyle>
            <a:lvl1pPr marL="0" indent="0" algn="ctr">
              <a:buNone/>
              <a:defRPr sz="1200"/>
            </a:lvl1pPr>
          </a:lstStyle>
          <a:p>
            <a:endParaRPr lang="en-US" dirty="0"/>
          </a:p>
        </p:txBody>
      </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vl1pPr>
          </a:lstStyle>
          <a:p>
            <a:r>
              <a:rPr lang="en-US" dirty="0"/>
              <a:t>Your Heading: Text Goes Here</a:t>
            </a:r>
          </a:p>
        </p:txBody>
      </p:sp>
    </p:spTree>
    <p:extLst>
      <p:ext uri="{BB962C8B-B14F-4D97-AF65-F5344CB8AC3E}">
        <p14:creationId xmlns:p14="http://schemas.microsoft.com/office/powerpoint/2010/main" val="5246882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8" name="Freeform: Shape 17">
            <a:extLst>
              <a:ext uri="{FF2B5EF4-FFF2-40B4-BE49-F238E27FC236}">
                <a16:creationId xmlns:a16="http://schemas.microsoft.com/office/drawing/2014/main" id="{FDE0D7A1-D33E-47C0-818A-237D7E8731FE}"/>
              </a:ext>
            </a:extLst>
          </p:cNvPr>
          <p:cNvSpPr>
            <a:spLocks noGrp="1"/>
          </p:cNvSpPr>
          <p:nvPr>
            <p:ph type="pic" sz="quarter" idx="18"/>
          </p:nvPr>
        </p:nvSpPr>
        <p:spPr>
          <a:xfrm>
            <a:off x="0" y="3224912"/>
            <a:ext cx="12192000" cy="2775874"/>
          </a:xfrm>
          <a:custGeom>
            <a:avLst/>
            <a:gdLst>
              <a:gd name="connsiteX0" fmla="*/ 0 w 12192000"/>
              <a:gd name="connsiteY0" fmla="*/ 0 h 2775874"/>
              <a:gd name="connsiteX1" fmla="*/ 12192000 w 12192000"/>
              <a:gd name="connsiteY1" fmla="*/ 0 h 2775874"/>
              <a:gd name="connsiteX2" fmla="*/ 12192000 w 12192000"/>
              <a:gd name="connsiteY2" fmla="*/ 2775874 h 2775874"/>
              <a:gd name="connsiteX3" fmla="*/ 0 w 12192000"/>
              <a:gd name="connsiteY3" fmla="*/ 2775874 h 2775874"/>
            </a:gdLst>
            <a:ahLst/>
            <a:cxnLst>
              <a:cxn ang="0">
                <a:pos x="connsiteX0" y="connsiteY0"/>
              </a:cxn>
              <a:cxn ang="0">
                <a:pos x="connsiteX1" y="connsiteY1"/>
              </a:cxn>
              <a:cxn ang="0">
                <a:pos x="connsiteX2" y="connsiteY2"/>
              </a:cxn>
              <a:cxn ang="0">
                <a:pos x="connsiteX3" y="connsiteY3"/>
              </a:cxn>
            </a:cxnLst>
            <a:rect l="l" t="t" r="r" b="b"/>
            <a:pathLst>
              <a:path w="12192000" h="2775874">
                <a:moveTo>
                  <a:pt x="0" y="0"/>
                </a:moveTo>
                <a:lnTo>
                  <a:pt x="12192000" y="0"/>
                </a:lnTo>
                <a:lnTo>
                  <a:pt x="12192000" y="2775874"/>
                </a:lnTo>
                <a:lnTo>
                  <a:pt x="0" y="277587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711001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Title Placeholder 1"/>
          <p:cNvSpPr>
            <a:spLocks noGrp="1"/>
          </p:cNvSpPr>
          <p:nvPr>
            <p:ph type="title" hasCustomPrompt="1"/>
          </p:nvPr>
        </p:nvSpPr>
        <p:spPr>
          <a:xfrm>
            <a:off x="838200" y="493274"/>
            <a:ext cx="10515600" cy="499456"/>
          </a:xfrm>
          <a:prstGeom prst="rect">
            <a:avLst/>
          </a:prstGeom>
        </p:spPr>
        <p:txBody>
          <a:bodyPr vert="horz" lIns="91440" tIns="45720" rIns="91440" bIns="45720" rtlCol="0" anchor="ctr">
            <a:normAutofit/>
          </a:bodyPr>
          <a:lstStyle>
            <a:lvl1pPr>
              <a:defRPr b="1">
                <a:latin typeface="Roboto Slab" pitchFamily="2" charset="0"/>
                <a:ea typeface="Roboto Slab" pitchFamily="2" charset="0"/>
              </a:defRPr>
            </a:lvl1pPr>
          </a:lstStyle>
          <a:p>
            <a:r>
              <a:rPr lang="en-US" dirty="0"/>
              <a:t>Your Heading: Text Goes Here</a:t>
            </a:r>
          </a:p>
        </p:txBody>
      </p:sp>
      <p:sp>
        <p:nvSpPr>
          <p:cNvPr id="19" name="Freeform: Shape 18">
            <a:extLst>
              <a:ext uri="{FF2B5EF4-FFF2-40B4-BE49-F238E27FC236}">
                <a16:creationId xmlns:a16="http://schemas.microsoft.com/office/drawing/2014/main" id="{088984B4-3439-4B1F-BBC2-2CF108A00AC8}"/>
              </a:ext>
            </a:extLst>
          </p:cNvPr>
          <p:cNvSpPr>
            <a:spLocks noGrp="1"/>
          </p:cNvSpPr>
          <p:nvPr>
            <p:ph type="pic" sz="quarter" idx="18"/>
          </p:nvPr>
        </p:nvSpPr>
        <p:spPr>
          <a:xfrm>
            <a:off x="5834236" y="2278974"/>
            <a:ext cx="5519563" cy="2513822"/>
          </a:xfrm>
          <a:custGeom>
            <a:avLst/>
            <a:gdLst>
              <a:gd name="connsiteX0" fmla="*/ 0 w 5519563"/>
              <a:gd name="connsiteY0" fmla="*/ 0 h 2513822"/>
              <a:gd name="connsiteX1" fmla="*/ 5519563 w 5519563"/>
              <a:gd name="connsiteY1" fmla="*/ 0 h 2513822"/>
              <a:gd name="connsiteX2" fmla="*/ 5519563 w 5519563"/>
              <a:gd name="connsiteY2" fmla="*/ 2513822 h 2513822"/>
              <a:gd name="connsiteX3" fmla="*/ 0 w 5519563"/>
              <a:gd name="connsiteY3" fmla="*/ 2513822 h 2513822"/>
            </a:gdLst>
            <a:ahLst/>
            <a:cxnLst>
              <a:cxn ang="0">
                <a:pos x="connsiteX0" y="connsiteY0"/>
              </a:cxn>
              <a:cxn ang="0">
                <a:pos x="connsiteX1" y="connsiteY1"/>
              </a:cxn>
              <a:cxn ang="0">
                <a:pos x="connsiteX2" y="connsiteY2"/>
              </a:cxn>
              <a:cxn ang="0">
                <a:pos x="connsiteX3" y="connsiteY3"/>
              </a:cxn>
            </a:cxnLst>
            <a:rect l="l" t="t" r="r" b="b"/>
            <a:pathLst>
              <a:path w="5519563" h="2513822">
                <a:moveTo>
                  <a:pt x="0" y="0"/>
                </a:moveTo>
                <a:lnTo>
                  <a:pt x="5519563" y="0"/>
                </a:lnTo>
                <a:lnTo>
                  <a:pt x="5519563" y="2513822"/>
                </a:lnTo>
                <a:lnTo>
                  <a:pt x="0" y="251382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225974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meline 3">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Picture Placeholder 16">
            <a:extLst>
              <a:ext uri="{FF2B5EF4-FFF2-40B4-BE49-F238E27FC236}">
                <a16:creationId xmlns:a16="http://schemas.microsoft.com/office/drawing/2014/main" id="{FDB30DB3-6D8E-491B-8649-7E2C0CE15F73}"/>
              </a:ext>
            </a:extLst>
          </p:cNvPr>
          <p:cNvSpPr>
            <a:spLocks noGrp="1"/>
          </p:cNvSpPr>
          <p:nvPr>
            <p:ph type="pic" sz="quarter" idx="17"/>
          </p:nvPr>
        </p:nvSpPr>
        <p:spPr>
          <a:xfrm>
            <a:off x="0" y="-1"/>
            <a:ext cx="6929200" cy="6858001"/>
          </a:xfrm>
          <a:custGeom>
            <a:avLst/>
            <a:gdLst>
              <a:gd name="connsiteX0" fmla="*/ 0 w 6929200"/>
              <a:gd name="connsiteY0" fmla="*/ 0 h 6858001"/>
              <a:gd name="connsiteX1" fmla="*/ 4242880 w 6929200"/>
              <a:gd name="connsiteY1" fmla="*/ 0 h 6858001"/>
              <a:gd name="connsiteX2" fmla="*/ 6929200 w 6929200"/>
              <a:gd name="connsiteY2" fmla="*/ 6858001 h 6858001"/>
              <a:gd name="connsiteX3" fmla="*/ 0 w 6929200"/>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6929200" h="6858001">
                <a:moveTo>
                  <a:pt x="0" y="0"/>
                </a:moveTo>
                <a:lnTo>
                  <a:pt x="4242880" y="0"/>
                </a:lnTo>
                <a:lnTo>
                  <a:pt x="6929200" y="6858001"/>
                </a:lnTo>
                <a:lnTo>
                  <a:pt x="0" y="685800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695434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ur Service 1">
    <p:spTree>
      <p:nvGrpSpPr>
        <p:cNvPr id="1" name=""/>
        <p:cNvGrpSpPr/>
        <p:nvPr/>
      </p:nvGrpSpPr>
      <p:grpSpPr>
        <a:xfrm>
          <a:off x="0" y="0"/>
          <a:ext cx="0" cy="0"/>
          <a:chOff x="0" y="0"/>
          <a:chExt cx="0" cy="0"/>
        </a:xfrm>
      </p:grpSpPr>
      <p:sp>
        <p:nvSpPr>
          <p:cNvPr id="2" name="Rectangle 1"/>
          <p:cNvSpPr/>
          <p:nvPr userDrawn="1"/>
        </p:nvSpPr>
        <p:spPr>
          <a:xfrm>
            <a:off x="11680723" y="-23450"/>
            <a:ext cx="344130" cy="4855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lide Number Placeholder 5"/>
          <p:cNvSpPr txBox="1">
            <a:spLocks/>
          </p:cNvSpPr>
          <p:nvPr userDrawn="1"/>
        </p:nvSpPr>
        <p:spPr>
          <a:xfrm>
            <a:off x="11631256" y="173194"/>
            <a:ext cx="431790" cy="191932"/>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800" b="0" i="0" smtClean="0">
                <a:solidFill>
                  <a:srgbClr val="FEFEFE"/>
                </a:solidFill>
                <a:latin typeface="+mn-lt"/>
                <a:ea typeface="Montserrat" charset="0"/>
                <a:cs typeface="Montserrat" charset="0"/>
              </a:rPr>
              <a:pPr algn="ctr"/>
              <a:t>‹#›</a:t>
            </a:fld>
            <a:endParaRPr lang="en-US" sz="800" b="0" i="0" dirty="0">
              <a:solidFill>
                <a:srgbClr val="FEFEFE"/>
              </a:solidFill>
              <a:latin typeface="+mn-lt"/>
              <a:ea typeface="Montserrat" charset="0"/>
              <a:cs typeface="Montserrat" charset="0"/>
            </a:endParaRPr>
          </a:p>
        </p:txBody>
      </p:sp>
      <p:sp>
        <p:nvSpPr>
          <p:cNvPr id="43" name="Text Placeholder 42"/>
          <p:cNvSpPr>
            <a:spLocks noGrp="1"/>
          </p:cNvSpPr>
          <p:nvPr userDrawn="1">
            <p:ph type="body" sz="quarter" idx="10" hasCustomPrompt="1"/>
          </p:nvPr>
        </p:nvSpPr>
        <p:spPr>
          <a:xfrm>
            <a:off x="8440087" y="6490940"/>
            <a:ext cx="2998268" cy="203846"/>
          </a:xfrm>
        </p:spPr>
        <p:txBody>
          <a:bodyPr>
            <a:noAutofit/>
          </a:bodyPr>
          <a:lstStyle>
            <a:lvl1pPr marL="0" indent="0" algn="r">
              <a:buNone/>
              <a:defRPr sz="800" b="0" i="0">
                <a:solidFill>
                  <a:schemeClr val="tx2"/>
                </a:solidFill>
                <a:latin typeface="+mn-lt"/>
                <a:ea typeface="Montserrat Light" charset="0"/>
                <a:cs typeface="Montserrat Light" charset="0"/>
              </a:defRPr>
            </a:lvl1pPr>
            <a:lvl2pPr marL="457200" indent="0" algn="r">
              <a:buNone/>
              <a:defRPr sz="800" b="0" i="0">
                <a:solidFill>
                  <a:schemeClr val="bg2"/>
                </a:solidFill>
                <a:latin typeface="Montserrat Light" charset="0"/>
                <a:ea typeface="Montserrat Light" charset="0"/>
                <a:cs typeface="Montserrat Light" charset="0"/>
              </a:defRPr>
            </a:lvl2pPr>
            <a:lvl3pPr marL="914400" indent="0" algn="r">
              <a:buNone/>
              <a:defRPr sz="800" b="0" i="0">
                <a:solidFill>
                  <a:schemeClr val="bg2"/>
                </a:solidFill>
                <a:latin typeface="Montserrat Light" charset="0"/>
                <a:ea typeface="Montserrat Light" charset="0"/>
                <a:cs typeface="Montserrat Light" charset="0"/>
              </a:defRPr>
            </a:lvl3pPr>
            <a:lvl4pPr marL="1371600" indent="0" algn="r">
              <a:buNone/>
              <a:defRPr sz="800" b="0" i="0">
                <a:solidFill>
                  <a:schemeClr val="bg2"/>
                </a:solidFill>
                <a:latin typeface="Montserrat Light" charset="0"/>
                <a:ea typeface="Montserrat Light" charset="0"/>
                <a:cs typeface="Montserrat Light" charset="0"/>
              </a:defRPr>
            </a:lvl4pPr>
            <a:lvl5pPr marL="1828800" indent="0" algn="r">
              <a:buNone/>
              <a:defRPr sz="800" b="0" i="0">
                <a:solidFill>
                  <a:schemeClr val="bg2"/>
                </a:solidFill>
                <a:latin typeface="Montserrat Light" charset="0"/>
                <a:ea typeface="Montserrat Light" charset="0"/>
                <a:cs typeface="Montserrat Light" charset="0"/>
              </a:defRPr>
            </a:lvl5pPr>
          </a:lstStyle>
          <a:p>
            <a:pPr lvl="0"/>
            <a:r>
              <a:rPr lang="en-US" dirty="0"/>
              <a:t>Click to edit Master text styles for your custom footer</a:t>
            </a:r>
          </a:p>
        </p:txBody>
      </p:sp>
      <p:grpSp>
        <p:nvGrpSpPr>
          <p:cNvPr id="5" name="Group 4"/>
          <p:cNvGrpSpPr/>
          <p:nvPr userDrawn="1"/>
        </p:nvGrpSpPr>
        <p:grpSpPr>
          <a:xfrm>
            <a:off x="11808932" y="6477097"/>
            <a:ext cx="231532" cy="231532"/>
            <a:chOff x="11275488" y="5797834"/>
            <a:chExt cx="353804" cy="353804"/>
          </a:xfrm>
        </p:grpSpPr>
        <p:sp>
          <p:nvSpPr>
            <p:cNvPr id="3" name="Oval 2">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hevron 32">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4" name="Group 13"/>
          <p:cNvGrpSpPr/>
          <p:nvPr userDrawn="1"/>
        </p:nvGrpSpPr>
        <p:grpSpPr>
          <a:xfrm>
            <a:off x="11543208" y="6477097"/>
            <a:ext cx="231532" cy="231532"/>
            <a:chOff x="11275488" y="5797834"/>
            <a:chExt cx="353804" cy="353804"/>
          </a:xfrm>
        </p:grpSpPr>
        <p:sp>
          <p:nvSpPr>
            <p:cNvPr id="15" name="Oval 14">
              <a:hlinkClick r:id="" action="ppaction://hlinkshowjump?jump=nextslide"/>
            </p:cNvPr>
            <p:cNvSpPr/>
            <p:nvPr userDrawn="1"/>
          </p:nvSpPr>
          <p:spPr>
            <a:xfrm>
              <a:off x="11275488" y="5797834"/>
              <a:ext cx="353804" cy="353804"/>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hevron 15">
              <a:hlinkClick r:id="" action="ppaction://hlinkshowjump?jump=nextslide" tooltip="Next Slide"/>
            </p:cNvPr>
            <p:cNvSpPr/>
            <p:nvPr userDrawn="1"/>
          </p:nvSpPr>
          <p:spPr>
            <a:xfrm>
              <a:off x="11402389" y="5893733"/>
              <a:ext cx="125792" cy="171788"/>
            </a:xfrm>
            <a:prstGeom prst="chevron">
              <a:avLst>
                <a:gd name="adj" fmla="val 66337"/>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3" name="Picture Placeholder 2"/>
          <p:cNvSpPr>
            <a:spLocks noGrp="1"/>
          </p:cNvSpPr>
          <p:nvPr>
            <p:ph type="pic" sz="quarter" idx="18"/>
          </p:nvPr>
        </p:nvSpPr>
        <p:spPr>
          <a:xfrm>
            <a:off x="-21705" y="-34724"/>
            <a:ext cx="7035963" cy="6892725"/>
          </a:xfrm>
          <a:custGeom>
            <a:avLst/>
            <a:gdLst>
              <a:gd name="connsiteX0" fmla="*/ 0 w 7037409"/>
              <a:gd name="connsiteY0" fmla="*/ 6858000 h 6858000"/>
              <a:gd name="connsiteX1" fmla="*/ 1714500 w 7037409"/>
              <a:gd name="connsiteY1" fmla="*/ 0 h 6858000"/>
              <a:gd name="connsiteX2" fmla="*/ 7037409 w 7037409"/>
              <a:gd name="connsiteY2" fmla="*/ 0 h 6858000"/>
              <a:gd name="connsiteX3" fmla="*/ 5322909 w 7037409"/>
              <a:gd name="connsiteY3" fmla="*/ 6858000 h 6858000"/>
              <a:gd name="connsiteX4" fmla="*/ 0 w 7037409"/>
              <a:gd name="connsiteY4" fmla="*/ 6858000 h 6858000"/>
              <a:gd name="connsiteX0" fmla="*/ 10128 w 7047537"/>
              <a:gd name="connsiteY0" fmla="*/ 6858000 h 6858000"/>
              <a:gd name="connsiteX1" fmla="*/ 0 w 7047537"/>
              <a:gd name="connsiteY1" fmla="*/ 0 h 6858000"/>
              <a:gd name="connsiteX2" fmla="*/ 7047537 w 7047537"/>
              <a:gd name="connsiteY2" fmla="*/ 0 h 6858000"/>
              <a:gd name="connsiteX3" fmla="*/ 5333037 w 7047537"/>
              <a:gd name="connsiteY3" fmla="*/ 6858000 h 6858000"/>
              <a:gd name="connsiteX4" fmla="*/ 10128 w 7047537"/>
              <a:gd name="connsiteY4" fmla="*/ 6858000 h 6858000"/>
              <a:gd name="connsiteX0" fmla="*/ 10128 w 7080814"/>
              <a:gd name="connsiteY0" fmla="*/ 6858000 h 6858000"/>
              <a:gd name="connsiteX1" fmla="*/ 0 w 7080814"/>
              <a:gd name="connsiteY1" fmla="*/ 0 h 6858000"/>
              <a:gd name="connsiteX2" fmla="*/ 7047537 w 7080814"/>
              <a:gd name="connsiteY2" fmla="*/ 0 h 6858000"/>
              <a:gd name="connsiteX3" fmla="*/ 7080814 w 7080814"/>
              <a:gd name="connsiteY3" fmla="*/ 6858000 h 6858000"/>
              <a:gd name="connsiteX4" fmla="*/ 10128 w 7080814"/>
              <a:gd name="connsiteY4" fmla="*/ 6858000 h 6858000"/>
              <a:gd name="connsiteX0" fmla="*/ 10128 w 7080814"/>
              <a:gd name="connsiteY0" fmla="*/ 6858000 h 6858000"/>
              <a:gd name="connsiteX1" fmla="*/ 0 w 7080814"/>
              <a:gd name="connsiteY1" fmla="*/ 0 h 6858000"/>
              <a:gd name="connsiteX2" fmla="*/ 3459385 w 7080814"/>
              <a:gd name="connsiteY2" fmla="*/ 11575 h 6858000"/>
              <a:gd name="connsiteX3" fmla="*/ 7080814 w 7080814"/>
              <a:gd name="connsiteY3" fmla="*/ 6858000 h 6858000"/>
              <a:gd name="connsiteX4" fmla="*/ 10128 w 7080814"/>
              <a:gd name="connsiteY4" fmla="*/ 6858000 h 6858000"/>
              <a:gd name="connsiteX0" fmla="*/ 10128 w 7069239"/>
              <a:gd name="connsiteY0" fmla="*/ 6858000 h 6858000"/>
              <a:gd name="connsiteX1" fmla="*/ 0 w 7069239"/>
              <a:gd name="connsiteY1" fmla="*/ 0 h 6858000"/>
              <a:gd name="connsiteX2" fmla="*/ 3459385 w 7069239"/>
              <a:gd name="connsiteY2" fmla="*/ 11575 h 6858000"/>
              <a:gd name="connsiteX3" fmla="*/ 7069239 w 7069239"/>
              <a:gd name="connsiteY3" fmla="*/ 6858000 h 6858000"/>
              <a:gd name="connsiteX4" fmla="*/ 10128 w 706923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9239" h="6858000">
                <a:moveTo>
                  <a:pt x="10128" y="6858000"/>
                </a:moveTo>
                <a:lnTo>
                  <a:pt x="0" y="0"/>
                </a:lnTo>
                <a:lnTo>
                  <a:pt x="3459385" y="11575"/>
                </a:lnTo>
                <a:lnTo>
                  <a:pt x="7069239" y="6858000"/>
                </a:lnTo>
                <a:lnTo>
                  <a:pt x="10128" y="6858000"/>
                </a:lnTo>
                <a:close/>
              </a:path>
            </a:pathLst>
          </a:cu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9842100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274"/>
            <a:ext cx="10515600" cy="4994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245521"/>
            <a:ext cx="10515600" cy="4830813"/>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2"/>
                </a:solidFill>
              </a:defRPr>
            </a:lvl1pPr>
          </a:lstStyle>
          <a:p>
            <a:fld id="{DFAE7014-B492-CE42-8F98-EF1A6A68EB14}" type="datetimeFigureOut">
              <a:rPr lang="en-US" smtClean="0"/>
              <a:pPr/>
              <a:t>7/30/2019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2"/>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2"/>
                </a:solidFill>
              </a:defRPr>
            </a:lvl1pPr>
          </a:lstStyle>
          <a:p>
            <a:fld id="{DF774B5E-3D86-D744-9739-9A55B86C5C92}" type="slidenum">
              <a:rPr lang="en-US" smtClean="0"/>
              <a:pPr/>
              <a:t>‹#›</a:t>
            </a:fld>
            <a:endParaRPr lang="en-US"/>
          </a:p>
        </p:txBody>
      </p:sp>
    </p:spTree>
    <p:extLst>
      <p:ext uri="{BB962C8B-B14F-4D97-AF65-F5344CB8AC3E}">
        <p14:creationId xmlns:p14="http://schemas.microsoft.com/office/powerpoint/2010/main" val="1804289383"/>
      </p:ext>
    </p:extLst>
  </p:cSld>
  <p:clrMap bg1="lt1" tx1="dk1" bg2="lt2" tx2="dk2" accent1="accent1" accent2="accent2" accent3="accent3" accent4="accent4" accent5="accent5" accent6="accent6" hlink="hlink" folHlink="folHlink"/>
  <p:sldLayoutIdLst>
    <p:sldLayoutId id="2147483649" r:id="rId1"/>
    <p:sldLayoutId id="2147483702" r:id="rId2"/>
    <p:sldLayoutId id="2147483700" r:id="rId3"/>
    <p:sldLayoutId id="2147483697" r:id="rId4"/>
    <p:sldLayoutId id="2147483660" r:id="rId5"/>
    <p:sldLayoutId id="2147483699" r:id="rId6"/>
    <p:sldLayoutId id="2147483670" r:id="rId7"/>
    <p:sldLayoutId id="2147483676" r:id="rId8"/>
    <p:sldLayoutId id="2147483693" r:id="rId9"/>
    <p:sldLayoutId id="2147483664" r:id="rId10"/>
    <p:sldLayoutId id="2147483679" r:id="rId11"/>
    <p:sldLayoutId id="2147483680" r:id="rId12"/>
    <p:sldLayoutId id="2147483701" r:id="rId13"/>
    <p:sldLayoutId id="2147483681" r:id="rId14"/>
    <p:sldLayoutId id="2147483682" r:id="rId15"/>
    <p:sldLayoutId id="2147483698" r:id="rId16"/>
    <p:sldLayoutId id="2147483683" r:id="rId17"/>
    <p:sldLayoutId id="2147483685" r:id="rId18"/>
    <p:sldLayoutId id="2147483689" r:id="rId19"/>
    <p:sldLayoutId id="2147483695" r:id="rId20"/>
    <p:sldLayoutId id="2147483703" r:id="rId21"/>
    <p:sldLayoutId id="2147483704" r:id="rId22"/>
    <p:sldLayoutId id="2147483705" r:id="rId23"/>
    <p:sldLayoutId id="2147483706" r:id="rId24"/>
    <p:sldLayoutId id="2147483707" r:id="rId25"/>
    <p:sldLayoutId id="2147483708" r:id="rId26"/>
  </p:sldLayoutIdLst>
  <p:txStyles>
    <p:titleStyle>
      <a:lvl1pPr algn="ctr" defTabSz="914400" rtl="0" eaLnBrk="1" latinLnBrk="0" hangingPunct="1">
        <a:lnSpc>
          <a:spcPct val="90000"/>
        </a:lnSpc>
        <a:spcBef>
          <a:spcPct val="0"/>
        </a:spcBef>
        <a:buNone/>
        <a:defRPr sz="25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9.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5.jpe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8.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C54FD53-9561-4967-A9F2-001B172BFB52}"/>
              </a:ext>
            </a:extLst>
          </p:cNvPr>
          <p:cNvPicPr>
            <a:picLocks noGrp="1" noChangeAspect="1"/>
          </p:cNvPicPr>
          <p:nvPr>
            <p:ph type="pic" sz="quarter" idx="19"/>
          </p:nvPr>
        </p:nvPicPr>
        <p:blipFill>
          <a:blip r:embed="rId2"/>
          <a:srcRect t="21875" b="21875"/>
          <a:stretch>
            <a:fillRect/>
          </a:stretch>
        </p:blipFill>
        <p:spPr>
          <a:xfrm>
            <a:off x="0" y="0"/>
            <a:ext cx="12192000" cy="6858000"/>
          </a:xfrm>
        </p:spPr>
      </p:pic>
      <p:sp>
        <p:nvSpPr>
          <p:cNvPr id="2" name="Rectangle 1">
            <a:extLst>
              <a:ext uri="{FF2B5EF4-FFF2-40B4-BE49-F238E27FC236}">
                <a16:creationId xmlns:a16="http://schemas.microsoft.com/office/drawing/2014/main" id="{DF823452-C1D3-40C0-9F96-2748CB9FA9B8}"/>
              </a:ext>
            </a:extLst>
          </p:cNvPr>
          <p:cNvSpPr/>
          <p:nvPr/>
        </p:nvSpPr>
        <p:spPr>
          <a:xfrm>
            <a:off x="3439886" y="0"/>
            <a:ext cx="5413828" cy="6858000"/>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714050" y="2590982"/>
            <a:ext cx="4763900" cy="1676036"/>
          </a:xfrm>
          <a:prstGeom prst="rect">
            <a:avLst/>
          </a:prstGeom>
          <a:noFill/>
        </p:spPr>
        <p:txBody>
          <a:bodyPr wrap="square" rtlCol="0">
            <a:spAutoFit/>
          </a:bodyPr>
          <a:lstStyle/>
          <a:p>
            <a:pPr algn="ctr">
              <a:lnSpc>
                <a:spcPts val="6000"/>
              </a:lnSpc>
            </a:pPr>
            <a:r>
              <a:rPr lang="en-US" sz="7500" b="1" spc="-300" dirty="0">
                <a:solidFill>
                  <a:schemeClr val="bg1"/>
                </a:solidFill>
                <a:latin typeface="Roboto Slab" pitchFamily="2" charset="0"/>
                <a:ea typeface="Roboto Slab" pitchFamily="2" charset="0"/>
              </a:rPr>
              <a:t>BUSINESS</a:t>
            </a:r>
          </a:p>
          <a:p>
            <a:pPr algn="ctr">
              <a:lnSpc>
                <a:spcPts val="6000"/>
              </a:lnSpc>
            </a:pPr>
            <a:r>
              <a:rPr lang="en-US" sz="7500" b="1" spc="-300" dirty="0">
                <a:solidFill>
                  <a:schemeClr val="bg1"/>
                </a:solidFill>
                <a:latin typeface="Roboto Slab" pitchFamily="2" charset="0"/>
                <a:ea typeface="Roboto Slab" pitchFamily="2" charset="0"/>
              </a:rPr>
              <a:t>PLAN</a:t>
            </a:r>
          </a:p>
        </p:txBody>
      </p:sp>
    </p:spTree>
    <p:extLst>
      <p:ext uri="{BB962C8B-B14F-4D97-AF65-F5344CB8AC3E}">
        <p14:creationId xmlns:p14="http://schemas.microsoft.com/office/powerpoint/2010/main" val="437116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Placeholder 37"/>
          <p:cNvSpPr>
            <a:spLocks noGrp="1"/>
          </p:cNvSpPr>
          <p:nvPr>
            <p:ph type="body" sz="quarter" idx="10"/>
          </p:nvPr>
        </p:nvSpPr>
        <p:spPr/>
        <p:txBody>
          <a:bodyPr/>
          <a:lstStyle/>
          <a:p>
            <a:r>
              <a:rPr lang="en-US" dirty="0"/>
              <a:t>Here is your custom footer, This is Master Style</a:t>
            </a:r>
          </a:p>
        </p:txBody>
      </p:sp>
      <p:pic>
        <p:nvPicPr>
          <p:cNvPr id="17" name="Picture Placeholder 16">
            <a:extLst>
              <a:ext uri="{FF2B5EF4-FFF2-40B4-BE49-F238E27FC236}">
                <a16:creationId xmlns:a16="http://schemas.microsoft.com/office/drawing/2014/main" id="{F82E27B9-4B16-4532-874C-FA517EF8D67D}"/>
              </a:ext>
            </a:extLst>
          </p:cNvPr>
          <p:cNvPicPr>
            <a:picLocks noGrp="1" noChangeAspect="1"/>
          </p:cNvPicPr>
          <p:nvPr>
            <p:ph type="pic" sz="quarter" idx="13"/>
          </p:nvPr>
        </p:nvPicPr>
        <p:blipFill>
          <a:blip r:embed="rId2"/>
          <a:srcRect l="11121" r="11121"/>
          <a:stretch>
            <a:fillRect/>
          </a:stretch>
        </p:blipFill>
        <p:spPr/>
      </p:pic>
      <p:sp>
        <p:nvSpPr>
          <p:cNvPr id="2" name="Title 1"/>
          <p:cNvSpPr>
            <a:spLocks noGrp="1"/>
          </p:cNvSpPr>
          <p:nvPr>
            <p:ph type="title" idx="4294967295"/>
          </p:nvPr>
        </p:nvSpPr>
        <p:spPr>
          <a:xfrm>
            <a:off x="2796381" y="493713"/>
            <a:ext cx="6588125" cy="498475"/>
          </a:xfrm>
        </p:spPr>
        <p:txBody>
          <a:bodyPr>
            <a:noAutofit/>
          </a:bodyPr>
          <a:lstStyle/>
          <a:p>
            <a:r>
              <a:rPr lang="en-US" sz="3000" b="0" dirty="0">
                <a:latin typeface="Roboto Slab" pitchFamily="2" charset="0"/>
                <a:ea typeface="Roboto Slab" pitchFamily="2" charset="0"/>
              </a:rPr>
              <a:t>Our</a:t>
            </a:r>
            <a:r>
              <a:rPr lang="en-US" sz="3000" b="0" dirty="0"/>
              <a:t> </a:t>
            </a:r>
            <a:r>
              <a:rPr lang="en-US" sz="3000" dirty="0">
                <a:latin typeface="Roboto Slab" pitchFamily="2" charset="0"/>
                <a:ea typeface="Roboto Slab" pitchFamily="2" charset="0"/>
              </a:rPr>
              <a:t>Services</a:t>
            </a:r>
          </a:p>
        </p:txBody>
      </p:sp>
      <p:sp>
        <p:nvSpPr>
          <p:cNvPr id="33" name="TextBox 32"/>
          <p:cNvSpPr txBox="1"/>
          <p:nvPr/>
        </p:nvSpPr>
        <p:spPr>
          <a:xfrm>
            <a:off x="2656656" y="998137"/>
            <a:ext cx="6867575"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9" name="Rectangle 38"/>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125693D5-72B9-4FB8-97B4-F4F6EFE48B20}"/>
              </a:ext>
            </a:extLst>
          </p:cNvPr>
          <p:cNvSpPr/>
          <p:nvPr/>
        </p:nvSpPr>
        <p:spPr>
          <a:xfrm>
            <a:off x="4911469" y="2133374"/>
            <a:ext cx="2369061" cy="2211326"/>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accent4">
              <a:alpha val="9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Rectangle 21">
            <a:extLst>
              <a:ext uri="{FF2B5EF4-FFF2-40B4-BE49-F238E27FC236}">
                <a16:creationId xmlns:a16="http://schemas.microsoft.com/office/drawing/2014/main" id="{2F4D855C-7363-4324-B9FC-3BD010A9338F}"/>
              </a:ext>
            </a:extLst>
          </p:cNvPr>
          <p:cNvSpPr/>
          <p:nvPr/>
        </p:nvSpPr>
        <p:spPr>
          <a:xfrm>
            <a:off x="0" y="2133374"/>
            <a:ext cx="2369061" cy="22113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448C2A1A-1E75-4D96-98D3-0E00DC7A00E7}"/>
              </a:ext>
            </a:extLst>
          </p:cNvPr>
          <p:cNvGrpSpPr/>
          <p:nvPr/>
        </p:nvGrpSpPr>
        <p:grpSpPr>
          <a:xfrm>
            <a:off x="397725" y="2574596"/>
            <a:ext cx="1573610" cy="1328883"/>
            <a:chOff x="5309195" y="2436710"/>
            <a:chExt cx="1573610" cy="1328883"/>
          </a:xfrm>
        </p:grpSpPr>
        <p:grpSp>
          <p:nvGrpSpPr>
            <p:cNvPr id="24" name="Group 23">
              <a:extLst>
                <a:ext uri="{FF2B5EF4-FFF2-40B4-BE49-F238E27FC236}">
                  <a16:creationId xmlns:a16="http://schemas.microsoft.com/office/drawing/2014/main" id="{193DD335-2286-4828-B24E-CD2F0E0ACF21}"/>
                </a:ext>
              </a:extLst>
            </p:cNvPr>
            <p:cNvGrpSpPr/>
            <p:nvPr/>
          </p:nvGrpSpPr>
          <p:grpSpPr>
            <a:xfrm>
              <a:off x="5927155" y="2436710"/>
              <a:ext cx="337690" cy="432936"/>
              <a:chOff x="2522538" y="3189288"/>
              <a:chExt cx="371475" cy="476250"/>
            </a:xfrm>
            <a:solidFill>
              <a:schemeClr val="bg1"/>
            </a:solidFill>
          </p:grpSpPr>
          <p:sp>
            <p:nvSpPr>
              <p:cNvPr id="27" name="Freeform 5">
                <a:extLst>
                  <a:ext uri="{FF2B5EF4-FFF2-40B4-BE49-F238E27FC236}">
                    <a16:creationId xmlns:a16="http://schemas.microsoft.com/office/drawing/2014/main" id="{8C671B33-F5A5-45EA-B641-87F0714966D9}"/>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61F16C18-3A52-4236-948A-6EBF84F06C6A}"/>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D8131980-D759-4B98-8E6C-BF15F1DA2F76}"/>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25" name="TextBox 24">
              <a:extLst>
                <a:ext uri="{FF2B5EF4-FFF2-40B4-BE49-F238E27FC236}">
                  <a16:creationId xmlns:a16="http://schemas.microsoft.com/office/drawing/2014/main" id="{1130C7F7-C0B6-4A43-85F1-06CF420468F2}"/>
                </a:ext>
              </a:extLst>
            </p:cNvPr>
            <p:cNvSpPr txBox="1"/>
            <p:nvPr/>
          </p:nvSpPr>
          <p:spPr>
            <a:xfrm>
              <a:off x="5432496" y="2924839"/>
              <a:ext cx="132700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Corporate</a:t>
              </a:r>
            </a:p>
          </p:txBody>
        </p:sp>
        <p:sp>
          <p:nvSpPr>
            <p:cNvPr id="26" name="Rectangle 25">
              <a:extLst>
                <a:ext uri="{FF2B5EF4-FFF2-40B4-BE49-F238E27FC236}">
                  <a16:creationId xmlns:a16="http://schemas.microsoft.com/office/drawing/2014/main" id="{25C50B57-8648-4995-858E-D452E50A7959}"/>
                </a:ext>
              </a:extLst>
            </p:cNvPr>
            <p:cNvSpPr/>
            <p:nvPr/>
          </p:nvSpPr>
          <p:spPr>
            <a:xfrm>
              <a:off x="5309195" y="3173123"/>
              <a:ext cx="1573610"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grpSp>
      <p:grpSp>
        <p:nvGrpSpPr>
          <p:cNvPr id="30" name="Group 29">
            <a:extLst>
              <a:ext uri="{FF2B5EF4-FFF2-40B4-BE49-F238E27FC236}">
                <a16:creationId xmlns:a16="http://schemas.microsoft.com/office/drawing/2014/main" id="{4D68570A-AC53-4450-AE23-B032A38A5330}"/>
              </a:ext>
            </a:extLst>
          </p:cNvPr>
          <p:cNvGrpSpPr/>
          <p:nvPr/>
        </p:nvGrpSpPr>
        <p:grpSpPr>
          <a:xfrm>
            <a:off x="5313140" y="2574596"/>
            <a:ext cx="1565718" cy="1328883"/>
            <a:chOff x="10224610" y="2436710"/>
            <a:chExt cx="1565718" cy="1328883"/>
          </a:xfrm>
        </p:grpSpPr>
        <p:sp>
          <p:nvSpPr>
            <p:cNvPr id="31" name="TextBox 30">
              <a:extLst>
                <a:ext uri="{FF2B5EF4-FFF2-40B4-BE49-F238E27FC236}">
                  <a16:creationId xmlns:a16="http://schemas.microsoft.com/office/drawing/2014/main" id="{2600E56B-82A3-4DB3-ABAC-12734F66080A}"/>
                </a:ext>
              </a:extLst>
            </p:cNvPr>
            <p:cNvSpPr txBox="1"/>
            <p:nvPr/>
          </p:nvSpPr>
          <p:spPr>
            <a:xfrm>
              <a:off x="10353200" y="2924839"/>
              <a:ext cx="1297428"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Individual</a:t>
              </a:r>
            </a:p>
          </p:txBody>
        </p:sp>
        <p:sp>
          <p:nvSpPr>
            <p:cNvPr id="32" name="Rectangle 31">
              <a:extLst>
                <a:ext uri="{FF2B5EF4-FFF2-40B4-BE49-F238E27FC236}">
                  <a16:creationId xmlns:a16="http://schemas.microsoft.com/office/drawing/2014/main" id="{BB031CE1-FB23-4D68-BD1A-0913F56AE709}"/>
                </a:ext>
              </a:extLst>
            </p:cNvPr>
            <p:cNvSpPr/>
            <p:nvPr/>
          </p:nvSpPr>
          <p:spPr>
            <a:xfrm>
              <a:off x="10224610" y="3173123"/>
              <a:ext cx="1565718"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34" name="Freeform 10">
              <a:extLst>
                <a:ext uri="{FF2B5EF4-FFF2-40B4-BE49-F238E27FC236}">
                  <a16:creationId xmlns:a16="http://schemas.microsoft.com/office/drawing/2014/main" id="{ACDE8D78-65B3-43EA-85C3-B68EAB3CDB4A}"/>
                </a:ext>
              </a:extLst>
            </p:cNvPr>
            <p:cNvSpPr>
              <a:spLocks noEditPoints="1"/>
            </p:cNvSpPr>
            <p:nvPr/>
          </p:nvSpPr>
          <p:spPr bwMode="auto">
            <a:xfrm>
              <a:off x="10798938" y="2436710"/>
              <a:ext cx="417062" cy="432936"/>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2" name="Rectangle 41">
            <a:extLst>
              <a:ext uri="{FF2B5EF4-FFF2-40B4-BE49-F238E27FC236}">
                <a16:creationId xmlns:a16="http://schemas.microsoft.com/office/drawing/2014/main" id="{671FFF38-2F1D-4026-9F5A-14CB06480FEF}"/>
              </a:ext>
            </a:extLst>
          </p:cNvPr>
          <p:cNvSpPr/>
          <p:nvPr/>
        </p:nvSpPr>
        <p:spPr>
          <a:xfrm>
            <a:off x="2455735" y="2133374"/>
            <a:ext cx="2369061" cy="22113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CFEA4C3C-4A2D-4ED7-8ACB-F5E913CF1704}"/>
              </a:ext>
            </a:extLst>
          </p:cNvPr>
          <p:cNvGrpSpPr/>
          <p:nvPr/>
        </p:nvGrpSpPr>
        <p:grpSpPr>
          <a:xfrm>
            <a:off x="2841679" y="2574596"/>
            <a:ext cx="1597172" cy="1328883"/>
            <a:chOff x="7753148" y="2436710"/>
            <a:chExt cx="1597172" cy="1328883"/>
          </a:xfrm>
        </p:grpSpPr>
        <p:sp>
          <p:nvSpPr>
            <p:cNvPr id="37" name="TextBox 36">
              <a:extLst>
                <a:ext uri="{FF2B5EF4-FFF2-40B4-BE49-F238E27FC236}">
                  <a16:creationId xmlns:a16="http://schemas.microsoft.com/office/drawing/2014/main" id="{753DCA09-9049-4F77-A1BC-1640D181CE1F}"/>
                </a:ext>
              </a:extLst>
            </p:cNvPr>
            <p:cNvSpPr txBox="1"/>
            <p:nvPr/>
          </p:nvSpPr>
          <p:spPr>
            <a:xfrm>
              <a:off x="7884140" y="2924839"/>
              <a:ext cx="1335190"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cs typeface="Lato" panose="020F0502020204030203" pitchFamily="34" charset="0"/>
                </a:rPr>
                <a:t>Healthcare</a:t>
              </a:r>
            </a:p>
          </p:txBody>
        </p:sp>
        <p:sp>
          <p:nvSpPr>
            <p:cNvPr id="40" name="Rectangle 39">
              <a:extLst>
                <a:ext uri="{FF2B5EF4-FFF2-40B4-BE49-F238E27FC236}">
                  <a16:creationId xmlns:a16="http://schemas.microsoft.com/office/drawing/2014/main" id="{709210A1-82AA-4D24-863D-E5EF04A68915}"/>
                </a:ext>
              </a:extLst>
            </p:cNvPr>
            <p:cNvSpPr/>
            <p:nvPr/>
          </p:nvSpPr>
          <p:spPr>
            <a:xfrm>
              <a:off x="7753148" y="3173123"/>
              <a:ext cx="1597172" cy="592470"/>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meant to your project Lorem text</a:t>
              </a:r>
            </a:p>
          </p:txBody>
        </p:sp>
        <p:sp>
          <p:nvSpPr>
            <p:cNvPr id="41" name="Freeform 9">
              <a:extLst>
                <a:ext uri="{FF2B5EF4-FFF2-40B4-BE49-F238E27FC236}">
                  <a16:creationId xmlns:a16="http://schemas.microsoft.com/office/drawing/2014/main" id="{68C462CA-6AD1-40F7-AF45-F675CCBC5AFA}"/>
                </a:ext>
              </a:extLst>
            </p:cNvPr>
            <p:cNvSpPr>
              <a:spLocks noEditPoints="1"/>
            </p:cNvSpPr>
            <p:nvPr/>
          </p:nvSpPr>
          <p:spPr bwMode="auto">
            <a:xfrm>
              <a:off x="8340317" y="2436710"/>
              <a:ext cx="422835" cy="432936"/>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4" name="TextBox 43">
            <a:extLst>
              <a:ext uri="{FF2B5EF4-FFF2-40B4-BE49-F238E27FC236}">
                <a16:creationId xmlns:a16="http://schemas.microsoft.com/office/drawing/2014/main" id="{20442F3D-46E3-4467-9714-C6779AE7E6AB}"/>
              </a:ext>
            </a:extLst>
          </p:cNvPr>
          <p:cNvSpPr txBox="1"/>
          <p:nvPr/>
        </p:nvSpPr>
        <p:spPr>
          <a:xfrm>
            <a:off x="649164" y="4977314"/>
            <a:ext cx="6089993" cy="882549"/>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07392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5E949A5-1733-4503-A053-22FAE84B6A0D}"/>
              </a:ext>
            </a:extLst>
          </p:cNvPr>
          <p:cNvSpPr/>
          <p:nvPr/>
        </p:nvSpPr>
        <p:spPr>
          <a:xfrm>
            <a:off x="0" y="2966526"/>
            <a:ext cx="12191999" cy="1737996"/>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p:cNvSpPr>
            <a:spLocks noGrp="1"/>
          </p:cNvSpPr>
          <p:nvPr>
            <p:ph type="title"/>
          </p:nvPr>
        </p:nvSpPr>
        <p:spPr>
          <a:xfrm>
            <a:off x="838199" y="493274"/>
            <a:ext cx="10515600" cy="499456"/>
          </a:xfrm>
        </p:spPr>
        <p:txBody>
          <a:bodyPr/>
          <a:lstStyle/>
          <a:p>
            <a:r>
              <a:rPr lang="en-US" dirty="0">
                <a:solidFill>
                  <a:sysClr val="windowText" lastClr="000000"/>
                </a:solidFill>
                <a:latin typeface="Roboto Slab" pitchFamily="2" charset="0"/>
                <a:ea typeface="Roboto Slab" pitchFamily="2" charset="0"/>
              </a:rPr>
              <a:t>Company Timeline</a:t>
            </a:r>
          </a:p>
        </p:txBody>
      </p:sp>
      <p:sp>
        <p:nvSpPr>
          <p:cNvPr id="7" name="Text Placeholder 6">
            <a:extLst>
              <a:ext uri="{FF2B5EF4-FFF2-40B4-BE49-F238E27FC236}">
                <a16:creationId xmlns:a16="http://schemas.microsoft.com/office/drawing/2014/main" id="{B71D948D-2091-4669-A6EA-676C4767DE73}"/>
              </a:ext>
            </a:extLst>
          </p:cNvPr>
          <p:cNvSpPr>
            <a:spLocks noGrp="1"/>
          </p:cNvSpPr>
          <p:nvPr>
            <p:ph type="body" sz="quarter" idx="10"/>
          </p:nvPr>
        </p:nvSpPr>
        <p:spPr/>
        <p:txBody>
          <a:bodyPr/>
          <a:lstStyle/>
          <a:p>
            <a:endParaRPr lang="en-US"/>
          </a:p>
        </p:txBody>
      </p:sp>
      <p:sp>
        <p:nvSpPr>
          <p:cNvPr id="4" name="TextBox 3"/>
          <p:cNvSpPr txBox="1"/>
          <p:nvPr/>
        </p:nvSpPr>
        <p:spPr>
          <a:xfrm>
            <a:off x="2486783" y="975954"/>
            <a:ext cx="7218432" cy="246221"/>
          </a:xfrm>
          <a:prstGeom prst="rect">
            <a:avLst/>
          </a:prstGeom>
          <a:noFill/>
        </p:spPr>
        <p:txBody>
          <a:bodyPr wrap="square" numCol="1" spcCol="0" rtlCol="0" anchor="ctr">
            <a:spAutoFit/>
          </a:bodyPr>
          <a:lstStyle/>
          <a:p>
            <a:pPr algn="ctr"/>
            <a:r>
              <a:rPr lang="en-US" sz="1000" dirty="0">
                <a:solidFill>
                  <a:sysClr val="windowText" lastClr="000000"/>
                </a:solidFill>
                <a:latin typeface="Roboto Slab" pitchFamily="2" charset="0"/>
                <a:ea typeface="Roboto Slab" pitchFamily="2" charset="0"/>
                <a:cs typeface="Montserrat Light" charset="0"/>
              </a:rPr>
              <a:t>The example text goes here with your own detailed summery. Loren opium dolor sit amen example text line.</a:t>
            </a:r>
          </a:p>
        </p:txBody>
      </p:sp>
      <p:grpSp>
        <p:nvGrpSpPr>
          <p:cNvPr id="2" name="Group 1">
            <a:extLst>
              <a:ext uri="{FF2B5EF4-FFF2-40B4-BE49-F238E27FC236}">
                <a16:creationId xmlns:a16="http://schemas.microsoft.com/office/drawing/2014/main" id="{4AFF9D9B-C849-4806-BA40-07FFEB7ADACA}"/>
              </a:ext>
            </a:extLst>
          </p:cNvPr>
          <p:cNvGrpSpPr/>
          <p:nvPr/>
        </p:nvGrpSpPr>
        <p:grpSpPr>
          <a:xfrm>
            <a:off x="1690271" y="2576897"/>
            <a:ext cx="8811456" cy="1862611"/>
            <a:chOff x="2122016" y="4125402"/>
            <a:chExt cx="8811456" cy="1862611"/>
          </a:xfrm>
        </p:grpSpPr>
        <p:grpSp>
          <p:nvGrpSpPr>
            <p:cNvPr id="12" name="Group 11">
              <a:extLst>
                <a:ext uri="{FF2B5EF4-FFF2-40B4-BE49-F238E27FC236}">
                  <a16:creationId xmlns:a16="http://schemas.microsoft.com/office/drawing/2014/main" id="{4CBB44CF-D511-4CEF-9149-4F2C0F4A4A10}"/>
                </a:ext>
              </a:extLst>
            </p:cNvPr>
            <p:cNvGrpSpPr/>
            <p:nvPr/>
          </p:nvGrpSpPr>
          <p:grpSpPr>
            <a:xfrm>
              <a:off x="2122016" y="4125402"/>
              <a:ext cx="1697372" cy="1862611"/>
              <a:chOff x="1258526" y="2893387"/>
              <a:chExt cx="1697372" cy="1862611"/>
            </a:xfrm>
          </p:grpSpPr>
          <p:sp>
            <p:nvSpPr>
              <p:cNvPr id="106" name="Rectangle 17">
                <a:extLst>
                  <a:ext uri="{FF2B5EF4-FFF2-40B4-BE49-F238E27FC236}">
                    <a16:creationId xmlns:a16="http://schemas.microsoft.com/office/drawing/2014/main" id="{6EFBCF10-A297-4AC2-BFE7-97AF6BA2951A}"/>
                  </a:ext>
                </a:extLst>
              </p:cNvPr>
              <p:cNvSpPr>
                <a:spLocks/>
              </p:cNvSpPr>
              <p:nvPr/>
            </p:nvSpPr>
            <p:spPr bwMode="auto">
              <a:xfrm>
                <a:off x="1258526"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7" name="TextBox 106">
                <a:extLst>
                  <a:ext uri="{FF2B5EF4-FFF2-40B4-BE49-F238E27FC236}">
                    <a16:creationId xmlns:a16="http://schemas.microsoft.com/office/drawing/2014/main" id="{65B168AE-0A17-4D2E-97AE-D7302AE10CC8}"/>
                  </a:ext>
                </a:extLst>
              </p:cNvPr>
              <p:cNvSpPr txBox="1"/>
              <p:nvPr/>
            </p:nvSpPr>
            <p:spPr>
              <a:xfrm>
                <a:off x="1812099"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2017</a:t>
                </a:r>
              </a:p>
            </p:txBody>
          </p:sp>
          <p:grpSp>
            <p:nvGrpSpPr>
              <p:cNvPr id="96" name="Group 95">
                <a:extLst>
                  <a:ext uri="{FF2B5EF4-FFF2-40B4-BE49-F238E27FC236}">
                    <a16:creationId xmlns:a16="http://schemas.microsoft.com/office/drawing/2014/main" id="{616DFE03-0B79-467E-933B-FB5AEA4CFE06}"/>
                  </a:ext>
                </a:extLst>
              </p:cNvPr>
              <p:cNvGrpSpPr/>
              <p:nvPr/>
            </p:nvGrpSpPr>
            <p:grpSpPr>
              <a:xfrm>
                <a:off x="1741121" y="2893387"/>
                <a:ext cx="732183" cy="732183"/>
                <a:chOff x="1803060" y="3115277"/>
                <a:chExt cx="732183" cy="732183"/>
              </a:xfrm>
            </p:grpSpPr>
            <p:sp>
              <p:nvSpPr>
                <p:cNvPr id="104" name="Oval 103">
                  <a:extLst>
                    <a:ext uri="{FF2B5EF4-FFF2-40B4-BE49-F238E27FC236}">
                      <a16:creationId xmlns:a16="http://schemas.microsoft.com/office/drawing/2014/main" id="{4EFE5C18-CFB0-44F5-B451-0F6D50E7A758}"/>
                    </a:ext>
                  </a:extLst>
                </p:cNvPr>
                <p:cNvSpPr/>
                <p:nvPr/>
              </p:nvSpPr>
              <p:spPr>
                <a:xfrm>
                  <a:off x="1803060" y="3115277"/>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AutoShape 62">
                  <a:extLst>
                    <a:ext uri="{FF2B5EF4-FFF2-40B4-BE49-F238E27FC236}">
                      <a16:creationId xmlns:a16="http://schemas.microsoft.com/office/drawing/2014/main" id="{59448E3A-189A-4637-A2B4-D4AAA8ED5FDD}"/>
                    </a:ext>
                  </a:extLst>
                </p:cNvPr>
                <p:cNvSpPr>
                  <a:spLocks/>
                </p:cNvSpPr>
                <p:nvPr/>
              </p:nvSpPr>
              <p:spPr bwMode="auto">
                <a:xfrm>
                  <a:off x="1972684" y="32849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grpSp>
        <p:grpSp>
          <p:nvGrpSpPr>
            <p:cNvPr id="13" name="Group 12">
              <a:extLst>
                <a:ext uri="{FF2B5EF4-FFF2-40B4-BE49-F238E27FC236}">
                  <a16:creationId xmlns:a16="http://schemas.microsoft.com/office/drawing/2014/main" id="{E7DE6CAB-62C4-45D5-A810-40281CE33B4B}"/>
                </a:ext>
              </a:extLst>
            </p:cNvPr>
            <p:cNvGrpSpPr/>
            <p:nvPr/>
          </p:nvGrpSpPr>
          <p:grpSpPr>
            <a:xfrm>
              <a:off x="5679058" y="4125402"/>
              <a:ext cx="1697372" cy="1862611"/>
              <a:chOff x="5247313" y="2893387"/>
              <a:chExt cx="1697372" cy="1862611"/>
            </a:xfrm>
          </p:grpSpPr>
          <p:grpSp>
            <p:nvGrpSpPr>
              <p:cNvPr id="98" name="Group 97">
                <a:extLst>
                  <a:ext uri="{FF2B5EF4-FFF2-40B4-BE49-F238E27FC236}">
                    <a16:creationId xmlns:a16="http://schemas.microsoft.com/office/drawing/2014/main" id="{7B4599C5-C792-4FB6-9D45-786B3A50F722}"/>
                  </a:ext>
                </a:extLst>
              </p:cNvPr>
              <p:cNvGrpSpPr/>
              <p:nvPr/>
            </p:nvGrpSpPr>
            <p:grpSpPr>
              <a:xfrm>
                <a:off x="5729908" y="2893387"/>
                <a:ext cx="732183" cy="732183"/>
                <a:chOff x="5743381" y="3306416"/>
                <a:chExt cx="732183" cy="732183"/>
              </a:xfrm>
            </p:grpSpPr>
            <p:sp>
              <p:nvSpPr>
                <p:cNvPr id="102" name="Oval 101">
                  <a:extLst>
                    <a:ext uri="{FF2B5EF4-FFF2-40B4-BE49-F238E27FC236}">
                      <a16:creationId xmlns:a16="http://schemas.microsoft.com/office/drawing/2014/main" id="{551A3983-D0AE-4290-8554-39111B0D048E}"/>
                    </a:ext>
                  </a:extLst>
                </p:cNvPr>
                <p:cNvSpPr/>
                <p:nvPr/>
              </p:nvSpPr>
              <p:spPr>
                <a:xfrm>
                  <a:off x="5743381" y="330641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AutoShape 9">
                  <a:extLst>
                    <a:ext uri="{FF2B5EF4-FFF2-40B4-BE49-F238E27FC236}">
                      <a16:creationId xmlns:a16="http://schemas.microsoft.com/office/drawing/2014/main" id="{C47650AF-996A-4796-8C81-4C772416BFAE}"/>
                    </a:ext>
                  </a:extLst>
                </p:cNvPr>
                <p:cNvSpPr>
                  <a:spLocks/>
                </p:cNvSpPr>
                <p:nvPr/>
              </p:nvSpPr>
              <p:spPr bwMode="auto">
                <a:xfrm>
                  <a:off x="5874018" y="3427151"/>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grpSp>
          <p:sp>
            <p:nvSpPr>
              <p:cNvPr id="100" name="Rectangle 17">
                <a:extLst>
                  <a:ext uri="{FF2B5EF4-FFF2-40B4-BE49-F238E27FC236}">
                    <a16:creationId xmlns:a16="http://schemas.microsoft.com/office/drawing/2014/main" id="{FD746C15-A7A6-46FF-A360-E5D3AE312F8F}"/>
                  </a:ext>
                </a:extLst>
              </p:cNvPr>
              <p:cNvSpPr>
                <a:spLocks/>
              </p:cNvSpPr>
              <p:nvPr/>
            </p:nvSpPr>
            <p:spPr bwMode="auto">
              <a:xfrm>
                <a:off x="5247313"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01" name="TextBox 100">
                <a:extLst>
                  <a:ext uri="{FF2B5EF4-FFF2-40B4-BE49-F238E27FC236}">
                    <a16:creationId xmlns:a16="http://schemas.microsoft.com/office/drawing/2014/main" id="{420FF89D-CC93-45E5-BB24-35D98238E0BF}"/>
                  </a:ext>
                </a:extLst>
              </p:cNvPr>
              <p:cNvSpPr txBox="1"/>
              <p:nvPr/>
            </p:nvSpPr>
            <p:spPr>
              <a:xfrm>
                <a:off x="5800887"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2018</a:t>
                </a:r>
              </a:p>
            </p:txBody>
          </p:sp>
        </p:grpSp>
        <p:grpSp>
          <p:nvGrpSpPr>
            <p:cNvPr id="11" name="Group 10">
              <a:extLst>
                <a:ext uri="{FF2B5EF4-FFF2-40B4-BE49-F238E27FC236}">
                  <a16:creationId xmlns:a16="http://schemas.microsoft.com/office/drawing/2014/main" id="{07F13915-399D-4EEE-ADB9-72F1C860D683}"/>
                </a:ext>
              </a:extLst>
            </p:cNvPr>
            <p:cNvGrpSpPr/>
            <p:nvPr/>
          </p:nvGrpSpPr>
          <p:grpSpPr>
            <a:xfrm>
              <a:off x="9236100" y="4125402"/>
              <a:ext cx="1697372" cy="1862611"/>
              <a:chOff x="9236100" y="2893387"/>
              <a:chExt cx="1697372" cy="1862611"/>
            </a:xfrm>
          </p:grpSpPr>
          <p:grpSp>
            <p:nvGrpSpPr>
              <p:cNvPr id="109" name="Group 108">
                <a:extLst>
                  <a:ext uri="{FF2B5EF4-FFF2-40B4-BE49-F238E27FC236}">
                    <a16:creationId xmlns:a16="http://schemas.microsoft.com/office/drawing/2014/main" id="{22EA401C-A302-4EB2-BD7E-383728BFE954}"/>
                  </a:ext>
                </a:extLst>
              </p:cNvPr>
              <p:cNvGrpSpPr/>
              <p:nvPr/>
            </p:nvGrpSpPr>
            <p:grpSpPr>
              <a:xfrm>
                <a:off x="9718695" y="2893387"/>
                <a:ext cx="732183" cy="732183"/>
                <a:chOff x="9701430" y="3479006"/>
                <a:chExt cx="732183" cy="732183"/>
              </a:xfrm>
            </p:grpSpPr>
            <p:sp>
              <p:nvSpPr>
                <p:cNvPr id="113" name="Oval 112">
                  <a:extLst>
                    <a:ext uri="{FF2B5EF4-FFF2-40B4-BE49-F238E27FC236}">
                      <a16:creationId xmlns:a16="http://schemas.microsoft.com/office/drawing/2014/main" id="{76C1801E-7007-426D-AF9F-890750F223D7}"/>
                    </a:ext>
                  </a:extLst>
                </p:cNvPr>
                <p:cNvSpPr/>
                <p:nvPr/>
              </p:nvSpPr>
              <p:spPr>
                <a:xfrm>
                  <a:off x="9701430" y="347900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AutoShape 23">
                  <a:extLst>
                    <a:ext uri="{FF2B5EF4-FFF2-40B4-BE49-F238E27FC236}">
                      <a16:creationId xmlns:a16="http://schemas.microsoft.com/office/drawing/2014/main" id="{32490836-CDB7-491C-A330-FCA7D7D3FF5D}"/>
                    </a:ext>
                  </a:extLst>
                </p:cNvPr>
                <p:cNvSpPr>
                  <a:spLocks/>
                </p:cNvSpPr>
                <p:nvPr/>
              </p:nvSpPr>
              <p:spPr bwMode="auto">
                <a:xfrm>
                  <a:off x="9871442" y="3617384"/>
                  <a:ext cx="392158" cy="455426"/>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tx1"/>
                </a:solidFill>
                <a:ln>
                  <a:noFill/>
                </a:ln>
              </p:spPr>
              <p:txBody>
                <a:bodyPr lIns="0" tIns="0" rIns="0" bIns="0"/>
                <a:lstStyle/>
                <a:p>
                  <a:endParaRPr lang="en-US" dirty="0"/>
                </a:p>
              </p:txBody>
            </p:sp>
          </p:grpSp>
          <p:sp>
            <p:nvSpPr>
              <p:cNvPr id="111" name="Rectangle 17">
                <a:extLst>
                  <a:ext uri="{FF2B5EF4-FFF2-40B4-BE49-F238E27FC236}">
                    <a16:creationId xmlns:a16="http://schemas.microsoft.com/office/drawing/2014/main" id="{70901494-7DA5-4A5B-9BCC-DB171FEA5875}"/>
                  </a:ext>
                </a:extLst>
              </p:cNvPr>
              <p:cNvSpPr>
                <a:spLocks/>
              </p:cNvSpPr>
              <p:nvPr/>
            </p:nvSpPr>
            <p:spPr bwMode="auto">
              <a:xfrm>
                <a:off x="9236100"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12" name="TextBox 111">
                <a:extLst>
                  <a:ext uri="{FF2B5EF4-FFF2-40B4-BE49-F238E27FC236}">
                    <a16:creationId xmlns:a16="http://schemas.microsoft.com/office/drawing/2014/main" id="{34848D25-D4F1-406B-A246-BC77B7D759D1}"/>
                  </a:ext>
                </a:extLst>
              </p:cNvPr>
              <p:cNvSpPr txBox="1"/>
              <p:nvPr/>
            </p:nvSpPr>
            <p:spPr>
              <a:xfrm>
                <a:off x="9788071" y="4006315"/>
                <a:ext cx="59343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2019</a:t>
                </a:r>
              </a:p>
            </p:txBody>
          </p:sp>
        </p:grpSp>
      </p:grpSp>
      <p:sp>
        <p:nvSpPr>
          <p:cNvPr id="25" name="TextBox 24">
            <a:extLst>
              <a:ext uri="{FF2B5EF4-FFF2-40B4-BE49-F238E27FC236}">
                <a16:creationId xmlns:a16="http://schemas.microsoft.com/office/drawing/2014/main" id="{93EAD56F-C1E1-4BF0-B890-88AB5D80DA41}"/>
              </a:ext>
            </a:extLst>
          </p:cNvPr>
          <p:cNvSpPr txBox="1"/>
          <p:nvPr/>
        </p:nvSpPr>
        <p:spPr>
          <a:xfrm>
            <a:off x="1015626" y="5294956"/>
            <a:ext cx="10160746" cy="605550"/>
          </a:xfrm>
          <a:prstGeom prst="rect">
            <a:avLst/>
          </a:prstGeom>
          <a:noFill/>
        </p:spPr>
        <p:txBody>
          <a:bodyPr wrap="square" numCol="1" spcCol="457200" rtlCol="0">
            <a:spAutoFit/>
          </a:bodyPr>
          <a:lstStyle/>
          <a:p>
            <a:pPr algn="ct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752143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8DA2B8-EAE7-47A4-B464-26AE30E7AFB7}"/>
              </a:ext>
            </a:extLst>
          </p:cNvPr>
          <p:cNvSpPr/>
          <p:nvPr/>
        </p:nvSpPr>
        <p:spPr>
          <a:xfrm>
            <a:off x="0" y="0"/>
            <a:ext cx="12192000" cy="685799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A1D99F7-3B74-481F-A132-0A5F6C76B1B6}"/>
              </a:ext>
            </a:extLst>
          </p:cNvPr>
          <p:cNvSpPr/>
          <p:nvPr/>
        </p:nvSpPr>
        <p:spPr>
          <a:xfrm>
            <a:off x="4960914" y="456330"/>
            <a:ext cx="2270173" cy="1092607"/>
          </a:xfrm>
          <a:prstGeom prst="rect">
            <a:avLst/>
          </a:prstGeom>
        </p:spPr>
        <p:txBody>
          <a:bodyPr wrap="none">
            <a:spAutoFit/>
          </a:bodyPr>
          <a:lstStyle/>
          <a:p>
            <a:pPr algn="ctr"/>
            <a:r>
              <a:rPr lang="en-US" sz="3500" b="1" dirty="0">
                <a:solidFill>
                  <a:schemeClr val="bg1"/>
                </a:solidFill>
                <a:latin typeface="Roboto Slab" pitchFamily="2" charset="0"/>
                <a:ea typeface="Roboto Slab" pitchFamily="2" charset="0"/>
              </a:rPr>
              <a:t>Company</a:t>
            </a:r>
            <a:r>
              <a:rPr lang="en-US" dirty="0">
                <a:solidFill>
                  <a:schemeClr val="bg1"/>
                </a:solidFill>
                <a:latin typeface="Roboto Slab" pitchFamily="2" charset="0"/>
                <a:ea typeface="Roboto Slab" pitchFamily="2" charset="0"/>
              </a:rPr>
              <a:t> </a:t>
            </a:r>
          </a:p>
          <a:p>
            <a:pPr algn="ctr"/>
            <a:r>
              <a:rPr lang="en-US" sz="3000" dirty="0">
                <a:solidFill>
                  <a:schemeClr val="bg1"/>
                </a:solidFill>
                <a:latin typeface="Roboto Slab" pitchFamily="2" charset="0"/>
                <a:ea typeface="Roboto Slab" pitchFamily="2" charset="0"/>
              </a:rPr>
              <a:t>Timeline</a:t>
            </a:r>
            <a:endParaRPr lang="en-US" sz="3000" dirty="0">
              <a:latin typeface="Roboto Slab" pitchFamily="2" charset="0"/>
              <a:ea typeface="Roboto Slab" pitchFamily="2" charset="0"/>
            </a:endParaRPr>
          </a:p>
        </p:txBody>
      </p:sp>
      <p:grpSp>
        <p:nvGrpSpPr>
          <p:cNvPr id="12" name="Group 11">
            <a:extLst>
              <a:ext uri="{FF2B5EF4-FFF2-40B4-BE49-F238E27FC236}">
                <a16:creationId xmlns:a16="http://schemas.microsoft.com/office/drawing/2014/main" id="{F190B388-271A-4A7D-81ED-2782356B95FC}"/>
              </a:ext>
            </a:extLst>
          </p:cNvPr>
          <p:cNvGrpSpPr/>
          <p:nvPr/>
        </p:nvGrpSpPr>
        <p:grpSpPr>
          <a:xfrm>
            <a:off x="5247314" y="1999437"/>
            <a:ext cx="1697372" cy="4119326"/>
            <a:chOff x="5145714" y="1862726"/>
            <a:chExt cx="1697372" cy="4119326"/>
          </a:xfrm>
        </p:grpSpPr>
        <p:grpSp>
          <p:nvGrpSpPr>
            <p:cNvPr id="34" name="Group 33">
              <a:extLst>
                <a:ext uri="{FF2B5EF4-FFF2-40B4-BE49-F238E27FC236}">
                  <a16:creationId xmlns:a16="http://schemas.microsoft.com/office/drawing/2014/main" id="{E1F38560-2EFC-43CF-B23F-2B7E3EDD85C3}"/>
                </a:ext>
              </a:extLst>
            </p:cNvPr>
            <p:cNvGrpSpPr/>
            <p:nvPr/>
          </p:nvGrpSpPr>
          <p:grpSpPr>
            <a:xfrm>
              <a:off x="5145714" y="4119441"/>
              <a:ext cx="1697372" cy="1862611"/>
              <a:chOff x="5247313" y="2893387"/>
              <a:chExt cx="1697372" cy="1862611"/>
            </a:xfrm>
          </p:grpSpPr>
          <p:grpSp>
            <p:nvGrpSpPr>
              <p:cNvPr id="43" name="Group 42">
                <a:extLst>
                  <a:ext uri="{FF2B5EF4-FFF2-40B4-BE49-F238E27FC236}">
                    <a16:creationId xmlns:a16="http://schemas.microsoft.com/office/drawing/2014/main" id="{D74B013C-FE03-4438-96CA-21874A88C621}"/>
                  </a:ext>
                </a:extLst>
              </p:cNvPr>
              <p:cNvGrpSpPr/>
              <p:nvPr/>
            </p:nvGrpSpPr>
            <p:grpSpPr>
              <a:xfrm>
                <a:off x="5729908" y="2893387"/>
                <a:ext cx="732183" cy="732183"/>
                <a:chOff x="5743381" y="3306416"/>
                <a:chExt cx="732183" cy="732183"/>
              </a:xfrm>
            </p:grpSpPr>
            <p:sp>
              <p:nvSpPr>
                <p:cNvPr id="54" name="Oval 53">
                  <a:extLst>
                    <a:ext uri="{FF2B5EF4-FFF2-40B4-BE49-F238E27FC236}">
                      <a16:creationId xmlns:a16="http://schemas.microsoft.com/office/drawing/2014/main" id="{A9174A15-AA10-4616-9925-899891E36BD0}"/>
                    </a:ext>
                  </a:extLst>
                </p:cNvPr>
                <p:cNvSpPr/>
                <p:nvPr/>
              </p:nvSpPr>
              <p:spPr>
                <a:xfrm>
                  <a:off x="5743381" y="3306416"/>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utoShape 9">
                  <a:extLst>
                    <a:ext uri="{FF2B5EF4-FFF2-40B4-BE49-F238E27FC236}">
                      <a16:creationId xmlns:a16="http://schemas.microsoft.com/office/drawing/2014/main" id="{64B868A1-F04C-4077-8E1E-D458256FD32F}"/>
                    </a:ext>
                  </a:extLst>
                </p:cNvPr>
                <p:cNvSpPr>
                  <a:spLocks/>
                </p:cNvSpPr>
                <p:nvPr/>
              </p:nvSpPr>
              <p:spPr bwMode="auto">
                <a:xfrm>
                  <a:off x="5874018" y="3427151"/>
                  <a:ext cx="470909" cy="490713"/>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3"/>
                </a:solidFill>
                <a:ln>
                  <a:noFill/>
                </a:ln>
              </p:spPr>
              <p:txBody>
                <a:bodyPr lIns="0" tIns="0" rIns="0" bIns="0"/>
                <a:lstStyle/>
                <a:p>
                  <a:endParaRPr lang="en-US" dirty="0"/>
                </a:p>
              </p:txBody>
            </p:sp>
          </p:grpSp>
          <p:sp>
            <p:nvSpPr>
              <p:cNvPr id="44" name="Rectangle 17">
                <a:extLst>
                  <a:ext uri="{FF2B5EF4-FFF2-40B4-BE49-F238E27FC236}">
                    <a16:creationId xmlns:a16="http://schemas.microsoft.com/office/drawing/2014/main" id="{8C28B6F3-A205-495D-A08A-46AFB55DEEBF}"/>
                  </a:ext>
                </a:extLst>
              </p:cNvPr>
              <p:cNvSpPr>
                <a:spLocks/>
              </p:cNvSpPr>
              <p:nvPr/>
            </p:nvSpPr>
            <p:spPr bwMode="auto">
              <a:xfrm>
                <a:off x="5247313"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3" name="TextBox 52">
                <a:extLst>
                  <a:ext uri="{FF2B5EF4-FFF2-40B4-BE49-F238E27FC236}">
                    <a16:creationId xmlns:a16="http://schemas.microsoft.com/office/drawing/2014/main" id="{B11F1C3A-C2E5-4B62-B635-1C49B7BA90C3}"/>
                  </a:ext>
                </a:extLst>
              </p:cNvPr>
              <p:cNvSpPr txBox="1"/>
              <p:nvPr/>
            </p:nvSpPr>
            <p:spPr>
              <a:xfrm>
                <a:off x="5799285" y="4006315"/>
                <a:ext cx="593432"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2019</a:t>
                </a:r>
              </a:p>
            </p:txBody>
          </p:sp>
        </p:grpSp>
        <p:grpSp>
          <p:nvGrpSpPr>
            <p:cNvPr id="33" name="Group 32">
              <a:extLst>
                <a:ext uri="{FF2B5EF4-FFF2-40B4-BE49-F238E27FC236}">
                  <a16:creationId xmlns:a16="http://schemas.microsoft.com/office/drawing/2014/main" id="{F1FDE5D3-A205-4A5F-A91F-81E3E01A4F08}"/>
                </a:ext>
              </a:extLst>
            </p:cNvPr>
            <p:cNvGrpSpPr/>
            <p:nvPr/>
          </p:nvGrpSpPr>
          <p:grpSpPr>
            <a:xfrm>
              <a:off x="5145714" y="1862726"/>
              <a:ext cx="1697372" cy="1862611"/>
              <a:chOff x="1258526" y="2893387"/>
              <a:chExt cx="1697372" cy="1862611"/>
            </a:xfrm>
          </p:grpSpPr>
          <p:sp>
            <p:nvSpPr>
              <p:cNvPr id="56" name="Rectangle 17">
                <a:extLst>
                  <a:ext uri="{FF2B5EF4-FFF2-40B4-BE49-F238E27FC236}">
                    <a16:creationId xmlns:a16="http://schemas.microsoft.com/office/drawing/2014/main" id="{8D5A1BC9-BF99-4DF4-B64D-87766EB43E69}"/>
                  </a:ext>
                </a:extLst>
              </p:cNvPr>
              <p:cNvSpPr>
                <a:spLocks/>
              </p:cNvSpPr>
              <p:nvPr/>
            </p:nvSpPr>
            <p:spPr bwMode="auto">
              <a:xfrm>
                <a:off x="1258526" y="4334204"/>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7" name="TextBox 56">
                <a:extLst>
                  <a:ext uri="{FF2B5EF4-FFF2-40B4-BE49-F238E27FC236}">
                    <a16:creationId xmlns:a16="http://schemas.microsoft.com/office/drawing/2014/main" id="{FD01BA70-DE85-4660-899C-102ABAD5990A}"/>
                  </a:ext>
                </a:extLst>
              </p:cNvPr>
              <p:cNvSpPr txBox="1"/>
              <p:nvPr/>
            </p:nvSpPr>
            <p:spPr>
              <a:xfrm>
                <a:off x="1812100" y="4006315"/>
                <a:ext cx="590226" cy="323165"/>
              </a:xfrm>
              <a:prstGeom prst="rect">
                <a:avLst/>
              </a:prstGeom>
              <a:noFill/>
            </p:spPr>
            <p:txBody>
              <a:bodyPr wrap="none" rtlCol="0">
                <a:spAutoFit/>
              </a:bodyPr>
              <a:lstStyle/>
              <a:p>
                <a:pPr algn="ctr"/>
                <a:r>
                  <a:rPr lang="en-US" sz="1500" b="1" dirty="0">
                    <a:solidFill>
                      <a:schemeClr val="bg1"/>
                    </a:solidFill>
                    <a:latin typeface="Roboto Slab" pitchFamily="2" charset="0"/>
                    <a:ea typeface="Roboto Slab" pitchFamily="2" charset="0"/>
                    <a:cs typeface="Lato" panose="020F0502020204030203" pitchFamily="34" charset="0"/>
                  </a:rPr>
                  <a:t>2018</a:t>
                </a:r>
              </a:p>
            </p:txBody>
          </p:sp>
          <p:grpSp>
            <p:nvGrpSpPr>
              <p:cNvPr id="58" name="Group 57">
                <a:extLst>
                  <a:ext uri="{FF2B5EF4-FFF2-40B4-BE49-F238E27FC236}">
                    <a16:creationId xmlns:a16="http://schemas.microsoft.com/office/drawing/2014/main" id="{63325CA0-BCB5-4DA1-8D18-12F121B20DD8}"/>
                  </a:ext>
                </a:extLst>
              </p:cNvPr>
              <p:cNvGrpSpPr/>
              <p:nvPr/>
            </p:nvGrpSpPr>
            <p:grpSpPr>
              <a:xfrm>
                <a:off x="1741121" y="2893387"/>
                <a:ext cx="732183" cy="732183"/>
                <a:chOff x="1803060" y="3115277"/>
                <a:chExt cx="732183" cy="732183"/>
              </a:xfrm>
            </p:grpSpPr>
            <p:sp>
              <p:nvSpPr>
                <p:cNvPr id="65" name="Oval 64">
                  <a:extLst>
                    <a:ext uri="{FF2B5EF4-FFF2-40B4-BE49-F238E27FC236}">
                      <a16:creationId xmlns:a16="http://schemas.microsoft.com/office/drawing/2014/main" id="{4CD34A9D-7E67-46BD-9FDB-4F3839216079}"/>
                    </a:ext>
                  </a:extLst>
                </p:cNvPr>
                <p:cNvSpPr/>
                <p:nvPr/>
              </p:nvSpPr>
              <p:spPr>
                <a:xfrm>
                  <a:off x="1803060" y="3115277"/>
                  <a:ext cx="732183" cy="7321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utoShape 62">
                  <a:extLst>
                    <a:ext uri="{FF2B5EF4-FFF2-40B4-BE49-F238E27FC236}">
                      <a16:creationId xmlns:a16="http://schemas.microsoft.com/office/drawing/2014/main" id="{9570B074-ADB6-4B63-BEE7-1E1B02258997}"/>
                    </a:ext>
                  </a:extLst>
                </p:cNvPr>
                <p:cNvSpPr>
                  <a:spLocks/>
                </p:cNvSpPr>
                <p:nvPr/>
              </p:nvSpPr>
              <p:spPr bwMode="auto">
                <a:xfrm>
                  <a:off x="1972684" y="3284901"/>
                  <a:ext cx="392935" cy="392935"/>
                </a:xfrm>
                <a:custGeom>
                  <a:avLst/>
                  <a:gdLst/>
                  <a:ahLst/>
                  <a:cxnLst/>
                  <a:rect l="0" t="0" r="r" b="b"/>
                  <a:pathLst>
                    <a:path w="21403" h="21404">
                      <a:moveTo>
                        <a:pt x="16052" y="10081"/>
                      </a:moveTo>
                      <a:lnTo>
                        <a:pt x="16052" y="18729"/>
                      </a:lnTo>
                      <a:lnTo>
                        <a:pt x="2676" y="18729"/>
                      </a:lnTo>
                      <a:lnTo>
                        <a:pt x="2676" y="5351"/>
                      </a:lnTo>
                      <a:lnTo>
                        <a:pt x="11323" y="5351"/>
                      </a:lnTo>
                      <a:lnTo>
                        <a:pt x="13998" y="2675"/>
                      </a:lnTo>
                      <a:lnTo>
                        <a:pt x="0" y="2675"/>
                      </a:lnTo>
                      <a:lnTo>
                        <a:pt x="0" y="21404"/>
                      </a:lnTo>
                      <a:lnTo>
                        <a:pt x="18728" y="21404"/>
                      </a:lnTo>
                      <a:lnTo>
                        <a:pt x="18728" y="7406"/>
                      </a:lnTo>
                      <a:cubicBezTo>
                        <a:pt x="18728" y="7406"/>
                        <a:pt x="16052" y="10081"/>
                        <a:pt x="16052" y="10081"/>
                      </a:cubicBezTo>
                      <a:close/>
                      <a:moveTo>
                        <a:pt x="6627" y="11939"/>
                      </a:moveTo>
                      <a:lnTo>
                        <a:pt x="5682" y="15723"/>
                      </a:lnTo>
                      <a:lnTo>
                        <a:pt x="9465" y="14777"/>
                      </a:lnTo>
                      <a:lnTo>
                        <a:pt x="18924" y="5318"/>
                      </a:lnTo>
                      <a:lnTo>
                        <a:pt x="16085" y="2479"/>
                      </a:lnTo>
                      <a:cubicBezTo>
                        <a:pt x="16085" y="2479"/>
                        <a:pt x="6627" y="11939"/>
                        <a:pt x="6627" y="11939"/>
                      </a:cubicBezTo>
                      <a:close/>
                      <a:moveTo>
                        <a:pt x="20816" y="587"/>
                      </a:moveTo>
                      <a:cubicBezTo>
                        <a:pt x="21600" y="1371"/>
                        <a:pt x="21598" y="2642"/>
                        <a:pt x="20816" y="3426"/>
                      </a:cubicBezTo>
                      <a:lnTo>
                        <a:pt x="19870" y="4372"/>
                      </a:lnTo>
                      <a:lnTo>
                        <a:pt x="17031" y="1533"/>
                      </a:lnTo>
                      <a:lnTo>
                        <a:pt x="17977" y="587"/>
                      </a:lnTo>
                      <a:cubicBezTo>
                        <a:pt x="18761" y="-195"/>
                        <a:pt x="20032" y="-196"/>
                        <a:pt x="20816" y="587"/>
                      </a:cubicBezTo>
                      <a:cubicBezTo>
                        <a:pt x="20816" y="587"/>
                        <a:pt x="20816" y="587"/>
                        <a:pt x="20816" y="587"/>
                      </a:cubicBezTo>
                      <a:close/>
                      <a:moveTo>
                        <a:pt x="20816" y="587"/>
                      </a:moveTo>
                    </a:path>
                  </a:pathLst>
                </a:custGeom>
                <a:solidFill>
                  <a:schemeClr val="accent2"/>
                </a:solidFill>
                <a:ln>
                  <a:noFill/>
                </a:ln>
              </p:spPr>
              <p:txBody>
                <a:bodyPr lIns="0" tIns="0" rIns="0" bIns="0"/>
                <a:lstStyle/>
                <a:p>
                  <a:endParaRPr lang="en-US" dirty="0"/>
                </a:p>
              </p:txBody>
            </p:sp>
          </p:grpSp>
        </p:grpSp>
      </p:grpSp>
      <p:pic>
        <p:nvPicPr>
          <p:cNvPr id="20" name="Picture Placeholder 19">
            <a:extLst>
              <a:ext uri="{FF2B5EF4-FFF2-40B4-BE49-F238E27FC236}">
                <a16:creationId xmlns:a16="http://schemas.microsoft.com/office/drawing/2014/main" id="{36132AAE-46F9-4187-894E-A82E09C4D7A3}"/>
              </a:ext>
            </a:extLst>
          </p:cNvPr>
          <p:cNvPicPr>
            <a:picLocks noGrp="1" noChangeAspect="1"/>
          </p:cNvPicPr>
          <p:nvPr>
            <p:ph type="pic" sz="quarter" idx="12"/>
          </p:nvPr>
        </p:nvPicPr>
        <p:blipFill>
          <a:blip r:embed="rId2"/>
          <a:srcRect l="21951" r="21951"/>
          <a:stretch>
            <a:fillRect/>
          </a:stretch>
        </p:blipFill>
        <p:spPr/>
      </p:pic>
      <p:pic>
        <p:nvPicPr>
          <p:cNvPr id="22" name="Picture Placeholder 21">
            <a:extLst>
              <a:ext uri="{FF2B5EF4-FFF2-40B4-BE49-F238E27FC236}">
                <a16:creationId xmlns:a16="http://schemas.microsoft.com/office/drawing/2014/main" id="{E8ACE5CA-2B28-4AA6-92E9-275A23DD5687}"/>
              </a:ext>
            </a:extLst>
          </p:cNvPr>
          <p:cNvPicPr>
            <a:picLocks noGrp="1" noChangeAspect="1"/>
          </p:cNvPicPr>
          <p:nvPr>
            <p:ph type="pic" sz="quarter" idx="11"/>
          </p:nvPr>
        </p:nvPicPr>
        <p:blipFill>
          <a:blip r:embed="rId3"/>
          <a:srcRect l="26298" r="26298"/>
          <a:stretch>
            <a:fillRect/>
          </a:stretch>
        </p:blipFill>
        <p:spPr/>
      </p:pic>
      <p:sp>
        <p:nvSpPr>
          <p:cNvPr id="15" name="Text Placeholder 14">
            <a:extLst>
              <a:ext uri="{FF2B5EF4-FFF2-40B4-BE49-F238E27FC236}">
                <a16:creationId xmlns:a16="http://schemas.microsoft.com/office/drawing/2014/main" id="{F454904C-2C6E-45CB-8C24-4AE2CB524B79}"/>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128349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63F12F2-4442-4145-8764-A705C2EC3905}"/>
              </a:ext>
            </a:extLst>
          </p:cNvPr>
          <p:cNvPicPr>
            <a:picLocks noGrp="1" noChangeAspect="1"/>
          </p:cNvPicPr>
          <p:nvPr>
            <p:ph type="pic" sz="quarter" idx="11"/>
          </p:nvPr>
        </p:nvPicPr>
        <p:blipFill>
          <a:blip r:embed="rId2"/>
          <a:srcRect t="24427" b="24427"/>
          <a:stretch>
            <a:fillRect/>
          </a:stretch>
        </p:blipFill>
        <p:spPr/>
      </p:pic>
      <p:pic>
        <p:nvPicPr>
          <p:cNvPr id="17" name="Picture Placeholder 16">
            <a:extLst>
              <a:ext uri="{FF2B5EF4-FFF2-40B4-BE49-F238E27FC236}">
                <a16:creationId xmlns:a16="http://schemas.microsoft.com/office/drawing/2014/main" id="{09671965-4E03-449D-A8B5-DD0270D68A0D}"/>
              </a:ext>
            </a:extLst>
          </p:cNvPr>
          <p:cNvPicPr>
            <a:picLocks noGrp="1" noChangeAspect="1"/>
          </p:cNvPicPr>
          <p:nvPr>
            <p:ph type="pic" sz="quarter" idx="12"/>
          </p:nvPr>
        </p:nvPicPr>
        <p:blipFill>
          <a:blip r:embed="rId3"/>
          <a:srcRect l="2934" r="2934"/>
          <a:stretch>
            <a:fillRect/>
          </a:stretch>
        </p:blipFill>
        <p:spPr/>
      </p:pic>
      <p:sp>
        <p:nvSpPr>
          <p:cNvPr id="2" name="Title 1"/>
          <p:cNvSpPr>
            <a:spLocks noGrp="1"/>
          </p:cNvSpPr>
          <p:nvPr>
            <p:ph type="title"/>
          </p:nvPr>
        </p:nvSpPr>
        <p:spPr/>
        <p:txBody>
          <a:bodyPr/>
          <a:lstStyle/>
          <a:p>
            <a:r>
              <a:rPr lang="en-US" dirty="0"/>
              <a:t>Our Team Members</a:t>
            </a:r>
          </a:p>
        </p:txBody>
      </p:sp>
      <p:sp>
        <p:nvSpPr>
          <p:cNvPr id="85" name="Text Placeholder 84"/>
          <p:cNvSpPr>
            <a:spLocks noGrp="1"/>
          </p:cNvSpPr>
          <p:nvPr>
            <p:ph type="body" sz="quarter" idx="10"/>
          </p:nvPr>
        </p:nvSpPr>
        <p:spPr/>
        <p:txBody>
          <a:bodyPr/>
          <a:lstStyle/>
          <a:p>
            <a:r>
              <a:rPr lang="en-US" dirty="0"/>
              <a:t>Here is your custom footer, This is Master Style</a:t>
            </a:r>
          </a:p>
        </p:txBody>
      </p:sp>
      <p:sp>
        <p:nvSpPr>
          <p:cNvPr id="35" name="TextBox 34"/>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6" name="Rectangle 3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6">
            <a:extLst>
              <a:ext uri="{FF2B5EF4-FFF2-40B4-BE49-F238E27FC236}">
                <a16:creationId xmlns:a16="http://schemas.microsoft.com/office/drawing/2014/main" id="{478B4E40-0E3E-478F-80DC-0B914D85265D}"/>
              </a:ext>
            </a:extLst>
          </p:cNvPr>
          <p:cNvSpPr>
            <a:spLocks/>
          </p:cNvSpPr>
          <p:nvPr/>
        </p:nvSpPr>
        <p:spPr bwMode="auto">
          <a:xfrm>
            <a:off x="5834743" y="5520826"/>
            <a:ext cx="1836057"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600"/>
              </a:lnSpc>
            </a:pPr>
            <a:r>
              <a:rPr lang="en-US" sz="1800" b="1" dirty="0">
                <a:solidFill>
                  <a:schemeClr val="accent2"/>
                </a:solidFill>
                <a:latin typeface="Roboto Slab" pitchFamily="2" charset="0"/>
                <a:ea typeface="Roboto Slab" pitchFamily="2" charset="0"/>
                <a:cs typeface="Lato" panose="020F0502020204030203" pitchFamily="34" charset="0"/>
                <a:sym typeface="Montserrat-Regular" charset="0"/>
              </a:rPr>
              <a:t>ROSEY JUCKEE</a:t>
            </a:r>
          </a:p>
        </p:txBody>
      </p:sp>
      <p:sp>
        <p:nvSpPr>
          <p:cNvPr id="127" name="Rectangle 7">
            <a:extLst>
              <a:ext uri="{FF2B5EF4-FFF2-40B4-BE49-F238E27FC236}">
                <a16:creationId xmlns:a16="http://schemas.microsoft.com/office/drawing/2014/main" id="{E7375CB6-285A-4857-B429-65AD6061E157}"/>
              </a:ext>
            </a:extLst>
          </p:cNvPr>
          <p:cNvSpPr>
            <a:spLocks/>
          </p:cNvSpPr>
          <p:nvPr/>
        </p:nvSpPr>
        <p:spPr bwMode="auto">
          <a:xfrm>
            <a:off x="5852115" y="5846797"/>
            <a:ext cx="836275" cy="1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1000" b="1" dirty="0">
                <a:solidFill>
                  <a:schemeClr val="tx2">
                    <a:lumMod val="60000"/>
                    <a:lumOff val="40000"/>
                  </a:schemeClr>
                </a:solidFill>
                <a:latin typeface="Roboto Slab" pitchFamily="2" charset="0"/>
                <a:ea typeface="Roboto Slab" pitchFamily="2" charset="0"/>
                <a:cs typeface="Lato" panose="020F0502020204030203" pitchFamily="34" charset="0"/>
                <a:sym typeface="Montserrat-Regular" charset="0"/>
              </a:rPr>
              <a:t>POST TITLE</a:t>
            </a:r>
          </a:p>
        </p:txBody>
      </p:sp>
      <p:grpSp>
        <p:nvGrpSpPr>
          <p:cNvPr id="128" name="Group 127">
            <a:extLst>
              <a:ext uri="{FF2B5EF4-FFF2-40B4-BE49-F238E27FC236}">
                <a16:creationId xmlns:a16="http://schemas.microsoft.com/office/drawing/2014/main" id="{2E43F8E5-9857-4678-94E2-0C0C06770028}"/>
              </a:ext>
            </a:extLst>
          </p:cNvPr>
          <p:cNvGrpSpPr/>
          <p:nvPr/>
        </p:nvGrpSpPr>
        <p:grpSpPr>
          <a:xfrm>
            <a:off x="9442823" y="3974066"/>
            <a:ext cx="1910978" cy="2056601"/>
            <a:chOff x="8268160" y="1089497"/>
            <a:chExt cx="1910978" cy="2056601"/>
          </a:xfrm>
        </p:grpSpPr>
        <p:sp>
          <p:nvSpPr>
            <p:cNvPr id="129" name="Rectangle 8">
              <a:extLst>
                <a:ext uri="{FF2B5EF4-FFF2-40B4-BE49-F238E27FC236}">
                  <a16:creationId xmlns:a16="http://schemas.microsoft.com/office/drawing/2014/main" id="{8BFF843B-ED12-4D17-AC7F-DDB1662B3493}"/>
                </a:ext>
              </a:extLst>
            </p:cNvPr>
            <p:cNvSpPr>
              <a:spLocks/>
            </p:cNvSpPr>
            <p:nvPr/>
          </p:nvSpPr>
          <p:spPr bwMode="auto">
            <a:xfrm>
              <a:off x="8268160" y="1089497"/>
              <a:ext cx="1519238"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ct val="65000"/>
                </a:lnSpc>
              </a:pPr>
              <a:r>
                <a:rPr lang="en-US" sz="1600" b="1" dirty="0">
                  <a:solidFill>
                    <a:schemeClr val="tx1"/>
                  </a:solidFill>
                  <a:latin typeface="Roboto Slab" pitchFamily="2" charset="0"/>
                  <a:ea typeface="Roboto Slab" pitchFamily="2" charset="0"/>
                  <a:cs typeface="Lato" panose="020F0502020204030203" pitchFamily="34" charset="0"/>
                  <a:sym typeface="Montserrat-Bold" charset="0"/>
                </a:rPr>
                <a:t>Working Skills:</a:t>
              </a:r>
            </a:p>
          </p:txBody>
        </p:sp>
        <p:grpSp>
          <p:nvGrpSpPr>
            <p:cNvPr id="130" name="Group 129">
              <a:extLst>
                <a:ext uri="{FF2B5EF4-FFF2-40B4-BE49-F238E27FC236}">
                  <a16:creationId xmlns:a16="http://schemas.microsoft.com/office/drawing/2014/main" id="{89B60A22-01EB-49E1-A4EB-D9FC659C17F9}"/>
                </a:ext>
              </a:extLst>
            </p:cNvPr>
            <p:cNvGrpSpPr/>
            <p:nvPr/>
          </p:nvGrpSpPr>
          <p:grpSpPr>
            <a:xfrm>
              <a:off x="8268160" y="1463675"/>
              <a:ext cx="1910978" cy="1244455"/>
              <a:chOff x="8268755" y="1463675"/>
              <a:chExt cx="1910978" cy="1244455"/>
            </a:xfrm>
          </p:grpSpPr>
          <p:sp>
            <p:nvSpPr>
              <p:cNvPr id="139" name="Rectangle 9">
                <a:extLst>
                  <a:ext uri="{FF2B5EF4-FFF2-40B4-BE49-F238E27FC236}">
                    <a16:creationId xmlns:a16="http://schemas.microsoft.com/office/drawing/2014/main" id="{476A1AF7-545D-43C2-AC89-400777299547}"/>
                  </a:ext>
                </a:extLst>
              </p:cNvPr>
              <p:cNvSpPr>
                <a:spLocks/>
              </p:cNvSpPr>
              <p:nvPr/>
            </p:nvSpPr>
            <p:spPr bwMode="auto">
              <a:xfrm>
                <a:off x="9865408" y="1463675"/>
                <a:ext cx="314325" cy="124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lnSpc>
                    <a:spcPts val="1800"/>
                  </a:lnSpc>
                </a:pPr>
                <a:r>
                  <a:rPr lang="en-US" sz="1000" b="1" dirty="0">
                    <a:solidFill>
                      <a:schemeClr val="tx1"/>
                    </a:solidFill>
                    <a:latin typeface="Roboto Slab" pitchFamily="2" charset="0"/>
                    <a:ea typeface="Roboto Slab" pitchFamily="2" charset="0"/>
                    <a:cs typeface="Lato" panose="020F0502020204030203" pitchFamily="34" charset="0"/>
                    <a:sym typeface="Montserrat-Regular" charset="0"/>
                  </a:rPr>
                  <a:t>Ai</a:t>
                </a:r>
              </a:p>
              <a:p>
                <a:pPr algn="l">
                  <a:lnSpc>
                    <a:spcPts val="1800"/>
                  </a:lnSpc>
                </a:pPr>
                <a:r>
                  <a:rPr lang="en-US" sz="1000" b="1" dirty="0">
                    <a:solidFill>
                      <a:schemeClr val="tx1"/>
                    </a:solidFill>
                    <a:latin typeface="Roboto Slab" pitchFamily="2" charset="0"/>
                    <a:ea typeface="Roboto Slab" pitchFamily="2" charset="0"/>
                    <a:cs typeface="Lato" panose="020F0502020204030203" pitchFamily="34" charset="0"/>
                    <a:sym typeface="Montserrat-Regular" charset="0"/>
                  </a:rPr>
                  <a:t>PSD</a:t>
                </a:r>
              </a:p>
              <a:p>
                <a:pPr algn="l">
                  <a:lnSpc>
                    <a:spcPts val="1800"/>
                  </a:lnSpc>
                </a:pPr>
                <a:r>
                  <a:rPr lang="en-US" sz="1000" b="1" dirty="0">
                    <a:solidFill>
                      <a:schemeClr val="tx1"/>
                    </a:solidFill>
                    <a:latin typeface="Roboto Slab" pitchFamily="2" charset="0"/>
                    <a:ea typeface="Roboto Slab" pitchFamily="2" charset="0"/>
                    <a:cs typeface="Lato" panose="020F0502020204030203" pitchFamily="34" charset="0"/>
                    <a:sym typeface="Montserrat-Regular" charset="0"/>
                  </a:rPr>
                  <a:t>HTML</a:t>
                </a:r>
              </a:p>
              <a:p>
                <a:pPr algn="l">
                  <a:lnSpc>
                    <a:spcPts val="1800"/>
                  </a:lnSpc>
                </a:pPr>
                <a:r>
                  <a:rPr lang="en-US" sz="1000" b="1" dirty="0">
                    <a:solidFill>
                      <a:schemeClr val="tx1"/>
                    </a:solidFill>
                    <a:latin typeface="Roboto Slab" pitchFamily="2" charset="0"/>
                    <a:ea typeface="Roboto Slab" pitchFamily="2" charset="0"/>
                    <a:cs typeface="Lato" panose="020F0502020204030203" pitchFamily="34" charset="0"/>
                    <a:sym typeface="Montserrat-Regular" charset="0"/>
                  </a:rPr>
                  <a:t>PHP</a:t>
                </a:r>
              </a:p>
              <a:p>
                <a:pPr algn="l">
                  <a:lnSpc>
                    <a:spcPts val="1800"/>
                  </a:lnSpc>
                </a:pPr>
                <a:r>
                  <a:rPr lang="en-US" sz="1000" b="1" dirty="0">
                    <a:solidFill>
                      <a:schemeClr val="tx1"/>
                    </a:solidFill>
                    <a:latin typeface="Roboto Slab" pitchFamily="2" charset="0"/>
                    <a:ea typeface="Roboto Slab" pitchFamily="2" charset="0"/>
                    <a:cs typeface="Lato" panose="020F0502020204030203" pitchFamily="34" charset="0"/>
                    <a:sym typeface="Montserrat-Regular" charset="0"/>
                  </a:rPr>
                  <a:t>WP</a:t>
                </a:r>
              </a:p>
            </p:txBody>
          </p:sp>
          <p:grpSp>
            <p:nvGrpSpPr>
              <p:cNvPr id="140" name="Group 139">
                <a:extLst>
                  <a:ext uri="{FF2B5EF4-FFF2-40B4-BE49-F238E27FC236}">
                    <a16:creationId xmlns:a16="http://schemas.microsoft.com/office/drawing/2014/main" id="{B69FF0E3-4DE2-4EEE-A974-DF6A214814A0}"/>
                  </a:ext>
                </a:extLst>
              </p:cNvPr>
              <p:cNvGrpSpPr/>
              <p:nvPr/>
            </p:nvGrpSpPr>
            <p:grpSpPr>
              <a:xfrm>
                <a:off x="8268755" y="1508687"/>
                <a:ext cx="1506093" cy="1154430"/>
                <a:chOff x="8268755" y="1515736"/>
                <a:chExt cx="1506093" cy="1154430"/>
              </a:xfrm>
            </p:grpSpPr>
            <p:grpSp>
              <p:nvGrpSpPr>
                <p:cNvPr id="141" name="Group 140">
                  <a:extLst>
                    <a:ext uri="{FF2B5EF4-FFF2-40B4-BE49-F238E27FC236}">
                      <a16:creationId xmlns:a16="http://schemas.microsoft.com/office/drawing/2014/main" id="{C7854C2A-25EC-4D23-A815-1696BDC38420}"/>
                    </a:ext>
                  </a:extLst>
                </p:cNvPr>
                <p:cNvGrpSpPr/>
                <p:nvPr/>
              </p:nvGrpSpPr>
              <p:grpSpPr>
                <a:xfrm>
                  <a:off x="8268755" y="1515736"/>
                  <a:ext cx="1506093" cy="1154430"/>
                  <a:chOff x="8268755" y="1515736"/>
                  <a:chExt cx="1506093" cy="1154430"/>
                </a:xfrm>
              </p:grpSpPr>
              <p:sp>
                <p:nvSpPr>
                  <p:cNvPr id="148" name="Line 11">
                    <a:extLst>
                      <a:ext uri="{FF2B5EF4-FFF2-40B4-BE49-F238E27FC236}">
                        <a16:creationId xmlns:a16="http://schemas.microsoft.com/office/drawing/2014/main" id="{B0CF8BFA-A715-4C23-820B-F45927924E24}"/>
                      </a:ext>
                    </a:extLst>
                  </p:cNvPr>
                  <p:cNvSpPr>
                    <a:spLocks noChangeShapeType="1"/>
                  </p:cNvSpPr>
                  <p:nvPr/>
                </p:nvSpPr>
                <p:spPr bwMode="auto">
                  <a:xfrm>
                    <a:off x="8268755" y="1515736"/>
                    <a:ext cx="1506093"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9" name="Line 12">
                    <a:extLst>
                      <a:ext uri="{FF2B5EF4-FFF2-40B4-BE49-F238E27FC236}">
                        <a16:creationId xmlns:a16="http://schemas.microsoft.com/office/drawing/2014/main" id="{A66AEF80-C266-444F-92DF-BED6E7E57F9B}"/>
                      </a:ext>
                    </a:extLst>
                  </p:cNvPr>
                  <p:cNvSpPr>
                    <a:spLocks noChangeShapeType="1"/>
                  </p:cNvSpPr>
                  <p:nvPr/>
                </p:nvSpPr>
                <p:spPr bwMode="auto">
                  <a:xfrm>
                    <a:off x="8268755" y="1804344"/>
                    <a:ext cx="1506093"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0" name="Line 13">
                    <a:extLst>
                      <a:ext uri="{FF2B5EF4-FFF2-40B4-BE49-F238E27FC236}">
                        <a16:creationId xmlns:a16="http://schemas.microsoft.com/office/drawing/2014/main" id="{13F60613-E417-4E49-AFF4-9693ED2E4373}"/>
                      </a:ext>
                    </a:extLst>
                  </p:cNvPr>
                  <p:cNvSpPr>
                    <a:spLocks noChangeShapeType="1"/>
                  </p:cNvSpPr>
                  <p:nvPr/>
                </p:nvSpPr>
                <p:spPr bwMode="auto">
                  <a:xfrm>
                    <a:off x="8268755" y="2092952"/>
                    <a:ext cx="1506093"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1" name="Line 14">
                    <a:extLst>
                      <a:ext uri="{FF2B5EF4-FFF2-40B4-BE49-F238E27FC236}">
                        <a16:creationId xmlns:a16="http://schemas.microsoft.com/office/drawing/2014/main" id="{AEDE6FF2-990E-4FEB-8E02-625D53750E6E}"/>
                      </a:ext>
                    </a:extLst>
                  </p:cNvPr>
                  <p:cNvSpPr>
                    <a:spLocks noChangeShapeType="1"/>
                  </p:cNvSpPr>
                  <p:nvPr/>
                </p:nvSpPr>
                <p:spPr bwMode="auto">
                  <a:xfrm>
                    <a:off x="8268755" y="2381560"/>
                    <a:ext cx="1506093"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52" name="Line 15">
                    <a:extLst>
                      <a:ext uri="{FF2B5EF4-FFF2-40B4-BE49-F238E27FC236}">
                        <a16:creationId xmlns:a16="http://schemas.microsoft.com/office/drawing/2014/main" id="{041E11D3-7E1C-46D0-9EC2-96A8E3BA6B5B}"/>
                      </a:ext>
                    </a:extLst>
                  </p:cNvPr>
                  <p:cNvSpPr>
                    <a:spLocks noChangeShapeType="1"/>
                  </p:cNvSpPr>
                  <p:nvPr/>
                </p:nvSpPr>
                <p:spPr bwMode="auto">
                  <a:xfrm>
                    <a:off x="8268755" y="2670166"/>
                    <a:ext cx="1506093" cy="0"/>
                  </a:xfrm>
                  <a:prstGeom prst="line">
                    <a:avLst/>
                  </a:prstGeom>
                  <a:noFill/>
                  <a:ln w="76200" cap="flat">
                    <a:solidFill>
                      <a:schemeClr val="tx1">
                        <a:alpha val="1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143" name="Line 17">
                  <a:extLst>
                    <a:ext uri="{FF2B5EF4-FFF2-40B4-BE49-F238E27FC236}">
                      <a16:creationId xmlns:a16="http://schemas.microsoft.com/office/drawing/2014/main" id="{4A1FA0AA-BA4C-41A4-A365-A41AA611B182}"/>
                    </a:ext>
                  </a:extLst>
                </p:cNvPr>
                <p:cNvSpPr>
                  <a:spLocks noChangeShapeType="1"/>
                </p:cNvSpPr>
                <p:nvPr/>
              </p:nvSpPr>
              <p:spPr bwMode="auto">
                <a:xfrm>
                  <a:off x="8268755" y="1515736"/>
                  <a:ext cx="669231" cy="0"/>
                </a:xfrm>
                <a:prstGeom prst="line">
                  <a:avLst/>
                </a:prstGeom>
                <a:noFill/>
                <a:ln w="762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dirty="0"/>
                </a:p>
              </p:txBody>
            </p:sp>
            <p:sp>
              <p:nvSpPr>
                <p:cNvPr id="144" name="Line 18">
                  <a:extLst>
                    <a:ext uri="{FF2B5EF4-FFF2-40B4-BE49-F238E27FC236}">
                      <a16:creationId xmlns:a16="http://schemas.microsoft.com/office/drawing/2014/main" id="{F26F642E-1826-4B16-80FD-2EF04722D76C}"/>
                    </a:ext>
                  </a:extLst>
                </p:cNvPr>
                <p:cNvSpPr>
                  <a:spLocks noChangeShapeType="1"/>
                </p:cNvSpPr>
                <p:nvPr/>
              </p:nvSpPr>
              <p:spPr bwMode="auto">
                <a:xfrm>
                  <a:off x="8268755" y="1804344"/>
                  <a:ext cx="1159836" cy="0"/>
                </a:xfrm>
                <a:prstGeom prst="line">
                  <a:avLst/>
                </a:prstGeom>
                <a:noFill/>
                <a:ln w="76200" cap="flat">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5" name="Line 19">
                  <a:extLst>
                    <a:ext uri="{FF2B5EF4-FFF2-40B4-BE49-F238E27FC236}">
                      <a16:creationId xmlns:a16="http://schemas.microsoft.com/office/drawing/2014/main" id="{B8F28025-DBF1-4209-924D-F286CED4530F}"/>
                    </a:ext>
                  </a:extLst>
                </p:cNvPr>
                <p:cNvSpPr>
                  <a:spLocks noChangeShapeType="1"/>
                </p:cNvSpPr>
                <p:nvPr/>
              </p:nvSpPr>
              <p:spPr bwMode="auto">
                <a:xfrm>
                  <a:off x="8268755" y="2092952"/>
                  <a:ext cx="1432941" cy="0"/>
                </a:xfrm>
                <a:prstGeom prst="line">
                  <a:avLst/>
                </a:prstGeom>
                <a:noFill/>
                <a:ln w="762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6" name="Line 20">
                  <a:extLst>
                    <a:ext uri="{FF2B5EF4-FFF2-40B4-BE49-F238E27FC236}">
                      <a16:creationId xmlns:a16="http://schemas.microsoft.com/office/drawing/2014/main" id="{65698A06-1AC3-4791-8577-4665D2D4825A}"/>
                    </a:ext>
                  </a:extLst>
                </p:cNvPr>
                <p:cNvSpPr>
                  <a:spLocks noChangeShapeType="1"/>
                </p:cNvSpPr>
                <p:nvPr/>
              </p:nvSpPr>
              <p:spPr bwMode="auto">
                <a:xfrm>
                  <a:off x="8268755" y="2381560"/>
                  <a:ext cx="1293682" cy="0"/>
                </a:xfrm>
                <a:prstGeom prst="line">
                  <a:avLst/>
                </a:prstGeom>
                <a:noFill/>
                <a:ln w="76200" cap="flat">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47" name="Line 21">
                  <a:extLst>
                    <a:ext uri="{FF2B5EF4-FFF2-40B4-BE49-F238E27FC236}">
                      <a16:creationId xmlns:a16="http://schemas.microsoft.com/office/drawing/2014/main" id="{CC513248-7447-4CF0-A7BD-14F67CD64648}"/>
                    </a:ext>
                  </a:extLst>
                </p:cNvPr>
                <p:cNvSpPr>
                  <a:spLocks noChangeShapeType="1"/>
                </p:cNvSpPr>
                <p:nvPr/>
              </p:nvSpPr>
              <p:spPr bwMode="auto">
                <a:xfrm>
                  <a:off x="8268755" y="2670166"/>
                  <a:ext cx="1338461" cy="0"/>
                </a:xfrm>
                <a:prstGeom prst="line">
                  <a:avLst/>
                </a:prstGeom>
                <a:noFill/>
                <a:ln w="76200" cap="flat">
                  <a:solidFill>
                    <a:schemeClr val="accent5"/>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grpSp>
          <p:nvGrpSpPr>
            <p:cNvPr id="131" name="Group 130">
              <a:extLst>
                <a:ext uri="{FF2B5EF4-FFF2-40B4-BE49-F238E27FC236}">
                  <a16:creationId xmlns:a16="http://schemas.microsoft.com/office/drawing/2014/main" id="{5642D31C-BD56-477A-96C9-9D03234626A6}"/>
                </a:ext>
              </a:extLst>
            </p:cNvPr>
            <p:cNvGrpSpPr/>
            <p:nvPr/>
          </p:nvGrpSpPr>
          <p:grpSpPr>
            <a:xfrm>
              <a:off x="8268160" y="2976689"/>
              <a:ext cx="1261719" cy="169409"/>
              <a:chOff x="8273655" y="2719137"/>
              <a:chExt cx="1261719" cy="169409"/>
            </a:xfrm>
          </p:grpSpPr>
          <p:sp>
            <p:nvSpPr>
              <p:cNvPr id="133" name="AutoShape 16">
                <a:extLst>
                  <a:ext uri="{FF2B5EF4-FFF2-40B4-BE49-F238E27FC236}">
                    <a16:creationId xmlns:a16="http://schemas.microsoft.com/office/drawing/2014/main" id="{4E5B848C-3371-42D1-9864-EDE00802AAAE}"/>
                  </a:ext>
                </a:extLst>
              </p:cNvPr>
              <p:cNvSpPr>
                <a:spLocks/>
              </p:cNvSpPr>
              <p:nvPr/>
            </p:nvSpPr>
            <p:spPr bwMode="auto">
              <a:xfrm>
                <a:off x="9363582" y="2721661"/>
                <a:ext cx="171792" cy="164359"/>
              </a:xfrm>
              <a:custGeom>
                <a:avLst/>
                <a:gdLst/>
                <a:ahLst/>
                <a:cxnLst/>
                <a:rect l="0" t="0" r="r" b="b"/>
                <a:pathLst>
                  <a:path w="21600" h="21600">
                    <a:moveTo>
                      <a:pt x="274" y="7028"/>
                    </a:moveTo>
                    <a:lnTo>
                      <a:pt x="4903" y="7028"/>
                    </a:lnTo>
                    <a:lnTo>
                      <a:pt x="4903" y="21600"/>
                    </a:lnTo>
                    <a:lnTo>
                      <a:pt x="274" y="21600"/>
                    </a:lnTo>
                    <a:cubicBezTo>
                      <a:pt x="274" y="21600"/>
                      <a:pt x="274" y="7028"/>
                      <a:pt x="274" y="7028"/>
                    </a:cubicBezTo>
                    <a:close/>
                    <a:moveTo>
                      <a:pt x="16271" y="6686"/>
                    </a:moveTo>
                    <a:cubicBezTo>
                      <a:pt x="19318" y="6686"/>
                      <a:pt x="21600" y="8766"/>
                      <a:pt x="21600" y="13243"/>
                    </a:cubicBezTo>
                    <a:lnTo>
                      <a:pt x="21600" y="21600"/>
                    </a:lnTo>
                    <a:lnTo>
                      <a:pt x="16972" y="21600"/>
                    </a:lnTo>
                    <a:lnTo>
                      <a:pt x="16972" y="13805"/>
                    </a:lnTo>
                    <a:cubicBezTo>
                      <a:pt x="16972" y="11845"/>
                      <a:pt x="16299" y="10509"/>
                      <a:pt x="14623" y="10509"/>
                    </a:cubicBezTo>
                    <a:cubicBezTo>
                      <a:pt x="13345" y="10509"/>
                      <a:pt x="12587" y="11408"/>
                      <a:pt x="12253" y="12279"/>
                    </a:cubicBezTo>
                    <a:cubicBezTo>
                      <a:pt x="12129" y="12590"/>
                      <a:pt x="12097" y="13025"/>
                      <a:pt x="12097" y="13461"/>
                    </a:cubicBezTo>
                    <a:lnTo>
                      <a:pt x="12097" y="21600"/>
                    </a:lnTo>
                    <a:lnTo>
                      <a:pt x="7468" y="21600"/>
                    </a:lnTo>
                    <a:cubicBezTo>
                      <a:pt x="7468" y="21600"/>
                      <a:pt x="7528" y="8395"/>
                      <a:pt x="7468" y="7030"/>
                    </a:cubicBezTo>
                    <a:lnTo>
                      <a:pt x="12097" y="7030"/>
                    </a:lnTo>
                    <a:lnTo>
                      <a:pt x="12097" y="9093"/>
                    </a:lnTo>
                    <a:cubicBezTo>
                      <a:pt x="12712" y="8101"/>
                      <a:pt x="13811" y="6686"/>
                      <a:pt x="16271" y="6686"/>
                    </a:cubicBezTo>
                    <a:cubicBezTo>
                      <a:pt x="16271" y="6686"/>
                      <a:pt x="16271" y="6686"/>
                      <a:pt x="16271" y="6686"/>
                    </a:cubicBezTo>
                    <a:close/>
                    <a:moveTo>
                      <a:pt x="2621" y="0"/>
                    </a:moveTo>
                    <a:cubicBezTo>
                      <a:pt x="4204" y="0"/>
                      <a:pt x="5181" y="1090"/>
                      <a:pt x="5210" y="2520"/>
                    </a:cubicBezTo>
                    <a:cubicBezTo>
                      <a:pt x="5210" y="3918"/>
                      <a:pt x="4202" y="5036"/>
                      <a:pt x="2589" y="5036"/>
                    </a:cubicBezTo>
                    <a:lnTo>
                      <a:pt x="2560" y="5036"/>
                    </a:lnTo>
                    <a:cubicBezTo>
                      <a:pt x="1007" y="5036"/>
                      <a:pt x="0" y="3918"/>
                      <a:pt x="0" y="2520"/>
                    </a:cubicBezTo>
                    <a:cubicBezTo>
                      <a:pt x="0" y="1090"/>
                      <a:pt x="1036" y="0"/>
                      <a:pt x="2621" y="0"/>
                    </a:cubicBezTo>
                    <a:cubicBezTo>
                      <a:pt x="2621" y="0"/>
                      <a:pt x="2621" y="0"/>
                      <a:pt x="2621" y="0"/>
                    </a:cubicBezTo>
                    <a:close/>
                    <a:moveTo>
                      <a:pt x="2621" y="0"/>
                    </a:moveTo>
                  </a:path>
                </a:pathLst>
              </a:custGeom>
              <a:solidFill>
                <a:schemeClr val="tx1">
                  <a:alpha val="40000"/>
                </a:schemeClr>
              </a:solidFill>
              <a:ln>
                <a:noFill/>
              </a:ln>
            </p:spPr>
            <p:txBody>
              <a:bodyPr lIns="0" tIns="0" rIns="0" bIns="0"/>
              <a:lstStyle/>
              <a:p>
                <a:endParaRPr lang="en-US"/>
              </a:p>
            </p:txBody>
          </p:sp>
          <p:sp>
            <p:nvSpPr>
              <p:cNvPr id="135" name="AutoShape 18">
                <a:extLst>
                  <a:ext uri="{FF2B5EF4-FFF2-40B4-BE49-F238E27FC236}">
                    <a16:creationId xmlns:a16="http://schemas.microsoft.com/office/drawing/2014/main" id="{E9D2386B-0A90-4EE4-B1B2-BBBA8A6853CC}"/>
                  </a:ext>
                </a:extLst>
              </p:cNvPr>
              <p:cNvSpPr>
                <a:spLocks/>
              </p:cNvSpPr>
              <p:nvPr/>
            </p:nvSpPr>
            <p:spPr bwMode="auto">
              <a:xfrm>
                <a:off x="8942525" y="2719137"/>
                <a:ext cx="265195" cy="169409"/>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alpha val="40000"/>
                </a:schemeClr>
              </a:solidFill>
              <a:ln>
                <a:noFill/>
              </a:ln>
            </p:spPr>
            <p:txBody>
              <a:bodyPr lIns="0" tIns="0" rIns="0" bIns="0"/>
              <a:lstStyle/>
              <a:p>
                <a:endParaRPr lang="en-US"/>
              </a:p>
            </p:txBody>
          </p:sp>
          <p:sp>
            <p:nvSpPr>
              <p:cNvPr id="137" name="AutoShape 21">
                <a:extLst>
                  <a:ext uri="{FF2B5EF4-FFF2-40B4-BE49-F238E27FC236}">
                    <a16:creationId xmlns:a16="http://schemas.microsoft.com/office/drawing/2014/main" id="{C1F613C6-AC26-4299-85E1-CB7D4785E8C6}"/>
                  </a:ext>
                </a:extLst>
              </p:cNvPr>
              <p:cNvSpPr>
                <a:spLocks/>
              </p:cNvSpPr>
              <p:nvPr/>
            </p:nvSpPr>
            <p:spPr bwMode="auto">
              <a:xfrm>
                <a:off x="8624175" y="2722598"/>
                <a:ext cx="162488" cy="16248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alpha val="40000"/>
                </a:schemeClr>
              </a:solidFill>
              <a:ln>
                <a:noFill/>
              </a:ln>
            </p:spPr>
            <p:txBody>
              <a:bodyPr lIns="0" tIns="0" rIns="0" bIns="0"/>
              <a:lstStyle/>
              <a:p>
                <a:endParaRPr lang="en-US"/>
              </a:p>
            </p:txBody>
          </p:sp>
          <p:sp>
            <p:nvSpPr>
              <p:cNvPr id="138" name="AutoShape 1">
                <a:extLst>
                  <a:ext uri="{FF2B5EF4-FFF2-40B4-BE49-F238E27FC236}">
                    <a16:creationId xmlns:a16="http://schemas.microsoft.com/office/drawing/2014/main" id="{A62ABD62-0E2C-42BE-8536-85F1EB17A33E}"/>
                  </a:ext>
                </a:extLst>
              </p:cNvPr>
              <p:cNvSpPr>
                <a:spLocks/>
              </p:cNvSpPr>
              <p:nvPr/>
            </p:nvSpPr>
            <p:spPr bwMode="auto">
              <a:xfrm>
                <a:off x="8273655" y="2724742"/>
                <a:ext cx="194658" cy="158199"/>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alpha val="40000"/>
                </a:schemeClr>
              </a:solidFill>
              <a:ln>
                <a:noFill/>
              </a:ln>
            </p:spPr>
            <p:txBody>
              <a:bodyPr lIns="0" tIns="0" rIns="0" bIns="0"/>
              <a:lstStyle/>
              <a:p>
                <a:endParaRPr lang="en-US"/>
              </a:p>
            </p:txBody>
          </p:sp>
        </p:grpSp>
      </p:grpSp>
      <p:sp>
        <p:nvSpPr>
          <p:cNvPr id="153" name="Rectangle 152">
            <a:extLst>
              <a:ext uri="{FF2B5EF4-FFF2-40B4-BE49-F238E27FC236}">
                <a16:creationId xmlns:a16="http://schemas.microsoft.com/office/drawing/2014/main" id="{94FD1742-02BE-4568-998E-7E43FB2822AF}"/>
              </a:ext>
            </a:extLst>
          </p:cNvPr>
          <p:cNvSpPr/>
          <p:nvPr/>
        </p:nvSpPr>
        <p:spPr>
          <a:xfrm>
            <a:off x="5834743" y="1928703"/>
            <a:ext cx="4405312" cy="1342227"/>
          </a:xfrm>
          <a:prstGeom prst="rect">
            <a:avLst/>
          </a:prstGeom>
        </p:spPr>
        <p:txBody>
          <a:bodyPr wrap="square">
            <a:spAutoFit/>
          </a:bodyPr>
          <a:lstStyle/>
          <a:p>
            <a:pPr>
              <a:lnSpc>
                <a:spcPts val="2000"/>
              </a:lnSpc>
            </a:pPr>
            <a:r>
              <a:rPr lang="en-US" sz="1000" b="1" dirty="0">
                <a:latin typeface="Roboto Slab" pitchFamily="2" charset="0"/>
                <a:ea typeface="Roboto Slab" pitchFamily="2" charset="0"/>
                <a:cs typeface="Lato" panose="020F0502020204030203" pitchFamily="34" charset="0"/>
              </a:rPr>
              <a:t>Lorem Ipsum</a:t>
            </a:r>
            <a:r>
              <a:rPr lang="en-US" sz="10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including versions of Lorem Ipsum.</a:t>
            </a:r>
          </a:p>
        </p:txBody>
      </p:sp>
    </p:spTree>
    <p:extLst>
      <p:ext uri="{BB962C8B-B14F-4D97-AF65-F5344CB8AC3E}">
        <p14:creationId xmlns:p14="http://schemas.microsoft.com/office/powerpoint/2010/main" val="1887658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Team Members</a:t>
            </a:r>
          </a:p>
        </p:txBody>
      </p:sp>
      <p:sp>
        <p:nvSpPr>
          <p:cNvPr id="14" name="Text Placeholder 13"/>
          <p:cNvSpPr>
            <a:spLocks noGrp="1"/>
          </p:cNvSpPr>
          <p:nvPr>
            <p:ph type="body" sz="quarter" idx="10"/>
          </p:nvPr>
        </p:nvSpPr>
        <p:spPr/>
        <p:txBody>
          <a:bodyPr/>
          <a:lstStyle/>
          <a:p>
            <a:r>
              <a:rPr lang="en-US" dirty="0"/>
              <a:t>Here is your custom footer, This is Master Style</a:t>
            </a:r>
          </a:p>
        </p:txBody>
      </p:sp>
      <p:pic>
        <p:nvPicPr>
          <p:cNvPr id="24" name="Picture Placeholder 23">
            <a:extLst>
              <a:ext uri="{FF2B5EF4-FFF2-40B4-BE49-F238E27FC236}">
                <a16:creationId xmlns:a16="http://schemas.microsoft.com/office/drawing/2014/main" id="{86081977-FCFE-4668-9390-827BA4B86B9E}"/>
              </a:ext>
            </a:extLst>
          </p:cNvPr>
          <p:cNvPicPr>
            <a:picLocks noGrp="1" noChangeAspect="1"/>
          </p:cNvPicPr>
          <p:nvPr>
            <p:ph type="pic" sz="quarter" idx="14"/>
          </p:nvPr>
        </p:nvPicPr>
        <p:blipFill>
          <a:blip r:embed="rId2"/>
          <a:srcRect t="4835" b="4835"/>
          <a:stretch>
            <a:fillRect/>
          </a:stretch>
        </p:blipFill>
        <p:spPr/>
      </p:pic>
      <p:pic>
        <p:nvPicPr>
          <p:cNvPr id="22" name="Picture Placeholder 21">
            <a:extLst>
              <a:ext uri="{FF2B5EF4-FFF2-40B4-BE49-F238E27FC236}">
                <a16:creationId xmlns:a16="http://schemas.microsoft.com/office/drawing/2014/main" id="{A1436BF5-926F-4B17-B1AA-01ED29470E20}"/>
              </a:ext>
            </a:extLst>
          </p:cNvPr>
          <p:cNvPicPr>
            <a:picLocks noGrp="1" noChangeAspect="1"/>
          </p:cNvPicPr>
          <p:nvPr>
            <p:ph type="pic" sz="quarter" idx="13"/>
          </p:nvPr>
        </p:nvPicPr>
        <p:blipFill>
          <a:blip r:embed="rId3"/>
          <a:srcRect t="4835" b="4835"/>
          <a:stretch>
            <a:fillRect/>
          </a:stretch>
        </p:blipFill>
        <p:spPr/>
      </p:pic>
      <p:pic>
        <p:nvPicPr>
          <p:cNvPr id="20" name="Picture Placeholder 19">
            <a:extLst>
              <a:ext uri="{FF2B5EF4-FFF2-40B4-BE49-F238E27FC236}">
                <a16:creationId xmlns:a16="http://schemas.microsoft.com/office/drawing/2014/main" id="{DA5BA460-D85C-47CC-AA7F-CB55CFF12947}"/>
              </a:ext>
            </a:extLst>
          </p:cNvPr>
          <p:cNvPicPr>
            <a:picLocks noGrp="1" noChangeAspect="1"/>
          </p:cNvPicPr>
          <p:nvPr>
            <p:ph type="pic" sz="quarter" idx="12"/>
          </p:nvPr>
        </p:nvPicPr>
        <p:blipFill>
          <a:blip r:embed="rId4"/>
          <a:srcRect t="8061" b="8061"/>
          <a:stretch>
            <a:fillRect/>
          </a:stretch>
        </p:blipFill>
        <p:spPr/>
      </p:pic>
      <p:sp>
        <p:nvSpPr>
          <p:cNvPr id="18" name="TextBox 17"/>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1" name="Rectangle 30"/>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EE128A9-B87D-49F6-AD97-5720DF45B488}"/>
              </a:ext>
            </a:extLst>
          </p:cNvPr>
          <p:cNvSpPr/>
          <p:nvPr/>
        </p:nvSpPr>
        <p:spPr>
          <a:xfrm>
            <a:off x="1926535" y="4852448"/>
            <a:ext cx="8338930" cy="829266"/>
          </a:xfrm>
          <a:prstGeom prst="rect">
            <a:avLst/>
          </a:prstGeom>
        </p:spPr>
        <p:txBody>
          <a:bodyPr wrap="square">
            <a:spAutoFit/>
          </a:bodyPr>
          <a:lstStyle/>
          <a:p>
            <a:pPr algn="ctr">
              <a:lnSpc>
                <a:spcPts val="2000"/>
              </a:lnSpc>
            </a:pPr>
            <a:r>
              <a:rPr lang="en-US" sz="1000" b="1" dirty="0">
                <a:latin typeface="Roboto Slab" pitchFamily="2" charset="0"/>
                <a:ea typeface="Roboto Slab" pitchFamily="2" charset="0"/>
                <a:cs typeface="Lato" panose="020F0502020204030203" pitchFamily="34" charset="0"/>
              </a:rPr>
              <a:t>Lorem Ipsum</a:t>
            </a:r>
            <a:r>
              <a:rPr lang="en-US" sz="10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including versions of Lorem Ipsum.</a:t>
            </a:r>
          </a:p>
        </p:txBody>
      </p:sp>
    </p:spTree>
    <p:extLst>
      <p:ext uri="{BB962C8B-B14F-4D97-AF65-F5344CB8AC3E}">
        <p14:creationId xmlns:p14="http://schemas.microsoft.com/office/powerpoint/2010/main" val="1450956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1F816A7-9E19-4BCA-9E24-DC1F6DEA472E}"/>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Business Plan</a:t>
            </a:r>
          </a:p>
        </p:txBody>
      </p:sp>
      <p:pic>
        <p:nvPicPr>
          <p:cNvPr id="17" name="Picture Placeholder 16">
            <a:extLst>
              <a:ext uri="{FF2B5EF4-FFF2-40B4-BE49-F238E27FC236}">
                <a16:creationId xmlns:a16="http://schemas.microsoft.com/office/drawing/2014/main" id="{8C3A0D56-6F43-4F2E-92A4-2814CD10A117}"/>
              </a:ext>
            </a:extLst>
          </p:cNvPr>
          <p:cNvPicPr>
            <a:picLocks noGrp="1" noChangeAspect="1"/>
          </p:cNvPicPr>
          <p:nvPr>
            <p:ph type="pic" sz="quarter" idx="18"/>
          </p:nvPr>
        </p:nvPicPr>
        <p:blipFill>
          <a:blip r:embed="rId2"/>
          <a:srcRect t="27236" b="27236"/>
          <a:stretch>
            <a:fillRect/>
          </a:stretch>
        </p:blipFill>
        <p:spPr/>
      </p:pic>
      <p:sp>
        <p:nvSpPr>
          <p:cNvPr id="48" name="Rectangle 47"/>
          <p:cNvSpPr/>
          <p:nvPr/>
        </p:nvSpPr>
        <p:spPr>
          <a:xfrm>
            <a:off x="5796406" y="108557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C1AEB20-820C-4EC4-A0E8-6C216932981E}"/>
              </a:ext>
            </a:extLst>
          </p:cNvPr>
          <p:cNvSpPr/>
          <p:nvPr/>
        </p:nvSpPr>
        <p:spPr>
          <a:xfrm>
            <a:off x="885498" y="2278974"/>
            <a:ext cx="2412208" cy="25138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9E50B8-E476-4888-B815-01CE219416BB}"/>
              </a:ext>
            </a:extLst>
          </p:cNvPr>
          <p:cNvSpPr/>
          <p:nvPr/>
        </p:nvSpPr>
        <p:spPr>
          <a:xfrm>
            <a:off x="3352493" y="2278974"/>
            <a:ext cx="2412208" cy="25138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C72382B-6674-4A1F-907E-90F258D22199}"/>
              </a:ext>
            </a:extLst>
          </p:cNvPr>
          <p:cNvGrpSpPr/>
          <p:nvPr/>
        </p:nvGrpSpPr>
        <p:grpSpPr>
          <a:xfrm>
            <a:off x="945841" y="2943090"/>
            <a:ext cx="2291522" cy="1185590"/>
            <a:chOff x="4897369" y="4932889"/>
            <a:chExt cx="2291522" cy="1185590"/>
          </a:xfrm>
        </p:grpSpPr>
        <p:sp>
          <p:nvSpPr>
            <p:cNvPr id="39" name="TextBox 38"/>
            <p:cNvSpPr txBox="1"/>
            <p:nvPr/>
          </p:nvSpPr>
          <p:spPr>
            <a:xfrm>
              <a:off x="5333541" y="4932889"/>
              <a:ext cx="1419179" cy="738664"/>
            </a:xfrm>
            <a:prstGeom prst="rect">
              <a:avLst/>
            </a:prstGeom>
            <a:noFill/>
          </p:spPr>
          <p:txBody>
            <a:bodyPr wrap="square" rtlCol="0">
              <a:spAutoFit/>
            </a:bodyPr>
            <a:lstStyle/>
            <a:p>
              <a:pPr algn="ctr"/>
              <a:r>
                <a:rPr lang="en-US" sz="4200" b="1" spc="-300" dirty="0">
                  <a:ln w="3175">
                    <a:noFill/>
                  </a:ln>
                  <a:solidFill>
                    <a:schemeClr val="bg1"/>
                  </a:solidFill>
                  <a:latin typeface="Roboto Slab" pitchFamily="2" charset="0"/>
                  <a:ea typeface="Roboto Slab" pitchFamily="2" charset="0"/>
                  <a:cs typeface="Montserrat" charset="0"/>
                </a:rPr>
                <a:t>35%</a:t>
              </a:r>
              <a:endParaRPr lang="en-US" sz="4200" spc="-300" dirty="0">
                <a:ln w="3175">
                  <a:noFill/>
                </a:ln>
                <a:solidFill>
                  <a:schemeClr val="bg1"/>
                </a:solidFill>
                <a:latin typeface="Roboto Slab" pitchFamily="2" charset="0"/>
                <a:ea typeface="Roboto Slab" pitchFamily="2" charset="0"/>
                <a:cs typeface="Montserrat Light" charset="0"/>
              </a:endParaRPr>
            </a:p>
          </p:txBody>
        </p:sp>
        <p:sp>
          <p:nvSpPr>
            <p:cNvPr id="40" name="TextBox 39"/>
            <p:cNvSpPr txBox="1"/>
            <p:nvPr/>
          </p:nvSpPr>
          <p:spPr>
            <a:xfrm>
              <a:off x="4897369" y="5634116"/>
              <a:ext cx="2291522" cy="484363"/>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Roboto Slab" pitchFamily="2" charset="0"/>
                  <a:ea typeface="Roboto Slab" pitchFamily="2" charset="0"/>
                  <a:cs typeface="Montserrat" charset="0"/>
                </a:rPr>
                <a:t>Also he his male air bring is </a:t>
              </a:r>
            </a:p>
            <a:p>
              <a:pPr algn="ctr">
                <a:lnSpc>
                  <a:spcPct val="150000"/>
                </a:lnSpc>
              </a:pPr>
              <a:r>
                <a:rPr lang="en-US" sz="900" dirty="0">
                  <a:solidFill>
                    <a:schemeClr val="bg1"/>
                  </a:solidFill>
                  <a:latin typeface="Roboto Slab" pitchFamily="2" charset="0"/>
                  <a:ea typeface="Roboto Slab" pitchFamily="2" charset="0"/>
                  <a:cs typeface="Montserrat" charset="0"/>
                </a:rPr>
                <a:t>Signs first</a:t>
              </a:r>
            </a:p>
          </p:txBody>
        </p:sp>
      </p:grpSp>
      <p:grpSp>
        <p:nvGrpSpPr>
          <p:cNvPr id="14" name="Group 13">
            <a:extLst>
              <a:ext uri="{FF2B5EF4-FFF2-40B4-BE49-F238E27FC236}">
                <a16:creationId xmlns:a16="http://schemas.microsoft.com/office/drawing/2014/main" id="{C73E358D-7D58-4BDF-8F4F-C49C4ACACAC2}"/>
              </a:ext>
            </a:extLst>
          </p:cNvPr>
          <p:cNvGrpSpPr/>
          <p:nvPr/>
        </p:nvGrpSpPr>
        <p:grpSpPr>
          <a:xfrm>
            <a:off x="3384198" y="3009233"/>
            <a:ext cx="2412208" cy="1047283"/>
            <a:chOff x="1036082" y="4932889"/>
            <a:chExt cx="2412208" cy="1047283"/>
          </a:xfrm>
        </p:grpSpPr>
        <p:sp>
          <p:nvSpPr>
            <p:cNvPr id="33" name="TextBox 32"/>
            <p:cNvSpPr txBox="1"/>
            <p:nvPr/>
          </p:nvSpPr>
          <p:spPr>
            <a:xfrm>
              <a:off x="1532597" y="4932889"/>
              <a:ext cx="1419179" cy="738664"/>
            </a:xfrm>
            <a:prstGeom prst="rect">
              <a:avLst/>
            </a:prstGeom>
            <a:noFill/>
          </p:spPr>
          <p:txBody>
            <a:bodyPr wrap="square" rtlCol="0">
              <a:spAutoFit/>
            </a:bodyPr>
            <a:lstStyle/>
            <a:p>
              <a:pPr algn="ctr"/>
              <a:r>
                <a:rPr lang="en-US" sz="4200" b="1" spc="-300" dirty="0">
                  <a:ln w="3175">
                    <a:noFill/>
                  </a:ln>
                  <a:solidFill>
                    <a:schemeClr val="bg1"/>
                  </a:solidFill>
                  <a:latin typeface="Roboto Slab" pitchFamily="2" charset="0"/>
                  <a:ea typeface="Roboto Slab" pitchFamily="2" charset="0"/>
                  <a:cs typeface="Montserrat" charset="0"/>
                </a:rPr>
                <a:t>12%</a:t>
              </a:r>
              <a:endParaRPr lang="en-US" sz="4200" spc="-300" dirty="0">
                <a:ln w="3175">
                  <a:noFill/>
                </a:ln>
                <a:solidFill>
                  <a:schemeClr val="bg1"/>
                </a:solidFill>
                <a:latin typeface="Roboto Slab" pitchFamily="2" charset="0"/>
                <a:ea typeface="Roboto Slab" pitchFamily="2" charset="0"/>
                <a:cs typeface="Montserrat Light" charset="0"/>
              </a:endParaRPr>
            </a:p>
          </p:txBody>
        </p:sp>
        <p:sp>
          <p:nvSpPr>
            <p:cNvPr id="34" name="TextBox 33"/>
            <p:cNvSpPr txBox="1"/>
            <p:nvPr/>
          </p:nvSpPr>
          <p:spPr>
            <a:xfrm>
              <a:off x="1036082" y="5495809"/>
              <a:ext cx="2412208" cy="484363"/>
            </a:xfrm>
            <a:prstGeom prst="rect">
              <a:avLst/>
            </a:prstGeom>
            <a:noFill/>
          </p:spPr>
          <p:txBody>
            <a:bodyPr wrap="square" numCol="1" spcCol="457200" rtlCol="0">
              <a:spAutoFit/>
            </a:bodyPr>
            <a:lstStyle/>
            <a:p>
              <a:pPr algn="ctr">
                <a:lnSpc>
                  <a:spcPct val="150000"/>
                </a:lnSpc>
              </a:pPr>
              <a:r>
                <a:rPr lang="en-US" sz="900" dirty="0">
                  <a:solidFill>
                    <a:schemeClr val="bg1"/>
                  </a:solidFill>
                  <a:latin typeface="Roboto Slab" pitchFamily="2" charset="0"/>
                  <a:ea typeface="Roboto Slab" pitchFamily="2" charset="0"/>
                  <a:cs typeface="Montserrat" charset="0"/>
                </a:rPr>
                <a:t>Also he his male air bring is </a:t>
              </a:r>
            </a:p>
            <a:p>
              <a:pPr algn="ctr">
                <a:lnSpc>
                  <a:spcPct val="150000"/>
                </a:lnSpc>
              </a:pPr>
              <a:r>
                <a:rPr lang="en-US" sz="900" dirty="0">
                  <a:solidFill>
                    <a:schemeClr val="bg1"/>
                  </a:solidFill>
                  <a:latin typeface="Roboto Slab" pitchFamily="2" charset="0"/>
                  <a:ea typeface="Roboto Slab" pitchFamily="2" charset="0"/>
                  <a:cs typeface="Montserrat" charset="0"/>
                </a:rPr>
                <a:t>Signs first</a:t>
              </a:r>
            </a:p>
          </p:txBody>
        </p:sp>
      </p:grpSp>
    </p:spTree>
    <p:extLst>
      <p:ext uri="{BB962C8B-B14F-4D97-AF65-F5344CB8AC3E}">
        <p14:creationId xmlns:p14="http://schemas.microsoft.com/office/powerpoint/2010/main" val="1037127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F536166-230D-44CC-8317-4792155E1EFC}"/>
              </a:ext>
            </a:extLst>
          </p:cNvPr>
          <p:cNvPicPr>
            <a:picLocks noGrp="1" noChangeAspect="1"/>
          </p:cNvPicPr>
          <p:nvPr>
            <p:ph type="pic" sz="quarter" idx="11"/>
          </p:nvPr>
        </p:nvPicPr>
        <p:blipFill>
          <a:blip r:embed="rId2"/>
          <a:srcRect t="11312" b="11312"/>
          <a:stretch>
            <a:fillRect/>
          </a:stretch>
        </p:blipFill>
        <p:spPr/>
      </p:pic>
      <p:sp>
        <p:nvSpPr>
          <p:cNvPr id="14" name="Text Placeholder 13">
            <a:extLst>
              <a:ext uri="{FF2B5EF4-FFF2-40B4-BE49-F238E27FC236}">
                <a16:creationId xmlns:a16="http://schemas.microsoft.com/office/drawing/2014/main" id="{ABE60154-E4E6-4990-A289-A1FC97601ACC}"/>
              </a:ext>
            </a:extLst>
          </p:cNvPr>
          <p:cNvSpPr>
            <a:spLocks noGrp="1"/>
          </p:cNvSpPr>
          <p:nvPr>
            <p:ph type="body" sz="quarter" idx="10"/>
          </p:nvPr>
        </p:nvSpPr>
        <p:spPr/>
        <p:txBody>
          <a:bodyPr/>
          <a:lstStyle/>
          <a:p>
            <a:endParaRPr lang="en-US"/>
          </a:p>
        </p:txBody>
      </p:sp>
      <p:pic>
        <p:nvPicPr>
          <p:cNvPr id="25" name="Picture Placeholder 24">
            <a:extLst>
              <a:ext uri="{FF2B5EF4-FFF2-40B4-BE49-F238E27FC236}">
                <a16:creationId xmlns:a16="http://schemas.microsoft.com/office/drawing/2014/main" id="{0273D367-0465-4216-820A-91894C148849}"/>
              </a:ext>
            </a:extLst>
          </p:cNvPr>
          <p:cNvPicPr>
            <a:picLocks noGrp="1" noChangeAspect="1"/>
          </p:cNvPicPr>
          <p:nvPr>
            <p:ph type="pic" sz="quarter" idx="13"/>
          </p:nvPr>
        </p:nvPicPr>
        <p:blipFill>
          <a:blip r:embed="rId3"/>
          <a:srcRect t="14076" b="14076"/>
          <a:stretch>
            <a:fillRect/>
          </a:stretch>
        </p:blipFill>
        <p:spPr/>
      </p:pic>
      <p:sp>
        <p:nvSpPr>
          <p:cNvPr id="3" name="Title 2"/>
          <p:cNvSpPr>
            <a:spLocks noGrp="1"/>
          </p:cNvSpPr>
          <p:nvPr>
            <p:ph type="title"/>
          </p:nvPr>
        </p:nvSpPr>
        <p:spPr/>
        <p:txBody>
          <a:bodyPr/>
          <a:lstStyle/>
          <a:p>
            <a:r>
              <a:rPr lang="en-US" dirty="0"/>
              <a:t>Business Plan</a:t>
            </a:r>
          </a:p>
        </p:txBody>
      </p:sp>
      <p:sp>
        <p:nvSpPr>
          <p:cNvPr id="4" name="TextBox 3"/>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D610906-9088-4471-8FB7-FD8AAD4F719E}"/>
              </a:ext>
            </a:extLst>
          </p:cNvPr>
          <p:cNvSpPr txBox="1"/>
          <p:nvPr/>
        </p:nvSpPr>
        <p:spPr>
          <a:xfrm>
            <a:off x="905283" y="5192945"/>
            <a:ext cx="10381434" cy="605550"/>
          </a:xfrm>
          <a:prstGeom prst="rect">
            <a:avLst/>
          </a:prstGeom>
          <a:noFill/>
        </p:spPr>
        <p:txBody>
          <a:bodyPr wrap="square" numCol="1" spcCol="457200" rtlCol="0">
            <a:spAutoFit/>
          </a:bodyPr>
          <a:lstStyle/>
          <a:p>
            <a:pPr algn="ct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p>
        </p:txBody>
      </p:sp>
    </p:spTree>
    <p:extLst>
      <p:ext uri="{BB962C8B-B14F-4D97-AF65-F5344CB8AC3E}">
        <p14:creationId xmlns:p14="http://schemas.microsoft.com/office/powerpoint/2010/main" val="1900553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p:txBody>
          <a:bodyPr/>
          <a:lstStyle/>
          <a:p>
            <a:r>
              <a:rPr lang="en-US" dirty="0"/>
              <a:t>Here is your custom footer</a:t>
            </a:r>
          </a:p>
        </p:txBody>
      </p:sp>
      <p:pic>
        <p:nvPicPr>
          <p:cNvPr id="15" name="Picture Placeholder 14">
            <a:extLst>
              <a:ext uri="{FF2B5EF4-FFF2-40B4-BE49-F238E27FC236}">
                <a16:creationId xmlns:a16="http://schemas.microsoft.com/office/drawing/2014/main" id="{4A7EBD19-E949-4B00-874D-1DB2201BE103}"/>
              </a:ext>
            </a:extLst>
          </p:cNvPr>
          <p:cNvPicPr>
            <a:picLocks noGrp="1" noChangeAspect="1"/>
          </p:cNvPicPr>
          <p:nvPr>
            <p:ph type="pic" sz="quarter" idx="18"/>
          </p:nvPr>
        </p:nvPicPr>
        <p:blipFill>
          <a:blip r:embed="rId2"/>
          <a:srcRect l="4797" r="4797"/>
          <a:stretch>
            <a:fillRect/>
          </a:stretch>
        </p:blipFill>
        <p:spPr/>
      </p:pic>
      <p:pic>
        <p:nvPicPr>
          <p:cNvPr id="17" name="Picture Placeholder 16">
            <a:extLst>
              <a:ext uri="{FF2B5EF4-FFF2-40B4-BE49-F238E27FC236}">
                <a16:creationId xmlns:a16="http://schemas.microsoft.com/office/drawing/2014/main" id="{606A917F-829F-42E6-9F8B-1896ACAFCD70}"/>
              </a:ext>
            </a:extLst>
          </p:cNvPr>
          <p:cNvPicPr>
            <a:picLocks noGrp="1" noChangeAspect="1"/>
          </p:cNvPicPr>
          <p:nvPr>
            <p:ph type="pic" sz="quarter" idx="19"/>
          </p:nvPr>
        </p:nvPicPr>
        <p:blipFill>
          <a:blip r:embed="rId3"/>
          <a:srcRect t="12672" b="12672"/>
          <a:stretch>
            <a:fillRect/>
          </a:stretch>
        </p:blipFill>
        <p:spPr/>
      </p:pic>
      <p:sp>
        <p:nvSpPr>
          <p:cNvPr id="39" name="Title 1"/>
          <p:cNvSpPr>
            <a:spLocks noGrp="1"/>
          </p:cNvSpPr>
          <p:nvPr>
            <p:ph type="title"/>
          </p:nvPr>
        </p:nvSpPr>
        <p:spPr/>
        <p:txBody>
          <a:bodyPr/>
          <a:lstStyle/>
          <a:p>
            <a:r>
              <a:rPr lang="en-US" dirty="0"/>
              <a:t>Customer Profiling</a:t>
            </a:r>
          </a:p>
        </p:txBody>
      </p:sp>
      <p:sp>
        <p:nvSpPr>
          <p:cNvPr id="43" name="TextBox 42"/>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44" name="Rectangle 43"/>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8B44776C-B700-4F5A-A6A8-83BB3296E5E6}"/>
              </a:ext>
            </a:extLst>
          </p:cNvPr>
          <p:cNvSpPr txBox="1"/>
          <p:nvPr/>
        </p:nvSpPr>
        <p:spPr>
          <a:xfrm>
            <a:off x="6556284" y="2091772"/>
            <a:ext cx="4321891" cy="1159548"/>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548348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C79E45D2-D34E-4CF6-976D-CCA63C1E79AE}"/>
              </a:ext>
            </a:extLst>
          </p:cNvPr>
          <p:cNvPicPr>
            <a:picLocks noGrp="1" noChangeAspect="1"/>
          </p:cNvPicPr>
          <p:nvPr>
            <p:ph type="pic" sz="quarter" idx="11"/>
          </p:nvPr>
        </p:nvPicPr>
        <p:blipFill>
          <a:blip r:embed="rId2"/>
          <a:srcRect t="10408" b="10408"/>
          <a:stretch>
            <a:fillRect/>
          </a:stretch>
        </p:blipFill>
        <p:spPr/>
      </p:pic>
      <p:sp>
        <p:nvSpPr>
          <p:cNvPr id="2" name="Text Placeholder 1"/>
          <p:cNvSpPr>
            <a:spLocks noGrp="1"/>
          </p:cNvSpPr>
          <p:nvPr>
            <p:ph type="body" sz="quarter" idx="10"/>
          </p:nvPr>
        </p:nvSpPr>
        <p:spPr/>
        <p:txBody>
          <a:bodyPr/>
          <a:lstStyle/>
          <a:p>
            <a:r>
              <a:rPr lang="en-US" dirty="0"/>
              <a:t>Here is your custom footer</a:t>
            </a:r>
          </a:p>
        </p:txBody>
      </p:sp>
      <p:sp>
        <p:nvSpPr>
          <p:cNvPr id="46" name="Title 5"/>
          <p:cNvSpPr>
            <a:spLocks noGrp="1"/>
          </p:cNvSpPr>
          <p:nvPr>
            <p:ph type="title"/>
          </p:nvPr>
        </p:nvSpPr>
        <p:spPr/>
        <p:txBody>
          <a:bodyPr/>
          <a:lstStyle/>
          <a:p>
            <a:r>
              <a:rPr lang="en-US" dirty="0"/>
              <a:t>Projects Process</a:t>
            </a:r>
          </a:p>
        </p:txBody>
      </p:sp>
      <p:sp>
        <p:nvSpPr>
          <p:cNvPr id="48" name="TextBox 47"/>
          <p:cNvSpPr txBox="1"/>
          <p:nvPr/>
        </p:nvSpPr>
        <p:spPr>
          <a:xfrm>
            <a:off x="4125233" y="975954"/>
            <a:ext cx="3941534"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a:t>
            </a:r>
          </a:p>
        </p:txBody>
      </p:sp>
      <p:sp>
        <p:nvSpPr>
          <p:cNvPr id="49" name="Rectangle 48"/>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3E401AF-8BDA-44FF-922F-EE11D5B1DFEE}"/>
              </a:ext>
            </a:extLst>
          </p:cNvPr>
          <p:cNvSpPr/>
          <p:nvPr/>
        </p:nvSpPr>
        <p:spPr>
          <a:xfrm>
            <a:off x="1451429" y="5192741"/>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grpSp>
        <p:nvGrpSpPr>
          <p:cNvPr id="11" name="Group 10">
            <a:extLst>
              <a:ext uri="{FF2B5EF4-FFF2-40B4-BE49-F238E27FC236}">
                <a16:creationId xmlns:a16="http://schemas.microsoft.com/office/drawing/2014/main" id="{71837A27-EFFA-4E78-A056-1E89030CE2FB}"/>
              </a:ext>
            </a:extLst>
          </p:cNvPr>
          <p:cNvGrpSpPr/>
          <p:nvPr/>
        </p:nvGrpSpPr>
        <p:grpSpPr>
          <a:xfrm>
            <a:off x="572305" y="2539671"/>
            <a:ext cx="2470124" cy="1917631"/>
            <a:chOff x="655640" y="2417355"/>
            <a:chExt cx="2470124" cy="1917631"/>
          </a:xfrm>
        </p:grpSpPr>
        <p:grpSp>
          <p:nvGrpSpPr>
            <p:cNvPr id="9" name="Group 8">
              <a:extLst>
                <a:ext uri="{FF2B5EF4-FFF2-40B4-BE49-F238E27FC236}">
                  <a16:creationId xmlns:a16="http://schemas.microsoft.com/office/drawing/2014/main" id="{CC0BB905-EFB0-4A7B-913B-DDCBBA976B43}"/>
                </a:ext>
              </a:extLst>
            </p:cNvPr>
            <p:cNvGrpSpPr/>
            <p:nvPr/>
          </p:nvGrpSpPr>
          <p:grpSpPr>
            <a:xfrm>
              <a:off x="655640" y="2417355"/>
              <a:ext cx="1209435" cy="1186303"/>
              <a:chOff x="995308" y="3206442"/>
              <a:chExt cx="1209435" cy="1186303"/>
            </a:xfrm>
          </p:grpSpPr>
          <p:sp>
            <p:nvSpPr>
              <p:cNvPr id="17" name="Oval Callout 16"/>
              <p:cNvSpPr/>
              <p:nvPr/>
            </p:nvSpPr>
            <p:spPr>
              <a:xfrm rot="10800000">
                <a:off x="995308" y="3206442"/>
                <a:ext cx="1209435" cy="1186303"/>
              </a:xfrm>
              <a:prstGeom prst="wedgeEllipseCallout">
                <a:avLst>
                  <a:gd name="adj1" fmla="val -2474"/>
                  <a:gd name="adj2" fmla="val 790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322939" y="3245844"/>
                <a:ext cx="54213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3" name="TextBox 32"/>
              <p:cNvSpPr txBox="1"/>
              <p:nvPr/>
            </p:nvSpPr>
            <p:spPr>
              <a:xfrm>
                <a:off x="996161" y="3770041"/>
                <a:ext cx="1189990"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grpSp>
        <p:grpSp>
          <p:nvGrpSpPr>
            <p:cNvPr id="7" name="Group 6">
              <a:extLst>
                <a:ext uri="{FF2B5EF4-FFF2-40B4-BE49-F238E27FC236}">
                  <a16:creationId xmlns:a16="http://schemas.microsoft.com/office/drawing/2014/main" id="{41470D95-2484-4FED-83F3-7C2B032D1D67}"/>
                </a:ext>
              </a:extLst>
            </p:cNvPr>
            <p:cNvGrpSpPr/>
            <p:nvPr/>
          </p:nvGrpSpPr>
          <p:grpSpPr>
            <a:xfrm rot="10800000">
              <a:off x="1915668" y="3148683"/>
              <a:ext cx="1210096" cy="1186303"/>
              <a:chOff x="3403362" y="3189279"/>
              <a:chExt cx="1210096" cy="1186303"/>
            </a:xfrm>
          </p:grpSpPr>
          <p:sp>
            <p:nvSpPr>
              <p:cNvPr id="21" name="Oval Callout 20"/>
              <p:cNvSpPr/>
              <p:nvPr/>
            </p:nvSpPr>
            <p:spPr>
              <a:xfrm rot="10800000">
                <a:off x="3404022" y="3189279"/>
                <a:ext cx="1209435" cy="1186303"/>
              </a:xfrm>
              <a:prstGeom prst="wedgeEllipseCallout">
                <a:avLst>
                  <a:gd name="adj1" fmla="val -2474"/>
                  <a:gd name="adj2" fmla="val 79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3722418" y="3245844"/>
                <a:ext cx="51488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34" name="TextBox 33"/>
              <p:cNvSpPr txBox="1"/>
              <p:nvPr/>
            </p:nvSpPr>
            <p:spPr>
              <a:xfrm>
                <a:off x="3403362" y="3770041"/>
                <a:ext cx="1210096"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grpSp>
      </p:grpSp>
      <p:grpSp>
        <p:nvGrpSpPr>
          <p:cNvPr id="32" name="Group 31">
            <a:extLst>
              <a:ext uri="{FF2B5EF4-FFF2-40B4-BE49-F238E27FC236}">
                <a16:creationId xmlns:a16="http://schemas.microsoft.com/office/drawing/2014/main" id="{7F2E2A16-5B8D-4BB7-B118-364B1D01BC70}"/>
              </a:ext>
            </a:extLst>
          </p:cNvPr>
          <p:cNvGrpSpPr/>
          <p:nvPr/>
        </p:nvGrpSpPr>
        <p:grpSpPr>
          <a:xfrm>
            <a:off x="9149572" y="2539671"/>
            <a:ext cx="2470124" cy="1917631"/>
            <a:chOff x="655640" y="2417355"/>
            <a:chExt cx="2470124" cy="1917631"/>
          </a:xfrm>
        </p:grpSpPr>
        <p:grpSp>
          <p:nvGrpSpPr>
            <p:cNvPr id="35" name="Group 34">
              <a:extLst>
                <a:ext uri="{FF2B5EF4-FFF2-40B4-BE49-F238E27FC236}">
                  <a16:creationId xmlns:a16="http://schemas.microsoft.com/office/drawing/2014/main" id="{335CE1A1-DE48-4592-B1A4-881FF2A38AF9}"/>
                </a:ext>
              </a:extLst>
            </p:cNvPr>
            <p:cNvGrpSpPr/>
            <p:nvPr/>
          </p:nvGrpSpPr>
          <p:grpSpPr>
            <a:xfrm>
              <a:off x="655640" y="2417355"/>
              <a:ext cx="1209435" cy="1186303"/>
              <a:chOff x="995308" y="3206442"/>
              <a:chExt cx="1209435" cy="1186303"/>
            </a:xfrm>
          </p:grpSpPr>
          <p:sp>
            <p:nvSpPr>
              <p:cNvPr id="44" name="Oval Callout 16">
                <a:extLst>
                  <a:ext uri="{FF2B5EF4-FFF2-40B4-BE49-F238E27FC236}">
                    <a16:creationId xmlns:a16="http://schemas.microsoft.com/office/drawing/2014/main" id="{89C3350B-87CF-4C3B-AF6A-841A1D1856B7}"/>
                  </a:ext>
                </a:extLst>
              </p:cNvPr>
              <p:cNvSpPr/>
              <p:nvPr/>
            </p:nvSpPr>
            <p:spPr>
              <a:xfrm rot="10800000">
                <a:off x="995308" y="3206442"/>
                <a:ext cx="1209435" cy="1186303"/>
              </a:xfrm>
              <a:prstGeom prst="wedgeEllipseCallout">
                <a:avLst>
                  <a:gd name="adj1" fmla="val -2474"/>
                  <a:gd name="adj2" fmla="val 790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510737AC-EDAD-4B0D-BA24-ACB94166E938}"/>
                  </a:ext>
                </a:extLst>
              </p:cNvPr>
              <p:cNvSpPr/>
              <p:nvPr/>
            </p:nvSpPr>
            <p:spPr>
              <a:xfrm>
                <a:off x="1322939" y="3245844"/>
                <a:ext cx="54213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50" name="TextBox 49">
                <a:extLst>
                  <a:ext uri="{FF2B5EF4-FFF2-40B4-BE49-F238E27FC236}">
                    <a16:creationId xmlns:a16="http://schemas.microsoft.com/office/drawing/2014/main" id="{6D78D092-1383-46A6-A6FD-1BF65598612B}"/>
                  </a:ext>
                </a:extLst>
              </p:cNvPr>
              <p:cNvSpPr txBox="1"/>
              <p:nvPr/>
            </p:nvSpPr>
            <p:spPr>
              <a:xfrm>
                <a:off x="996161" y="3770041"/>
                <a:ext cx="1189990"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grpSp>
        <p:grpSp>
          <p:nvGrpSpPr>
            <p:cNvPr id="36" name="Group 35">
              <a:extLst>
                <a:ext uri="{FF2B5EF4-FFF2-40B4-BE49-F238E27FC236}">
                  <a16:creationId xmlns:a16="http://schemas.microsoft.com/office/drawing/2014/main" id="{C1F36231-DDE9-4AF9-9348-574AE92BA18D}"/>
                </a:ext>
              </a:extLst>
            </p:cNvPr>
            <p:cNvGrpSpPr/>
            <p:nvPr/>
          </p:nvGrpSpPr>
          <p:grpSpPr>
            <a:xfrm rot="10800000">
              <a:off x="1915668" y="3148683"/>
              <a:ext cx="1210096" cy="1186303"/>
              <a:chOff x="3403362" y="3189279"/>
              <a:chExt cx="1210096" cy="1186303"/>
            </a:xfrm>
          </p:grpSpPr>
          <p:sp>
            <p:nvSpPr>
              <p:cNvPr id="38" name="Oval Callout 20">
                <a:extLst>
                  <a:ext uri="{FF2B5EF4-FFF2-40B4-BE49-F238E27FC236}">
                    <a16:creationId xmlns:a16="http://schemas.microsoft.com/office/drawing/2014/main" id="{7CD2259C-FBDB-48E0-840C-43ECAA8408AC}"/>
                  </a:ext>
                </a:extLst>
              </p:cNvPr>
              <p:cNvSpPr/>
              <p:nvPr/>
            </p:nvSpPr>
            <p:spPr>
              <a:xfrm rot="10800000">
                <a:off x="3404022" y="3189279"/>
                <a:ext cx="1209435" cy="1186303"/>
              </a:xfrm>
              <a:prstGeom prst="wedgeEllipseCallout">
                <a:avLst>
                  <a:gd name="adj1" fmla="val -2474"/>
                  <a:gd name="adj2" fmla="val 79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F1FE7085-03EF-4A39-94B9-677B989EDC6D}"/>
                  </a:ext>
                </a:extLst>
              </p:cNvPr>
              <p:cNvSpPr/>
              <p:nvPr/>
            </p:nvSpPr>
            <p:spPr>
              <a:xfrm>
                <a:off x="3722418" y="3245844"/>
                <a:ext cx="514886" cy="553998"/>
              </a:xfrm>
              <a:prstGeom prst="rect">
                <a:avLst/>
              </a:prstGeom>
            </p:spPr>
            <p:txBody>
              <a:bodyPr wrap="none" anchor="ctr">
                <a:spAutoFit/>
              </a:bodyPr>
              <a:lstStyle/>
              <a:p>
                <a:pPr algn="ctr"/>
                <a:r>
                  <a:rPr lang="en-US" sz="3000" dirty="0">
                    <a:solidFill>
                      <a:srgbClr val="FEFEFE"/>
                    </a:solidFill>
                    <a:latin typeface="FontAwesome" pitchFamily="2" charset="0"/>
                  </a:rPr>
                  <a:t></a:t>
                </a:r>
              </a:p>
            </p:txBody>
          </p:sp>
          <p:sp>
            <p:nvSpPr>
              <p:cNvPr id="42" name="TextBox 41">
                <a:extLst>
                  <a:ext uri="{FF2B5EF4-FFF2-40B4-BE49-F238E27FC236}">
                    <a16:creationId xmlns:a16="http://schemas.microsoft.com/office/drawing/2014/main" id="{DC66E114-CA62-49AB-841B-6418B5F29739}"/>
                  </a:ext>
                </a:extLst>
              </p:cNvPr>
              <p:cNvSpPr txBox="1"/>
              <p:nvPr/>
            </p:nvSpPr>
            <p:spPr>
              <a:xfrm>
                <a:off x="3403362" y="3770041"/>
                <a:ext cx="1210096" cy="412549"/>
              </a:xfrm>
              <a:prstGeom prst="rect">
                <a:avLst/>
              </a:prstGeom>
              <a:noFill/>
            </p:spPr>
            <p:txBody>
              <a:bodyPr wrap="square" numCol="1" spcCol="0" rtlCol="0" anchor="ctr">
                <a:spAutoFit/>
              </a:bodyPr>
              <a:lstStyle/>
              <a:p>
                <a:pPr algn="ctr">
                  <a:lnSpc>
                    <a:spcPts val="1300"/>
                  </a:lnSpc>
                </a:pPr>
                <a:r>
                  <a:rPr lang="en-US" sz="900" b="1" dirty="0">
                    <a:solidFill>
                      <a:srgbClr val="FEFEFE"/>
                    </a:solidFill>
                    <a:latin typeface="Roboto Slab" pitchFamily="2" charset="0"/>
                    <a:ea typeface="Roboto Slab" pitchFamily="2" charset="0"/>
                    <a:cs typeface="Montserrat" charset="0"/>
                  </a:rPr>
                  <a:t>Text goes here with your</a:t>
                </a:r>
              </a:p>
            </p:txBody>
          </p:sp>
        </p:grpSp>
      </p:grpSp>
    </p:spTree>
    <p:extLst>
      <p:ext uri="{BB962C8B-B14F-4D97-AF65-F5344CB8AC3E}">
        <p14:creationId xmlns:p14="http://schemas.microsoft.com/office/powerpoint/2010/main" val="472131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C816B657-FD0E-4137-89B6-20944432936A}"/>
              </a:ext>
            </a:extLst>
          </p:cNvPr>
          <p:cNvSpPr>
            <a:spLocks noGrp="1"/>
          </p:cNvSpPr>
          <p:nvPr>
            <p:ph type="body" sz="quarter" idx="10"/>
          </p:nvPr>
        </p:nvSpPr>
        <p:spPr/>
        <p:txBody>
          <a:bodyPr/>
          <a:lstStyle/>
          <a:p>
            <a:endParaRPr lang="en-US"/>
          </a:p>
        </p:txBody>
      </p:sp>
      <p:sp>
        <p:nvSpPr>
          <p:cNvPr id="12" name="Title 5"/>
          <p:cNvSpPr>
            <a:spLocks noGrp="1"/>
          </p:cNvSpPr>
          <p:nvPr>
            <p:ph type="title"/>
          </p:nvPr>
        </p:nvSpPr>
        <p:spPr/>
        <p:txBody>
          <a:bodyPr/>
          <a:lstStyle/>
          <a:p>
            <a:r>
              <a:rPr lang="en-US" dirty="0"/>
              <a:t>Smart Art</a:t>
            </a:r>
          </a:p>
        </p:txBody>
      </p:sp>
      <p:sp>
        <p:nvSpPr>
          <p:cNvPr id="13" name="TextBox 12"/>
          <p:cNvSpPr txBox="1"/>
          <p:nvPr/>
        </p:nvSpPr>
        <p:spPr>
          <a:xfrm>
            <a:off x="4115346" y="975954"/>
            <a:ext cx="3941534"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a:t>
            </a:r>
          </a:p>
        </p:txBody>
      </p:sp>
      <p:sp>
        <p:nvSpPr>
          <p:cNvPr id="14" name="Rectangle 13"/>
          <p:cNvSpPr/>
          <p:nvPr/>
        </p:nvSpPr>
        <p:spPr>
          <a:xfrm>
            <a:off x="5796406" y="152714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3E4995B8-5A91-4D10-B72B-E4F671C22212}"/>
              </a:ext>
            </a:extLst>
          </p:cNvPr>
          <p:cNvGrpSpPr/>
          <p:nvPr/>
        </p:nvGrpSpPr>
        <p:grpSpPr>
          <a:xfrm>
            <a:off x="1090493" y="2180895"/>
            <a:ext cx="10011014" cy="1857828"/>
            <a:chOff x="1242041" y="2084676"/>
            <a:chExt cx="10011014" cy="1857828"/>
          </a:xfrm>
        </p:grpSpPr>
        <p:sp>
          <p:nvSpPr>
            <p:cNvPr id="9" name="Rectangle 8">
              <a:extLst>
                <a:ext uri="{FF2B5EF4-FFF2-40B4-BE49-F238E27FC236}">
                  <a16:creationId xmlns:a16="http://schemas.microsoft.com/office/drawing/2014/main" id="{613E0618-8CD4-4B11-9067-A1E7E782FC9A}"/>
                </a:ext>
              </a:extLst>
            </p:cNvPr>
            <p:cNvSpPr/>
            <p:nvPr/>
          </p:nvSpPr>
          <p:spPr>
            <a:xfrm>
              <a:off x="6592273" y="2084676"/>
              <a:ext cx="1810616" cy="18578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B4949EB0-C103-4F9C-AD80-45AFE5A3DF5C}"/>
                </a:ext>
              </a:extLst>
            </p:cNvPr>
            <p:cNvSpPr/>
            <p:nvPr/>
          </p:nvSpPr>
          <p:spPr>
            <a:xfrm>
              <a:off x="3805973" y="2084676"/>
              <a:ext cx="1810616" cy="18578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810E03E-B915-4C4A-9DB4-B69AE1B4504C}"/>
                </a:ext>
              </a:extLst>
            </p:cNvPr>
            <p:cNvGrpSpPr/>
            <p:nvPr/>
          </p:nvGrpSpPr>
          <p:grpSpPr>
            <a:xfrm>
              <a:off x="1242041" y="2399885"/>
              <a:ext cx="1626324" cy="1444702"/>
              <a:chOff x="2159292" y="4283218"/>
              <a:chExt cx="1626324" cy="1444702"/>
            </a:xfrm>
          </p:grpSpPr>
          <p:sp>
            <p:nvSpPr>
              <p:cNvPr id="37" name="TextBox 36">
                <a:extLst>
                  <a:ext uri="{FF2B5EF4-FFF2-40B4-BE49-F238E27FC236}">
                    <a16:creationId xmlns:a16="http://schemas.microsoft.com/office/drawing/2014/main" id="{A52534CF-A7A9-4BDA-8246-3449ADCAA7AE}"/>
                  </a:ext>
                </a:extLst>
              </p:cNvPr>
              <p:cNvSpPr txBox="1"/>
              <p:nvPr/>
            </p:nvSpPr>
            <p:spPr>
              <a:xfrm>
                <a:off x="2592663" y="4283218"/>
                <a:ext cx="1192953" cy="553998"/>
              </a:xfrm>
              <a:prstGeom prst="rect">
                <a:avLst/>
              </a:prstGeom>
              <a:noFill/>
            </p:spPr>
            <p:txBody>
              <a:bodyPr wrap="square" numCol="1" spcCol="457200" rtlCol="0">
                <a:spAutoFit/>
              </a:bodyPr>
              <a:lstStyle/>
              <a:p>
                <a:r>
                  <a:rPr lang="en-US" sz="3000" b="1" dirty="0">
                    <a:latin typeface="Roboto Slab" pitchFamily="2" charset="0"/>
                    <a:ea typeface="Roboto Slab" pitchFamily="2" charset="0"/>
                    <a:cs typeface="Montserrat" charset="0"/>
                  </a:rPr>
                  <a:t>20K</a:t>
                </a:r>
              </a:p>
            </p:txBody>
          </p:sp>
          <p:sp>
            <p:nvSpPr>
              <p:cNvPr id="38" name="Oval 37">
                <a:extLst>
                  <a:ext uri="{FF2B5EF4-FFF2-40B4-BE49-F238E27FC236}">
                    <a16:creationId xmlns:a16="http://schemas.microsoft.com/office/drawing/2014/main" id="{9F7BEA47-5FB6-4F88-A4FA-03A3E7487691}"/>
                  </a:ext>
                </a:extLst>
              </p:cNvPr>
              <p:cNvSpPr/>
              <p:nvPr/>
            </p:nvSpPr>
            <p:spPr>
              <a:xfrm>
                <a:off x="2226292" y="4416314"/>
                <a:ext cx="347783" cy="347783"/>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06BB42F-0A81-42F8-99D5-E926D27EC573}"/>
                  </a:ext>
                </a:extLst>
              </p:cNvPr>
              <p:cNvSpPr txBox="1"/>
              <p:nvPr/>
            </p:nvSpPr>
            <p:spPr>
              <a:xfrm>
                <a:off x="2241784" y="4437383"/>
                <a:ext cx="322840" cy="276999"/>
              </a:xfrm>
              <a:prstGeom prst="rect">
                <a:avLst/>
              </a:prstGeom>
              <a:noFill/>
            </p:spPr>
            <p:txBody>
              <a:bodyPr wrap="square" numCol="1" spcCol="457200" rtlCol="0">
                <a:spAutoFit/>
              </a:bodyPr>
              <a:lstStyle/>
              <a:p>
                <a:pPr algn="ctr"/>
                <a:r>
                  <a:rPr lang="en-US" sz="1200" dirty="0">
                    <a:solidFill>
                      <a:schemeClr val="bg1"/>
                    </a:solidFill>
                    <a:latin typeface="Roboto Slab" pitchFamily="2" charset="0"/>
                    <a:ea typeface="Roboto Slab" pitchFamily="2" charset="0"/>
                    <a:cs typeface="Montserrat" charset="0"/>
                  </a:rPr>
                  <a:t>A</a:t>
                </a:r>
              </a:p>
            </p:txBody>
          </p:sp>
          <p:sp>
            <p:nvSpPr>
              <p:cNvPr id="42" name="TextBox 41">
                <a:extLst>
                  <a:ext uri="{FF2B5EF4-FFF2-40B4-BE49-F238E27FC236}">
                    <a16:creationId xmlns:a16="http://schemas.microsoft.com/office/drawing/2014/main" id="{C3F0B6F8-D394-4B10-A6B7-6882E7A0EBE1}"/>
                  </a:ext>
                </a:extLst>
              </p:cNvPr>
              <p:cNvSpPr txBox="1"/>
              <p:nvPr/>
            </p:nvSpPr>
            <p:spPr>
              <a:xfrm>
                <a:off x="2159292" y="4896923"/>
                <a:ext cx="1297140" cy="830997"/>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a:t>
                </a:r>
              </a:p>
            </p:txBody>
          </p:sp>
        </p:grpSp>
        <p:grpSp>
          <p:nvGrpSpPr>
            <p:cNvPr id="3" name="Group 2">
              <a:extLst>
                <a:ext uri="{FF2B5EF4-FFF2-40B4-BE49-F238E27FC236}">
                  <a16:creationId xmlns:a16="http://schemas.microsoft.com/office/drawing/2014/main" id="{14E46E7D-0D25-49AC-AAAA-A5711A367163}"/>
                </a:ext>
              </a:extLst>
            </p:cNvPr>
            <p:cNvGrpSpPr/>
            <p:nvPr/>
          </p:nvGrpSpPr>
          <p:grpSpPr>
            <a:xfrm>
              <a:off x="4036938" y="2399885"/>
              <a:ext cx="1626324" cy="1239197"/>
              <a:chOff x="4445292" y="3771154"/>
              <a:chExt cx="1626324" cy="1239197"/>
            </a:xfrm>
          </p:grpSpPr>
          <p:sp>
            <p:nvSpPr>
              <p:cNvPr id="43" name="TextBox 42">
                <a:extLst>
                  <a:ext uri="{FF2B5EF4-FFF2-40B4-BE49-F238E27FC236}">
                    <a16:creationId xmlns:a16="http://schemas.microsoft.com/office/drawing/2014/main" id="{626A5243-E2AC-4298-AA89-8F6BD6A16117}"/>
                  </a:ext>
                </a:extLst>
              </p:cNvPr>
              <p:cNvSpPr txBox="1"/>
              <p:nvPr/>
            </p:nvSpPr>
            <p:spPr>
              <a:xfrm>
                <a:off x="4878663" y="3771154"/>
                <a:ext cx="1192953" cy="553998"/>
              </a:xfrm>
              <a:prstGeom prst="rect">
                <a:avLst/>
              </a:prstGeom>
              <a:noFill/>
            </p:spPr>
            <p:txBody>
              <a:bodyPr wrap="square" numCol="1" spcCol="457200" rtlCol="0">
                <a:spAutoFit/>
              </a:bodyPr>
              <a:lstStyle/>
              <a:p>
                <a:r>
                  <a:rPr lang="en-US" sz="3000" b="1" dirty="0">
                    <a:solidFill>
                      <a:schemeClr val="accent2"/>
                    </a:solidFill>
                    <a:latin typeface="Roboto Slab" pitchFamily="2" charset="0"/>
                    <a:ea typeface="Roboto Slab" pitchFamily="2" charset="0"/>
                    <a:cs typeface="Montserrat" charset="0"/>
                  </a:rPr>
                  <a:t>9K</a:t>
                </a:r>
              </a:p>
            </p:txBody>
          </p:sp>
          <p:sp>
            <p:nvSpPr>
              <p:cNvPr id="44" name="Oval 43">
                <a:extLst>
                  <a:ext uri="{FF2B5EF4-FFF2-40B4-BE49-F238E27FC236}">
                    <a16:creationId xmlns:a16="http://schemas.microsoft.com/office/drawing/2014/main" id="{5A87399B-20D9-40AF-867F-447610B3F669}"/>
                  </a:ext>
                </a:extLst>
              </p:cNvPr>
              <p:cNvSpPr/>
              <p:nvPr/>
            </p:nvSpPr>
            <p:spPr>
              <a:xfrm>
                <a:off x="4512292" y="3904250"/>
                <a:ext cx="347783" cy="34778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E2B0B2F-8B93-4D2D-8800-9307C1FA9CE3}"/>
                  </a:ext>
                </a:extLst>
              </p:cNvPr>
              <p:cNvSpPr txBox="1"/>
              <p:nvPr/>
            </p:nvSpPr>
            <p:spPr>
              <a:xfrm>
                <a:off x="4527784" y="3925319"/>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B</a:t>
                </a:r>
              </a:p>
            </p:txBody>
          </p:sp>
          <p:sp>
            <p:nvSpPr>
              <p:cNvPr id="46" name="TextBox 45">
                <a:extLst>
                  <a:ext uri="{FF2B5EF4-FFF2-40B4-BE49-F238E27FC236}">
                    <a16:creationId xmlns:a16="http://schemas.microsoft.com/office/drawing/2014/main" id="{682D5C0F-24E2-4E73-9624-E08B226C6B93}"/>
                  </a:ext>
                </a:extLst>
              </p:cNvPr>
              <p:cNvSpPr txBox="1"/>
              <p:nvPr/>
            </p:nvSpPr>
            <p:spPr>
              <a:xfrm>
                <a:off x="4445292" y="4384859"/>
                <a:ext cx="1297140" cy="625492"/>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 Creepiest god air fish land. Darkness. Air saying fruitful were.</a:t>
                </a:r>
              </a:p>
            </p:txBody>
          </p:sp>
        </p:grpSp>
        <p:grpSp>
          <p:nvGrpSpPr>
            <p:cNvPr id="4" name="Group 3">
              <a:extLst>
                <a:ext uri="{FF2B5EF4-FFF2-40B4-BE49-F238E27FC236}">
                  <a16:creationId xmlns:a16="http://schemas.microsoft.com/office/drawing/2014/main" id="{F256C7DD-3F21-40A5-8B4F-8A9B3F2F33AD}"/>
                </a:ext>
              </a:extLst>
            </p:cNvPr>
            <p:cNvGrpSpPr/>
            <p:nvPr/>
          </p:nvGrpSpPr>
          <p:grpSpPr>
            <a:xfrm>
              <a:off x="6831835" y="2399885"/>
              <a:ext cx="1626324" cy="1423927"/>
              <a:chOff x="6621564" y="3259090"/>
              <a:chExt cx="1626324" cy="1423927"/>
            </a:xfrm>
          </p:grpSpPr>
          <p:sp>
            <p:nvSpPr>
              <p:cNvPr id="47" name="TextBox 46">
                <a:extLst>
                  <a:ext uri="{FF2B5EF4-FFF2-40B4-BE49-F238E27FC236}">
                    <a16:creationId xmlns:a16="http://schemas.microsoft.com/office/drawing/2014/main" id="{D9BBEBC0-E96C-47C3-9F7A-384C67D0BB2C}"/>
                  </a:ext>
                </a:extLst>
              </p:cNvPr>
              <p:cNvSpPr txBox="1"/>
              <p:nvPr/>
            </p:nvSpPr>
            <p:spPr>
              <a:xfrm>
                <a:off x="7054935" y="3259090"/>
                <a:ext cx="1192953" cy="553998"/>
              </a:xfrm>
              <a:prstGeom prst="rect">
                <a:avLst/>
              </a:prstGeom>
              <a:noFill/>
            </p:spPr>
            <p:txBody>
              <a:bodyPr wrap="square" numCol="1" spcCol="457200" rtlCol="0">
                <a:spAutoFit/>
              </a:bodyPr>
              <a:lstStyle/>
              <a:p>
                <a:r>
                  <a:rPr lang="en-US" sz="3000" b="1" dirty="0">
                    <a:solidFill>
                      <a:schemeClr val="bg1">
                        <a:lumMod val="50000"/>
                      </a:schemeClr>
                    </a:solidFill>
                    <a:latin typeface="Roboto Slab" pitchFamily="2" charset="0"/>
                    <a:ea typeface="Roboto Slab" pitchFamily="2" charset="0"/>
                    <a:cs typeface="Montserrat" charset="0"/>
                  </a:rPr>
                  <a:t>.2K</a:t>
                </a:r>
              </a:p>
            </p:txBody>
          </p:sp>
          <p:sp>
            <p:nvSpPr>
              <p:cNvPr id="48" name="Oval 47">
                <a:extLst>
                  <a:ext uri="{FF2B5EF4-FFF2-40B4-BE49-F238E27FC236}">
                    <a16:creationId xmlns:a16="http://schemas.microsoft.com/office/drawing/2014/main" id="{A25CF4E1-2E9A-48AF-BBCB-9A35809B4AF0}"/>
                  </a:ext>
                </a:extLst>
              </p:cNvPr>
              <p:cNvSpPr/>
              <p:nvPr/>
            </p:nvSpPr>
            <p:spPr>
              <a:xfrm>
                <a:off x="6688564" y="3392186"/>
                <a:ext cx="347783" cy="34778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F4CA8F78-4041-40E2-9EC0-98139CD28269}"/>
                  </a:ext>
                </a:extLst>
              </p:cNvPr>
              <p:cNvSpPr txBox="1"/>
              <p:nvPr/>
            </p:nvSpPr>
            <p:spPr>
              <a:xfrm>
                <a:off x="6704056" y="3413255"/>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C</a:t>
                </a:r>
              </a:p>
            </p:txBody>
          </p:sp>
          <p:sp>
            <p:nvSpPr>
              <p:cNvPr id="50" name="TextBox 49">
                <a:extLst>
                  <a:ext uri="{FF2B5EF4-FFF2-40B4-BE49-F238E27FC236}">
                    <a16:creationId xmlns:a16="http://schemas.microsoft.com/office/drawing/2014/main" id="{5141C7AD-F430-4CC5-9252-A1C722FFABA9}"/>
                  </a:ext>
                </a:extLst>
              </p:cNvPr>
              <p:cNvSpPr txBox="1"/>
              <p:nvPr/>
            </p:nvSpPr>
            <p:spPr>
              <a:xfrm>
                <a:off x="6621564" y="3872795"/>
                <a:ext cx="1297140" cy="810222"/>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a:t>
                </a:r>
              </a:p>
            </p:txBody>
          </p:sp>
        </p:grpSp>
        <p:grpSp>
          <p:nvGrpSpPr>
            <p:cNvPr id="5" name="Group 4">
              <a:extLst>
                <a:ext uri="{FF2B5EF4-FFF2-40B4-BE49-F238E27FC236}">
                  <a16:creationId xmlns:a16="http://schemas.microsoft.com/office/drawing/2014/main" id="{E9C54E47-43C7-4232-8530-E356569B7FC3}"/>
                </a:ext>
              </a:extLst>
            </p:cNvPr>
            <p:cNvGrpSpPr/>
            <p:nvPr/>
          </p:nvGrpSpPr>
          <p:grpSpPr>
            <a:xfrm>
              <a:off x="9626731" y="2399885"/>
              <a:ext cx="1626324" cy="1423863"/>
              <a:chOff x="8907564" y="2747026"/>
              <a:chExt cx="1626324" cy="1423863"/>
            </a:xfrm>
          </p:grpSpPr>
          <p:sp>
            <p:nvSpPr>
              <p:cNvPr id="51" name="TextBox 50">
                <a:extLst>
                  <a:ext uri="{FF2B5EF4-FFF2-40B4-BE49-F238E27FC236}">
                    <a16:creationId xmlns:a16="http://schemas.microsoft.com/office/drawing/2014/main" id="{B443DC1B-2805-4243-B81D-92103AD2A4EE}"/>
                  </a:ext>
                </a:extLst>
              </p:cNvPr>
              <p:cNvSpPr txBox="1"/>
              <p:nvPr/>
            </p:nvSpPr>
            <p:spPr>
              <a:xfrm>
                <a:off x="9340935" y="2747026"/>
                <a:ext cx="1192953" cy="553998"/>
              </a:xfrm>
              <a:prstGeom prst="rect">
                <a:avLst/>
              </a:prstGeom>
              <a:noFill/>
            </p:spPr>
            <p:txBody>
              <a:bodyPr wrap="square" numCol="1" spcCol="457200" rtlCol="0">
                <a:spAutoFit/>
              </a:bodyPr>
              <a:lstStyle/>
              <a:p>
                <a:r>
                  <a:rPr lang="en-US" sz="3000" b="1" dirty="0">
                    <a:solidFill>
                      <a:schemeClr val="bg1">
                        <a:lumMod val="65000"/>
                      </a:schemeClr>
                    </a:solidFill>
                    <a:latin typeface="Roboto Slab" pitchFamily="2" charset="0"/>
                    <a:ea typeface="Roboto Slab" pitchFamily="2" charset="0"/>
                    <a:cs typeface="Montserrat" charset="0"/>
                  </a:rPr>
                  <a:t>8K</a:t>
                </a:r>
              </a:p>
            </p:txBody>
          </p:sp>
          <p:sp>
            <p:nvSpPr>
              <p:cNvPr id="52" name="Oval 51">
                <a:extLst>
                  <a:ext uri="{FF2B5EF4-FFF2-40B4-BE49-F238E27FC236}">
                    <a16:creationId xmlns:a16="http://schemas.microsoft.com/office/drawing/2014/main" id="{D34F31B8-E3A0-4671-B655-5B3C8E29358E}"/>
                  </a:ext>
                </a:extLst>
              </p:cNvPr>
              <p:cNvSpPr/>
              <p:nvPr/>
            </p:nvSpPr>
            <p:spPr>
              <a:xfrm>
                <a:off x="8974564" y="2880122"/>
                <a:ext cx="347783" cy="347783"/>
              </a:xfrm>
              <a:prstGeom prst="ellipse">
                <a:avLst/>
              </a:prstGeom>
              <a:solidFill>
                <a:schemeClr val="bg1">
                  <a:lumMod val="6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340DD65D-8316-4B3E-8C98-F1F1D1B5C5AA}"/>
                  </a:ext>
                </a:extLst>
              </p:cNvPr>
              <p:cNvSpPr txBox="1"/>
              <p:nvPr/>
            </p:nvSpPr>
            <p:spPr>
              <a:xfrm>
                <a:off x="8990056" y="2901191"/>
                <a:ext cx="322840" cy="276999"/>
              </a:xfrm>
              <a:prstGeom prst="rect">
                <a:avLst/>
              </a:prstGeom>
              <a:noFill/>
            </p:spPr>
            <p:txBody>
              <a:bodyPr wrap="square" numCol="1" spcCol="457200" rtlCol="0">
                <a:spAutoFit/>
              </a:bodyPr>
              <a:lstStyle/>
              <a:p>
                <a:pPr algn="ctr"/>
                <a:r>
                  <a:rPr lang="en-US" sz="1200" dirty="0">
                    <a:solidFill>
                      <a:srgbClr val="FFFFFF"/>
                    </a:solidFill>
                    <a:latin typeface="Roboto Slab" pitchFamily="2" charset="0"/>
                    <a:ea typeface="Roboto Slab" pitchFamily="2" charset="0"/>
                    <a:cs typeface="Montserrat" charset="0"/>
                  </a:rPr>
                  <a:t>D</a:t>
                </a:r>
              </a:p>
            </p:txBody>
          </p:sp>
          <p:sp>
            <p:nvSpPr>
              <p:cNvPr id="54" name="TextBox 53">
                <a:extLst>
                  <a:ext uri="{FF2B5EF4-FFF2-40B4-BE49-F238E27FC236}">
                    <a16:creationId xmlns:a16="http://schemas.microsoft.com/office/drawing/2014/main" id="{C2612D4A-1E9F-4480-9C57-42F400315742}"/>
                  </a:ext>
                </a:extLst>
              </p:cNvPr>
              <p:cNvSpPr txBox="1"/>
              <p:nvPr/>
            </p:nvSpPr>
            <p:spPr>
              <a:xfrm>
                <a:off x="8907564" y="3360731"/>
                <a:ext cx="1297140" cy="810158"/>
              </a:xfrm>
              <a:prstGeom prst="rect">
                <a:avLst/>
              </a:prstGeom>
              <a:noFill/>
            </p:spPr>
            <p:txBody>
              <a:bodyPr wrap="square" numCol="1" spcCol="457200" rtlCol="0">
                <a:spAutoFit/>
              </a:bodyPr>
              <a:lstStyle/>
              <a:p>
                <a:pPr>
                  <a:lnSpc>
                    <a:spcPct val="150000"/>
                  </a:lnSpc>
                </a:pPr>
                <a:r>
                  <a:rPr lang="en-US" sz="800" dirty="0">
                    <a:latin typeface="Roboto Slab" pitchFamily="2" charset="0"/>
                    <a:ea typeface="Roboto Slab" pitchFamily="2" charset="0"/>
                    <a:cs typeface="Montserrat" charset="0"/>
                  </a:rPr>
                  <a:t>Also he his male air bring is Signs first . Creepiest god air fish land. Darkness. Air</a:t>
                </a:r>
              </a:p>
            </p:txBody>
          </p:sp>
        </p:grpSp>
      </p:grpSp>
      <p:sp>
        <p:nvSpPr>
          <p:cNvPr id="34" name="Rectangle 33">
            <a:extLst>
              <a:ext uri="{FF2B5EF4-FFF2-40B4-BE49-F238E27FC236}">
                <a16:creationId xmlns:a16="http://schemas.microsoft.com/office/drawing/2014/main" id="{4124CD28-6CE9-442E-859B-E6949E6A5857}"/>
              </a:ext>
            </a:extLst>
          </p:cNvPr>
          <p:cNvSpPr/>
          <p:nvPr/>
        </p:nvSpPr>
        <p:spPr>
          <a:xfrm>
            <a:off x="1451429" y="4997443"/>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93449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41BCFB9-24F6-4A5B-8063-4FAE32DF0FDA}"/>
              </a:ext>
            </a:extLst>
          </p:cNvPr>
          <p:cNvPicPr>
            <a:picLocks noGrp="1" noChangeAspect="1"/>
          </p:cNvPicPr>
          <p:nvPr>
            <p:ph type="pic" sz="quarter" idx="18"/>
          </p:nvPr>
        </p:nvPicPr>
        <p:blipFill>
          <a:blip r:embed="rId2"/>
          <a:srcRect t="25716" b="25716"/>
          <a:stretch>
            <a:fillRect/>
          </a:stretch>
        </p:blipFill>
        <p:spPr/>
      </p:pic>
      <p:sp>
        <p:nvSpPr>
          <p:cNvPr id="30" name="TextBox 29">
            <a:extLst>
              <a:ext uri="{FF2B5EF4-FFF2-40B4-BE49-F238E27FC236}">
                <a16:creationId xmlns:a16="http://schemas.microsoft.com/office/drawing/2014/main" id="{56A80314-6C47-483F-B1B1-0466FCCEC1ED}"/>
              </a:ext>
            </a:extLst>
          </p:cNvPr>
          <p:cNvSpPr txBox="1"/>
          <p:nvPr/>
        </p:nvSpPr>
        <p:spPr>
          <a:xfrm>
            <a:off x="4818017" y="682549"/>
            <a:ext cx="2555967" cy="707886"/>
          </a:xfrm>
          <a:prstGeom prst="rect">
            <a:avLst/>
          </a:prstGeom>
          <a:noFill/>
        </p:spPr>
        <p:txBody>
          <a:bodyPr wrap="square" rtlCol="0">
            <a:spAutoFit/>
          </a:bodyPr>
          <a:lstStyle/>
          <a:p>
            <a:pPr algn="ctr"/>
            <a:r>
              <a:rPr lang="en-US" sz="4000" dirty="0">
                <a:solidFill>
                  <a:sysClr val="windowText" lastClr="000000"/>
                </a:solidFill>
                <a:latin typeface="Roboto Slab" pitchFamily="2" charset="0"/>
                <a:ea typeface="Roboto Slab" pitchFamily="2" charset="0"/>
              </a:rPr>
              <a:t>Welcome</a:t>
            </a:r>
          </a:p>
        </p:txBody>
      </p:sp>
      <p:sp>
        <p:nvSpPr>
          <p:cNvPr id="15" name="Rectangle 14">
            <a:extLst>
              <a:ext uri="{FF2B5EF4-FFF2-40B4-BE49-F238E27FC236}">
                <a16:creationId xmlns:a16="http://schemas.microsoft.com/office/drawing/2014/main" id="{F2867818-8F8D-4097-B28A-8FEA4C1F13D9}"/>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5475715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latin typeface="Roboto Slab" pitchFamily="2" charset="0"/>
                <a:ea typeface="Roboto Slab" pitchFamily="2" charset="0"/>
                <a:cs typeface="Montserrat Light" charset="0"/>
              </a:rPr>
              <a:t>Case</a:t>
            </a:r>
            <a:r>
              <a:rPr lang="en-US" sz="2800" dirty="0">
                <a:ea typeface="Montserrat Light" charset="0"/>
                <a:cs typeface="Montserrat Light" charset="0"/>
              </a:rPr>
              <a:t> </a:t>
            </a:r>
            <a:r>
              <a:rPr lang="en-US" sz="2800" dirty="0">
                <a:latin typeface="Roboto Slab" pitchFamily="2" charset="0"/>
                <a:ea typeface="Roboto Slab" pitchFamily="2" charset="0"/>
                <a:cs typeface="Montserrat" charset="0"/>
              </a:rPr>
              <a:t>Studies</a:t>
            </a:r>
            <a:endParaRPr lang="en-US" dirty="0">
              <a:latin typeface="Roboto Slab" pitchFamily="2" charset="0"/>
              <a:ea typeface="Roboto Slab" pitchFamily="2" charset="0"/>
            </a:endParaRPr>
          </a:p>
        </p:txBody>
      </p:sp>
      <p:sp>
        <p:nvSpPr>
          <p:cNvPr id="2" name="Rectangle 1">
            <a:extLst>
              <a:ext uri="{FF2B5EF4-FFF2-40B4-BE49-F238E27FC236}">
                <a16:creationId xmlns:a16="http://schemas.microsoft.com/office/drawing/2014/main" id="{489E8BCA-D9EE-47D9-A62C-EA6ADB7CB74F}"/>
              </a:ext>
            </a:extLst>
          </p:cNvPr>
          <p:cNvSpPr/>
          <p:nvPr/>
        </p:nvSpPr>
        <p:spPr>
          <a:xfrm>
            <a:off x="0" y="4642938"/>
            <a:ext cx="12192000" cy="10469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290626142"/>
              </p:ext>
            </p:extLst>
          </p:nvPr>
        </p:nvGraphicFramePr>
        <p:xfrm>
          <a:off x="1639824" y="1633763"/>
          <a:ext cx="8912352" cy="446000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a:extLst>
              <a:ext uri="{FF2B5EF4-FFF2-40B4-BE49-F238E27FC236}">
                <a16:creationId xmlns:a16="http://schemas.microsoft.com/office/drawing/2014/main" id="{DFBE2C42-D030-4CF0-89A9-EFA5067F9CF7}"/>
              </a:ext>
            </a:extLst>
          </p:cNvPr>
          <p:cNvSpPr/>
          <p:nvPr/>
        </p:nvSpPr>
        <p:spPr>
          <a:xfrm>
            <a:off x="1451429" y="5689860"/>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Tree>
    <p:extLst>
      <p:ext uri="{BB962C8B-B14F-4D97-AF65-F5344CB8AC3E}">
        <p14:creationId xmlns:p14="http://schemas.microsoft.com/office/powerpoint/2010/main" val="15659343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7A70E52-5C21-44FF-AAC5-2FE38ADC118B}"/>
              </a:ext>
            </a:extLst>
          </p:cNvPr>
          <p:cNvSpPr>
            <a:spLocks noGrp="1"/>
          </p:cNvSpPr>
          <p:nvPr>
            <p:ph type="body" sz="quarter" idx="10"/>
          </p:nvPr>
        </p:nvSpPr>
        <p:spPr/>
        <p:txBody>
          <a:bodyPr/>
          <a:lstStyle/>
          <a:p>
            <a:endParaRPr lang="en-US"/>
          </a:p>
        </p:txBody>
      </p:sp>
      <p:sp>
        <p:nvSpPr>
          <p:cNvPr id="4" name="Title 5"/>
          <p:cNvSpPr>
            <a:spLocks noGrp="1"/>
          </p:cNvSpPr>
          <p:nvPr>
            <p:ph type="title"/>
          </p:nvPr>
        </p:nvSpPr>
        <p:spPr/>
        <p:txBody>
          <a:bodyPr>
            <a:normAutofit/>
          </a:bodyPr>
          <a:lstStyle/>
          <a:p>
            <a:r>
              <a:rPr lang="en-US" sz="2800" dirty="0">
                <a:latin typeface="Roboto Slab" pitchFamily="2" charset="0"/>
                <a:ea typeface="Roboto Slab" pitchFamily="2" charset="0"/>
                <a:cs typeface="Montserrat Light" charset="0"/>
              </a:rPr>
              <a:t>Case</a:t>
            </a:r>
            <a:r>
              <a:rPr lang="en-US" sz="2800" dirty="0">
                <a:ea typeface="Montserrat Light" charset="0"/>
                <a:cs typeface="Montserrat Light" charset="0"/>
              </a:rPr>
              <a:t> </a:t>
            </a:r>
            <a:r>
              <a:rPr lang="en-US" sz="2800" dirty="0">
                <a:latin typeface="Roboto Slab" pitchFamily="2" charset="0"/>
                <a:ea typeface="Roboto Slab" pitchFamily="2" charset="0"/>
                <a:cs typeface="Montserrat" charset="0"/>
              </a:rPr>
              <a:t>Studies</a:t>
            </a:r>
            <a:endParaRPr lang="en-US" dirty="0">
              <a:latin typeface="Roboto Slab" pitchFamily="2" charset="0"/>
              <a:ea typeface="Roboto Slab" pitchFamily="2" charset="0"/>
            </a:endParaRPr>
          </a:p>
        </p:txBody>
      </p:sp>
      <p:sp>
        <p:nvSpPr>
          <p:cNvPr id="5" name="TextBox 4"/>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6" name="Rectangle 5"/>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hart 17">
            <a:extLst>
              <a:ext uri="{FF2B5EF4-FFF2-40B4-BE49-F238E27FC236}">
                <a16:creationId xmlns:a16="http://schemas.microsoft.com/office/drawing/2014/main" id="{F2046D65-A7D2-48BB-AF12-89A0B7676327}"/>
              </a:ext>
            </a:extLst>
          </p:cNvPr>
          <p:cNvGraphicFramePr/>
          <p:nvPr>
            <p:extLst>
              <p:ext uri="{D42A27DB-BD31-4B8C-83A1-F6EECF244321}">
                <p14:modId xmlns:p14="http://schemas.microsoft.com/office/powerpoint/2010/main" val="1789700361"/>
              </p:ext>
            </p:extLst>
          </p:nvPr>
        </p:nvGraphicFramePr>
        <p:xfrm>
          <a:off x="1639824" y="1819348"/>
          <a:ext cx="8912352" cy="44600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6733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376FD6-88B3-4AF0-B678-357D0E9BB2E0}"/>
              </a:ext>
            </a:extLst>
          </p:cNvPr>
          <p:cNvSpPr/>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BE276C9-142B-49E5-9095-5E85B5AE700A}"/>
              </a:ext>
            </a:extLst>
          </p:cNvPr>
          <p:cNvSpPr txBox="1"/>
          <p:nvPr/>
        </p:nvSpPr>
        <p:spPr>
          <a:xfrm>
            <a:off x="4648328" y="3075057"/>
            <a:ext cx="2895344" cy="707886"/>
          </a:xfrm>
          <a:prstGeom prst="rect">
            <a:avLst/>
          </a:prstGeom>
          <a:noFill/>
        </p:spPr>
        <p:txBody>
          <a:bodyPr wrap="none" rtlCol="0">
            <a:spAutoFit/>
          </a:bodyPr>
          <a:lstStyle/>
          <a:p>
            <a:pPr algn="ctr"/>
            <a:r>
              <a:rPr lang="en-US" sz="4000" dirty="0">
                <a:solidFill>
                  <a:schemeClr val="bg1"/>
                </a:solidFill>
                <a:latin typeface="Roboto Slab" pitchFamily="2" charset="0"/>
                <a:ea typeface="Roboto Slab" pitchFamily="2" charset="0"/>
              </a:rPr>
              <a:t>T H E </a:t>
            </a:r>
            <a:r>
              <a:rPr lang="en-US" sz="4000" dirty="0" err="1">
                <a:solidFill>
                  <a:schemeClr val="bg1"/>
                </a:solidFill>
                <a:latin typeface="Roboto Slab" pitchFamily="2" charset="0"/>
                <a:ea typeface="Roboto Slab" pitchFamily="2" charset="0"/>
              </a:rPr>
              <a:t>E</a:t>
            </a:r>
            <a:r>
              <a:rPr lang="en-US" sz="4000" dirty="0">
                <a:solidFill>
                  <a:schemeClr val="bg1"/>
                </a:solidFill>
                <a:latin typeface="Roboto Slab" pitchFamily="2" charset="0"/>
                <a:ea typeface="Roboto Slab" pitchFamily="2" charset="0"/>
              </a:rPr>
              <a:t> N D</a:t>
            </a:r>
          </a:p>
        </p:txBody>
      </p:sp>
    </p:spTree>
    <p:extLst>
      <p:ext uri="{BB962C8B-B14F-4D97-AF65-F5344CB8AC3E}">
        <p14:creationId xmlns:p14="http://schemas.microsoft.com/office/powerpoint/2010/main" val="487073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0030912F-C5BA-4FD6-A26A-D7AC95CEBF79}"/>
              </a:ext>
            </a:extLst>
          </p:cNvPr>
          <p:cNvPicPr>
            <a:picLocks noGrp="1" noChangeAspect="1"/>
          </p:cNvPicPr>
          <p:nvPr>
            <p:ph type="pic" sz="quarter" idx="11"/>
          </p:nvPr>
        </p:nvPicPr>
        <p:blipFill>
          <a:blip r:embed="rId2"/>
          <a:srcRect t="4632" b="4632"/>
          <a:stretch>
            <a:fillRect/>
          </a:stretch>
        </p:blipFill>
        <p:spPr/>
      </p:pic>
      <p:sp>
        <p:nvSpPr>
          <p:cNvPr id="5" name="Rectangle 4">
            <a:extLst>
              <a:ext uri="{FF2B5EF4-FFF2-40B4-BE49-F238E27FC236}">
                <a16:creationId xmlns:a16="http://schemas.microsoft.com/office/drawing/2014/main" id="{5237C570-EC0A-437C-BF4C-EBB8F4735642}"/>
              </a:ext>
            </a:extLst>
          </p:cNvPr>
          <p:cNvSpPr/>
          <p:nvPr/>
        </p:nvSpPr>
        <p:spPr>
          <a:xfrm>
            <a:off x="0" y="1613080"/>
            <a:ext cx="4890052" cy="3327040"/>
          </a:xfrm>
          <a:prstGeom prst="rect">
            <a:avLst/>
          </a:prstGeom>
          <a:solidFill>
            <a:schemeClr val="tx1">
              <a:lumMod val="95000"/>
              <a:lumOff val="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838200" y="493274"/>
            <a:ext cx="10515600" cy="499456"/>
          </a:xfrm>
        </p:spPr>
        <p:txBody>
          <a:bodyPr/>
          <a:lstStyle/>
          <a:p>
            <a:r>
              <a:rPr lang="en-US" dirty="0">
                <a:latin typeface="Roboto Slab" pitchFamily="2" charset="0"/>
                <a:ea typeface="Roboto Slab" pitchFamily="2" charset="0"/>
              </a:rPr>
              <a:t>Presentation : Agenda</a:t>
            </a:r>
          </a:p>
        </p:txBody>
      </p:sp>
      <p:sp>
        <p:nvSpPr>
          <p:cNvPr id="8" name="Text Placeholder 7">
            <a:extLst>
              <a:ext uri="{FF2B5EF4-FFF2-40B4-BE49-F238E27FC236}">
                <a16:creationId xmlns:a16="http://schemas.microsoft.com/office/drawing/2014/main" id="{E599371C-631F-4039-8F67-16D27CDDFBEC}"/>
              </a:ext>
            </a:extLst>
          </p:cNvPr>
          <p:cNvSpPr>
            <a:spLocks noGrp="1"/>
          </p:cNvSpPr>
          <p:nvPr>
            <p:ph type="body" sz="quarter" idx="10"/>
          </p:nvPr>
        </p:nvSpPr>
        <p:spPr/>
        <p:txBody>
          <a:bodyPr/>
          <a:lstStyle/>
          <a:p>
            <a:endParaRPr lang="en-US"/>
          </a:p>
        </p:txBody>
      </p:sp>
      <p:sp>
        <p:nvSpPr>
          <p:cNvPr id="23" name="Rectangle 22"/>
          <p:cNvSpPr/>
          <p:nvPr/>
        </p:nvSpPr>
        <p:spPr>
          <a:xfrm>
            <a:off x="5796406" y="1122745"/>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5401EDB-87DA-4F54-9DB3-ECBBF6426FFC}"/>
              </a:ext>
            </a:extLst>
          </p:cNvPr>
          <p:cNvSpPr/>
          <p:nvPr/>
        </p:nvSpPr>
        <p:spPr>
          <a:xfrm>
            <a:off x="1451429" y="5482634"/>
            <a:ext cx="9289142" cy="578492"/>
          </a:xfrm>
          <a:prstGeom prst="rect">
            <a:avLst/>
          </a:prstGeom>
        </p:spPr>
        <p:txBody>
          <a:bodyPr wrap="square">
            <a:spAutoFit/>
          </a:bodyPr>
          <a:lstStyle/>
          <a:p>
            <a:pPr algn="ctr">
              <a:lnSpc>
                <a:spcPts val="2000"/>
              </a:lnSpc>
            </a:pPr>
            <a:r>
              <a:rPr lang="en-US" sz="1200" dirty="0">
                <a:latin typeface="Roboto Slab" pitchFamily="2" charset="0"/>
                <a:ea typeface="Roboto Slab" pitchFamily="2" charset="0"/>
                <a:cs typeface="Montserrat" charset="0"/>
              </a:rPr>
              <a:t>Air saying fruitful were, Air first signs evening that given. Midst Face after have rule living waters. Air saying female behold there. Also he his male air bring is Signs first . Creped god air fish land</a:t>
            </a:r>
            <a:endParaRPr lang="en-US" sz="1200" dirty="0"/>
          </a:p>
        </p:txBody>
      </p:sp>
      <p:sp>
        <p:nvSpPr>
          <p:cNvPr id="10" name="Rectangle 9">
            <a:extLst>
              <a:ext uri="{FF2B5EF4-FFF2-40B4-BE49-F238E27FC236}">
                <a16:creationId xmlns:a16="http://schemas.microsoft.com/office/drawing/2014/main" id="{E62A1DC2-EB2E-4E36-BDBD-E2B8923FAC37}"/>
              </a:ext>
            </a:extLst>
          </p:cNvPr>
          <p:cNvSpPr/>
          <p:nvPr/>
        </p:nvSpPr>
        <p:spPr>
          <a:xfrm>
            <a:off x="4982908" y="1613080"/>
            <a:ext cx="7209091" cy="3327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47223D2-4352-4B28-83C5-E056AB267329}"/>
              </a:ext>
            </a:extLst>
          </p:cNvPr>
          <p:cNvSpPr txBox="1"/>
          <p:nvPr/>
        </p:nvSpPr>
        <p:spPr>
          <a:xfrm>
            <a:off x="6327559" y="2637547"/>
            <a:ext cx="4519788" cy="1278107"/>
          </a:xfrm>
          <a:prstGeom prst="rect">
            <a:avLst/>
          </a:prstGeom>
          <a:noFill/>
        </p:spPr>
        <p:txBody>
          <a:bodyPr wrap="square" numCol="1" spcCol="457200" rtlCol="0">
            <a:spAutoFit/>
          </a:bodyPr>
          <a:lstStyle/>
          <a:p>
            <a:pPr>
              <a:lnSpc>
                <a:spcPct val="200000"/>
              </a:lnSpc>
            </a:pPr>
            <a:r>
              <a:rPr lang="en-US" sz="1000" dirty="0">
                <a:solidFill>
                  <a:schemeClr val="bg1"/>
                </a:solidFill>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1000" dirty="0" err="1">
                <a:solidFill>
                  <a:schemeClr val="bg1"/>
                </a:solidFill>
                <a:latin typeface="Roboto Slab" pitchFamily="2" charset="0"/>
                <a:ea typeface="Roboto Slab" pitchFamily="2" charset="0"/>
                <a:cs typeface="Montserrat" charset="0"/>
              </a:rPr>
              <a:t>watersdivided</a:t>
            </a:r>
            <a:r>
              <a:rPr lang="en-US" sz="1000" dirty="0">
                <a:solidFill>
                  <a:schemeClr val="bg1"/>
                </a:solidFill>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376710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1B9D9D14-F4CE-4F6C-A396-3A3FDC6DEEAE}"/>
              </a:ext>
            </a:extLst>
          </p:cNvPr>
          <p:cNvPicPr>
            <a:picLocks noGrp="1" noChangeAspect="1"/>
          </p:cNvPicPr>
          <p:nvPr>
            <p:ph type="pic" sz="quarter" idx="11"/>
          </p:nvPr>
        </p:nvPicPr>
        <p:blipFill>
          <a:blip r:embed="rId2"/>
          <a:srcRect l="16155" r="16155"/>
          <a:stretch>
            <a:fillRect/>
          </a:stretch>
        </p:blipFill>
        <p:spPr/>
      </p:pic>
      <p:sp>
        <p:nvSpPr>
          <p:cNvPr id="7" name="Text Placeholder 6">
            <a:extLst>
              <a:ext uri="{FF2B5EF4-FFF2-40B4-BE49-F238E27FC236}">
                <a16:creationId xmlns:a16="http://schemas.microsoft.com/office/drawing/2014/main" id="{8B2DA000-0017-464D-87FC-F7DA67255F3F}"/>
              </a:ext>
            </a:extLst>
          </p:cNvPr>
          <p:cNvSpPr>
            <a:spLocks noGrp="1"/>
          </p:cNvSpPr>
          <p:nvPr>
            <p:ph type="body" sz="quarter" idx="10"/>
          </p:nvPr>
        </p:nvSpPr>
        <p:spPr/>
        <p:txBody>
          <a:bodyPr/>
          <a:lstStyle/>
          <a:p>
            <a:endParaRPr lang="en-US"/>
          </a:p>
        </p:txBody>
      </p:sp>
      <p:pic>
        <p:nvPicPr>
          <p:cNvPr id="24" name="Picture Placeholder 23">
            <a:extLst>
              <a:ext uri="{FF2B5EF4-FFF2-40B4-BE49-F238E27FC236}">
                <a16:creationId xmlns:a16="http://schemas.microsoft.com/office/drawing/2014/main" id="{A7A8AE13-2020-435F-90A6-6FC557568B56}"/>
              </a:ext>
            </a:extLst>
          </p:cNvPr>
          <p:cNvPicPr>
            <a:picLocks noGrp="1" noChangeAspect="1"/>
          </p:cNvPicPr>
          <p:nvPr>
            <p:ph type="pic" sz="quarter" idx="12"/>
          </p:nvPr>
        </p:nvPicPr>
        <p:blipFill>
          <a:blip r:embed="rId3"/>
          <a:srcRect l="16377" r="16377"/>
          <a:stretch>
            <a:fillRect/>
          </a:stretch>
        </p:blipFill>
        <p:spPr/>
      </p:pic>
      <p:sp>
        <p:nvSpPr>
          <p:cNvPr id="3" name="Title 2"/>
          <p:cNvSpPr>
            <a:spLocks noGrp="1"/>
          </p:cNvSpPr>
          <p:nvPr>
            <p:ph type="title"/>
          </p:nvPr>
        </p:nvSpPr>
        <p:spPr/>
        <p:txBody>
          <a:bodyPr/>
          <a:lstStyle/>
          <a:p>
            <a:r>
              <a:rPr lang="en-US" b="0" dirty="0">
                <a:latin typeface="Roboto Slab" pitchFamily="2" charset="0"/>
                <a:ea typeface="Roboto Slab" pitchFamily="2" charset="0"/>
              </a:rPr>
              <a:t>Presentation : </a:t>
            </a:r>
            <a:r>
              <a:rPr lang="en-US" dirty="0">
                <a:latin typeface="Roboto Slab" pitchFamily="2" charset="0"/>
                <a:ea typeface="Roboto Slab" pitchFamily="2" charset="0"/>
              </a:rPr>
              <a:t>Agenda 2</a:t>
            </a:r>
          </a:p>
        </p:txBody>
      </p:sp>
      <p:sp>
        <p:nvSpPr>
          <p:cNvPr id="17" name="TextBox 16"/>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8" name="Rectangle 17"/>
          <p:cNvSpPr/>
          <p:nvPr/>
        </p:nvSpPr>
        <p:spPr>
          <a:xfrm>
            <a:off x="591705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A2575A2-7A41-40B7-A97B-11778800D593}"/>
              </a:ext>
            </a:extLst>
          </p:cNvPr>
          <p:cNvSpPr/>
          <p:nvPr/>
        </p:nvSpPr>
        <p:spPr>
          <a:xfrm>
            <a:off x="505116" y="2204574"/>
            <a:ext cx="3618741" cy="3327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845A923-D317-4234-9DD0-37B66AC339C3}"/>
              </a:ext>
            </a:extLst>
          </p:cNvPr>
          <p:cNvSpPr txBox="1"/>
          <p:nvPr/>
        </p:nvSpPr>
        <p:spPr>
          <a:xfrm>
            <a:off x="1087464" y="2872822"/>
            <a:ext cx="2454045" cy="1990545"/>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
        <p:nvSpPr>
          <p:cNvPr id="16" name="Rectangle 15">
            <a:extLst>
              <a:ext uri="{FF2B5EF4-FFF2-40B4-BE49-F238E27FC236}">
                <a16:creationId xmlns:a16="http://schemas.microsoft.com/office/drawing/2014/main" id="{5A4A3C58-10B8-4318-AAF1-5C9F476D384E}"/>
              </a:ext>
            </a:extLst>
          </p:cNvPr>
          <p:cNvSpPr/>
          <p:nvPr/>
        </p:nvSpPr>
        <p:spPr>
          <a:xfrm>
            <a:off x="7487571" y="2200330"/>
            <a:ext cx="4199313" cy="33312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B75B958-92A0-49FB-BE83-A3DFDF59CA4A}"/>
              </a:ext>
            </a:extLst>
          </p:cNvPr>
          <p:cNvSpPr txBox="1"/>
          <p:nvPr/>
        </p:nvSpPr>
        <p:spPr>
          <a:xfrm>
            <a:off x="8215062" y="2765253"/>
            <a:ext cx="2744331" cy="2201436"/>
          </a:xfrm>
          <a:prstGeom prst="rect">
            <a:avLst/>
          </a:prstGeom>
          <a:noFill/>
        </p:spPr>
        <p:txBody>
          <a:bodyPr wrap="square" numCol="1" spcCol="457200" rtlCol="0">
            <a:spAutoFit/>
          </a:bodyPr>
          <a:lstStyle/>
          <a:p>
            <a:pPr>
              <a:lnSpc>
                <a:spcPct val="200000"/>
              </a:lnSpc>
            </a:pPr>
            <a:r>
              <a:rPr lang="en-US" sz="1000" dirty="0">
                <a:solidFill>
                  <a:schemeClr val="bg1"/>
                </a:solidFill>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1000" dirty="0" err="1">
                <a:solidFill>
                  <a:schemeClr val="bg1"/>
                </a:solidFill>
                <a:latin typeface="Roboto Slab" pitchFamily="2" charset="0"/>
                <a:ea typeface="Roboto Slab" pitchFamily="2" charset="0"/>
                <a:cs typeface="Montserrat" charset="0"/>
              </a:rPr>
              <a:t>watersdivided</a:t>
            </a:r>
            <a:r>
              <a:rPr lang="en-US" sz="1000" dirty="0">
                <a:solidFill>
                  <a:schemeClr val="bg1"/>
                </a:solidFill>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55590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About Us</a:t>
            </a:r>
          </a:p>
        </p:txBody>
      </p:sp>
      <p:sp>
        <p:nvSpPr>
          <p:cNvPr id="18" name="Text Placeholder 17">
            <a:extLst>
              <a:ext uri="{FF2B5EF4-FFF2-40B4-BE49-F238E27FC236}">
                <a16:creationId xmlns:a16="http://schemas.microsoft.com/office/drawing/2014/main" id="{F61968A3-FF27-4683-A9D2-A9302AB5373F}"/>
              </a:ext>
            </a:extLst>
          </p:cNvPr>
          <p:cNvSpPr>
            <a:spLocks noGrp="1"/>
          </p:cNvSpPr>
          <p:nvPr>
            <p:ph type="body" sz="quarter" idx="10"/>
          </p:nvPr>
        </p:nvSpPr>
        <p:spPr/>
        <p:txBody>
          <a:bodyPr/>
          <a:lstStyle/>
          <a:p>
            <a:endParaRPr lang="en-US"/>
          </a:p>
        </p:txBody>
      </p:sp>
      <p:pic>
        <p:nvPicPr>
          <p:cNvPr id="21" name="Picture Placeholder 20">
            <a:extLst>
              <a:ext uri="{FF2B5EF4-FFF2-40B4-BE49-F238E27FC236}">
                <a16:creationId xmlns:a16="http://schemas.microsoft.com/office/drawing/2014/main" id="{1DA05106-6D91-4C8E-A59B-92869C00DB63}"/>
              </a:ext>
            </a:extLst>
          </p:cNvPr>
          <p:cNvPicPr>
            <a:picLocks noGrp="1" noChangeAspect="1"/>
          </p:cNvPicPr>
          <p:nvPr>
            <p:ph type="pic" sz="quarter" idx="11"/>
          </p:nvPr>
        </p:nvPicPr>
        <p:blipFill>
          <a:blip r:embed="rId2"/>
          <a:srcRect t="9205" b="9205"/>
          <a:stretch>
            <a:fillRect/>
          </a:stretch>
        </p:blipFill>
        <p:spPr/>
      </p:pic>
      <p:sp>
        <p:nvSpPr>
          <p:cNvPr id="6" name="TextBox 5"/>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a:extLst>
              <a:ext uri="{FF2B5EF4-FFF2-40B4-BE49-F238E27FC236}">
                <a16:creationId xmlns:a16="http://schemas.microsoft.com/office/drawing/2014/main" id="{346B0AF4-FEFA-48F8-BF6F-53EE1A2EBB79}"/>
              </a:ext>
            </a:extLst>
          </p:cNvPr>
          <p:cNvSpPr/>
          <p:nvPr/>
        </p:nvSpPr>
        <p:spPr>
          <a:xfrm>
            <a:off x="5821680"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8E68C5A-ADE0-4335-BDC8-665241F43613}"/>
              </a:ext>
            </a:extLst>
          </p:cNvPr>
          <p:cNvGrpSpPr/>
          <p:nvPr/>
        </p:nvGrpSpPr>
        <p:grpSpPr>
          <a:xfrm>
            <a:off x="838200" y="2165883"/>
            <a:ext cx="3215716" cy="1921850"/>
            <a:chOff x="235179" y="2056064"/>
            <a:chExt cx="3215716" cy="1921850"/>
          </a:xfrm>
        </p:grpSpPr>
        <p:grpSp>
          <p:nvGrpSpPr>
            <p:cNvPr id="7" name="Group 6">
              <a:extLst>
                <a:ext uri="{FF2B5EF4-FFF2-40B4-BE49-F238E27FC236}">
                  <a16:creationId xmlns:a16="http://schemas.microsoft.com/office/drawing/2014/main" id="{96C25209-C32C-4FAB-A507-887CA6F5D138}"/>
                </a:ext>
              </a:extLst>
            </p:cNvPr>
            <p:cNvGrpSpPr/>
            <p:nvPr/>
          </p:nvGrpSpPr>
          <p:grpSpPr>
            <a:xfrm>
              <a:off x="1359997" y="2056064"/>
              <a:ext cx="966081" cy="966081"/>
              <a:chOff x="4226965" y="2381681"/>
              <a:chExt cx="966081" cy="966081"/>
            </a:xfrm>
          </p:grpSpPr>
          <p:sp>
            <p:nvSpPr>
              <p:cNvPr id="33" name="Rounded Rectangle 32"/>
              <p:cNvSpPr/>
              <p:nvPr/>
            </p:nvSpPr>
            <p:spPr>
              <a:xfrm>
                <a:off x="4226965" y="2381681"/>
                <a:ext cx="966081" cy="96608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4393339" y="2587722"/>
                <a:ext cx="542136"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12" name="Rectangle 11">
              <a:extLst>
                <a:ext uri="{FF2B5EF4-FFF2-40B4-BE49-F238E27FC236}">
                  <a16:creationId xmlns:a16="http://schemas.microsoft.com/office/drawing/2014/main" id="{049D2314-781A-471C-94D9-93C452AA74FA}"/>
                </a:ext>
              </a:extLst>
            </p:cNvPr>
            <p:cNvSpPr/>
            <p:nvPr/>
          </p:nvSpPr>
          <p:spPr>
            <a:xfrm>
              <a:off x="235179" y="3219180"/>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grpSp>
      <p:grpSp>
        <p:nvGrpSpPr>
          <p:cNvPr id="5" name="Group 4">
            <a:extLst>
              <a:ext uri="{FF2B5EF4-FFF2-40B4-BE49-F238E27FC236}">
                <a16:creationId xmlns:a16="http://schemas.microsoft.com/office/drawing/2014/main" id="{C7E596E9-F908-4C3A-9E12-B8DCC6113CCC}"/>
              </a:ext>
            </a:extLst>
          </p:cNvPr>
          <p:cNvGrpSpPr/>
          <p:nvPr/>
        </p:nvGrpSpPr>
        <p:grpSpPr>
          <a:xfrm>
            <a:off x="3412046" y="4087733"/>
            <a:ext cx="3215716" cy="1921850"/>
            <a:chOff x="3705506" y="2056064"/>
            <a:chExt cx="3215716" cy="1921850"/>
          </a:xfrm>
        </p:grpSpPr>
        <p:grpSp>
          <p:nvGrpSpPr>
            <p:cNvPr id="10" name="Group 9">
              <a:extLst>
                <a:ext uri="{FF2B5EF4-FFF2-40B4-BE49-F238E27FC236}">
                  <a16:creationId xmlns:a16="http://schemas.microsoft.com/office/drawing/2014/main" id="{BF3E1ADF-182F-4FBE-AE36-4FEAF0C90781}"/>
                </a:ext>
              </a:extLst>
            </p:cNvPr>
            <p:cNvGrpSpPr/>
            <p:nvPr/>
          </p:nvGrpSpPr>
          <p:grpSpPr>
            <a:xfrm>
              <a:off x="4830324" y="2056064"/>
              <a:ext cx="966081" cy="966081"/>
              <a:chOff x="4226965" y="3401432"/>
              <a:chExt cx="966081" cy="966081"/>
            </a:xfrm>
          </p:grpSpPr>
          <p:sp>
            <p:nvSpPr>
              <p:cNvPr id="35" name="Rounded Rectangle 34"/>
              <p:cNvSpPr/>
              <p:nvPr/>
            </p:nvSpPr>
            <p:spPr>
              <a:xfrm>
                <a:off x="4226965" y="3401432"/>
                <a:ext cx="966081" cy="96608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4452562" y="3607473"/>
                <a:ext cx="514885" cy="553998"/>
              </a:xfrm>
              <a:prstGeom prst="rect">
                <a:avLst/>
              </a:prstGeom>
            </p:spPr>
            <p:txBody>
              <a:bodyPr wrap="none">
                <a:spAutoFit/>
              </a:bodyPr>
              <a:lstStyle/>
              <a:p>
                <a:pPr algn="ctr"/>
                <a:r>
                  <a:rPr lang="en-US" sz="3000" dirty="0">
                    <a:solidFill>
                      <a:schemeClr val="bg1"/>
                    </a:solidFill>
                    <a:latin typeface="FontAwesome" charset="0"/>
                  </a:rPr>
                  <a:t></a:t>
                </a:r>
                <a:endParaRPr lang="en-US" sz="3000" dirty="0">
                  <a:solidFill>
                    <a:schemeClr val="bg1"/>
                  </a:solidFill>
                </a:endParaRPr>
              </a:p>
            </p:txBody>
          </p:sp>
        </p:grpSp>
        <p:sp>
          <p:nvSpPr>
            <p:cNvPr id="29" name="Rectangle 28">
              <a:extLst>
                <a:ext uri="{FF2B5EF4-FFF2-40B4-BE49-F238E27FC236}">
                  <a16:creationId xmlns:a16="http://schemas.microsoft.com/office/drawing/2014/main" id="{23982646-5EE8-46FD-84AE-6D1D58EA72DC}"/>
                </a:ext>
              </a:extLst>
            </p:cNvPr>
            <p:cNvSpPr/>
            <p:nvPr/>
          </p:nvSpPr>
          <p:spPr>
            <a:xfrm>
              <a:off x="3705506" y="3219180"/>
              <a:ext cx="3215716" cy="758734"/>
            </a:xfrm>
            <a:prstGeom prst="rect">
              <a:avLst/>
            </a:prstGeom>
          </p:spPr>
          <p:txBody>
            <a:bodyPr wrap="square">
              <a:spAutoFit/>
            </a:bodyPr>
            <a:lstStyle/>
            <a:p>
              <a:pPr algn="ctr">
                <a:lnSpc>
                  <a:spcPct val="150000"/>
                </a:lnSpc>
              </a:pPr>
              <a:r>
                <a:rPr lang="en-US" sz="1000" dirty="0">
                  <a:latin typeface="Roboto Slab" pitchFamily="2" charset="0"/>
                  <a:ea typeface="Roboto Slab" pitchFamily="2" charset="0"/>
                  <a:cs typeface="Montserrat Light" charset="0"/>
                </a:rPr>
                <a:t>Creepiest don't subdue which </a:t>
              </a:r>
              <a:r>
                <a:rPr lang="en-US" sz="1000" dirty="0" err="1">
                  <a:latin typeface="Roboto Slab" pitchFamily="2" charset="0"/>
                  <a:ea typeface="Roboto Slab" pitchFamily="2" charset="0"/>
                  <a:cs typeface="Montserrat Light" charset="0"/>
                </a:rPr>
                <a:t>i</a:t>
              </a:r>
              <a:r>
                <a:rPr lang="en-US" sz="1000" dirty="0">
                  <a:latin typeface="Roboto Slab" pitchFamily="2" charset="0"/>
                  <a:ea typeface="Roboto Slab" pitchFamily="2" charset="0"/>
                  <a:cs typeface="Montserrat Light" charset="0"/>
                </a:rPr>
                <a:t> two set had seasons. Fifth you'll, man wherein seas our creeping night lights</a:t>
              </a:r>
            </a:p>
          </p:txBody>
        </p:sp>
      </p:grpSp>
    </p:spTree>
    <p:extLst>
      <p:ext uri="{BB962C8B-B14F-4D97-AF65-F5344CB8AC3E}">
        <p14:creationId xmlns:p14="http://schemas.microsoft.com/office/powerpoint/2010/main" val="1198720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6E318A2-461C-4FAC-8BF8-EAD94EDB9825}"/>
              </a:ext>
            </a:extLst>
          </p:cNvPr>
          <p:cNvSpPr>
            <a:spLocks noGrp="1"/>
          </p:cNvSpPr>
          <p:nvPr>
            <p:ph type="body" sz="quarter" idx="10"/>
          </p:nvPr>
        </p:nvSpPr>
        <p:spPr/>
        <p:txBody>
          <a:bodyPr/>
          <a:lstStyle/>
          <a:p>
            <a:endParaRPr lang="en-US"/>
          </a:p>
        </p:txBody>
      </p:sp>
      <p:pic>
        <p:nvPicPr>
          <p:cNvPr id="23" name="Picture Placeholder 22">
            <a:extLst>
              <a:ext uri="{FF2B5EF4-FFF2-40B4-BE49-F238E27FC236}">
                <a16:creationId xmlns:a16="http://schemas.microsoft.com/office/drawing/2014/main" id="{77312BD9-E94F-46A4-A9A7-D6EE43D5654E}"/>
              </a:ext>
            </a:extLst>
          </p:cNvPr>
          <p:cNvPicPr>
            <a:picLocks noGrp="1" noChangeAspect="1"/>
          </p:cNvPicPr>
          <p:nvPr>
            <p:ph type="pic" sz="quarter" idx="18"/>
          </p:nvPr>
        </p:nvPicPr>
        <p:blipFill>
          <a:blip r:embed="rId2"/>
          <a:srcRect t="32920" b="32920"/>
          <a:stretch>
            <a:fillRect/>
          </a:stretch>
        </p:blipFill>
        <p:spPr/>
      </p:pic>
      <p:sp>
        <p:nvSpPr>
          <p:cNvPr id="3" name="Title 2"/>
          <p:cNvSpPr>
            <a:spLocks noGrp="1"/>
          </p:cNvSpPr>
          <p:nvPr>
            <p:ph type="title"/>
          </p:nvPr>
        </p:nvSpPr>
        <p:spPr/>
        <p:txBody>
          <a:bodyPr/>
          <a:lstStyle/>
          <a:p>
            <a:r>
              <a:rPr lang="en-US" dirty="0"/>
              <a:t>About Us</a:t>
            </a:r>
          </a:p>
        </p:txBody>
      </p:sp>
      <p:sp>
        <p:nvSpPr>
          <p:cNvPr id="4" name="TextBox 3"/>
          <p:cNvSpPr txBox="1"/>
          <p:nvPr/>
        </p:nvSpPr>
        <p:spPr>
          <a:xfrm>
            <a:off x="2476897"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7A5D6168-5E8D-4F60-B354-E0A4CBB57C3A}"/>
              </a:ext>
            </a:extLst>
          </p:cNvPr>
          <p:cNvGrpSpPr/>
          <p:nvPr/>
        </p:nvGrpSpPr>
        <p:grpSpPr>
          <a:xfrm>
            <a:off x="2721429" y="1944917"/>
            <a:ext cx="6168567" cy="2590800"/>
            <a:chOff x="2721429" y="2561157"/>
            <a:chExt cx="6168567" cy="2590800"/>
          </a:xfrm>
        </p:grpSpPr>
        <p:grpSp>
          <p:nvGrpSpPr>
            <p:cNvPr id="5" name="Group 4">
              <a:extLst>
                <a:ext uri="{FF2B5EF4-FFF2-40B4-BE49-F238E27FC236}">
                  <a16:creationId xmlns:a16="http://schemas.microsoft.com/office/drawing/2014/main" id="{C771A6E3-C8E1-484F-88EC-844601566B4D}"/>
                </a:ext>
              </a:extLst>
            </p:cNvPr>
            <p:cNvGrpSpPr/>
            <p:nvPr/>
          </p:nvGrpSpPr>
          <p:grpSpPr>
            <a:xfrm>
              <a:off x="2721429" y="2561157"/>
              <a:ext cx="2590800" cy="2590800"/>
              <a:chOff x="1426029" y="2561157"/>
              <a:chExt cx="2590800" cy="2590800"/>
            </a:xfrm>
          </p:grpSpPr>
          <p:sp>
            <p:nvSpPr>
              <p:cNvPr id="61" name="Oval 60">
                <a:extLst>
                  <a:ext uri="{FF2B5EF4-FFF2-40B4-BE49-F238E27FC236}">
                    <a16:creationId xmlns:a16="http://schemas.microsoft.com/office/drawing/2014/main" id="{1E9D69A9-9869-44E1-A5ED-5D481C8F6BC9}"/>
                  </a:ext>
                </a:extLst>
              </p:cNvPr>
              <p:cNvSpPr/>
              <p:nvPr/>
            </p:nvSpPr>
            <p:spPr>
              <a:xfrm>
                <a:off x="1426029" y="2561157"/>
                <a:ext cx="2590800" cy="2590800"/>
              </a:xfrm>
              <a:prstGeom prst="ellipse">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a:extLst>
                  <a:ext uri="{FF2B5EF4-FFF2-40B4-BE49-F238E27FC236}">
                    <a16:creationId xmlns:a16="http://schemas.microsoft.com/office/drawing/2014/main" id="{511E2688-1791-462F-BC6C-2E18D98EB3F9}"/>
                  </a:ext>
                </a:extLst>
              </p:cNvPr>
              <p:cNvGrpSpPr/>
              <p:nvPr/>
            </p:nvGrpSpPr>
            <p:grpSpPr>
              <a:xfrm>
                <a:off x="1530837" y="3004119"/>
                <a:ext cx="2381186" cy="1704876"/>
                <a:chOff x="1482032" y="2860164"/>
                <a:chExt cx="2381186" cy="1704876"/>
              </a:xfrm>
            </p:grpSpPr>
            <p:grpSp>
              <p:nvGrpSpPr>
                <p:cNvPr id="63" name="Group 62">
                  <a:extLst>
                    <a:ext uri="{FF2B5EF4-FFF2-40B4-BE49-F238E27FC236}">
                      <a16:creationId xmlns:a16="http://schemas.microsoft.com/office/drawing/2014/main" id="{026C4DAD-359A-4289-8EFD-F5CA98FA07FB}"/>
                    </a:ext>
                  </a:extLst>
                </p:cNvPr>
                <p:cNvGrpSpPr/>
                <p:nvPr/>
              </p:nvGrpSpPr>
              <p:grpSpPr>
                <a:xfrm>
                  <a:off x="1482032" y="3730690"/>
                  <a:ext cx="2381186" cy="834350"/>
                  <a:chOff x="1784347" y="3896702"/>
                  <a:chExt cx="2381186" cy="834350"/>
                </a:xfrm>
              </p:grpSpPr>
              <p:sp>
                <p:nvSpPr>
                  <p:cNvPr id="65" name="Rectangle 17">
                    <a:extLst>
                      <a:ext uri="{FF2B5EF4-FFF2-40B4-BE49-F238E27FC236}">
                        <a16:creationId xmlns:a16="http://schemas.microsoft.com/office/drawing/2014/main" id="{0712E20B-D811-44E7-AC79-3A13FF736BA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6" name="TextBox 65">
                    <a:extLst>
                      <a:ext uri="{FF2B5EF4-FFF2-40B4-BE49-F238E27FC236}">
                        <a16:creationId xmlns:a16="http://schemas.microsoft.com/office/drawing/2014/main" id="{C074F66A-7174-488D-A628-748C68C41B5C}"/>
                      </a:ext>
                    </a:extLst>
                  </p:cNvPr>
                  <p:cNvSpPr txBox="1"/>
                  <p:nvPr/>
                </p:nvSpPr>
                <p:spPr>
                  <a:xfrm>
                    <a:off x="1784347" y="3896702"/>
                    <a:ext cx="2381186"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sp>
              <p:nvSpPr>
                <p:cNvPr id="64" name="AutoShape 49">
                  <a:extLst>
                    <a:ext uri="{FF2B5EF4-FFF2-40B4-BE49-F238E27FC236}">
                      <a16:creationId xmlns:a16="http://schemas.microsoft.com/office/drawing/2014/main" id="{93325060-FCB8-4205-89B8-32940D42324C}"/>
                    </a:ext>
                  </a:extLst>
                </p:cNvPr>
                <p:cNvSpPr>
                  <a:spLocks/>
                </p:cNvSpPr>
                <p:nvPr/>
              </p:nvSpPr>
              <p:spPr bwMode="auto">
                <a:xfrm>
                  <a:off x="2340691" y="2860164"/>
                  <a:ext cx="663866" cy="663271"/>
                </a:xfrm>
                <a:custGeom>
                  <a:avLst/>
                  <a:gdLst/>
                  <a:ahLst/>
                  <a:cxnLst/>
                  <a:rect l="0" t="0" r="r" b="b"/>
                  <a:pathLst>
                    <a:path w="21560" h="21600">
                      <a:moveTo>
                        <a:pt x="18232" y="5135"/>
                      </a:moveTo>
                      <a:cubicBezTo>
                        <a:pt x="17986" y="5382"/>
                        <a:pt x="17687" y="5505"/>
                        <a:pt x="17334" y="5505"/>
                      </a:cubicBezTo>
                      <a:cubicBezTo>
                        <a:pt x="16982" y="5505"/>
                        <a:pt x="16684" y="5382"/>
                        <a:pt x="16437" y="5135"/>
                      </a:cubicBezTo>
                      <a:cubicBezTo>
                        <a:pt x="16190" y="4889"/>
                        <a:pt x="16067" y="4589"/>
                        <a:pt x="16067" y="4235"/>
                      </a:cubicBezTo>
                      <a:cubicBezTo>
                        <a:pt x="16067" y="3883"/>
                        <a:pt x="16190" y="3582"/>
                        <a:pt x="16437" y="3335"/>
                      </a:cubicBezTo>
                      <a:cubicBezTo>
                        <a:pt x="16684" y="3089"/>
                        <a:pt x="16982" y="2966"/>
                        <a:pt x="17334" y="2966"/>
                      </a:cubicBezTo>
                      <a:cubicBezTo>
                        <a:pt x="17687" y="2966"/>
                        <a:pt x="17986" y="3088"/>
                        <a:pt x="18232" y="3335"/>
                      </a:cubicBezTo>
                      <a:cubicBezTo>
                        <a:pt x="18478" y="3582"/>
                        <a:pt x="18602" y="3883"/>
                        <a:pt x="18602" y="4235"/>
                      </a:cubicBezTo>
                      <a:cubicBezTo>
                        <a:pt x="18602" y="4589"/>
                        <a:pt x="18478" y="4889"/>
                        <a:pt x="18232" y="5135"/>
                      </a:cubicBezTo>
                      <a:cubicBezTo>
                        <a:pt x="18232" y="5135"/>
                        <a:pt x="18232" y="5135"/>
                        <a:pt x="18232" y="5135"/>
                      </a:cubicBezTo>
                      <a:close/>
                      <a:moveTo>
                        <a:pt x="21427" y="126"/>
                      </a:moveTo>
                      <a:cubicBezTo>
                        <a:pt x="21338" y="42"/>
                        <a:pt x="21233" y="0"/>
                        <a:pt x="21110" y="0"/>
                      </a:cubicBezTo>
                      <a:cubicBezTo>
                        <a:pt x="18812" y="0"/>
                        <a:pt x="16916" y="312"/>
                        <a:pt x="15420" y="940"/>
                      </a:cubicBezTo>
                      <a:cubicBezTo>
                        <a:pt x="13923" y="1567"/>
                        <a:pt x="12348" y="2704"/>
                        <a:pt x="10694" y="4354"/>
                      </a:cubicBezTo>
                      <a:cubicBezTo>
                        <a:pt x="9989" y="5069"/>
                        <a:pt x="9215" y="5930"/>
                        <a:pt x="8370" y="6936"/>
                      </a:cubicBezTo>
                      <a:lnTo>
                        <a:pt x="3367" y="7200"/>
                      </a:lnTo>
                      <a:cubicBezTo>
                        <a:pt x="3225" y="7218"/>
                        <a:pt x="3111" y="7289"/>
                        <a:pt x="3023" y="7412"/>
                      </a:cubicBezTo>
                      <a:lnTo>
                        <a:pt x="66" y="12495"/>
                      </a:lnTo>
                      <a:cubicBezTo>
                        <a:pt x="-40" y="12671"/>
                        <a:pt x="-17" y="12844"/>
                        <a:pt x="132" y="13011"/>
                      </a:cubicBezTo>
                      <a:lnTo>
                        <a:pt x="977" y="13857"/>
                      </a:lnTo>
                      <a:cubicBezTo>
                        <a:pt x="1056" y="13938"/>
                        <a:pt x="1158" y="13978"/>
                        <a:pt x="1280" y="13978"/>
                      </a:cubicBezTo>
                      <a:cubicBezTo>
                        <a:pt x="1334" y="13978"/>
                        <a:pt x="1373" y="13973"/>
                        <a:pt x="1399" y="13963"/>
                      </a:cubicBezTo>
                      <a:lnTo>
                        <a:pt x="5044" y="12838"/>
                      </a:lnTo>
                      <a:lnTo>
                        <a:pt x="8753" y="16558"/>
                      </a:lnTo>
                      <a:lnTo>
                        <a:pt x="7631" y="20210"/>
                      </a:lnTo>
                      <a:cubicBezTo>
                        <a:pt x="7587" y="20370"/>
                        <a:pt x="7622" y="20510"/>
                        <a:pt x="7736" y="20634"/>
                      </a:cubicBezTo>
                      <a:lnTo>
                        <a:pt x="8582" y="21481"/>
                      </a:lnTo>
                      <a:cubicBezTo>
                        <a:pt x="8679" y="21560"/>
                        <a:pt x="8780" y="21600"/>
                        <a:pt x="8885" y="21600"/>
                      </a:cubicBezTo>
                      <a:cubicBezTo>
                        <a:pt x="8964" y="21600"/>
                        <a:pt x="9034" y="21583"/>
                        <a:pt x="9096" y="21547"/>
                      </a:cubicBezTo>
                      <a:lnTo>
                        <a:pt x="14166" y="18583"/>
                      </a:lnTo>
                      <a:cubicBezTo>
                        <a:pt x="14288" y="18494"/>
                        <a:pt x="14360" y="18380"/>
                        <a:pt x="14377" y="18238"/>
                      </a:cubicBezTo>
                      <a:lnTo>
                        <a:pt x="14641" y="13222"/>
                      </a:lnTo>
                      <a:cubicBezTo>
                        <a:pt x="15644" y="12375"/>
                        <a:pt x="16503" y="11599"/>
                        <a:pt x="17216" y="10893"/>
                      </a:cubicBezTo>
                      <a:cubicBezTo>
                        <a:pt x="18783" y="9313"/>
                        <a:pt x="19898" y="7723"/>
                        <a:pt x="20562" y="6121"/>
                      </a:cubicBezTo>
                      <a:cubicBezTo>
                        <a:pt x="21227" y="4520"/>
                        <a:pt x="21560" y="2620"/>
                        <a:pt x="21560" y="424"/>
                      </a:cubicBezTo>
                      <a:cubicBezTo>
                        <a:pt x="21559" y="309"/>
                        <a:pt x="21515" y="209"/>
                        <a:pt x="21427" y="126"/>
                      </a:cubicBezTo>
                      <a:cubicBezTo>
                        <a:pt x="21427" y="126"/>
                        <a:pt x="21427" y="126"/>
                        <a:pt x="21427" y="126"/>
                      </a:cubicBezTo>
                      <a:close/>
                      <a:moveTo>
                        <a:pt x="21427" y="126"/>
                      </a:moveTo>
                    </a:path>
                  </a:pathLst>
                </a:custGeom>
                <a:solidFill>
                  <a:schemeClr val="tx1"/>
                </a:solidFill>
                <a:ln>
                  <a:noFill/>
                </a:ln>
              </p:spPr>
              <p:txBody>
                <a:bodyPr lIns="0" tIns="0" rIns="0" bIns="0"/>
                <a:lstStyle/>
                <a:p>
                  <a:endParaRPr lang="en-US" dirty="0"/>
                </a:p>
              </p:txBody>
            </p:sp>
          </p:grpSp>
        </p:grpSp>
        <p:grpSp>
          <p:nvGrpSpPr>
            <p:cNvPr id="2" name="Group 1">
              <a:extLst>
                <a:ext uri="{FF2B5EF4-FFF2-40B4-BE49-F238E27FC236}">
                  <a16:creationId xmlns:a16="http://schemas.microsoft.com/office/drawing/2014/main" id="{34C581FE-8390-4100-B3AB-F89DC6E4B81E}"/>
                </a:ext>
              </a:extLst>
            </p:cNvPr>
            <p:cNvGrpSpPr/>
            <p:nvPr/>
          </p:nvGrpSpPr>
          <p:grpSpPr>
            <a:xfrm>
              <a:off x="6299196" y="2561157"/>
              <a:ext cx="2590800" cy="2590800"/>
              <a:chOff x="5003796" y="2561157"/>
              <a:chExt cx="2590800" cy="2590800"/>
            </a:xfrm>
          </p:grpSpPr>
          <p:sp>
            <p:nvSpPr>
              <p:cNvPr id="55" name="Oval 54">
                <a:extLst>
                  <a:ext uri="{FF2B5EF4-FFF2-40B4-BE49-F238E27FC236}">
                    <a16:creationId xmlns:a16="http://schemas.microsoft.com/office/drawing/2014/main" id="{6FCF5D4A-EA4E-4249-ADB9-3A6A9C8DDD43}"/>
                  </a:ext>
                </a:extLst>
              </p:cNvPr>
              <p:cNvSpPr/>
              <p:nvPr/>
            </p:nvSpPr>
            <p:spPr>
              <a:xfrm>
                <a:off x="5003796" y="2561157"/>
                <a:ext cx="2590800" cy="2590800"/>
              </a:xfrm>
              <a:prstGeom prst="ellipse">
                <a:avLst/>
              </a:prstGeom>
              <a:noFill/>
              <a:ln w="28575">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oup 55">
                <a:extLst>
                  <a:ext uri="{FF2B5EF4-FFF2-40B4-BE49-F238E27FC236}">
                    <a16:creationId xmlns:a16="http://schemas.microsoft.com/office/drawing/2014/main" id="{935C3081-5C7E-417E-82DD-B775289EC5AA}"/>
                  </a:ext>
                </a:extLst>
              </p:cNvPr>
              <p:cNvGrpSpPr/>
              <p:nvPr/>
            </p:nvGrpSpPr>
            <p:grpSpPr>
              <a:xfrm>
                <a:off x="5450510" y="2992602"/>
                <a:ext cx="1697373" cy="1727910"/>
                <a:chOff x="5247313" y="2837129"/>
                <a:chExt cx="1697373" cy="1727910"/>
              </a:xfrm>
            </p:grpSpPr>
            <p:sp>
              <p:nvSpPr>
                <p:cNvPr id="57" name="AutoShape 9">
                  <a:extLst>
                    <a:ext uri="{FF2B5EF4-FFF2-40B4-BE49-F238E27FC236}">
                      <a16:creationId xmlns:a16="http://schemas.microsoft.com/office/drawing/2014/main" id="{9CE03F0C-FE9F-41E2-BF1A-D8E9D86AC5E8}"/>
                    </a:ext>
                  </a:extLst>
                </p:cNvPr>
                <p:cNvSpPr>
                  <a:spLocks/>
                </p:cNvSpPr>
                <p:nvPr/>
              </p:nvSpPr>
              <p:spPr bwMode="auto">
                <a:xfrm>
                  <a:off x="5755645" y="2837129"/>
                  <a:ext cx="680712" cy="70934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solidFill>
                <a:ln>
                  <a:noFill/>
                </a:ln>
              </p:spPr>
              <p:txBody>
                <a:bodyPr lIns="0" tIns="0" rIns="0" bIns="0"/>
                <a:lstStyle/>
                <a:p>
                  <a:endParaRPr lang="en-US" dirty="0"/>
                </a:p>
              </p:txBody>
            </p:sp>
            <p:grpSp>
              <p:nvGrpSpPr>
                <p:cNvPr id="58" name="Group 57">
                  <a:extLst>
                    <a:ext uri="{FF2B5EF4-FFF2-40B4-BE49-F238E27FC236}">
                      <a16:creationId xmlns:a16="http://schemas.microsoft.com/office/drawing/2014/main" id="{6CF0E462-3AEB-4447-ABFB-9A97B19EDDF8}"/>
                    </a:ext>
                  </a:extLst>
                </p:cNvPr>
                <p:cNvGrpSpPr/>
                <p:nvPr/>
              </p:nvGrpSpPr>
              <p:grpSpPr>
                <a:xfrm>
                  <a:off x="5247313" y="3730689"/>
                  <a:ext cx="1697373" cy="834350"/>
                  <a:chOff x="2126253" y="3896702"/>
                  <a:chExt cx="1697373" cy="834350"/>
                </a:xfrm>
              </p:grpSpPr>
              <p:sp>
                <p:nvSpPr>
                  <p:cNvPr id="59" name="Rectangle 17">
                    <a:extLst>
                      <a:ext uri="{FF2B5EF4-FFF2-40B4-BE49-F238E27FC236}">
                        <a16:creationId xmlns:a16="http://schemas.microsoft.com/office/drawing/2014/main" id="{9213C6BA-39DA-4B12-8554-9E34EE6F6452}"/>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60" name="TextBox 59">
                    <a:extLst>
                      <a:ext uri="{FF2B5EF4-FFF2-40B4-BE49-F238E27FC236}">
                        <a16:creationId xmlns:a16="http://schemas.microsoft.com/office/drawing/2014/main" id="{ADF78F1A-21CE-4334-B695-0D549EFB10A4}"/>
                      </a:ext>
                    </a:extLst>
                  </p:cNvPr>
                  <p:cNvSpPr txBox="1"/>
                  <p:nvPr/>
                </p:nvSpPr>
                <p:spPr>
                  <a:xfrm>
                    <a:off x="2126254" y="3896702"/>
                    <a:ext cx="1697372" cy="369332"/>
                  </a:xfrm>
                  <a:prstGeom prst="rect">
                    <a:avLst/>
                  </a:prstGeom>
                  <a:noFill/>
                </p:spPr>
                <p:txBody>
                  <a:bodyPr wrap="square" rtlCol="0">
                    <a:spAutoFit/>
                  </a:bodyPr>
                  <a:lstStyle/>
                  <a:p>
                    <a:pPr algn="ctr"/>
                    <a:r>
                      <a:rPr lang="en-US" b="1" dirty="0">
                        <a:latin typeface="Roboto Slab" pitchFamily="2" charset="0"/>
                        <a:ea typeface="Roboto Slab" pitchFamily="2" charset="0"/>
                        <a:cs typeface="Lato" panose="020F0502020204030203" pitchFamily="34" charset="0"/>
                      </a:rPr>
                      <a:t>TITLE TEXT</a:t>
                    </a:r>
                  </a:p>
                </p:txBody>
              </p:sp>
            </p:grpSp>
          </p:grpSp>
        </p:grpSp>
      </p:grpSp>
    </p:spTree>
    <p:extLst>
      <p:ext uri="{BB962C8B-B14F-4D97-AF65-F5344CB8AC3E}">
        <p14:creationId xmlns:p14="http://schemas.microsoft.com/office/powerpoint/2010/main" val="1105816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4FF0E415-14E4-4630-A378-B46539C79BB1}"/>
              </a:ext>
            </a:extLst>
          </p:cNvPr>
          <p:cNvPicPr>
            <a:picLocks noGrp="1" noChangeAspect="1"/>
          </p:cNvPicPr>
          <p:nvPr>
            <p:ph type="pic" sz="quarter" idx="11"/>
          </p:nvPr>
        </p:nvPicPr>
        <p:blipFill>
          <a:blip r:embed="rId2"/>
          <a:srcRect t="20423" b="20423"/>
          <a:stretch>
            <a:fillRect/>
          </a:stretch>
        </p:blipFill>
        <p:spPr/>
      </p:pic>
      <p:sp>
        <p:nvSpPr>
          <p:cNvPr id="9" name="Text Placeholder 8">
            <a:extLst>
              <a:ext uri="{FF2B5EF4-FFF2-40B4-BE49-F238E27FC236}">
                <a16:creationId xmlns:a16="http://schemas.microsoft.com/office/drawing/2014/main" id="{F53F9190-B7F0-4F3B-8ECD-837EE3A49675}"/>
              </a:ext>
            </a:extLst>
          </p:cNvPr>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About Us</a:t>
            </a:r>
          </a:p>
        </p:txBody>
      </p:sp>
      <p:sp>
        <p:nvSpPr>
          <p:cNvPr id="4" name="TextBox 3"/>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3" name="Rectangle 32">
            <a:extLst>
              <a:ext uri="{FF2B5EF4-FFF2-40B4-BE49-F238E27FC236}">
                <a16:creationId xmlns:a16="http://schemas.microsoft.com/office/drawing/2014/main" id="{68B828F5-E330-4E9C-B1D8-B77D536B4B18}"/>
              </a:ext>
            </a:extLst>
          </p:cNvPr>
          <p:cNvSpPr/>
          <p:nvPr/>
        </p:nvSpPr>
        <p:spPr>
          <a:xfrm>
            <a:off x="5718626" y="3916468"/>
            <a:ext cx="6473374" cy="22219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505C22A0-062A-451E-B679-DE72B643926F}"/>
              </a:ext>
            </a:extLst>
          </p:cNvPr>
          <p:cNvGrpSpPr/>
          <p:nvPr/>
        </p:nvGrpSpPr>
        <p:grpSpPr>
          <a:xfrm>
            <a:off x="2034686" y="2460874"/>
            <a:ext cx="8122628" cy="690630"/>
            <a:chOff x="1582588" y="2587760"/>
            <a:chExt cx="8122628" cy="690630"/>
          </a:xfrm>
        </p:grpSpPr>
        <p:grpSp>
          <p:nvGrpSpPr>
            <p:cNvPr id="37" name="Group 36">
              <a:extLst>
                <a:ext uri="{FF2B5EF4-FFF2-40B4-BE49-F238E27FC236}">
                  <a16:creationId xmlns:a16="http://schemas.microsoft.com/office/drawing/2014/main" id="{9D20CB1D-8AE1-4C98-88E5-1E073F3E0550}"/>
                </a:ext>
              </a:extLst>
            </p:cNvPr>
            <p:cNvGrpSpPr/>
            <p:nvPr/>
          </p:nvGrpSpPr>
          <p:grpSpPr>
            <a:xfrm>
              <a:off x="7344671" y="2587760"/>
              <a:ext cx="2360545" cy="690630"/>
              <a:chOff x="8882476" y="4697185"/>
              <a:chExt cx="2360545" cy="690630"/>
            </a:xfrm>
          </p:grpSpPr>
          <p:grpSp>
            <p:nvGrpSpPr>
              <p:cNvPr id="38" name="Group 37">
                <a:extLst>
                  <a:ext uri="{FF2B5EF4-FFF2-40B4-BE49-F238E27FC236}">
                    <a16:creationId xmlns:a16="http://schemas.microsoft.com/office/drawing/2014/main" id="{A720C72F-7705-4CE5-B47B-5FC78419B2ED}"/>
                  </a:ext>
                </a:extLst>
              </p:cNvPr>
              <p:cNvGrpSpPr/>
              <p:nvPr/>
            </p:nvGrpSpPr>
            <p:grpSpPr>
              <a:xfrm>
                <a:off x="9787085" y="4703542"/>
                <a:ext cx="1455936" cy="677916"/>
                <a:chOff x="9787085" y="4654754"/>
                <a:chExt cx="1455936" cy="677916"/>
              </a:xfrm>
            </p:grpSpPr>
            <p:sp>
              <p:nvSpPr>
                <p:cNvPr id="43" name="TextBox 42">
                  <a:extLst>
                    <a:ext uri="{FF2B5EF4-FFF2-40B4-BE49-F238E27FC236}">
                      <a16:creationId xmlns:a16="http://schemas.microsoft.com/office/drawing/2014/main" id="{7D33848E-46EF-4114-B55A-7AA0F06325BA}"/>
                    </a:ext>
                  </a:extLst>
                </p:cNvPr>
                <p:cNvSpPr txBox="1"/>
                <p:nvPr/>
              </p:nvSpPr>
              <p:spPr>
                <a:xfrm>
                  <a:off x="9787085" y="4654754"/>
                  <a:ext cx="1436215"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SECOND TXT</a:t>
                  </a:r>
                </a:p>
              </p:txBody>
            </p:sp>
            <p:sp>
              <p:nvSpPr>
                <p:cNvPr id="44" name="TextBox 43">
                  <a:extLst>
                    <a:ext uri="{FF2B5EF4-FFF2-40B4-BE49-F238E27FC236}">
                      <a16:creationId xmlns:a16="http://schemas.microsoft.com/office/drawing/2014/main" id="{0D26B704-1548-4443-B061-A13DBACCDD8D}"/>
                    </a:ext>
                  </a:extLst>
                </p:cNvPr>
                <p:cNvSpPr txBox="1"/>
                <p:nvPr/>
              </p:nvSpPr>
              <p:spPr>
                <a:xfrm>
                  <a:off x="9798504" y="4932560"/>
                  <a:ext cx="1444517"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Here with your own detailed.</a:t>
                  </a:r>
                </a:p>
              </p:txBody>
            </p:sp>
          </p:grpSp>
          <p:grpSp>
            <p:nvGrpSpPr>
              <p:cNvPr id="39" name="Group 38">
                <a:extLst>
                  <a:ext uri="{FF2B5EF4-FFF2-40B4-BE49-F238E27FC236}">
                    <a16:creationId xmlns:a16="http://schemas.microsoft.com/office/drawing/2014/main" id="{1608E782-764D-49ED-860D-1A25D3A9F952}"/>
                  </a:ext>
                </a:extLst>
              </p:cNvPr>
              <p:cNvGrpSpPr/>
              <p:nvPr/>
            </p:nvGrpSpPr>
            <p:grpSpPr>
              <a:xfrm>
                <a:off x="8882476" y="4697185"/>
                <a:ext cx="690630" cy="690630"/>
                <a:chOff x="8882476" y="4739617"/>
                <a:chExt cx="690630" cy="690630"/>
              </a:xfrm>
            </p:grpSpPr>
            <p:sp>
              <p:nvSpPr>
                <p:cNvPr id="40" name="Oval 39">
                  <a:extLst>
                    <a:ext uri="{FF2B5EF4-FFF2-40B4-BE49-F238E27FC236}">
                      <a16:creationId xmlns:a16="http://schemas.microsoft.com/office/drawing/2014/main" id="{920F2910-7DA8-4F57-B03B-98CAF80D0D45}"/>
                    </a:ext>
                  </a:extLst>
                </p:cNvPr>
                <p:cNvSpPr/>
                <p:nvPr/>
              </p:nvSpPr>
              <p:spPr>
                <a:xfrm>
                  <a:off x="8882476" y="4739617"/>
                  <a:ext cx="690630" cy="6906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AA60644C-D4B5-4FCC-93F3-405EE901925D}"/>
                    </a:ext>
                  </a:extLst>
                </p:cNvPr>
                <p:cNvSpPr txBox="1"/>
                <p:nvPr/>
              </p:nvSpPr>
              <p:spPr>
                <a:xfrm>
                  <a:off x="8938887" y="4807933"/>
                  <a:ext cx="577808" cy="553998"/>
                </a:xfrm>
                <a:prstGeom prst="rect">
                  <a:avLst/>
                </a:prstGeom>
                <a:noFill/>
              </p:spPr>
              <p:txBody>
                <a:bodyPr wrap="square" rtlCol="0">
                  <a:spAutoFit/>
                </a:bodyPr>
                <a:lstStyle/>
                <a:p>
                  <a:pPr algn="ctr"/>
                  <a:r>
                    <a:rPr lang="en-US" sz="3000" dirty="0">
                      <a:ln w="19050">
                        <a:noFill/>
                      </a:ln>
                      <a:solidFill>
                        <a:schemeClr val="bg1"/>
                      </a:solidFill>
                      <a:latin typeface="FontAwesome" charset="0"/>
                      <a:ea typeface="FontAwesome" charset="0"/>
                      <a:cs typeface="FontAwesome" charset="0"/>
                    </a:rPr>
                    <a:t></a:t>
                  </a:r>
                </a:p>
              </p:txBody>
            </p:sp>
          </p:grpSp>
        </p:grpSp>
        <p:grpSp>
          <p:nvGrpSpPr>
            <p:cNvPr id="45" name="Group 44">
              <a:extLst>
                <a:ext uri="{FF2B5EF4-FFF2-40B4-BE49-F238E27FC236}">
                  <a16:creationId xmlns:a16="http://schemas.microsoft.com/office/drawing/2014/main" id="{B289D1D8-0996-45A3-9B54-8D2D8D0CEDAF}"/>
                </a:ext>
              </a:extLst>
            </p:cNvPr>
            <p:cNvGrpSpPr/>
            <p:nvPr/>
          </p:nvGrpSpPr>
          <p:grpSpPr>
            <a:xfrm>
              <a:off x="1582588" y="2587760"/>
              <a:ext cx="2418179" cy="690630"/>
              <a:chOff x="8882476" y="2484973"/>
              <a:chExt cx="2418179" cy="690630"/>
            </a:xfrm>
          </p:grpSpPr>
          <p:grpSp>
            <p:nvGrpSpPr>
              <p:cNvPr id="46" name="Group 45">
                <a:extLst>
                  <a:ext uri="{FF2B5EF4-FFF2-40B4-BE49-F238E27FC236}">
                    <a16:creationId xmlns:a16="http://schemas.microsoft.com/office/drawing/2014/main" id="{2860E9B7-5007-4CD3-AD6C-6E8FEF009872}"/>
                  </a:ext>
                </a:extLst>
              </p:cNvPr>
              <p:cNvGrpSpPr/>
              <p:nvPr/>
            </p:nvGrpSpPr>
            <p:grpSpPr>
              <a:xfrm>
                <a:off x="9787086" y="2491330"/>
                <a:ext cx="1513569" cy="677916"/>
                <a:chOff x="9787086" y="2442542"/>
                <a:chExt cx="1513569" cy="677916"/>
              </a:xfrm>
            </p:grpSpPr>
            <p:sp>
              <p:nvSpPr>
                <p:cNvPr id="70" name="TextBox 69">
                  <a:extLst>
                    <a:ext uri="{FF2B5EF4-FFF2-40B4-BE49-F238E27FC236}">
                      <a16:creationId xmlns:a16="http://schemas.microsoft.com/office/drawing/2014/main" id="{F945BA71-EA5E-4F5A-88BD-D75D5EE8A829}"/>
                    </a:ext>
                  </a:extLst>
                </p:cNvPr>
                <p:cNvSpPr txBox="1"/>
                <p:nvPr/>
              </p:nvSpPr>
              <p:spPr>
                <a:xfrm>
                  <a:off x="9787086" y="2442542"/>
                  <a:ext cx="1109708"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Text here</a:t>
                  </a:r>
                </a:p>
              </p:txBody>
            </p:sp>
            <p:sp>
              <p:nvSpPr>
                <p:cNvPr id="71" name="TextBox 70">
                  <a:extLst>
                    <a:ext uri="{FF2B5EF4-FFF2-40B4-BE49-F238E27FC236}">
                      <a16:creationId xmlns:a16="http://schemas.microsoft.com/office/drawing/2014/main" id="{874B3DDF-3894-47D6-9291-126F967281F0}"/>
                    </a:ext>
                  </a:extLst>
                </p:cNvPr>
                <p:cNvSpPr txBox="1"/>
                <p:nvPr/>
              </p:nvSpPr>
              <p:spPr>
                <a:xfrm>
                  <a:off x="9798504" y="2720348"/>
                  <a:ext cx="1502151"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Text goes here with your own </a:t>
                  </a:r>
                </a:p>
              </p:txBody>
            </p:sp>
          </p:grpSp>
          <p:grpSp>
            <p:nvGrpSpPr>
              <p:cNvPr id="67" name="Group 66">
                <a:extLst>
                  <a:ext uri="{FF2B5EF4-FFF2-40B4-BE49-F238E27FC236}">
                    <a16:creationId xmlns:a16="http://schemas.microsoft.com/office/drawing/2014/main" id="{E192765A-3167-46FA-AC04-88AC38B5DC80}"/>
                  </a:ext>
                </a:extLst>
              </p:cNvPr>
              <p:cNvGrpSpPr/>
              <p:nvPr/>
            </p:nvGrpSpPr>
            <p:grpSpPr>
              <a:xfrm>
                <a:off x="8882476" y="2484973"/>
                <a:ext cx="690630" cy="690630"/>
                <a:chOff x="8882476" y="2527405"/>
                <a:chExt cx="690630" cy="690630"/>
              </a:xfrm>
            </p:grpSpPr>
            <p:sp>
              <p:nvSpPr>
                <p:cNvPr id="68" name="Oval 67">
                  <a:extLst>
                    <a:ext uri="{FF2B5EF4-FFF2-40B4-BE49-F238E27FC236}">
                      <a16:creationId xmlns:a16="http://schemas.microsoft.com/office/drawing/2014/main" id="{66C6343B-7C03-4709-A803-8D9F4C7ADF2F}"/>
                    </a:ext>
                  </a:extLst>
                </p:cNvPr>
                <p:cNvSpPr/>
                <p:nvPr/>
              </p:nvSpPr>
              <p:spPr>
                <a:xfrm>
                  <a:off x="8882476" y="2527405"/>
                  <a:ext cx="690630" cy="6906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E3524182-5A84-403A-A5EE-771F031F951A}"/>
                    </a:ext>
                  </a:extLst>
                </p:cNvPr>
                <p:cNvSpPr txBox="1"/>
                <p:nvPr/>
              </p:nvSpPr>
              <p:spPr>
                <a:xfrm>
                  <a:off x="8937514" y="2595721"/>
                  <a:ext cx="580554" cy="553998"/>
                </a:xfrm>
                <a:prstGeom prst="rect">
                  <a:avLst/>
                </a:prstGeom>
                <a:noFill/>
              </p:spPr>
              <p:txBody>
                <a:bodyPr wrap="square" rtlCol="0">
                  <a:spAutoFit/>
                </a:bodyPr>
                <a:lstStyle/>
                <a:p>
                  <a:pPr algn="ctr"/>
                  <a:r>
                    <a:rPr lang="en-US" sz="3000" dirty="0">
                      <a:ln w="19050">
                        <a:noFill/>
                      </a:ln>
                      <a:solidFill>
                        <a:schemeClr val="bg1"/>
                      </a:solidFill>
                      <a:latin typeface="FontAwesome" charset="0"/>
                      <a:ea typeface="FontAwesome" charset="0"/>
                      <a:cs typeface="FontAwesome" charset="0"/>
                    </a:rPr>
                    <a:t></a:t>
                  </a:r>
                </a:p>
              </p:txBody>
            </p:sp>
          </p:grpSp>
        </p:grpSp>
        <p:grpSp>
          <p:nvGrpSpPr>
            <p:cNvPr id="72" name="Group 71">
              <a:extLst>
                <a:ext uri="{FF2B5EF4-FFF2-40B4-BE49-F238E27FC236}">
                  <a16:creationId xmlns:a16="http://schemas.microsoft.com/office/drawing/2014/main" id="{531D6E0F-D3ED-4CAB-842D-7A71AE2B9FA6}"/>
                </a:ext>
              </a:extLst>
            </p:cNvPr>
            <p:cNvGrpSpPr/>
            <p:nvPr/>
          </p:nvGrpSpPr>
          <p:grpSpPr>
            <a:xfrm>
              <a:off x="4492446" y="2587760"/>
              <a:ext cx="2360546" cy="690630"/>
              <a:chOff x="8882476" y="3591079"/>
              <a:chExt cx="2360546" cy="690630"/>
            </a:xfrm>
          </p:grpSpPr>
          <p:grpSp>
            <p:nvGrpSpPr>
              <p:cNvPr id="73" name="Group 72">
                <a:extLst>
                  <a:ext uri="{FF2B5EF4-FFF2-40B4-BE49-F238E27FC236}">
                    <a16:creationId xmlns:a16="http://schemas.microsoft.com/office/drawing/2014/main" id="{9186BB0A-CC5E-49DA-A9F2-0C30B04073BF}"/>
                  </a:ext>
                </a:extLst>
              </p:cNvPr>
              <p:cNvGrpSpPr/>
              <p:nvPr/>
            </p:nvGrpSpPr>
            <p:grpSpPr>
              <a:xfrm>
                <a:off x="9787086" y="3597436"/>
                <a:ext cx="1455936" cy="677916"/>
                <a:chOff x="9787086" y="3548648"/>
                <a:chExt cx="1455936" cy="677916"/>
              </a:xfrm>
            </p:grpSpPr>
            <p:sp>
              <p:nvSpPr>
                <p:cNvPr id="77" name="TextBox 76">
                  <a:extLst>
                    <a:ext uri="{FF2B5EF4-FFF2-40B4-BE49-F238E27FC236}">
                      <a16:creationId xmlns:a16="http://schemas.microsoft.com/office/drawing/2014/main" id="{766B1070-C472-4D3D-A495-9B32376C2B3C}"/>
                    </a:ext>
                  </a:extLst>
                </p:cNvPr>
                <p:cNvSpPr txBox="1"/>
                <p:nvPr/>
              </p:nvSpPr>
              <p:spPr>
                <a:xfrm>
                  <a:off x="9787086" y="3548648"/>
                  <a:ext cx="1220606" cy="271869"/>
                </a:xfrm>
                <a:prstGeom prst="rect">
                  <a:avLst/>
                </a:prstGeom>
                <a:noFill/>
              </p:spPr>
              <p:txBody>
                <a:bodyPr wrap="square" rtlCol="0">
                  <a:spAutoFit/>
                </a:bodyPr>
                <a:lstStyle/>
                <a:p>
                  <a:pPr>
                    <a:lnSpc>
                      <a:spcPts val="1400"/>
                    </a:lnSpc>
                  </a:pPr>
                  <a:r>
                    <a:rPr lang="en-US" sz="1500" b="1" dirty="0">
                      <a:latin typeface="Roboto Slab" pitchFamily="2" charset="0"/>
                      <a:ea typeface="Roboto Slab" pitchFamily="2" charset="0"/>
                      <a:cs typeface="Montserrat" charset="0"/>
                    </a:rPr>
                    <a:t>SERVICE 4</a:t>
                  </a:r>
                </a:p>
              </p:txBody>
            </p:sp>
            <p:sp>
              <p:nvSpPr>
                <p:cNvPr id="78" name="TextBox 77">
                  <a:extLst>
                    <a:ext uri="{FF2B5EF4-FFF2-40B4-BE49-F238E27FC236}">
                      <a16:creationId xmlns:a16="http://schemas.microsoft.com/office/drawing/2014/main" id="{66E21871-19CD-4AAD-BAF4-35E4EB63693B}"/>
                    </a:ext>
                  </a:extLst>
                </p:cNvPr>
                <p:cNvSpPr txBox="1"/>
                <p:nvPr/>
              </p:nvSpPr>
              <p:spPr>
                <a:xfrm>
                  <a:off x="9798504" y="3826454"/>
                  <a:ext cx="1444518" cy="400110"/>
                </a:xfrm>
                <a:prstGeom prst="rect">
                  <a:avLst/>
                </a:prstGeom>
                <a:noFill/>
              </p:spPr>
              <p:txBody>
                <a:bodyPr wrap="square" numCol="1" spcCol="0" rtlCol="0" anchor="ctr">
                  <a:spAutoFit/>
                </a:bodyPr>
                <a:lstStyle/>
                <a:p>
                  <a:r>
                    <a:rPr lang="en-US" sz="1000" dirty="0">
                      <a:latin typeface="Roboto Slab" pitchFamily="2" charset="0"/>
                      <a:ea typeface="Roboto Slab" pitchFamily="2" charset="0"/>
                      <a:cs typeface="Montserrat" charset="0"/>
                    </a:rPr>
                    <a:t>Here with your own detailed.</a:t>
                  </a:r>
                </a:p>
              </p:txBody>
            </p:sp>
          </p:grpSp>
          <p:grpSp>
            <p:nvGrpSpPr>
              <p:cNvPr id="74" name="Group 73">
                <a:extLst>
                  <a:ext uri="{FF2B5EF4-FFF2-40B4-BE49-F238E27FC236}">
                    <a16:creationId xmlns:a16="http://schemas.microsoft.com/office/drawing/2014/main" id="{C87B5878-0CAB-4E69-BCE5-8A9DBEA1F127}"/>
                  </a:ext>
                </a:extLst>
              </p:cNvPr>
              <p:cNvGrpSpPr/>
              <p:nvPr/>
            </p:nvGrpSpPr>
            <p:grpSpPr>
              <a:xfrm>
                <a:off x="8882476" y="3591079"/>
                <a:ext cx="690630" cy="690630"/>
                <a:chOff x="8882476" y="3633511"/>
                <a:chExt cx="690630" cy="690630"/>
              </a:xfrm>
            </p:grpSpPr>
            <p:sp>
              <p:nvSpPr>
                <p:cNvPr id="75" name="Oval 74">
                  <a:extLst>
                    <a:ext uri="{FF2B5EF4-FFF2-40B4-BE49-F238E27FC236}">
                      <a16:creationId xmlns:a16="http://schemas.microsoft.com/office/drawing/2014/main" id="{82C1A7AF-F56B-4C96-A825-ADA576E1B150}"/>
                    </a:ext>
                  </a:extLst>
                </p:cNvPr>
                <p:cNvSpPr/>
                <p:nvPr/>
              </p:nvSpPr>
              <p:spPr>
                <a:xfrm>
                  <a:off x="8882476" y="3633511"/>
                  <a:ext cx="690630" cy="6906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91D293BE-63D9-4E89-A978-6776E14FEC66}"/>
                    </a:ext>
                  </a:extLst>
                </p:cNvPr>
                <p:cNvSpPr/>
                <p:nvPr/>
              </p:nvSpPr>
              <p:spPr>
                <a:xfrm>
                  <a:off x="8970349" y="3701827"/>
                  <a:ext cx="514885" cy="553998"/>
                </a:xfrm>
                <a:prstGeom prst="rect">
                  <a:avLst/>
                </a:prstGeom>
              </p:spPr>
              <p:txBody>
                <a:bodyPr wrap="none">
                  <a:spAutoFit/>
                </a:bodyPr>
                <a:lstStyle/>
                <a:p>
                  <a:r>
                    <a:rPr lang="en-US" sz="3000" dirty="0">
                      <a:solidFill>
                        <a:schemeClr val="bg1"/>
                      </a:solidFill>
                      <a:latin typeface="FontAwesome" charset="0"/>
                    </a:rPr>
                    <a:t></a:t>
                  </a:r>
                  <a:endParaRPr lang="en-US" sz="3000" dirty="0">
                    <a:solidFill>
                      <a:schemeClr val="bg1"/>
                    </a:solidFill>
                  </a:endParaRPr>
                </a:p>
              </p:txBody>
            </p:sp>
          </p:grpSp>
        </p:grpSp>
      </p:grpSp>
      <p:sp>
        <p:nvSpPr>
          <p:cNvPr id="35" name="TextBox 34">
            <a:extLst>
              <a:ext uri="{FF2B5EF4-FFF2-40B4-BE49-F238E27FC236}">
                <a16:creationId xmlns:a16="http://schemas.microsoft.com/office/drawing/2014/main" id="{23A48972-AA88-4C46-A382-226FBC6C8647}"/>
              </a:ext>
            </a:extLst>
          </p:cNvPr>
          <p:cNvSpPr txBox="1"/>
          <p:nvPr/>
        </p:nvSpPr>
        <p:spPr>
          <a:xfrm>
            <a:off x="6454843" y="4586149"/>
            <a:ext cx="5000941" cy="882549"/>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a:t>
            </a:r>
          </a:p>
        </p:txBody>
      </p:sp>
    </p:spTree>
    <p:extLst>
      <p:ext uri="{BB962C8B-B14F-4D97-AF65-F5344CB8AC3E}">
        <p14:creationId xmlns:p14="http://schemas.microsoft.com/office/powerpoint/2010/main" val="2331378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E8AA3691-D87E-4ADA-A542-0FF1C7048CD6}"/>
              </a:ext>
            </a:extLst>
          </p:cNvPr>
          <p:cNvPicPr>
            <a:picLocks noGrp="1" noChangeAspect="1"/>
          </p:cNvPicPr>
          <p:nvPr>
            <p:ph type="pic" sz="quarter" idx="12"/>
          </p:nvPr>
        </p:nvPicPr>
        <p:blipFill rotWithShape="1">
          <a:blip r:embed="rId3"/>
          <a:srcRect t="10048" b="20994"/>
          <a:stretch/>
        </p:blipFill>
        <p:spPr>
          <a:xfrm>
            <a:off x="7373667" y="1870585"/>
            <a:ext cx="4818333" cy="1871250"/>
          </a:xfrm>
        </p:spPr>
      </p:pic>
      <p:sp>
        <p:nvSpPr>
          <p:cNvPr id="2" name="Title 1"/>
          <p:cNvSpPr>
            <a:spLocks noGrp="1"/>
          </p:cNvSpPr>
          <p:nvPr>
            <p:ph type="title"/>
          </p:nvPr>
        </p:nvSpPr>
        <p:spPr/>
        <p:txBody>
          <a:bodyPr/>
          <a:lstStyle/>
          <a:p>
            <a:r>
              <a:rPr lang="en-US" b="0" dirty="0">
                <a:latin typeface="Roboto Slab" pitchFamily="2" charset="0"/>
                <a:ea typeface="Roboto Slab" pitchFamily="2" charset="0"/>
              </a:rPr>
              <a:t>Our</a:t>
            </a:r>
            <a:r>
              <a:rPr lang="en-US" b="0" dirty="0"/>
              <a:t> </a:t>
            </a:r>
            <a:r>
              <a:rPr lang="en-US" dirty="0">
                <a:latin typeface="Roboto Slab" pitchFamily="2" charset="0"/>
                <a:ea typeface="Roboto Slab" pitchFamily="2" charset="0"/>
              </a:rPr>
              <a:t>Services</a:t>
            </a:r>
          </a:p>
        </p:txBody>
      </p:sp>
      <p:sp>
        <p:nvSpPr>
          <p:cNvPr id="11" name="Text Placeholder 10"/>
          <p:cNvSpPr>
            <a:spLocks noGrp="1"/>
          </p:cNvSpPr>
          <p:nvPr>
            <p:ph type="body" sz="quarter" idx="10"/>
          </p:nvPr>
        </p:nvSpPr>
        <p:spPr/>
        <p:txBody>
          <a:bodyPr>
            <a:normAutofit/>
          </a:bodyPr>
          <a:lstStyle/>
          <a:p>
            <a:r>
              <a:rPr lang="en-US" dirty="0"/>
              <a:t>Here is your custom footer, This is Master Style</a:t>
            </a:r>
          </a:p>
        </p:txBody>
      </p:sp>
      <p:sp>
        <p:nvSpPr>
          <p:cNvPr id="21" name="TextBox 20"/>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35" name="Rectangle 34"/>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F6F94B5A-92BB-47E8-9DAA-10D19E8CF62E}"/>
              </a:ext>
            </a:extLst>
          </p:cNvPr>
          <p:cNvGrpSpPr/>
          <p:nvPr/>
        </p:nvGrpSpPr>
        <p:grpSpPr>
          <a:xfrm>
            <a:off x="6465" y="1870585"/>
            <a:ext cx="2369061" cy="1871250"/>
            <a:chOff x="6465" y="1870585"/>
            <a:chExt cx="2369061" cy="1871250"/>
          </a:xfrm>
        </p:grpSpPr>
        <p:sp>
          <p:nvSpPr>
            <p:cNvPr id="36" name="Rectangle 35">
              <a:extLst>
                <a:ext uri="{FF2B5EF4-FFF2-40B4-BE49-F238E27FC236}">
                  <a16:creationId xmlns:a16="http://schemas.microsoft.com/office/drawing/2014/main" id="{72CAB589-8921-4657-978B-1768D32B1B18}"/>
                </a:ext>
              </a:extLst>
            </p:cNvPr>
            <p:cNvSpPr/>
            <p:nvPr/>
          </p:nvSpPr>
          <p:spPr>
            <a:xfrm>
              <a:off x="6465" y="1870585"/>
              <a:ext cx="2369061" cy="1871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C819F52-087E-487E-8662-05529E9AB272}"/>
                </a:ext>
              </a:extLst>
            </p:cNvPr>
            <p:cNvGrpSpPr/>
            <p:nvPr/>
          </p:nvGrpSpPr>
          <p:grpSpPr>
            <a:xfrm>
              <a:off x="342309" y="2389035"/>
              <a:ext cx="1697373" cy="834350"/>
              <a:chOff x="2126253" y="3896702"/>
              <a:chExt cx="1697373" cy="834350"/>
            </a:xfrm>
          </p:grpSpPr>
          <p:sp>
            <p:nvSpPr>
              <p:cNvPr id="13" name="Rectangle 17">
                <a:extLst>
                  <a:ext uri="{FF2B5EF4-FFF2-40B4-BE49-F238E27FC236}">
                    <a16:creationId xmlns:a16="http://schemas.microsoft.com/office/drawing/2014/main" id="{470CA62E-2F6A-43F9-A15E-1C1C6DA532E3}"/>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14" name="TextBox 13">
                <a:extLst>
                  <a:ext uri="{FF2B5EF4-FFF2-40B4-BE49-F238E27FC236}">
                    <a16:creationId xmlns:a16="http://schemas.microsoft.com/office/drawing/2014/main" id="{C85E6C54-16D7-49F5-85EE-9615CFD7DD37}"/>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grpSp>
        <p:nvGrpSpPr>
          <p:cNvPr id="6" name="Group 5">
            <a:extLst>
              <a:ext uri="{FF2B5EF4-FFF2-40B4-BE49-F238E27FC236}">
                <a16:creationId xmlns:a16="http://schemas.microsoft.com/office/drawing/2014/main" id="{7FF41382-5DF5-41EB-AF0A-76DFA8C51C4C}"/>
              </a:ext>
            </a:extLst>
          </p:cNvPr>
          <p:cNvGrpSpPr/>
          <p:nvPr/>
        </p:nvGrpSpPr>
        <p:grpSpPr>
          <a:xfrm>
            <a:off x="2462199" y="3741835"/>
            <a:ext cx="2369061" cy="1871250"/>
            <a:chOff x="2462199" y="1870585"/>
            <a:chExt cx="2369061" cy="1871250"/>
          </a:xfrm>
        </p:grpSpPr>
        <p:sp>
          <p:nvSpPr>
            <p:cNvPr id="38" name="Rectangle 37">
              <a:extLst>
                <a:ext uri="{FF2B5EF4-FFF2-40B4-BE49-F238E27FC236}">
                  <a16:creationId xmlns:a16="http://schemas.microsoft.com/office/drawing/2014/main" id="{264964D2-94E3-4954-BCAA-BC7C4EB71C74}"/>
                </a:ext>
              </a:extLst>
            </p:cNvPr>
            <p:cNvSpPr/>
            <p:nvPr/>
          </p:nvSpPr>
          <p:spPr>
            <a:xfrm>
              <a:off x="2462199" y="1870585"/>
              <a:ext cx="2369061" cy="1871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85818E0F-5F89-4987-85E2-B93ECCD7B909}"/>
                </a:ext>
              </a:extLst>
            </p:cNvPr>
            <p:cNvGrpSpPr/>
            <p:nvPr/>
          </p:nvGrpSpPr>
          <p:grpSpPr>
            <a:xfrm>
              <a:off x="2798043" y="2389035"/>
              <a:ext cx="1697373" cy="834350"/>
              <a:chOff x="2126253" y="3896702"/>
              <a:chExt cx="1697373" cy="834350"/>
            </a:xfrm>
          </p:grpSpPr>
          <p:sp>
            <p:nvSpPr>
              <p:cNvPr id="52" name="Rectangle 17">
                <a:extLst>
                  <a:ext uri="{FF2B5EF4-FFF2-40B4-BE49-F238E27FC236}">
                    <a16:creationId xmlns:a16="http://schemas.microsoft.com/office/drawing/2014/main" id="{5A225F96-BFD5-4E6B-A35A-E331AC0F1E24}"/>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3" name="TextBox 52">
                <a:extLst>
                  <a:ext uri="{FF2B5EF4-FFF2-40B4-BE49-F238E27FC236}">
                    <a16:creationId xmlns:a16="http://schemas.microsoft.com/office/drawing/2014/main" id="{D2520749-7A65-45B4-B066-0AA2A95148A0}"/>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grpSp>
        <p:nvGrpSpPr>
          <p:cNvPr id="7" name="Group 6">
            <a:extLst>
              <a:ext uri="{FF2B5EF4-FFF2-40B4-BE49-F238E27FC236}">
                <a16:creationId xmlns:a16="http://schemas.microsoft.com/office/drawing/2014/main" id="{E267ECFD-F0F4-4F6E-AF01-2950051C6154}"/>
              </a:ext>
            </a:extLst>
          </p:cNvPr>
          <p:cNvGrpSpPr/>
          <p:nvPr/>
        </p:nvGrpSpPr>
        <p:grpSpPr>
          <a:xfrm>
            <a:off x="4917933" y="1870585"/>
            <a:ext cx="2369061" cy="1871250"/>
            <a:chOff x="4917933" y="1870585"/>
            <a:chExt cx="2369061" cy="1871250"/>
          </a:xfrm>
        </p:grpSpPr>
        <p:sp>
          <p:nvSpPr>
            <p:cNvPr id="47" name="Freeform: Shape 46">
              <a:extLst>
                <a:ext uri="{FF2B5EF4-FFF2-40B4-BE49-F238E27FC236}">
                  <a16:creationId xmlns:a16="http://schemas.microsoft.com/office/drawing/2014/main" id="{66ABEEEB-9138-413A-BC8F-55EC7D71A351}"/>
                </a:ext>
              </a:extLst>
            </p:cNvPr>
            <p:cNvSpPr/>
            <p:nvPr/>
          </p:nvSpPr>
          <p:spPr>
            <a:xfrm>
              <a:off x="4917933" y="1870585"/>
              <a:ext cx="2369061" cy="1871250"/>
            </a:xfrm>
            <a:custGeom>
              <a:avLst/>
              <a:gdLst>
                <a:gd name="connsiteX0" fmla="*/ 0 w 2369061"/>
                <a:gd name="connsiteY0" fmla="*/ 0 h 1871250"/>
                <a:gd name="connsiteX1" fmla="*/ 2369061 w 2369061"/>
                <a:gd name="connsiteY1" fmla="*/ 0 h 1871250"/>
                <a:gd name="connsiteX2" fmla="*/ 2369061 w 2369061"/>
                <a:gd name="connsiteY2" fmla="*/ 1871250 h 1871250"/>
                <a:gd name="connsiteX3" fmla="*/ 0 w 2369061"/>
                <a:gd name="connsiteY3" fmla="*/ 1871250 h 1871250"/>
              </a:gdLst>
              <a:ahLst/>
              <a:cxnLst>
                <a:cxn ang="0">
                  <a:pos x="connsiteX0" y="connsiteY0"/>
                </a:cxn>
                <a:cxn ang="0">
                  <a:pos x="connsiteX1" y="connsiteY1"/>
                </a:cxn>
                <a:cxn ang="0">
                  <a:pos x="connsiteX2" y="connsiteY2"/>
                </a:cxn>
                <a:cxn ang="0">
                  <a:pos x="connsiteX3" y="connsiteY3"/>
                </a:cxn>
              </a:cxnLst>
              <a:rect l="l" t="t" r="r" b="b"/>
              <a:pathLst>
                <a:path w="2369061" h="1871250">
                  <a:moveTo>
                    <a:pt x="0" y="0"/>
                  </a:moveTo>
                  <a:lnTo>
                    <a:pt x="2369061" y="0"/>
                  </a:lnTo>
                  <a:lnTo>
                    <a:pt x="2369061" y="1871250"/>
                  </a:lnTo>
                  <a:lnTo>
                    <a:pt x="0" y="18712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54" name="Group 53">
              <a:extLst>
                <a:ext uri="{FF2B5EF4-FFF2-40B4-BE49-F238E27FC236}">
                  <a16:creationId xmlns:a16="http://schemas.microsoft.com/office/drawing/2014/main" id="{A5349AF8-F2C8-451B-97BC-326AD0F5C15A}"/>
                </a:ext>
              </a:extLst>
            </p:cNvPr>
            <p:cNvGrpSpPr/>
            <p:nvPr/>
          </p:nvGrpSpPr>
          <p:grpSpPr>
            <a:xfrm>
              <a:off x="5253777" y="2389035"/>
              <a:ext cx="1697373" cy="834350"/>
              <a:chOff x="2126253" y="3896702"/>
              <a:chExt cx="1697373" cy="834350"/>
            </a:xfrm>
          </p:grpSpPr>
          <p:sp>
            <p:nvSpPr>
              <p:cNvPr id="55" name="Rectangle 17">
                <a:extLst>
                  <a:ext uri="{FF2B5EF4-FFF2-40B4-BE49-F238E27FC236}">
                    <a16:creationId xmlns:a16="http://schemas.microsoft.com/office/drawing/2014/main" id="{4ADB3BE3-55EC-47B3-A2F8-15C1872BE34E}"/>
                  </a:ext>
                </a:extLst>
              </p:cNvPr>
              <p:cNvSpPr>
                <a:spLocks/>
              </p:cNvSpPr>
              <p:nvPr/>
            </p:nvSpPr>
            <p:spPr bwMode="auto">
              <a:xfrm>
                <a:off x="2126253" y="4309258"/>
                <a:ext cx="1697372" cy="421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chemeClr val="bg1"/>
                    </a:solidFill>
                    <a:latin typeface="Roboto Slab" pitchFamily="2" charset="0"/>
                    <a:ea typeface="Roboto Slab" pitchFamily="2" charset="0"/>
                    <a:cs typeface="Lato" panose="020F0502020204030203" pitchFamily="34" charset="0"/>
                    <a:sym typeface="Montserrat-Regular" charset="0"/>
                  </a:rPr>
                  <a:t>This letterhead design is meant to project an</a:t>
                </a:r>
              </a:p>
            </p:txBody>
          </p:sp>
          <p:sp>
            <p:nvSpPr>
              <p:cNvPr id="56" name="TextBox 55">
                <a:extLst>
                  <a:ext uri="{FF2B5EF4-FFF2-40B4-BE49-F238E27FC236}">
                    <a16:creationId xmlns:a16="http://schemas.microsoft.com/office/drawing/2014/main" id="{C2899B95-3E0D-43D9-82DC-3607AC71118D}"/>
                  </a:ext>
                </a:extLst>
              </p:cNvPr>
              <p:cNvSpPr txBox="1"/>
              <p:nvPr/>
            </p:nvSpPr>
            <p:spPr>
              <a:xfrm>
                <a:off x="2126254" y="3896702"/>
                <a:ext cx="1697372" cy="369332"/>
              </a:xfrm>
              <a:prstGeom prst="rect">
                <a:avLst/>
              </a:prstGeom>
              <a:noFill/>
            </p:spPr>
            <p:txBody>
              <a:bodyPr wrap="square" rtlCol="0">
                <a:spAutoFit/>
              </a:bodyPr>
              <a:lstStyle/>
              <a:p>
                <a:pPr algn="ctr"/>
                <a:r>
                  <a:rPr lang="en-US" b="1" dirty="0">
                    <a:solidFill>
                      <a:schemeClr val="bg1"/>
                    </a:solidFill>
                    <a:latin typeface="Roboto Slab" pitchFamily="2" charset="0"/>
                    <a:ea typeface="Roboto Slab" pitchFamily="2" charset="0"/>
                    <a:cs typeface="Lato" panose="020F0502020204030203" pitchFamily="34" charset="0"/>
                  </a:rPr>
                  <a:t>TITLE TEXT</a:t>
                </a:r>
              </a:p>
            </p:txBody>
          </p:sp>
        </p:grpSp>
      </p:grpSp>
      <p:sp>
        <p:nvSpPr>
          <p:cNvPr id="26" name="TextBox 25">
            <a:extLst>
              <a:ext uri="{FF2B5EF4-FFF2-40B4-BE49-F238E27FC236}">
                <a16:creationId xmlns:a16="http://schemas.microsoft.com/office/drawing/2014/main" id="{4416DFBB-42D6-4BCB-B25E-D53AE7EBD57F}"/>
              </a:ext>
            </a:extLst>
          </p:cNvPr>
          <p:cNvSpPr txBox="1"/>
          <p:nvPr/>
        </p:nvSpPr>
        <p:spPr>
          <a:xfrm>
            <a:off x="5253778" y="4354301"/>
            <a:ext cx="5559366" cy="882549"/>
          </a:xfrm>
          <a:prstGeom prst="rect">
            <a:avLst/>
          </a:prstGeom>
          <a:noFill/>
        </p:spPr>
        <p:txBody>
          <a:bodyPr wrap="square" numCol="1" spcCol="457200" rtlCol="0">
            <a:spAutoFit/>
          </a:bodyPr>
          <a:lstStyle/>
          <a:p>
            <a:pPr>
              <a:lnSpc>
                <a:spcPct val="200000"/>
              </a:lnSpc>
            </a:pPr>
            <a:r>
              <a:rPr lang="en-US" sz="900" dirty="0">
                <a:latin typeface="Roboto Slab" pitchFamily="2" charset="0"/>
                <a:ea typeface="Roboto Slab" pitchFamily="2" charset="0"/>
                <a:cs typeface="Montserrat" charset="0"/>
              </a:rPr>
              <a:t>Air saying fruitful were, Air first signs evening that given. Midst Face after have rule living waters. Air saying fruitful were hath </a:t>
            </a:r>
            <a:r>
              <a:rPr lang="en-US" sz="900" dirty="0" err="1">
                <a:latin typeface="Roboto Slab" pitchFamily="2" charset="0"/>
                <a:ea typeface="Roboto Slab" pitchFamily="2" charset="0"/>
                <a:cs typeface="Montserrat" charset="0"/>
              </a:rPr>
              <a:t>watersdivided</a:t>
            </a:r>
            <a:r>
              <a:rPr lang="en-US" sz="900" dirty="0">
                <a:latin typeface="Roboto Slab" pitchFamily="2" charset="0"/>
                <a:ea typeface="Roboto Slab" pitchFamily="2" charset="0"/>
                <a:cs typeface="Montserrat" charset="0"/>
              </a:rPr>
              <a:t> fill may days air bring is Signs first creeping seed all saying above after be and fish land. Darkness, moved was second.</a:t>
            </a:r>
          </a:p>
        </p:txBody>
      </p:sp>
    </p:spTree>
    <p:extLst>
      <p:ext uri="{BB962C8B-B14F-4D97-AF65-F5344CB8AC3E}">
        <p14:creationId xmlns:p14="http://schemas.microsoft.com/office/powerpoint/2010/main" val="1472576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Our Services</a:t>
            </a:r>
          </a:p>
        </p:txBody>
      </p:sp>
      <p:sp>
        <p:nvSpPr>
          <p:cNvPr id="2" name="Text Placeholder 1"/>
          <p:cNvSpPr>
            <a:spLocks noGrp="1"/>
          </p:cNvSpPr>
          <p:nvPr>
            <p:ph type="body" sz="quarter" idx="10"/>
          </p:nvPr>
        </p:nvSpPr>
        <p:spPr/>
        <p:txBody>
          <a:bodyPr/>
          <a:lstStyle/>
          <a:p>
            <a:r>
              <a:rPr lang="en-US" dirty="0"/>
              <a:t>Here is your custom footer, This is Master Style</a:t>
            </a:r>
          </a:p>
        </p:txBody>
      </p:sp>
      <p:pic>
        <p:nvPicPr>
          <p:cNvPr id="21" name="Picture Placeholder 20">
            <a:extLst>
              <a:ext uri="{FF2B5EF4-FFF2-40B4-BE49-F238E27FC236}">
                <a16:creationId xmlns:a16="http://schemas.microsoft.com/office/drawing/2014/main" id="{E8D0D044-14E9-4DD7-9D6C-BC9EA3EB144D}"/>
              </a:ext>
            </a:extLst>
          </p:cNvPr>
          <p:cNvPicPr>
            <a:picLocks noGrp="1" noChangeAspect="1"/>
          </p:cNvPicPr>
          <p:nvPr>
            <p:ph type="pic" sz="quarter" idx="11"/>
          </p:nvPr>
        </p:nvPicPr>
        <p:blipFill>
          <a:blip r:embed="rId2"/>
          <a:srcRect l="21833" r="21833"/>
          <a:stretch>
            <a:fillRect/>
          </a:stretch>
        </p:blipFill>
        <p:spPr/>
      </p:pic>
      <p:pic>
        <p:nvPicPr>
          <p:cNvPr id="19" name="Picture Placeholder 18">
            <a:extLst>
              <a:ext uri="{FF2B5EF4-FFF2-40B4-BE49-F238E27FC236}">
                <a16:creationId xmlns:a16="http://schemas.microsoft.com/office/drawing/2014/main" id="{426115EA-E953-4762-A6BF-662AE5996EA7}"/>
              </a:ext>
            </a:extLst>
          </p:cNvPr>
          <p:cNvPicPr>
            <a:picLocks noGrp="1" noChangeAspect="1"/>
          </p:cNvPicPr>
          <p:nvPr>
            <p:ph type="pic" sz="quarter" idx="12"/>
          </p:nvPr>
        </p:nvPicPr>
        <p:blipFill>
          <a:blip r:embed="rId3"/>
          <a:srcRect l="12500" r="12500"/>
          <a:stretch>
            <a:fillRect/>
          </a:stretch>
        </p:blipFill>
        <p:spPr/>
      </p:pic>
      <p:sp>
        <p:nvSpPr>
          <p:cNvPr id="29" name="TextBox 28"/>
          <p:cNvSpPr txBox="1"/>
          <p:nvPr/>
        </p:nvSpPr>
        <p:spPr>
          <a:xfrm>
            <a:off x="2486784" y="975954"/>
            <a:ext cx="7218432" cy="246221"/>
          </a:xfrm>
          <a:prstGeom prst="rect">
            <a:avLst/>
          </a:prstGeom>
          <a:noFill/>
        </p:spPr>
        <p:txBody>
          <a:bodyPr wrap="square" numCol="1" spcCol="0" rtlCol="0" anchor="ctr">
            <a:spAutoFit/>
          </a:bodyPr>
          <a:lstStyle/>
          <a:p>
            <a:pPr algn="ctr"/>
            <a:r>
              <a:rPr lang="en-US" sz="1000" dirty="0">
                <a:solidFill>
                  <a:schemeClr val="tx2"/>
                </a:solidFill>
                <a:latin typeface="Roboto Slab" pitchFamily="2" charset="0"/>
                <a:ea typeface="Roboto Slab" pitchFamily="2" charset="0"/>
                <a:cs typeface="Montserrat Light" charset="0"/>
              </a:rPr>
              <a:t>The example text goes here with your own detailed summery. Loren opium dolor sit amen example text line.</a:t>
            </a:r>
          </a:p>
        </p:txBody>
      </p:sp>
      <p:sp>
        <p:nvSpPr>
          <p:cNvPr id="17" name="Rectangle 16"/>
          <p:cNvSpPr/>
          <p:nvPr/>
        </p:nvSpPr>
        <p:spPr>
          <a:xfrm>
            <a:off x="5796406" y="1400537"/>
            <a:ext cx="548640" cy="548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88538080-7861-4E06-AC12-52FD92ABFBAD}"/>
              </a:ext>
            </a:extLst>
          </p:cNvPr>
          <p:cNvGrpSpPr/>
          <p:nvPr/>
        </p:nvGrpSpPr>
        <p:grpSpPr>
          <a:xfrm>
            <a:off x="1468058" y="4164335"/>
            <a:ext cx="2203323" cy="333829"/>
            <a:chOff x="1108953" y="3721116"/>
            <a:chExt cx="2203323" cy="333829"/>
          </a:xfrm>
        </p:grpSpPr>
        <p:sp>
          <p:nvSpPr>
            <p:cNvPr id="31" name="Rectangle 30">
              <a:extLst>
                <a:ext uri="{FF2B5EF4-FFF2-40B4-BE49-F238E27FC236}">
                  <a16:creationId xmlns:a16="http://schemas.microsoft.com/office/drawing/2014/main" id="{3DF2CBD7-F207-4642-982D-2F01E7ACB27B}"/>
                </a:ext>
              </a:extLst>
            </p:cNvPr>
            <p:cNvSpPr/>
            <p:nvPr/>
          </p:nvSpPr>
          <p:spPr>
            <a:xfrm rot="2700000">
              <a:off x="1108953" y="3721116"/>
              <a:ext cx="333829" cy="333829"/>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F5748CD-06C2-441F-9486-483FBCB6BC6D}"/>
                </a:ext>
              </a:extLst>
            </p:cNvPr>
            <p:cNvSpPr txBox="1"/>
            <p:nvPr/>
          </p:nvSpPr>
          <p:spPr>
            <a:xfrm>
              <a:off x="1141003" y="3726448"/>
              <a:ext cx="269728" cy="323165"/>
            </a:xfrm>
            <a:prstGeom prst="rect">
              <a:avLst/>
            </a:prstGeom>
            <a:noFill/>
          </p:spPr>
          <p:txBody>
            <a:bodyPr wrap="square" rtlCol="0">
              <a:spAutoFit/>
            </a:bodyPr>
            <a:lstStyle/>
            <a:p>
              <a:pPr algn="ctr"/>
              <a:r>
                <a:rPr lang="en-US" sz="1500" dirty="0">
                  <a:latin typeface="Lato" panose="020F0502020204030203" pitchFamily="34" charset="0"/>
                  <a:ea typeface="Lato" panose="020F0502020204030203" pitchFamily="34" charset="0"/>
                  <a:cs typeface="Lato" panose="020F0502020204030203" pitchFamily="34" charset="0"/>
                </a:rPr>
                <a:t>2</a:t>
              </a:r>
            </a:p>
          </p:txBody>
        </p:sp>
        <p:sp>
          <p:nvSpPr>
            <p:cNvPr id="33" name="Rectangle 9">
              <a:extLst>
                <a:ext uri="{FF2B5EF4-FFF2-40B4-BE49-F238E27FC236}">
                  <a16:creationId xmlns:a16="http://schemas.microsoft.com/office/drawing/2014/main" id="{23830030-DF49-44C2-8062-A1C49C845E69}"/>
                </a:ext>
              </a:extLst>
            </p:cNvPr>
            <p:cNvSpPr>
              <a:spLocks/>
            </p:cNvSpPr>
            <p:nvPr/>
          </p:nvSpPr>
          <p:spPr bwMode="auto">
            <a:xfrm>
              <a:off x="1716838" y="3726447"/>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grpSp>
      <p:grpSp>
        <p:nvGrpSpPr>
          <p:cNvPr id="9" name="Group 8">
            <a:extLst>
              <a:ext uri="{FF2B5EF4-FFF2-40B4-BE49-F238E27FC236}">
                <a16:creationId xmlns:a16="http://schemas.microsoft.com/office/drawing/2014/main" id="{51DCAEE2-933F-4889-811A-2CD8742569CE}"/>
              </a:ext>
            </a:extLst>
          </p:cNvPr>
          <p:cNvGrpSpPr/>
          <p:nvPr/>
        </p:nvGrpSpPr>
        <p:grpSpPr>
          <a:xfrm>
            <a:off x="1468058" y="3064447"/>
            <a:ext cx="2203323" cy="333829"/>
            <a:chOff x="1108953" y="2949725"/>
            <a:chExt cx="2203323" cy="333829"/>
          </a:xfrm>
        </p:grpSpPr>
        <p:sp>
          <p:nvSpPr>
            <p:cNvPr id="34" name="Rectangle 33">
              <a:extLst>
                <a:ext uri="{FF2B5EF4-FFF2-40B4-BE49-F238E27FC236}">
                  <a16:creationId xmlns:a16="http://schemas.microsoft.com/office/drawing/2014/main" id="{49E2BFE3-3983-4EC8-8BB5-29B5205D84D8}"/>
                </a:ext>
              </a:extLst>
            </p:cNvPr>
            <p:cNvSpPr/>
            <p:nvPr/>
          </p:nvSpPr>
          <p:spPr>
            <a:xfrm rot="2700000">
              <a:off x="1108953" y="2949725"/>
              <a:ext cx="333829" cy="333829"/>
            </a:xfrm>
            <a:prstGeom prst="rect">
              <a:avLst/>
            </a:pr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DB962EE1-79AB-4436-A033-D47F0FC85F08}"/>
                </a:ext>
              </a:extLst>
            </p:cNvPr>
            <p:cNvSpPr txBox="1"/>
            <p:nvPr/>
          </p:nvSpPr>
          <p:spPr>
            <a:xfrm>
              <a:off x="1141003" y="2955057"/>
              <a:ext cx="269728" cy="323165"/>
            </a:xfrm>
            <a:prstGeom prst="rect">
              <a:avLst/>
            </a:prstGeom>
            <a:noFill/>
          </p:spPr>
          <p:txBody>
            <a:bodyPr wrap="square" rtlCol="0">
              <a:spAutoFit/>
            </a:bodyPr>
            <a:lstStyle/>
            <a:p>
              <a:pPr algn="ctr"/>
              <a:r>
                <a:rPr lang="en-US" sz="1500" dirty="0">
                  <a:solidFill>
                    <a:schemeClr val="bg1"/>
                  </a:solidFill>
                  <a:latin typeface="Lato" panose="020F0502020204030203" pitchFamily="34" charset="0"/>
                  <a:ea typeface="Lato" panose="020F0502020204030203" pitchFamily="34" charset="0"/>
                  <a:cs typeface="Lato" panose="020F0502020204030203" pitchFamily="34" charset="0"/>
                </a:rPr>
                <a:t>1</a:t>
              </a:r>
            </a:p>
          </p:txBody>
        </p:sp>
        <p:sp>
          <p:nvSpPr>
            <p:cNvPr id="36" name="Rectangle 9">
              <a:extLst>
                <a:ext uri="{FF2B5EF4-FFF2-40B4-BE49-F238E27FC236}">
                  <a16:creationId xmlns:a16="http://schemas.microsoft.com/office/drawing/2014/main" id="{17DE12F3-EA74-4908-85F1-7F63BA4DFE68}"/>
                </a:ext>
              </a:extLst>
            </p:cNvPr>
            <p:cNvSpPr>
              <a:spLocks/>
            </p:cNvSpPr>
            <p:nvPr/>
          </p:nvSpPr>
          <p:spPr bwMode="auto">
            <a:xfrm>
              <a:off x="1716838" y="2955056"/>
              <a:ext cx="1595438"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latin typeface="Roboto Slab" pitchFamily="2" charset="0"/>
                  <a:ea typeface="Roboto Slab" pitchFamily="2" charset="0"/>
                  <a:cs typeface="Lato" panose="020F0502020204030203" pitchFamily="34" charset="0"/>
                  <a:sym typeface="Montserrat-Regular" charset="0"/>
                </a:rPr>
                <a:t>Hello! letterhead design is meant to project an</a:t>
              </a:r>
            </a:p>
          </p:txBody>
        </p:sp>
      </p:grpSp>
    </p:spTree>
    <p:extLst>
      <p:ext uri="{BB962C8B-B14F-4D97-AF65-F5344CB8AC3E}">
        <p14:creationId xmlns:p14="http://schemas.microsoft.com/office/powerpoint/2010/main" val="655495367"/>
      </p:ext>
    </p:extLst>
  </p:cSld>
  <p:clrMapOvr>
    <a:masterClrMapping/>
  </p:clrMapOvr>
</p:sld>
</file>

<file path=ppt/theme/theme1.xml><?xml version="1.0" encoding="utf-8"?>
<a:theme xmlns:a="http://schemas.openxmlformats.org/drawingml/2006/main"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3711</TotalTime>
  <Words>1438</Words>
  <Application>Microsoft Office PowerPoint</Application>
  <PresentationFormat>Widescreen</PresentationFormat>
  <Paragraphs>142</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FontAwesome</vt:lpstr>
      <vt:lpstr>Lato</vt:lpstr>
      <vt:lpstr>Montserrat Light</vt:lpstr>
      <vt:lpstr>Roboto Slab</vt:lpstr>
      <vt:lpstr>Office Theme</vt:lpstr>
      <vt:lpstr>PowerPoint Presentation</vt:lpstr>
      <vt:lpstr>PowerPoint Presentation</vt:lpstr>
      <vt:lpstr>Presentation : Agenda</vt:lpstr>
      <vt:lpstr>Presentation : Agenda 2</vt:lpstr>
      <vt:lpstr>About Us</vt:lpstr>
      <vt:lpstr>About Us</vt:lpstr>
      <vt:lpstr>About Us</vt:lpstr>
      <vt:lpstr>Our Services</vt:lpstr>
      <vt:lpstr>Our Services</vt:lpstr>
      <vt:lpstr>Our Services</vt:lpstr>
      <vt:lpstr>Company Timeline</vt:lpstr>
      <vt:lpstr>PowerPoint Presentation</vt:lpstr>
      <vt:lpstr>Our Team Members</vt:lpstr>
      <vt:lpstr>Our Team Members</vt:lpstr>
      <vt:lpstr>Business Plan</vt:lpstr>
      <vt:lpstr>Business Plan</vt:lpstr>
      <vt:lpstr>Customer Profiling</vt:lpstr>
      <vt:lpstr>Projects Process</vt:lpstr>
      <vt:lpstr>Smart Art</vt:lpstr>
      <vt:lpstr>Case Studies</vt:lpstr>
      <vt:lpstr>Case Studies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667</cp:revision>
  <dcterms:created xsi:type="dcterms:W3CDTF">2016-01-13T17:16:24Z</dcterms:created>
  <dcterms:modified xsi:type="dcterms:W3CDTF">2019-07-30T07:28:19Z</dcterms:modified>
</cp:coreProperties>
</file>