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70" r:id="rId6"/>
    <p:sldId id="272" r:id="rId7"/>
    <p:sldId id="271" r:id="rId8"/>
    <p:sldId id="273" r:id="rId9"/>
    <p:sldId id="27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3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5/10/2019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75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767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05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39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51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70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0141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8968F7-58F9-4A4C-8F3B-9B81409F8FA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965371" y="1272380"/>
            <a:ext cx="5152572" cy="2634678"/>
          </a:xfrm>
          <a:custGeom>
            <a:avLst/>
            <a:gdLst>
              <a:gd name="connsiteX0" fmla="*/ 0 w 5152572"/>
              <a:gd name="connsiteY0" fmla="*/ 0 h 2634678"/>
              <a:gd name="connsiteX1" fmla="*/ 5152572 w 5152572"/>
              <a:gd name="connsiteY1" fmla="*/ 0 h 2634678"/>
              <a:gd name="connsiteX2" fmla="*/ 5152572 w 5152572"/>
              <a:gd name="connsiteY2" fmla="*/ 2634678 h 2634678"/>
              <a:gd name="connsiteX3" fmla="*/ 0 w 5152572"/>
              <a:gd name="connsiteY3" fmla="*/ 2634678 h 2634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2572" h="2634678">
                <a:moveTo>
                  <a:pt x="0" y="0"/>
                </a:moveTo>
                <a:lnTo>
                  <a:pt x="5152572" y="0"/>
                </a:lnTo>
                <a:lnTo>
                  <a:pt x="5152572" y="2634678"/>
                </a:lnTo>
                <a:lnTo>
                  <a:pt x="0" y="26346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839C573-0CA2-4489-8D7B-5A8CC8E8AA5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953000"/>
            <a:ext cx="12192000" cy="1905000"/>
          </a:xfrm>
          <a:custGeom>
            <a:avLst/>
            <a:gdLst>
              <a:gd name="connsiteX0" fmla="*/ 0 w 12192000"/>
              <a:gd name="connsiteY0" fmla="*/ 0 h 1905000"/>
              <a:gd name="connsiteX1" fmla="*/ 12192000 w 12192000"/>
              <a:gd name="connsiteY1" fmla="*/ 0 h 1905000"/>
              <a:gd name="connsiteX2" fmla="*/ 12192000 w 12192000"/>
              <a:gd name="connsiteY2" fmla="*/ 1905000 h 1905000"/>
              <a:gd name="connsiteX3" fmla="*/ 0 w 12192000"/>
              <a:gd name="connsiteY3" fmla="*/ 1905000 h 190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5000">
                <a:moveTo>
                  <a:pt x="0" y="0"/>
                </a:moveTo>
                <a:lnTo>
                  <a:pt x="12192000" y="0"/>
                </a:lnTo>
                <a:lnTo>
                  <a:pt x="12192000" y="1905000"/>
                </a:lnTo>
                <a:lnTo>
                  <a:pt x="0" y="1905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09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819557D-D330-48B1-A54C-DB9F2E455B36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5491163" y="3175"/>
            <a:ext cx="6704012" cy="6851650"/>
          </a:xfrm>
          <a:custGeom>
            <a:avLst/>
            <a:gdLst>
              <a:gd name="connsiteX0" fmla="*/ 0 w 6704012"/>
              <a:gd name="connsiteY0" fmla="*/ 0 h 6851650"/>
              <a:gd name="connsiteX1" fmla="*/ 6704012 w 6704012"/>
              <a:gd name="connsiteY1" fmla="*/ 0 h 6851650"/>
              <a:gd name="connsiteX2" fmla="*/ 6704012 w 6704012"/>
              <a:gd name="connsiteY2" fmla="*/ 6851650 h 6851650"/>
              <a:gd name="connsiteX3" fmla="*/ 4864241 w 6704012"/>
              <a:gd name="connsiteY3" fmla="*/ 6851650 h 6851650"/>
              <a:gd name="connsiteX4" fmla="*/ 0 w 6704012"/>
              <a:gd name="connsiteY4" fmla="*/ 0 h 685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04012" h="6851650">
                <a:moveTo>
                  <a:pt x="0" y="0"/>
                </a:moveTo>
                <a:cubicBezTo>
                  <a:pt x="0" y="0"/>
                  <a:pt x="0" y="0"/>
                  <a:pt x="6704012" y="0"/>
                </a:cubicBezTo>
                <a:lnTo>
                  <a:pt x="6704012" y="6851650"/>
                </a:lnTo>
                <a:cubicBezTo>
                  <a:pt x="6704012" y="6851650"/>
                  <a:pt x="6704012" y="6851650"/>
                  <a:pt x="4864241" y="6851650"/>
                </a:cubicBezTo>
                <a:cubicBezTo>
                  <a:pt x="721971" y="5611457"/>
                  <a:pt x="61326" y="1882536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90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EE5D130-A207-44B4-A499-EFDEAACA8B1E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3502836" y="0"/>
            <a:ext cx="3115679" cy="3239198"/>
          </a:xfrm>
          <a:custGeom>
            <a:avLst/>
            <a:gdLst>
              <a:gd name="connsiteX0" fmla="*/ 0 w 3115679"/>
              <a:gd name="connsiteY0" fmla="*/ 0 h 3239198"/>
              <a:gd name="connsiteX1" fmla="*/ 3115679 w 3115679"/>
              <a:gd name="connsiteY1" fmla="*/ 0 h 3239198"/>
              <a:gd name="connsiteX2" fmla="*/ 3115679 w 3115679"/>
              <a:gd name="connsiteY2" fmla="*/ 3239198 h 3239198"/>
              <a:gd name="connsiteX3" fmla="*/ 0 w 3115679"/>
              <a:gd name="connsiteY3" fmla="*/ 3239198 h 323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5679" h="3239198">
                <a:moveTo>
                  <a:pt x="0" y="0"/>
                </a:moveTo>
                <a:lnTo>
                  <a:pt x="3115679" y="0"/>
                </a:lnTo>
                <a:lnTo>
                  <a:pt x="3115679" y="3239198"/>
                </a:lnTo>
                <a:lnTo>
                  <a:pt x="0" y="3239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B98CA3D-4DE8-473F-AD5B-7C246EA5629E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3239199"/>
            <a:ext cx="6618514" cy="3618801"/>
          </a:xfrm>
          <a:custGeom>
            <a:avLst/>
            <a:gdLst>
              <a:gd name="connsiteX0" fmla="*/ 0 w 6618514"/>
              <a:gd name="connsiteY0" fmla="*/ 0 h 3618801"/>
              <a:gd name="connsiteX1" fmla="*/ 6618514 w 6618514"/>
              <a:gd name="connsiteY1" fmla="*/ 0 h 3618801"/>
              <a:gd name="connsiteX2" fmla="*/ 6618514 w 6618514"/>
              <a:gd name="connsiteY2" fmla="*/ 3618801 h 3618801"/>
              <a:gd name="connsiteX3" fmla="*/ 0 w 6618514"/>
              <a:gd name="connsiteY3" fmla="*/ 3618801 h 361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18514" h="3618801">
                <a:moveTo>
                  <a:pt x="0" y="0"/>
                </a:moveTo>
                <a:lnTo>
                  <a:pt x="6618514" y="0"/>
                </a:lnTo>
                <a:lnTo>
                  <a:pt x="6618514" y="3618801"/>
                </a:lnTo>
                <a:lnTo>
                  <a:pt x="0" y="3618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27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D1C4E73-AD02-439A-9B46-C0D25C037C4C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78775" y="333293"/>
            <a:ext cx="6422387" cy="6524707"/>
          </a:xfrm>
          <a:custGeom>
            <a:avLst/>
            <a:gdLst>
              <a:gd name="connsiteX0" fmla="*/ 2155958 w 6422387"/>
              <a:gd name="connsiteY0" fmla="*/ 4388352 h 6524707"/>
              <a:gd name="connsiteX1" fmla="*/ 4266429 w 6422387"/>
              <a:gd name="connsiteY1" fmla="*/ 4388352 h 6524707"/>
              <a:gd name="connsiteX2" fmla="*/ 4266429 w 6422387"/>
              <a:gd name="connsiteY2" fmla="*/ 6524707 h 6524707"/>
              <a:gd name="connsiteX3" fmla="*/ 2155958 w 6422387"/>
              <a:gd name="connsiteY3" fmla="*/ 6524707 h 6524707"/>
              <a:gd name="connsiteX4" fmla="*/ 4307335 w 6422387"/>
              <a:gd name="connsiteY4" fmla="*/ 4383995 h 6524707"/>
              <a:gd name="connsiteX5" fmla="*/ 6417806 w 6422387"/>
              <a:gd name="connsiteY5" fmla="*/ 4383995 h 6524707"/>
              <a:gd name="connsiteX6" fmla="*/ 6417806 w 6422387"/>
              <a:gd name="connsiteY6" fmla="*/ 6520350 h 6524707"/>
              <a:gd name="connsiteX7" fmla="*/ 4307335 w 6422387"/>
              <a:gd name="connsiteY7" fmla="*/ 6520350 h 6524707"/>
              <a:gd name="connsiteX8" fmla="*/ 0 w 6422387"/>
              <a:gd name="connsiteY8" fmla="*/ 4383995 h 6524707"/>
              <a:gd name="connsiteX9" fmla="*/ 2110471 w 6422387"/>
              <a:gd name="connsiteY9" fmla="*/ 4383995 h 6524707"/>
              <a:gd name="connsiteX10" fmla="*/ 2110471 w 6422387"/>
              <a:gd name="connsiteY10" fmla="*/ 6520350 h 6524707"/>
              <a:gd name="connsiteX11" fmla="*/ 0 w 6422387"/>
              <a:gd name="connsiteY11" fmla="*/ 6520350 h 6524707"/>
              <a:gd name="connsiteX12" fmla="*/ 2151377 w 6422387"/>
              <a:gd name="connsiteY12" fmla="*/ 2196356 h 6524707"/>
              <a:gd name="connsiteX13" fmla="*/ 4261848 w 6422387"/>
              <a:gd name="connsiteY13" fmla="*/ 2196356 h 6524707"/>
              <a:gd name="connsiteX14" fmla="*/ 4261848 w 6422387"/>
              <a:gd name="connsiteY14" fmla="*/ 4332710 h 6524707"/>
              <a:gd name="connsiteX15" fmla="*/ 2151377 w 6422387"/>
              <a:gd name="connsiteY15" fmla="*/ 4332710 h 6524707"/>
              <a:gd name="connsiteX16" fmla="*/ 0 w 6422387"/>
              <a:gd name="connsiteY16" fmla="*/ 2196356 h 6524707"/>
              <a:gd name="connsiteX17" fmla="*/ 2110471 w 6422387"/>
              <a:gd name="connsiteY17" fmla="*/ 2196356 h 6524707"/>
              <a:gd name="connsiteX18" fmla="*/ 2110471 w 6422387"/>
              <a:gd name="connsiteY18" fmla="*/ 4332710 h 6524707"/>
              <a:gd name="connsiteX19" fmla="*/ 0 w 6422387"/>
              <a:gd name="connsiteY19" fmla="*/ 4332710 h 6524707"/>
              <a:gd name="connsiteX20" fmla="*/ 4302754 w 6422387"/>
              <a:gd name="connsiteY20" fmla="*/ 2191999 h 6524707"/>
              <a:gd name="connsiteX21" fmla="*/ 6413225 w 6422387"/>
              <a:gd name="connsiteY21" fmla="*/ 2191999 h 6524707"/>
              <a:gd name="connsiteX22" fmla="*/ 6413225 w 6422387"/>
              <a:gd name="connsiteY22" fmla="*/ 4328353 h 6524707"/>
              <a:gd name="connsiteX23" fmla="*/ 4302754 w 6422387"/>
              <a:gd name="connsiteY23" fmla="*/ 4328353 h 6524707"/>
              <a:gd name="connsiteX24" fmla="*/ 2160539 w 6422387"/>
              <a:gd name="connsiteY24" fmla="*/ 4357 h 6524707"/>
              <a:gd name="connsiteX25" fmla="*/ 4271010 w 6422387"/>
              <a:gd name="connsiteY25" fmla="*/ 4357 h 6524707"/>
              <a:gd name="connsiteX26" fmla="*/ 4271010 w 6422387"/>
              <a:gd name="connsiteY26" fmla="*/ 2140711 h 6524707"/>
              <a:gd name="connsiteX27" fmla="*/ 2160539 w 6422387"/>
              <a:gd name="connsiteY27" fmla="*/ 2140711 h 6524707"/>
              <a:gd name="connsiteX28" fmla="*/ 4311916 w 6422387"/>
              <a:gd name="connsiteY28" fmla="*/ 0 h 6524707"/>
              <a:gd name="connsiteX29" fmla="*/ 6422387 w 6422387"/>
              <a:gd name="connsiteY29" fmla="*/ 0 h 6524707"/>
              <a:gd name="connsiteX30" fmla="*/ 6422387 w 6422387"/>
              <a:gd name="connsiteY30" fmla="*/ 2136355 h 6524707"/>
              <a:gd name="connsiteX31" fmla="*/ 4311916 w 6422387"/>
              <a:gd name="connsiteY31" fmla="*/ 2136355 h 6524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6422387" h="6524707">
                <a:moveTo>
                  <a:pt x="2155958" y="4388352"/>
                </a:moveTo>
                <a:lnTo>
                  <a:pt x="4266429" y="4388352"/>
                </a:lnTo>
                <a:lnTo>
                  <a:pt x="4266429" y="6524707"/>
                </a:lnTo>
                <a:lnTo>
                  <a:pt x="2155958" y="6524707"/>
                </a:lnTo>
                <a:close/>
                <a:moveTo>
                  <a:pt x="4307335" y="4383995"/>
                </a:moveTo>
                <a:lnTo>
                  <a:pt x="6417806" y="4383995"/>
                </a:lnTo>
                <a:lnTo>
                  <a:pt x="6417806" y="6520350"/>
                </a:lnTo>
                <a:lnTo>
                  <a:pt x="4307335" y="6520350"/>
                </a:lnTo>
                <a:close/>
                <a:moveTo>
                  <a:pt x="0" y="4383995"/>
                </a:moveTo>
                <a:lnTo>
                  <a:pt x="2110471" y="4383995"/>
                </a:lnTo>
                <a:lnTo>
                  <a:pt x="2110471" y="6520350"/>
                </a:lnTo>
                <a:lnTo>
                  <a:pt x="0" y="6520350"/>
                </a:lnTo>
                <a:close/>
                <a:moveTo>
                  <a:pt x="2151377" y="2196356"/>
                </a:moveTo>
                <a:lnTo>
                  <a:pt x="4261848" y="2196356"/>
                </a:lnTo>
                <a:lnTo>
                  <a:pt x="4261848" y="4332710"/>
                </a:lnTo>
                <a:lnTo>
                  <a:pt x="2151377" y="4332710"/>
                </a:lnTo>
                <a:close/>
                <a:moveTo>
                  <a:pt x="0" y="2196356"/>
                </a:moveTo>
                <a:lnTo>
                  <a:pt x="2110471" y="2196356"/>
                </a:lnTo>
                <a:lnTo>
                  <a:pt x="2110471" y="4332710"/>
                </a:lnTo>
                <a:lnTo>
                  <a:pt x="0" y="4332710"/>
                </a:lnTo>
                <a:close/>
                <a:moveTo>
                  <a:pt x="4302754" y="2191999"/>
                </a:moveTo>
                <a:lnTo>
                  <a:pt x="6413225" y="2191999"/>
                </a:lnTo>
                <a:lnTo>
                  <a:pt x="6413225" y="4328353"/>
                </a:lnTo>
                <a:lnTo>
                  <a:pt x="4302754" y="4328353"/>
                </a:lnTo>
                <a:close/>
                <a:moveTo>
                  <a:pt x="2160539" y="4357"/>
                </a:moveTo>
                <a:lnTo>
                  <a:pt x="4271010" y="4357"/>
                </a:lnTo>
                <a:lnTo>
                  <a:pt x="4271010" y="2140711"/>
                </a:lnTo>
                <a:lnTo>
                  <a:pt x="2160539" y="2140711"/>
                </a:lnTo>
                <a:close/>
                <a:moveTo>
                  <a:pt x="4311916" y="0"/>
                </a:moveTo>
                <a:lnTo>
                  <a:pt x="6422387" y="0"/>
                </a:lnTo>
                <a:lnTo>
                  <a:pt x="6422387" y="2136355"/>
                </a:lnTo>
                <a:lnTo>
                  <a:pt x="4311916" y="21363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421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E13113D-8C31-4A70-A033-9145D16E08F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4813573" y="2180236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70159BF-FF2F-4A03-903B-AE4AB611CF0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2103397" y="2174298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BD27F1A-2D19-4755-B88A-6873E39A8FE5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523749" y="2186175"/>
            <a:ext cx="2564854" cy="1374342"/>
          </a:xfrm>
          <a:custGeom>
            <a:avLst/>
            <a:gdLst>
              <a:gd name="connsiteX0" fmla="*/ 0 w 2564854"/>
              <a:gd name="connsiteY0" fmla="*/ 0 h 1374342"/>
              <a:gd name="connsiteX1" fmla="*/ 2564854 w 2564854"/>
              <a:gd name="connsiteY1" fmla="*/ 0 h 1374342"/>
              <a:gd name="connsiteX2" fmla="*/ 2564854 w 2564854"/>
              <a:gd name="connsiteY2" fmla="*/ 1374342 h 1374342"/>
              <a:gd name="connsiteX3" fmla="*/ 0 w 2564854"/>
              <a:gd name="connsiteY3" fmla="*/ 1374342 h 137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4854" h="1374342">
                <a:moveTo>
                  <a:pt x="0" y="0"/>
                </a:moveTo>
                <a:lnTo>
                  <a:pt x="2564854" y="0"/>
                </a:lnTo>
                <a:lnTo>
                  <a:pt x="2564854" y="1374342"/>
                </a:lnTo>
                <a:lnTo>
                  <a:pt x="0" y="1374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6423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287BAD1-83CB-4248-9F0E-0E40AEF20E33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00077" y="1987736"/>
            <a:ext cx="10991849" cy="2971800"/>
          </a:xfrm>
          <a:custGeom>
            <a:avLst/>
            <a:gdLst>
              <a:gd name="connsiteX0" fmla="*/ 9220199 w 10991849"/>
              <a:gd name="connsiteY0" fmla="*/ 1524000 h 2971800"/>
              <a:gd name="connsiteX1" fmla="*/ 10991849 w 10991849"/>
              <a:gd name="connsiteY1" fmla="*/ 1524000 h 2971800"/>
              <a:gd name="connsiteX2" fmla="*/ 10991849 w 10991849"/>
              <a:gd name="connsiteY2" fmla="*/ 2971800 h 2971800"/>
              <a:gd name="connsiteX3" fmla="*/ 9220199 w 10991849"/>
              <a:gd name="connsiteY3" fmla="*/ 2971800 h 2971800"/>
              <a:gd name="connsiteX4" fmla="*/ 7376159 w 10991849"/>
              <a:gd name="connsiteY4" fmla="*/ 1524000 h 2971800"/>
              <a:gd name="connsiteX5" fmla="*/ 9147809 w 10991849"/>
              <a:gd name="connsiteY5" fmla="*/ 1524000 h 2971800"/>
              <a:gd name="connsiteX6" fmla="*/ 9147809 w 10991849"/>
              <a:gd name="connsiteY6" fmla="*/ 2971800 h 2971800"/>
              <a:gd name="connsiteX7" fmla="*/ 7376159 w 10991849"/>
              <a:gd name="connsiteY7" fmla="*/ 2971800 h 2971800"/>
              <a:gd name="connsiteX8" fmla="*/ 5532119 w 10991849"/>
              <a:gd name="connsiteY8" fmla="*/ 1524000 h 2971800"/>
              <a:gd name="connsiteX9" fmla="*/ 7303769 w 10991849"/>
              <a:gd name="connsiteY9" fmla="*/ 1524000 h 2971800"/>
              <a:gd name="connsiteX10" fmla="*/ 7303769 w 10991849"/>
              <a:gd name="connsiteY10" fmla="*/ 2971800 h 2971800"/>
              <a:gd name="connsiteX11" fmla="*/ 5532119 w 10991849"/>
              <a:gd name="connsiteY11" fmla="*/ 2971800 h 2971800"/>
              <a:gd name="connsiteX12" fmla="*/ 3688079 w 10991849"/>
              <a:gd name="connsiteY12" fmla="*/ 1524000 h 2971800"/>
              <a:gd name="connsiteX13" fmla="*/ 5459729 w 10991849"/>
              <a:gd name="connsiteY13" fmla="*/ 1524000 h 2971800"/>
              <a:gd name="connsiteX14" fmla="*/ 5459729 w 10991849"/>
              <a:gd name="connsiteY14" fmla="*/ 2971800 h 2971800"/>
              <a:gd name="connsiteX15" fmla="*/ 3688079 w 10991849"/>
              <a:gd name="connsiteY15" fmla="*/ 2971800 h 2971800"/>
              <a:gd name="connsiteX16" fmla="*/ 1844040 w 10991849"/>
              <a:gd name="connsiteY16" fmla="*/ 1524000 h 2971800"/>
              <a:gd name="connsiteX17" fmla="*/ 3615690 w 10991849"/>
              <a:gd name="connsiteY17" fmla="*/ 1524000 h 2971800"/>
              <a:gd name="connsiteX18" fmla="*/ 3615690 w 10991849"/>
              <a:gd name="connsiteY18" fmla="*/ 2971800 h 2971800"/>
              <a:gd name="connsiteX19" fmla="*/ 1844040 w 10991849"/>
              <a:gd name="connsiteY19" fmla="*/ 2971800 h 2971800"/>
              <a:gd name="connsiteX20" fmla="*/ 0 w 10991849"/>
              <a:gd name="connsiteY20" fmla="*/ 1524000 h 2971800"/>
              <a:gd name="connsiteX21" fmla="*/ 1771651 w 10991849"/>
              <a:gd name="connsiteY21" fmla="*/ 1524000 h 2971800"/>
              <a:gd name="connsiteX22" fmla="*/ 1771651 w 10991849"/>
              <a:gd name="connsiteY22" fmla="*/ 2971800 h 2971800"/>
              <a:gd name="connsiteX23" fmla="*/ 0 w 10991849"/>
              <a:gd name="connsiteY23" fmla="*/ 2971800 h 2971800"/>
              <a:gd name="connsiteX24" fmla="*/ 9220199 w 10991849"/>
              <a:gd name="connsiteY24" fmla="*/ 0 h 2971800"/>
              <a:gd name="connsiteX25" fmla="*/ 10991849 w 10991849"/>
              <a:gd name="connsiteY25" fmla="*/ 0 h 2971800"/>
              <a:gd name="connsiteX26" fmla="*/ 10991849 w 10991849"/>
              <a:gd name="connsiteY26" fmla="*/ 1447800 h 2971800"/>
              <a:gd name="connsiteX27" fmla="*/ 9220199 w 10991849"/>
              <a:gd name="connsiteY27" fmla="*/ 1447800 h 2971800"/>
              <a:gd name="connsiteX28" fmla="*/ 7376159 w 10991849"/>
              <a:gd name="connsiteY28" fmla="*/ 0 h 2971800"/>
              <a:gd name="connsiteX29" fmla="*/ 9147809 w 10991849"/>
              <a:gd name="connsiteY29" fmla="*/ 0 h 2971800"/>
              <a:gd name="connsiteX30" fmla="*/ 9147809 w 10991849"/>
              <a:gd name="connsiteY30" fmla="*/ 1447800 h 2971800"/>
              <a:gd name="connsiteX31" fmla="*/ 7376159 w 10991849"/>
              <a:gd name="connsiteY31" fmla="*/ 1447800 h 2971800"/>
              <a:gd name="connsiteX32" fmla="*/ 5532119 w 10991849"/>
              <a:gd name="connsiteY32" fmla="*/ 0 h 2971800"/>
              <a:gd name="connsiteX33" fmla="*/ 7303769 w 10991849"/>
              <a:gd name="connsiteY33" fmla="*/ 0 h 2971800"/>
              <a:gd name="connsiteX34" fmla="*/ 7303769 w 10991849"/>
              <a:gd name="connsiteY34" fmla="*/ 1447800 h 2971800"/>
              <a:gd name="connsiteX35" fmla="*/ 5532119 w 10991849"/>
              <a:gd name="connsiteY35" fmla="*/ 1447800 h 2971800"/>
              <a:gd name="connsiteX36" fmla="*/ 3688079 w 10991849"/>
              <a:gd name="connsiteY36" fmla="*/ 0 h 2971800"/>
              <a:gd name="connsiteX37" fmla="*/ 5459729 w 10991849"/>
              <a:gd name="connsiteY37" fmla="*/ 0 h 2971800"/>
              <a:gd name="connsiteX38" fmla="*/ 5459729 w 10991849"/>
              <a:gd name="connsiteY38" fmla="*/ 1447800 h 2971800"/>
              <a:gd name="connsiteX39" fmla="*/ 3688079 w 10991849"/>
              <a:gd name="connsiteY39" fmla="*/ 1447800 h 2971800"/>
              <a:gd name="connsiteX40" fmla="*/ 1844041 w 10991849"/>
              <a:gd name="connsiteY40" fmla="*/ 0 h 2971800"/>
              <a:gd name="connsiteX41" fmla="*/ 3615690 w 10991849"/>
              <a:gd name="connsiteY41" fmla="*/ 0 h 2971800"/>
              <a:gd name="connsiteX42" fmla="*/ 3615690 w 10991849"/>
              <a:gd name="connsiteY42" fmla="*/ 1447800 h 2971800"/>
              <a:gd name="connsiteX43" fmla="*/ 1844041 w 10991849"/>
              <a:gd name="connsiteY43" fmla="*/ 1447800 h 2971800"/>
              <a:gd name="connsiteX44" fmla="*/ 0 w 10991849"/>
              <a:gd name="connsiteY44" fmla="*/ 0 h 2971800"/>
              <a:gd name="connsiteX45" fmla="*/ 1771651 w 10991849"/>
              <a:gd name="connsiteY45" fmla="*/ 0 h 2971800"/>
              <a:gd name="connsiteX46" fmla="*/ 1771651 w 10991849"/>
              <a:gd name="connsiteY46" fmla="*/ 1447800 h 2971800"/>
              <a:gd name="connsiteX47" fmla="*/ 0 w 10991849"/>
              <a:gd name="connsiteY47" fmla="*/ 1447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0991849" h="2971800">
                <a:moveTo>
                  <a:pt x="9220199" y="1524000"/>
                </a:moveTo>
                <a:lnTo>
                  <a:pt x="10991849" y="1524000"/>
                </a:lnTo>
                <a:lnTo>
                  <a:pt x="10991849" y="2971800"/>
                </a:lnTo>
                <a:lnTo>
                  <a:pt x="9220199" y="2971800"/>
                </a:lnTo>
                <a:close/>
                <a:moveTo>
                  <a:pt x="7376159" y="1524000"/>
                </a:moveTo>
                <a:lnTo>
                  <a:pt x="9147809" y="1524000"/>
                </a:lnTo>
                <a:lnTo>
                  <a:pt x="9147809" y="2971800"/>
                </a:lnTo>
                <a:lnTo>
                  <a:pt x="7376159" y="2971800"/>
                </a:lnTo>
                <a:close/>
                <a:moveTo>
                  <a:pt x="5532119" y="1524000"/>
                </a:moveTo>
                <a:lnTo>
                  <a:pt x="7303769" y="1524000"/>
                </a:lnTo>
                <a:lnTo>
                  <a:pt x="7303769" y="2971800"/>
                </a:lnTo>
                <a:lnTo>
                  <a:pt x="5532119" y="2971800"/>
                </a:lnTo>
                <a:close/>
                <a:moveTo>
                  <a:pt x="3688079" y="1524000"/>
                </a:moveTo>
                <a:lnTo>
                  <a:pt x="5459729" y="1524000"/>
                </a:lnTo>
                <a:lnTo>
                  <a:pt x="5459729" y="2971800"/>
                </a:lnTo>
                <a:lnTo>
                  <a:pt x="3688079" y="2971800"/>
                </a:lnTo>
                <a:close/>
                <a:moveTo>
                  <a:pt x="1844040" y="1524000"/>
                </a:moveTo>
                <a:lnTo>
                  <a:pt x="3615690" y="1524000"/>
                </a:lnTo>
                <a:lnTo>
                  <a:pt x="3615690" y="2971800"/>
                </a:lnTo>
                <a:lnTo>
                  <a:pt x="1844040" y="2971800"/>
                </a:lnTo>
                <a:close/>
                <a:moveTo>
                  <a:pt x="0" y="1524000"/>
                </a:moveTo>
                <a:lnTo>
                  <a:pt x="1771651" y="1524000"/>
                </a:lnTo>
                <a:lnTo>
                  <a:pt x="1771651" y="2971800"/>
                </a:lnTo>
                <a:lnTo>
                  <a:pt x="0" y="2971800"/>
                </a:lnTo>
                <a:close/>
                <a:moveTo>
                  <a:pt x="9220199" y="0"/>
                </a:moveTo>
                <a:lnTo>
                  <a:pt x="10991849" y="0"/>
                </a:lnTo>
                <a:lnTo>
                  <a:pt x="10991849" y="1447800"/>
                </a:lnTo>
                <a:lnTo>
                  <a:pt x="9220199" y="1447800"/>
                </a:lnTo>
                <a:close/>
                <a:moveTo>
                  <a:pt x="7376159" y="0"/>
                </a:moveTo>
                <a:lnTo>
                  <a:pt x="9147809" y="0"/>
                </a:lnTo>
                <a:lnTo>
                  <a:pt x="9147809" y="1447800"/>
                </a:lnTo>
                <a:lnTo>
                  <a:pt x="7376159" y="1447800"/>
                </a:lnTo>
                <a:close/>
                <a:moveTo>
                  <a:pt x="5532119" y="0"/>
                </a:moveTo>
                <a:lnTo>
                  <a:pt x="7303769" y="0"/>
                </a:lnTo>
                <a:lnTo>
                  <a:pt x="7303769" y="1447800"/>
                </a:lnTo>
                <a:lnTo>
                  <a:pt x="5532119" y="1447800"/>
                </a:lnTo>
                <a:close/>
                <a:moveTo>
                  <a:pt x="3688079" y="0"/>
                </a:moveTo>
                <a:lnTo>
                  <a:pt x="5459729" y="0"/>
                </a:lnTo>
                <a:lnTo>
                  <a:pt x="5459729" y="1447800"/>
                </a:lnTo>
                <a:lnTo>
                  <a:pt x="3688079" y="1447800"/>
                </a:lnTo>
                <a:close/>
                <a:moveTo>
                  <a:pt x="1844041" y="0"/>
                </a:moveTo>
                <a:lnTo>
                  <a:pt x="3615690" y="0"/>
                </a:lnTo>
                <a:lnTo>
                  <a:pt x="3615690" y="1447800"/>
                </a:lnTo>
                <a:lnTo>
                  <a:pt x="1844041" y="1447800"/>
                </a:lnTo>
                <a:close/>
                <a:moveTo>
                  <a:pt x="0" y="0"/>
                </a:moveTo>
                <a:lnTo>
                  <a:pt x="1771651" y="0"/>
                </a:lnTo>
                <a:lnTo>
                  <a:pt x="1771651" y="1447800"/>
                </a:lnTo>
                <a:lnTo>
                  <a:pt x="0" y="1447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14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05C055E-DD29-4690-BFD2-875C91474237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702526" y="2137652"/>
            <a:ext cx="8786948" cy="3933206"/>
          </a:xfrm>
          <a:custGeom>
            <a:avLst/>
            <a:gdLst>
              <a:gd name="connsiteX0" fmla="*/ 2807902 w 8786948"/>
              <a:gd name="connsiteY0" fmla="*/ 1683492 h 3933206"/>
              <a:gd name="connsiteX1" fmla="*/ 3932759 w 8786948"/>
              <a:gd name="connsiteY1" fmla="*/ 2808349 h 3933206"/>
              <a:gd name="connsiteX2" fmla="*/ 2807902 w 8786948"/>
              <a:gd name="connsiteY2" fmla="*/ 3933206 h 3933206"/>
              <a:gd name="connsiteX3" fmla="*/ 1683045 w 8786948"/>
              <a:gd name="connsiteY3" fmla="*/ 2808349 h 3933206"/>
              <a:gd name="connsiteX4" fmla="*/ 2807902 w 8786948"/>
              <a:gd name="connsiteY4" fmla="*/ 1683492 h 3933206"/>
              <a:gd name="connsiteX5" fmla="*/ 6037547 w 8786948"/>
              <a:gd name="connsiteY5" fmla="*/ 1680019 h 3933206"/>
              <a:gd name="connsiteX6" fmla="*/ 7162404 w 8786948"/>
              <a:gd name="connsiteY6" fmla="*/ 2804876 h 3933206"/>
              <a:gd name="connsiteX7" fmla="*/ 6037547 w 8786948"/>
              <a:gd name="connsiteY7" fmla="*/ 3929733 h 3933206"/>
              <a:gd name="connsiteX8" fmla="*/ 4912690 w 8786948"/>
              <a:gd name="connsiteY8" fmla="*/ 2804876 h 3933206"/>
              <a:gd name="connsiteX9" fmla="*/ 6037547 w 8786948"/>
              <a:gd name="connsiteY9" fmla="*/ 1680019 h 3933206"/>
              <a:gd name="connsiteX10" fmla="*/ 7662091 w 8786948"/>
              <a:gd name="connsiteY10" fmla="*/ 0 h 3933206"/>
              <a:gd name="connsiteX11" fmla="*/ 8786948 w 8786948"/>
              <a:gd name="connsiteY11" fmla="*/ 1124857 h 3933206"/>
              <a:gd name="connsiteX12" fmla="*/ 7662091 w 8786948"/>
              <a:gd name="connsiteY12" fmla="*/ 2249714 h 3933206"/>
              <a:gd name="connsiteX13" fmla="*/ 6537234 w 8786948"/>
              <a:gd name="connsiteY13" fmla="*/ 1124857 h 3933206"/>
              <a:gd name="connsiteX14" fmla="*/ 7662091 w 8786948"/>
              <a:gd name="connsiteY14" fmla="*/ 0 h 3933206"/>
              <a:gd name="connsiteX15" fmla="*/ 4381725 w 8786948"/>
              <a:gd name="connsiteY15" fmla="*/ 0 h 3933206"/>
              <a:gd name="connsiteX16" fmla="*/ 5506582 w 8786948"/>
              <a:gd name="connsiteY16" fmla="*/ 1124857 h 3933206"/>
              <a:gd name="connsiteX17" fmla="*/ 4381725 w 8786948"/>
              <a:gd name="connsiteY17" fmla="*/ 2249714 h 3933206"/>
              <a:gd name="connsiteX18" fmla="*/ 3256868 w 8786948"/>
              <a:gd name="connsiteY18" fmla="*/ 1124857 h 3933206"/>
              <a:gd name="connsiteX19" fmla="*/ 4381725 w 8786948"/>
              <a:gd name="connsiteY19" fmla="*/ 0 h 3933206"/>
              <a:gd name="connsiteX20" fmla="*/ 1124857 w 8786948"/>
              <a:gd name="connsiteY20" fmla="*/ 0 h 3933206"/>
              <a:gd name="connsiteX21" fmla="*/ 2249714 w 8786948"/>
              <a:gd name="connsiteY21" fmla="*/ 1124857 h 3933206"/>
              <a:gd name="connsiteX22" fmla="*/ 1124857 w 8786948"/>
              <a:gd name="connsiteY22" fmla="*/ 2249714 h 3933206"/>
              <a:gd name="connsiteX23" fmla="*/ 0 w 8786948"/>
              <a:gd name="connsiteY23" fmla="*/ 1124857 h 3933206"/>
              <a:gd name="connsiteX24" fmla="*/ 1124857 w 8786948"/>
              <a:gd name="connsiteY24" fmla="*/ 0 h 3933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8786948" h="3933206">
                <a:moveTo>
                  <a:pt x="2807902" y="1683492"/>
                </a:moveTo>
                <a:cubicBezTo>
                  <a:pt x="3429143" y="1683492"/>
                  <a:pt x="3932759" y="2187108"/>
                  <a:pt x="3932759" y="2808349"/>
                </a:cubicBezTo>
                <a:cubicBezTo>
                  <a:pt x="3932759" y="3429590"/>
                  <a:pt x="3429143" y="3933206"/>
                  <a:pt x="2807902" y="3933206"/>
                </a:cubicBezTo>
                <a:cubicBezTo>
                  <a:pt x="2186661" y="3933206"/>
                  <a:pt x="1683045" y="3429590"/>
                  <a:pt x="1683045" y="2808349"/>
                </a:cubicBezTo>
                <a:cubicBezTo>
                  <a:pt x="1683045" y="2187108"/>
                  <a:pt x="2186661" y="1683492"/>
                  <a:pt x="2807902" y="1683492"/>
                </a:cubicBezTo>
                <a:close/>
                <a:moveTo>
                  <a:pt x="6037547" y="1680019"/>
                </a:moveTo>
                <a:cubicBezTo>
                  <a:pt x="6658788" y="1680019"/>
                  <a:pt x="7162404" y="2183635"/>
                  <a:pt x="7162404" y="2804876"/>
                </a:cubicBezTo>
                <a:cubicBezTo>
                  <a:pt x="7162404" y="3426117"/>
                  <a:pt x="6658788" y="3929733"/>
                  <a:pt x="6037547" y="3929733"/>
                </a:cubicBezTo>
                <a:cubicBezTo>
                  <a:pt x="5416306" y="3929733"/>
                  <a:pt x="4912690" y="3426117"/>
                  <a:pt x="4912690" y="2804876"/>
                </a:cubicBezTo>
                <a:cubicBezTo>
                  <a:pt x="4912690" y="2183635"/>
                  <a:pt x="5416306" y="1680019"/>
                  <a:pt x="6037547" y="1680019"/>
                </a:cubicBezTo>
                <a:close/>
                <a:moveTo>
                  <a:pt x="7662091" y="0"/>
                </a:moveTo>
                <a:cubicBezTo>
                  <a:pt x="8283332" y="0"/>
                  <a:pt x="8786948" y="503616"/>
                  <a:pt x="8786948" y="1124857"/>
                </a:cubicBezTo>
                <a:cubicBezTo>
                  <a:pt x="8786948" y="1746098"/>
                  <a:pt x="8283332" y="2249714"/>
                  <a:pt x="7662091" y="2249714"/>
                </a:cubicBezTo>
                <a:cubicBezTo>
                  <a:pt x="7040850" y="2249714"/>
                  <a:pt x="6537234" y="1746098"/>
                  <a:pt x="6537234" y="1124857"/>
                </a:cubicBezTo>
                <a:cubicBezTo>
                  <a:pt x="6537234" y="503616"/>
                  <a:pt x="7040850" y="0"/>
                  <a:pt x="7662091" y="0"/>
                </a:cubicBezTo>
                <a:close/>
                <a:moveTo>
                  <a:pt x="4381725" y="0"/>
                </a:moveTo>
                <a:cubicBezTo>
                  <a:pt x="5002966" y="0"/>
                  <a:pt x="5506582" y="503616"/>
                  <a:pt x="5506582" y="1124857"/>
                </a:cubicBezTo>
                <a:cubicBezTo>
                  <a:pt x="5506582" y="1746098"/>
                  <a:pt x="5002966" y="2249714"/>
                  <a:pt x="4381725" y="2249714"/>
                </a:cubicBezTo>
                <a:cubicBezTo>
                  <a:pt x="3760484" y="2249714"/>
                  <a:pt x="3256868" y="1746098"/>
                  <a:pt x="3256868" y="1124857"/>
                </a:cubicBezTo>
                <a:cubicBezTo>
                  <a:pt x="3256868" y="503616"/>
                  <a:pt x="3760484" y="0"/>
                  <a:pt x="4381725" y="0"/>
                </a:cubicBezTo>
                <a:close/>
                <a:moveTo>
                  <a:pt x="1124857" y="0"/>
                </a:moveTo>
                <a:cubicBezTo>
                  <a:pt x="1746098" y="0"/>
                  <a:pt x="2249714" y="503616"/>
                  <a:pt x="2249714" y="1124857"/>
                </a:cubicBezTo>
                <a:cubicBezTo>
                  <a:pt x="2249714" y="1746098"/>
                  <a:pt x="1746098" y="2249714"/>
                  <a:pt x="1124857" y="2249714"/>
                </a:cubicBezTo>
                <a:cubicBezTo>
                  <a:pt x="503616" y="2249714"/>
                  <a:pt x="0" y="1746098"/>
                  <a:pt x="0" y="1124857"/>
                </a:cubicBezTo>
                <a:cubicBezTo>
                  <a:pt x="0" y="503616"/>
                  <a:pt x="503616" y="0"/>
                  <a:pt x="11248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86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74592DE-2DB6-4A43-98B8-1F64866163AB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8797802" y="1252337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FCC09AE-5138-4E5B-A032-2D3C628D6C53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6430025" y="3574156"/>
            <a:ext cx="2180744" cy="2180744"/>
          </a:xfrm>
          <a:custGeom>
            <a:avLst/>
            <a:gdLst>
              <a:gd name="connsiteX0" fmla="*/ 1090372 w 2180744"/>
              <a:gd name="connsiteY0" fmla="*/ 0 h 2180744"/>
              <a:gd name="connsiteX1" fmla="*/ 2180744 w 2180744"/>
              <a:gd name="connsiteY1" fmla="*/ 1090372 h 2180744"/>
              <a:gd name="connsiteX2" fmla="*/ 1090372 w 2180744"/>
              <a:gd name="connsiteY2" fmla="*/ 2180744 h 2180744"/>
              <a:gd name="connsiteX3" fmla="*/ 0 w 2180744"/>
              <a:gd name="connsiteY3" fmla="*/ 1090372 h 2180744"/>
              <a:gd name="connsiteX4" fmla="*/ 1090372 w 2180744"/>
              <a:gd name="connsiteY4" fmla="*/ 0 h 2180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0744" h="2180744">
                <a:moveTo>
                  <a:pt x="1090372" y="0"/>
                </a:moveTo>
                <a:cubicBezTo>
                  <a:pt x="1692568" y="0"/>
                  <a:pt x="2180744" y="488176"/>
                  <a:pt x="2180744" y="1090372"/>
                </a:cubicBezTo>
                <a:cubicBezTo>
                  <a:pt x="2180744" y="1692568"/>
                  <a:pt x="1692568" y="2180744"/>
                  <a:pt x="1090372" y="2180744"/>
                </a:cubicBezTo>
                <a:cubicBezTo>
                  <a:pt x="488176" y="2180744"/>
                  <a:pt x="0" y="1692568"/>
                  <a:pt x="0" y="1090372"/>
                </a:cubicBezTo>
                <a:cubicBezTo>
                  <a:pt x="0" y="488176"/>
                  <a:pt x="488176" y="0"/>
                  <a:pt x="109037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2F4525-3473-45BD-BBE0-72C75C478E90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354999" y="1244645"/>
            <a:ext cx="4368712" cy="4368712"/>
          </a:xfrm>
          <a:custGeom>
            <a:avLst/>
            <a:gdLst>
              <a:gd name="connsiteX0" fmla="*/ 2184356 w 4368712"/>
              <a:gd name="connsiteY0" fmla="*/ 0 h 4368712"/>
              <a:gd name="connsiteX1" fmla="*/ 4368712 w 4368712"/>
              <a:gd name="connsiteY1" fmla="*/ 2184356 h 4368712"/>
              <a:gd name="connsiteX2" fmla="*/ 2184356 w 4368712"/>
              <a:gd name="connsiteY2" fmla="*/ 4368712 h 4368712"/>
              <a:gd name="connsiteX3" fmla="*/ 0 w 4368712"/>
              <a:gd name="connsiteY3" fmla="*/ 2184356 h 4368712"/>
              <a:gd name="connsiteX4" fmla="*/ 2184356 w 4368712"/>
              <a:gd name="connsiteY4" fmla="*/ 0 h 4368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8712" h="4368712">
                <a:moveTo>
                  <a:pt x="2184356" y="0"/>
                </a:moveTo>
                <a:cubicBezTo>
                  <a:pt x="3390743" y="0"/>
                  <a:pt x="4368712" y="977969"/>
                  <a:pt x="4368712" y="2184356"/>
                </a:cubicBezTo>
                <a:cubicBezTo>
                  <a:pt x="4368712" y="3390743"/>
                  <a:pt x="3390743" y="4368712"/>
                  <a:pt x="2184356" y="4368712"/>
                </a:cubicBezTo>
                <a:cubicBezTo>
                  <a:pt x="977969" y="4368712"/>
                  <a:pt x="0" y="3390743"/>
                  <a:pt x="0" y="2184356"/>
                </a:cubicBezTo>
                <a:cubicBezTo>
                  <a:pt x="0" y="977969"/>
                  <a:pt x="977969" y="0"/>
                  <a:pt x="21843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63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053A9A7-3E3B-4012-BDF9-CCFD4EA8B310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24978" y="1935070"/>
            <a:ext cx="11294583" cy="2596833"/>
          </a:xfrm>
          <a:custGeom>
            <a:avLst/>
            <a:gdLst>
              <a:gd name="connsiteX0" fmla="*/ 0 w 11294583"/>
              <a:gd name="connsiteY0" fmla="*/ 0 h 2596833"/>
              <a:gd name="connsiteX1" fmla="*/ 11294583 w 11294583"/>
              <a:gd name="connsiteY1" fmla="*/ 0 h 2596833"/>
              <a:gd name="connsiteX2" fmla="*/ 11294583 w 11294583"/>
              <a:gd name="connsiteY2" fmla="*/ 2596833 h 2596833"/>
              <a:gd name="connsiteX3" fmla="*/ 0 w 11294583"/>
              <a:gd name="connsiteY3" fmla="*/ 2596833 h 2596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94583" h="2596833">
                <a:moveTo>
                  <a:pt x="0" y="0"/>
                </a:moveTo>
                <a:lnTo>
                  <a:pt x="11294583" y="0"/>
                </a:lnTo>
                <a:lnTo>
                  <a:pt x="11294583" y="2596833"/>
                </a:lnTo>
                <a:lnTo>
                  <a:pt x="0" y="25968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85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1979B0C-1C4B-4DF2-92A6-F182D40A850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378837" y="2346696"/>
            <a:ext cx="4403147" cy="3453633"/>
          </a:xfrm>
          <a:custGeom>
            <a:avLst/>
            <a:gdLst>
              <a:gd name="connsiteX0" fmla="*/ 0 w 4403147"/>
              <a:gd name="connsiteY0" fmla="*/ 0 h 3453633"/>
              <a:gd name="connsiteX1" fmla="*/ 4403147 w 4403147"/>
              <a:gd name="connsiteY1" fmla="*/ 0 h 3453633"/>
              <a:gd name="connsiteX2" fmla="*/ 4403147 w 4403147"/>
              <a:gd name="connsiteY2" fmla="*/ 3453633 h 3453633"/>
              <a:gd name="connsiteX3" fmla="*/ 0 w 4403147"/>
              <a:gd name="connsiteY3" fmla="*/ 3453633 h 3453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3147" h="3453633">
                <a:moveTo>
                  <a:pt x="0" y="0"/>
                </a:moveTo>
                <a:lnTo>
                  <a:pt x="4403147" y="0"/>
                </a:lnTo>
                <a:lnTo>
                  <a:pt x="4403147" y="3453633"/>
                </a:lnTo>
                <a:lnTo>
                  <a:pt x="0" y="3453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8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BEE5F4B-143A-4B72-825B-9AD480EB61E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473372" y="2811576"/>
            <a:ext cx="5718629" cy="4046425"/>
          </a:xfrm>
          <a:custGeom>
            <a:avLst/>
            <a:gdLst>
              <a:gd name="connsiteX0" fmla="*/ 0 w 5718629"/>
              <a:gd name="connsiteY0" fmla="*/ 0 h 4046425"/>
              <a:gd name="connsiteX1" fmla="*/ 5718629 w 5718629"/>
              <a:gd name="connsiteY1" fmla="*/ 0 h 4046425"/>
              <a:gd name="connsiteX2" fmla="*/ 5718629 w 5718629"/>
              <a:gd name="connsiteY2" fmla="*/ 4046425 h 4046425"/>
              <a:gd name="connsiteX3" fmla="*/ 0 w 5718629"/>
              <a:gd name="connsiteY3" fmla="*/ 4046425 h 404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8629" h="4046425">
                <a:moveTo>
                  <a:pt x="0" y="0"/>
                </a:moveTo>
                <a:lnTo>
                  <a:pt x="5718629" y="0"/>
                </a:lnTo>
                <a:lnTo>
                  <a:pt x="5718629" y="4046425"/>
                </a:lnTo>
                <a:lnTo>
                  <a:pt x="0" y="40464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171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2E08A8D-424C-41CE-9046-EDCB02758017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635969" y="2580686"/>
            <a:ext cx="1889140" cy="1889140"/>
          </a:xfrm>
          <a:custGeom>
            <a:avLst/>
            <a:gdLst>
              <a:gd name="connsiteX0" fmla="*/ 944570 w 1889140"/>
              <a:gd name="connsiteY0" fmla="*/ 0 h 1889140"/>
              <a:gd name="connsiteX1" fmla="*/ 1889140 w 1889140"/>
              <a:gd name="connsiteY1" fmla="*/ 944570 h 1889140"/>
              <a:gd name="connsiteX2" fmla="*/ 944570 w 1889140"/>
              <a:gd name="connsiteY2" fmla="*/ 1889140 h 1889140"/>
              <a:gd name="connsiteX3" fmla="*/ 0 w 1889140"/>
              <a:gd name="connsiteY3" fmla="*/ 944570 h 188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140" h="1889140">
                <a:moveTo>
                  <a:pt x="944570" y="0"/>
                </a:moveTo>
                <a:lnTo>
                  <a:pt x="1889140" y="944570"/>
                </a:lnTo>
                <a:lnTo>
                  <a:pt x="944570" y="1889140"/>
                </a:lnTo>
                <a:lnTo>
                  <a:pt x="0" y="9445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95D7A32-D50B-4FC6-8C8A-483A3F753FC0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9605046" y="3992059"/>
            <a:ext cx="1889140" cy="1889140"/>
          </a:xfrm>
          <a:custGeom>
            <a:avLst/>
            <a:gdLst>
              <a:gd name="connsiteX0" fmla="*/ 944570 w 1889140"/>
              <a:gd name="connsiteY0" fmla="*/ 0 h 1889140"/>
              <a:gd name="connsiteX1" fmla="*/ 1889140 w 1889140"/>
              <a:gd name="connsiteY1" fmla="*/ 944570 h 1889140"/>
              <a:gd name="connsiteX2" fmla="*/ 944570 w 1889140"/>
              <a:gd name="connsiteY2" fmla="*/ 1889140 h 1889140"/>
              <a:gd name="connsiteX3" fmla="*/ 0 w 1889140"/>
              <a:gd name="connsiteY3" fmla="*/ 944570 h 188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140" h="1889140">
                <a:moveTo>
                  <a:pt x="944570" y="0"/>
                </a:moveTo>
                <a:lnTo>
                  <a:pt x="1889140" y="944570"/>
                </a:lnTo>
                <a:lnTo>
                  <a:pt x="944570" y="1889140"/>
                </a:lnTo>
                <a:lnTo>
                  <a:pt x="0" y="9445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CEBE61B-1DB6-4E9E-B13C-E76B5AC12D2C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666891" y="3992059"/>
            <a:ext cx="1889140" cy="1889140"/>
          </a:xfrm>
          <a:custGeom>
            <a:avLst/>
            <a:gdLst>
              <a:gd name="connsiteX0" fmla="*/ 944570 w 1889140"/>
              <a:gd name="connsiteY0" fmla="*/ 0 h 1889140"/>
              <a:gd name="connsiteX1" fmla="*/ 1889140 w 1889140"/>
              <a:gd name="connsiteY1" fmla="*/ 944570 h 1889140"/>
              <a:gd name="connsiteX2" fmla="*/ 944570 w 1889140"/>
              <a:gd name="connsiteY2" fmla="*/ 1889140 h 1889140"/>
              <a:gd name="connsiteX3" fmla="*/ 0 w 1889140"/>
              <a:gd name="connsiteY3" fmla="*/ 944570 h 188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140" h="1889140">
                <a:moveTo>
                  <a:pt x="944570" y="0"/>
                </a:moveTo>
                <a:lnTo>
                  <a:pt x="1889140" y="944570"/>
                </a:lnTo>
                <a:lnTo>
                  <a:pt x="944570" y="1889140"/>
                </a:lnTo>
                <a:lnTo>
                  <a:pt x="0" y="9445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097D7CC-35C7-4F98-80DB-B1A25AC0022C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97813" y="2580686"/>
            <a:ext cx="1889140" cy="1889140"/>
          </a:xfrm>
          <a:custGeom>
            <a:avLst/>
            <a:gdLst>
              <a:gd name="connsiteX0" fmla="*/ 944570 w 1889140"/>
              <a:gd name="connsiteY0" fmla="*/ 0 h 1889140"/>
              <a:gd name="connsiteX1" fmla="*/ 1889140 w 1889140"/>
              <a:gd name="connsiteY1" fmla="*/ 944570 h 1889140"/>
              <a:gd name="connsiteX2" fmla="*/ 944570 w 1889140"/>
              <a:gd name="connsiteY2" fmla="*/ 1889140 h 1889140"/>
              <a:gd name="connsiteX3" fmla="*/ 0 w 1889140"/>
              <a:gd name="connsiteY3" fmla="*/ 944570 h 1889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140" h="1889140">
                <a:moveTo>
                  <a:pt x="944570" y="0"/>
                </a:moveTo>
                <a:lnTo>
                  <a:pt x="1889140" y="944570"/>
                </a:lnTo>
                <a:lnTo>
                  <a:pt x="944570" y="1889140"/>
                </a:lnTo>
                <a:lnTo>
                  <a:pt x="0" y="9445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6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26456B1-1F1F-42AD-9436-AFA0258903B7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" y="2090052"/>
            <a:ext cx="3009255" cy="2336801"/>
          </a:xfrm>
          <a:custGeom>
            <a:avLst/>
            <a:gdLst>
              <a:gd name="connsiteX0" fmla="*/ 0 w 3009255"/>
              <a:gd name="connsiteY0" fmla="*/ 0 h 2336801"/>
              <a:gd name="connsiteX1" fmla="*/ 3009255 w 3009255"/>
              <a:gd name="connsiteY1" fmla="*/ 0 h 2336801"/>
              <a:gd name="connsiteX2" fmla="*/ 3009255 w 3009255"/>
              <a:gd name="connsiteY2" fmla="*/ 2336801 h 2336801"/>
              <a:gd name="connsiteX3" fmla="*/ 0 w 3009255"/>
              <a:gd name="connsiteY3" fmla="*/ 2336801 h 233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9255" h="2336801">
                <a:moveTo>
                  <a:pt x="0" y="0"/>
                </a:moveTo>
                <a:lnTo>
                  <a:pt x="3009255" y="0"/>
                </a:lnTo>
                <a:lnTo>
                  <a:pt x="3009255" y="2336801"/>
                </a:lnTo>
                <a:lnTo>
                  <a:pt x="0" y="2336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6D044F0-6B4B-4AB1-A567-BFF14CAC7FA0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3060916" y="2090052"/>
            <a:ext cx="3009255" cy="2627087"/>
          </a:xfrm>
          <a:custGeom>
            <a:avLst/>
            <a:gdLst>
              <a:gd name="connsiteX0" fmla="*/ 0 w 3009255"/>
              <a:gd name="connsiteY0" fmla="*/ 0 h 2627087"/>
              <a:gd name="connsiteX1" fmla="*/ 3009255 w 3009255"/>
              <a:gd name="connsiteY1" fmla="*/ 0 h 2627087"/>
              <a:gd name="connsiteX2" fmla="*/ 3009255 w 3009255"/>
              <a:gd name="connsiteY2" fmla="*/ 2627087 h 2627087"/>
              <a:gd name="connsiteX3" fmla="*/ 0 w 3009255"/>
              <a:gd name="connsiteY3" fmla="*/ 2627087 h 262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9255" h="2627087">
                <a:moveTo>
                  <a:pt x="0" y="0"/>
                </a:moveTo>
                <a:lnTo>
                  <a:pt x="3009255" y="0"/>
                </a:lnTo>
                <a:lnTo>
                  <a:pt x="3009255" y="2627087"/>
                </a:lnTo>
                <a:lnTo>
                  <a:pt x="0" y="2627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BC63C5-974B-48B8-B3D9-DEA7729B2B2E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6121831" y="2090052"/>
            <a:ext cx="3009255" cy="2627087"/>
          </a:xfrm>
          <a:custGeom>
            <a:avLst/>
            <a:gdLst>
              <a:gd name="connsiteX0" fmla="*/ 0 w 3009255"/>
              <a:gd name="connsiteY0" fmla="*/ 0 h 2627087"/>
              <a:gd name="connsiteX1" fmla="*/ 3009255 w 3009255"/>
              <a:gd name="connsiteY1" fmla="*/ 0 h 2627087"/>
              <a:gd name="connsiteX2" fmla="*/ 3009255 w 3009255"/>
              <a:gd name="connsiteY2" fmla="*/ 2627087 h 2627087"/>
              <a:gd name="connsiteX3" fmla="*/ 0 w 3009255"/>
              <a:gd name="connsiteY3" fmla="*/ 2627087 h 2627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9255" h="2627087">
                <a:moveTo>
                  <a:pt x="0" y="0"/>
                </a:moveTo>
                <a:lnTo>
                  <a:pt x="3009255" y="0"/>
                </a:lnTo>
                <a:lnTo>
                  <a:pt x="3009255" y="2627087"/>
                </a:lnTo>
                <a:lnTo>
                  <a:pt x="0" y="26270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DEC56C1-8D5D-4472-AC70-0B03A3803EA7}"/>
              </a:ext>
            </a:extLst>
          </p:cNvPr>
          <p:cNvSpPr>
            <a:spLocks noGrp="1"/>
          </p:cNvSpPr>
          <p:nvPr>
            <p:ph type="pic" sz="quarter" idx="121" hasCustomPrompt="1"/>
          </p:nvPr>
        </p:nvSpPr>
        <p:spPr>
          <a:xfrm>
            <a:off x="9182746" y="2090052"/>
            <a:ext cx="3009255" cy="2336801"/>
          </a:xfrm>
          <a:custGeom>
            <a:avLst/>
            <a:gdLst>
              <a:gd name="connsiteX0" fmla="*/ 0 w 3009255"/>
              <a:gd name="connsiteY0" fmla="*/ 0 h 2336801"/>
              <a:gd name="connsiteX1" fmla="*/ 3009255 w 3009255"/>
              <a:gd name="connsiteY1" fmla="*/ 0 h 2336801"/>
              <a:gd name="connsiteX2" fmla="*/ 3009255 w 3009255"/>
              <a:gd name="connsiteY2" fmla="*/ 2336801 h 2336801"/>
              <a:gd name="connsiteX3" fmla="*/ 0 w 3009255"/>
              <a:gd name="connsiteY3" fmla="*/ 2336801 h 2336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9255" h="2336801">
                <a:moveTo>
                  <a:pt x="0" y="0"/>
                </a:moveTo>
                <a:lnTo>
                  <a:pt x="3009255" y="0"/>
                </a:lnTo>
                <a:lnTo>
                  <a:pt x="3009255" y="2336801"/>
                </a:lnTo>
                <a:lnTo>
                  <a:pt x="0" y="2336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95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6CDE272-E2B3-4591-A5B4-9B77F6C0048B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497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0FBFCF-A665-44B0-95D9-D1C0736FF0BA}"/>
              </a:ext>
            </a:extLst>
          </p:cNvPr>
          <p:cNvSpPr>
            <a:spLocks noGrp="1"/>
          </p:cNvSpPr>
          <p:nvPr>
            <p:ph type="pic" sz="quarter" idx="119" hasCustomPrompt="1"/>
          </p:nvPr>
        </p:nvSpPr>
        <p:spPr>
          <a:xfrm>
            <a:off x="472810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574ECE7-FB21-4603-8E35-908BABC1C169}"/>
              </a:ext>
            </a:extLst>
          </p:cNvPr>
          <p:cNvSpPr>
            <a:spLocks noGrp="1"/>
          </p:cNvSpPr>
          <p:nvPr>
            <p:ph type="pic" sz="quarter" idx="120" hasCustomPrompt="1"/>
          </p:nvPr>
        </p:nvSpPr>
        <p:spPr>
          <a:xfrm>
            <a:off x="9031237" y="2016531"/>
            <a:ext cx="2598788" cy="2598788"/>
          </a:xfrm>
          <a:custGeom>
            <a:avLst/>
            <a:gdLst>
              <a:gd name="connsiteX0" fmla="*/ 1299394 w 2598788"/>
              <a:gd name="connsiteY0" fmla="*/ 0 h 2598788"/>
              <a:gd name="connsiteX1" fmla="*/ 2598788 w 2598788"/>
              <a:gd name="connsiteY1" fmla="*/ 1299394 h 2598788"/>
              <a:gd name="connsiteX2" fmla="*/ 1299394 w 2598788"/>
              <a:gd name="connsiteY2" fmla="*/ 2598788 h 2598788"/>
              <a:gd name="connsiteX3" fmla="*/ 0 w 2598788"/>
              <a:gd name="connsiteY3" fmla="*/ 1299394 h 2598788"/>
              <a:gd name="connsiteX4" fmla="*/ 1299394 w 2598788"/>
              <a:gd name="connsiteY4" fmla="*/ 0 h 2598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8788" h="2598788">
                <a:moveTo>
                  <a:pt x="1299394" y="0"/>
                </a:moveTo>
                <a:cubicBezTo>
                  <a:pt x="2017029" y="0"/>
                  <a:pt x="2598788" y="581759"/>
                  <a:pt x="2598788" y="1299394"/>
                </a:cubicBezTo>
                <a:cubicBezTo>
                  <a:pt x="2598788" y="2017029"/>
                  <a:pt x="2017029" y="2598788"/>
                  <a:pt x="1299394" y="2598788"/>
                </a:cubicBezTo>
                <a:cubicBezTo>
                  <a:pt x="581759" y="2598788"/>
                  <a:pt x="0" y="2017029"/>
                  <a:pt x="0" y="1299394"/>
                </a:cubicBezTo>
                <a:cubicBezTo>
                  <a:pt x="0" y="581759"/>
                  <a:pt x="581759" y="0"/>
                  <a:pt x="129939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584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5ACCBA7-9CAD-461F-9D08-2B41666FDEF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420686" y="2428876"/>
            <a:ext cx="10888664" cy="3327401"/>
          </a:xfrm>
          <a:custGeom>
            <a:avLst/>
            <a:gdLst>
              <a:gd name="connsiteX0" fmla="*/ 6814344 w 10888664"/>
              <a:gd name="connsiteY0" fmla="*/ 1131888 h 3327401"/>
              <a:gd name="connsiteX1" fmla="*/ 8257381 w 10888664"/>
              <a:gd name="connsiteY1" fmla="*/ 1131888 h 3327401"/>
              <a:gd name="connsiteX2" fmla="*/ 8795544 w 10888664"/>
              <a:gd name="connsiteY2" fmla="*/ 2251076 h 3327401"/>
              <a:gd name="connsiteX3" fmla="*/ 8262144 w 10888664"/>
              <a:gd name="connsiteY3" fmla="*/ 3327401 h 3327401"/>
              <a:gd name="connsiteX4" fmla="*/ 6819107 w 10888664"/>
              <a:gd name="connsiteY4" fmla="*/ 3327401 h 3327401"/>
              <a:gd name="connsiteX5" fmla="*/ 6280944 w 10888664"/>
              <a:gd name="connsiteY5" fmla="*/ 2260601 h 3327401"/>
              <a:gd name="connsiteX6" fmla="*/ 2626519 w 10888664"/>
              <a:gd name="connsiteY6" fmla="*/ 1131888 h 3327401"/>
              <a:gd name="connsiteX7" fmla="*/ 4069557 w 10888664"/>
              <a:gd name="connsiteY7" fmla="*/ 1131888 h 3327401"/>
              <a:gd name="connsiteX8" fmla="*/ 4607719 w 10888664"/>
              <a:gd name="connsiteY8" fmla="*/ 2251076 h 3327401"/>
              <a:gd name="connsiteX9" fmla="*/ 4074319 w 10888664"/>
              <a:gd name="connsiteY9" fmla="*/ 3327401 h 3327401"/>
              <a:gd name="connsiteX10" fmla="*/ 2631282 w 10888664"/>
              <a:gd name="connsiteY10" fmla="*/ 3327401 h 3327401"/>
              <a:gd name="connsiteX11" fmla="*/ 2093120 w 10888664"/>
              <a:gd name="connsiteY11" fmla="*/ 2260601 h 3327401"/>
              <a:gd name="connsiteX12" fmla="*/ 8909051 w 10888664"/>
              <a:gd name="connsiteY12" fmla="*/ 0 h 3327401"/>
              <a:gd name="connsiteX13" fmla="*/ 10350501 w 10888664"/>
              <a:gd name="connsiteY13" fmla="*/ 0 h 3327401"/>
              <a:gd name="connsiteX14" fmla="*/ 10888664 w 10888664"/>
              <a:gd name="connsiteY14" fmla="*/ 1119188 h 3327401"/>
              <a:gd name="connsiteX15" fmla="*/ 10355264 w 10888664"/>
              <a:gd name="connsiteY15" fmla="*/ 2195513 h 3327401"/>
              <a:gd name="connsiteX16" fmla="*/ 8913814 w 10888664"/>
              <a:gd name="connsiteY16" fmla="*/ 2195513 h 3327401"/>
              <a:gd name="connsiteX17" fmla="*/ 8375651 w 10888664"/>
              <a:gd name="connsiteY17" fmla="*/ 1127125 h 3327401"/>
              <a:gd name="connsiteX18" fmla="*/ 4721226 w 10888664"/>
              <a:gd name="connsiteY18" fmla="*/ 0 h 3327401"/>
              <a:gd name="connsiteX19" fmla="*/ 6162676 w 10888664"/>
              <a:gd name="connsiteY19" fmla="*/ 0 h 3327401"/>
              <a:gd name="connsiteX20" fmla="*/ 6700838 w 10888664"/>
              <a:gd name="connsiteY20" fmla="*/ 1119188 h 3327401"/>
              <a:gd name="connsiteX21" fmla="*/ 6167438 w 10888664"/>
              <a:gd name="connsiteY21" fmla="*/ 2195513 h 3327401"/>
              <a:gd name="connsiteX22" fmla="*/ 4725988 w 10888664"/>
              <a:gd name="connsiteY22" fmla="*/ 2195513 h 3327401"/>
              <a:gd name="connsiteX23" fmla="*/ 4187825 w 10888664"/>
              <a:gd name="connsiteY23" fmla="*/ 1127125 h 3327401"/>
              <a:gd name="connsiteX24" fmla="*/ 533401 w 10888664"/>
              <a:gd name="connsiteY24" fmla="*/ 0 h 3327401"/>
              <a:gd name="connsiteX25" fmla="*/ 1974851 w 10888664"/>
              <a:gd name="connsiteY25" fmla="*/ 0 h 3327401"/>
              <a:gd name="connsiteX26" fmla="*/ 2513013 w 10888664"/>
              <a:gd name="connsiteY26" fmla="*/ 1119188 h 3327401"/>
              <a:gd name="connsiteX27" fmla="*/ 1979613 w 10888664"/>
              <a:gd name="connsiteY27" fmla="*/ 2195513 h 3327401"/>
              <a:gd name="connsiteX28" fmla="*/ 538163 w 10888664"/>
              <a:gd name="connsiteY28" fmla="*/ 2195513 h 3327401"/>
              <a:gd name="connsiteX29" fmla="*/ 0 w 10888664"/>
              <a:gd name="connsiteY29" fmla="*/ 1128713 h 3327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0888664" h="3327401">
                <a:moveTo>
                  <a:pt x="6814344" y="1131888"/>
                </a:moveTo>
                <a:lnTo>
                  <a:pt x="8257381" y="1131888"/>
                </a:lnTo>
                <a:lnTo>
                  <a:pt x="8795544" y="2251076"/>
                </a:lnTo>
                <a:lnTo>
                  <a:pt x="8262144" y="3327401"/>
                </a:lnTo>
                <a:lnTo>
                  <a:pt x="6819107" y="3327401"/>
                </a:lnTo>
                <a:lnTo>
                  <a:pt x="6280944" y="2260601"/>
                </a:lnTo>
                <a:close/>
                <a:moveTo>
                  <a:pt x="2626519" y="1131888"/>
                </a:moveTo>
                <a:lnTo>
                  <a:pt x="4069557" y="1131888"/>
                </a:lnTo>
                <a:lnTo>
                  <a:pt x="4607719" y="2251076"/>
                </a:lnTo>
                <a:lnTo>
                  <a:pt x="4074319" y="3327401"/>
                </a:lnTo>
                <a:lnTo>
                  <a:pt x="2631282" y="3327401"/>
                </a:lnTo>
                <a:lnTo>
                  <a:pt x="2093120" y="2260601"/>
                </a:lnTo>
                <a:close/>
                <a:moveTo>
                  <a:pt x="8909051" y="0"/>
                </a:moveTo>
                <a:lnTo>
                  <a:pt x="10350501" y="0"/>
                </a:lnTo>
                <a:lnTo>
                  <a:pt x="10888664" y="1119188"/>
                </a:lnTo>
                <a:lnTo>
                  <a:pt x="10355264" y="2195513"/>
                </a:lnTo>
                <a:lnTo>
                  <a:pt x="8913814" y="2195513"/>
                </a:lnTo>
                <a:lnTo>
                  <a:pt x="8375651" y="1127125"/>
                </a:lnTo>
                <a:close/>
                <a:moveTo>
                  <a:pt x="4721226" y="0"/>
                </a:moveTo>
                <a:lnTo>
                  <a:pt x="6162676" y="0"/>
                </a:lnTo>
                <a:lnTo>
                  <a:pt x="6700838" y="1119188"/>
                </a:lnTo>
                <a:lnTo>
                  <a:pt x="6167438" y="2195513"/>
                </a:lnTo>
                <a:lnTo>
                  <a:pt x="4725988" y="2195513"/>
                </a:lnTo>
                <a:lnTo>
                  <a:pt x="4187825" y="1127125"/>
                </a:lnTo>
                <a:close/>
                <a:moveTo>
                  <a:pt x="533401" y="0"/>
                </a:moveTo>
                <a:lnTo>
                  <a:pt x="1974851" y="0"/>
                </a:lnTo>
                <a:lnTo>
                  <a:pt x="2513013" y="1119188"/>
                </a:lnTo>
                <a:lnTo>
                  <a:pt x="1979613" y="2195513"/>
                </a:lnTo>
                <a:lnTo>
                  <a:pt x="538163" y="2195513"/>
                </a:lnTo>
                <a:lnTo>
                  <a:pt x="0" y="1128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031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C7BC16B-EAFF-41A9-9CDC-07739609C1C3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1500316" y="2138834"/>
            <a:ext cx="4532283" cy="2665397"/>
          </a:xfrm>
          <a:custGeom>
            <a:avLst/>
            <a:gdLst>
              <a:gd name="connsiteX0" fmla="*/ 0 w 4532283"/>
              <a:gd name="connsiteY0" fmla="*/ 0 h 2665397"/>
              <a:gd name="connsiteX1" fmla="*/ 4532283 w 4532283"/>
              <a:gd name="connsiteY1" fmla="*/ 0 h 2665397"/>
              <a:gd name="connsiteX2" fmla="*/ 4532283 w 4532283"/>
              <a:gd name="connsiteY2" fmla="*/ 2665397 h 2665397"/>
              <a:gd name="connsiteX3" fmla="*/ 0 w 4532283"/>
              <a:gd name="connsiteY3" fmla="*/ 2665397 h 2665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283" h="2665397">
                <a:moveTo>
                  <a:pt x="0" y="0"/>
                </a:moveTo>
                <a:lnTo>
                  <a:pt x="4532283" y="0"/>
                </a:lnTo>
                <a:lnTo>
                  <a:pt x="4532283" y="2665397"/>
                </a:lnTo>
                <a:lnTo>
                  <a:pt x="0" y="26653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1883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7BB39C-2C7F-4E3D-B509-B99B03BB62E1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0" y="2108643"/>
            <a:ext cx="12192000" cy="2063938"/>
          </a:xfrm>
          <a:custGeom>
            <a:avLst/>
            <a:gdLst>
              <a:gd name="connsiteX0" fmla="*/ 0 w 12192000"/>
              <a:gd name="connsiteY0" fmla="*/ 0 h 2063938"/>
              <a:gd name="connsiteX1" fmla="*/ 12192000 w 12192000"/>
              <a:gd name="connsiteY1" fmla="*/ 0 h 2063938"/>
              <a:gd name="connsiteX2" fmla="*/ 12192000 w 12192000"/>
              <a:gd name="connsiteY2" fmla="*/ 2063938 h 2063938"/>
              <a:gd name="connsiteX3" fmla="*/ 0 w 12192000"/>
              <a:gd name="connsiteY3" fmla="*/ 2063938 h 206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63938">
                <a:moveTo>
                  <a:pt x="0" y="0"/>
                </a:moveTo>
                <a:lnTo>
                  <a:pt x="12192000" y="0"/>
                </a:lnTo>
                <a:lnTo>
                  <a:pt x="12192000" y="2063938"/>
                </a:lnTo>
                <a:lnTo>
                  <a:pt x="0" y="20639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8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965023-35A7-4B9F-BF8E-4536C9351ECD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723315" y="2176888"/>
            <a:ext cx="2816001" cy="3885840"/>
          </a:xfrm>
          <a:custGeom>
            <a:avLst/>
            <a:gdLst>
              <a:gd name="connsiteX0" fmla="*/ 0 w 2816001"/>
              <a:gd name="connsiteY0" fmla="*/ 0 h 3885840"/>
              <a:gd name="connsiteX1" fmla="*/ 2816001 w 2816001"/>
              <a:gd name="connsiteY1" fmla="*/ 0 h 3885840"/>
              <a:gd name="connsiteX2" fmla="*/ 2816001 w 2816001"/>
              <a:gd name="connsiteY2" fmla="*/ 3885840 h 3885840"/>
              <a:gd name="connsiteX3" fmla="*/ 0 w 2816001"/>
              <a:gd name="connsiteY3" fmla="*/ 3885840 h 388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001" h="3885840">
                <a:moveTo>
                  <a:pt x="0" y="0"/>
                </a:moveTo>
                <a:lnTo>
                  <a:pt x="2816001" y="0"/>
                </a:lnTo>
                <a:lnTo>
                  <a:pt x="2816001" y="3885840"/>
                </a:lnTo>
                <a:lnTo>
                  <a:pt x="0" y="388584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89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522398-5A02-4397-BC59-E6C2271DEA68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4690702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513619-F7AB-46D3-B27B-26AC7CA19CC9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813859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374D845-D785-47C9-B1AF-7907947F6B2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567544" y="2191656"/>
            <a:ext cx="2723513" cy="2394858"/>
          </a:xfrm>
          <a:custGeom>
            <a:avLst/>
            <a:gdLst>
              <a:gd name="connsiteX0" fmla="*/ 0 w 2723513"/>
              <a:gd name="connsiteY0" fmla="*/ 0 h 2394858"/>
              <a:gd name="connsiteX1" fmla="*/ 2723513 w 2723513"/>
              <a:gd name="connsiteY1" fmla="*/ 0 h 2394858"/>
              <a:gd name="connsiteX2" fmla="*/ 2723513 w 2723513"/>
              <a:gd name="connsiteY2" fmla="*/ 2394858 h 2394858"/>
              <a:gd name="connsiteX3" fmla="*/ 0 w 2723513"/>
              <a:gd name="connsiteY3" fmla="*/ 2394858 h 239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23513" h="2394858">
                <a:moveTo>
                  <a:pt x="0" y="0"/>
                </a:moveTo>
                <a:lnTo>
                  <a:pt x="2723513" y="0"/>
                </a:lnTo>
                <a:lnTo>
                  <a:pt x="2723513" y="2394858"/>
                </a:lnTo>
                <a:lnTo>
                  <a:pt x="0" y="23948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8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4025" r:id="rId8"/>
    <p:sldLayoutId id="2147484026" r:id="rId9"/>
    <p:sldLayoutId id="2147484027" r:id="rId10"/>
    <p:sldLayoutId id="2147484028" r:id="rId11"/>
    <p:sldLayoutId id="2147484029" r:id="rId12"/>
    <p:sldLayoutId id="2147484030" r:id="rId13"/>
    <p:sldLayoutId id="2147484031" r:id="rId14"/>
    <p:sldLayoutId id="2147484032" r:id="rId15"/>
    <p:sldLayoutId id="2147484033" r:id="rId16"/>
    <p:sldLayoutId id="2147484034" r:id="rId17"/>
    <p:sldLayoutId id="2147484035" r:id="rId18"/>
    <p:sldLayoutId id="2147484036" r:id="rId19"/>
    <p:sldLayoutId id="2147484037" r:id="rId20"/>
    <p:sldLayoutId id="2147484038" r:id="rId21"/>
    <p:sldLayoutId id="2147484039" r:id="rId22"/>
    <p:sldLayoutId id="2147484040" r:id="rId23"/>
    <p:sldLayoutId id="2147484041" r:id="rId24"/>
    <p:sldLayoutId id="2147484042" r:id="rId25"/>
    <p:sldLayoutId id="2147484043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5CC638-1891-4A8D-891B-7D5858959C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9E07376-677B-4094-A2DF-CEF704150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2F1EB4F4-760B-4426-8FDC-88380D1748DD}"/>
              </a:ext>
            </a:extLst>
          </p:cNvPr>
          <p:cNvSpPr>
            <a:spLocks noEditPoints="1"/>
          </p:cNvSpPr>
          <p:nvPr/>
        </p:nvSpPr>
        <p:spPr bwMode="auto">
          <a:xfrm>
            <a:off x="-1" y="-368413"/>
            <a:ext cx="6745357" cy="7226413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CF4817-FADB-4783-8BD6-2AEFFD578F24}"/>
              </a:ext>
            </a:extLst>
          </p:cNvPr>
          <p:cNvSpPr txBox="1"/>
          <p:nvPr/>
        </p:nvSpPr>
        <p:spPr>
          <a:xfrm>
            <a:off x="4648328" y="3075057"/>
            <a:ext cx="28953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>
                <a:latin typeface="Roboto Slab" pitchFamily="2" charset="0"/>
                <a:ea typeface="Roboto Slab" pitchFamily="2" charset="0"/>
              </a:rPr>
              <a:t>T H E </a:t>
            </a:r>
            <a:r>
              <a:rPr lang="en-US" sz="4000" dirty="0" err="1">
                <a:latin typeface="Roboto Slab" pitchFamily="2" charset="0"/>
                <a:ea typeface="Roboto Slab" pitchFamily="2" charset="0"/>
              </a:rPr>
              <a:t>E</a:t>
            </a:r>
            <a:r>
              <a:rPr lang="en-US" sz="4000" dirty="0">
                <a:latin typeface="Roboto Slab" pitchFamily="2" charset="0"/>
                <a:ea typeface="Roboto Slab" pitchFamily="2" charset="0"/>
              </a:rPr>
              <a:t> N 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D2078E1-B443-43D4-9D05-E4581539E1EB}"/>
              </a:ext>
            </a:extLst>
          </p:cNvPr>
          <p:cNvSpPr/>
          <p:nvPr/>
        </p:nvSpPr>
        <p:spPr>
          <a:xfrm>
            <a:off x="424977" y="481237"/>
            <a:ext cx="2584362" cy="11322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40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Welcome</a:t>
            </a: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 </a:t>
            </a:r>
          </a:p>
          <a:p>
            <a:pPr>
              <a:lnSpc>
                <a:spcPts val="4000"/>
              </a:lnSpc>
            </a:pPr>
            <a:r>
              <a:rPr lang="en-US" sz="4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Message</a:t>
            </a:r>
            <a:endParaRPr lang="en-US" sz="4500" dirty="0">
              <a:solidFill>
                <a:schemeClr val="accent2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51156E0-62E0-4101-8445-546A9CAF647B}"/>
              </a:ext>
            </a:extLst>
          </p:cNvPr>
          <p:cNvGrpSpPr/>
          <p:nvPr/>
        </p:nvGrpSpPr>
        <p:grpSpPr>
          <a:xfrm>
            <a:off x="838200" y="4760952"/>
            <a:ext cx="10515600" cy="1136870"/>
            <a:chOff x="838200" y="4341852"/>
            <a:chExt cx="10515600" cy="1136870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570043F-B231-4A75-8502-9717089B32AD}"/>
                </a:ext>
              </a:extLst>
            </p:cNvPr>
            <p:cNvSpPr txBox="1"/>
            <p:nvPr/>
          </p:nvSpPr>
          <p:spPr>
            <a:xfrm>
              <a:off x="4928108" y="4341852"/>
              <a:ext cx="233578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JOHN </a:t>
              </a:r>
              <a:r>
                <a:rPr lang="en-US" sz="3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DEO</a:t>
              </a:r>
            </a:p>
          </p:txBody>
        </p:sp>
        <p:sp>
          <p:nvSpPr>
            <p:cNvPr id="46" name="Rectangle 9">
              <a:extLst>
                <a:ext uri="{FF2B5EF4-FFF2-40B4-BE49-F238E27FC236}">
                  <a16:creationId xmlns:a16="http://schemas.microsoft.com/office/drawing/2014/main" id="{13E17491-F2B8-46CF-A383-4917BCFD6C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4933950"/>
              <a:ext cx="10515600" cy="544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Design is meant to project an image of professionalism and reliability. By using simple alignments we have created a very </a:t>
              </a:r>
              <a:r>
                <a:rPr lang="en-US" sz="1200" b="1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200" b="1" dirty="0" err="1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spaciousn</a:t>
              </a:r>
              <a:r>
                <a:rPr lang="en-US" sz="1200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 contributes to the aesthetics meant to project an image</a:t>
              </a: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A8026F48-AB29-4C37-B47F-7783EF8D5E8F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02" b="385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851108" y="481237"/>
            <a:ext cx="2489784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25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Business</a:t>
            </a:r>
          </a:p>
          <a:p>
            <a:pPr algn="ctr">
              <a:lnSpc>
                <a:spcPts val="4500"/>
              </a:lnSpc>
            </a:pPr>
            <a:r>
              <a:rPr lang="en-US" sz="4500" b="1" dirty="0" err="1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Aboutus</a:t>
            </a:r>
            <a:endParaRPr lang="en-US" sz="4500" b="1" dirty="0">
              <a:solidFill>
                <a:schemeClr val="accent4"/>
              </a:solidFill>
              <a:latin typeface="Roboto Slab" pitchFamily="2" charset="0"/>
              <a:ea typeface="Roboto Slab" pitchFamily="2" charset="0"/>
              <a:cs typeface="Roboto" panose="02000000000000000000" pitchFamily="2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30503A4-49F8-4FD6-B6FC-32588D850C90}"/>
              </a:ext>
            </a:extLst>
          </p:cNvPr>
          <p:cNvGrpSpPr/>
          <p:nvPr/>
        </p:nvGrpSpPr>
        <p:grpSpPr>
          <a:xfrm>
            <a:off x="1410018" y="2346695"/>
            <a:ext cx="3906703" cy="1305251"/>
            <a:chOff x="-3906703" y="2361136"/>
            <a:chExt cx="3906703" cy="130525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99BB089-396E-43A3-A97A-1114F761F307}"/>
                </a:ext>
              </a:extLst>
            </p:cNvPr>
            <p:cNvGrpSpPr/>
            <p:nvPr/>
          </p:nvGrpSpPr>
          <p:grpSpPr>
            <a:xfrm>
              <a:off x="-3906703" y="2429702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BBE9CE9-7F8F-4922-81FB-4A2C33A93ADD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57654DA-6390-43EC-BA24-D4C596774D4E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7A71F4A-6765-46AD-8865-83AB4D70025C}"/>
                </a:ext>
              </a:extLst>
            </p:cNvPr>
            <p:cNvSpPr txBox="1"/>
            <p:nvPr/>
          </p:nvSpPr>
          <p:spPr>
            <a:xfrm>
              <a:off x="-3156577" y="2361136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29" name="Rectangle 9">
              <a:extLst>
                <a:ext uri="{FF2B5EF4-FFF2-40B4-BE49-F238E27FC236}">
                  <a16:creationId xmlns:a16="http://schemas.microsoft.com/office/drawing/2014/main" id="{5601C126-53DC-4AA3-AFF6-C7C62AC9E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2085" y="3117475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D0A9B8D-6FD7-4CED-A138-16CEBA3A87B0}"/>
              </a:ext>
            </a:extLst>
          </p:cNvPr>
          <p:cNvGrpSpPr/>
          <p:nvPr/>
        </p:nvGrpSpPr>
        <p:grpSpPr>
          <a:xfrm>
            <a:off x="1410018" y="4389877"/>
            <a:ext cx="3906703" cy="1410460"/>
            <a:chOff x="-3906703" y="4028049"/>
            <a:chExt cx="3906703" cy="1410460"/>
          </a:xfrm>
        </p:grpSpPr>
        <p:sp>
          <p:nvSpPr>
            <p:cNvPr id="37" name="Rectangle 9">
              <a:extLst>
                <a:ext uri="{FF2B5EF4-FFF2-40B4-BE49-F238E27FC236}">
                  <a16:creationId xmlns:a16="http://schemas.microsoft.com/office/drawing/2014/main" id="{B602EC1A-C56E-4FED-A6B7-70470690E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906703" y="4889597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BF026A8-371D-4A88-9467-D02D8D003578}"/>
                </a:ext>
              </a:extLst>
            </p:cNvPr>
            <p:cNvSpPr txBox="1"/>
            <p:nvPr/>
          </p:nvSpPr>
          <p:spPr>
            <a:xfrm>
              <a:off x="-3156577" y="4028049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E2749D6B-C684-416C-9693-D3B6F3FDCB9A}"/>
                </a:ext>
              </a:extLst>
            </p:cNvPr>
            <p:cNvGrpSpPr/>
            <p:nvPr/>
          </p:nvGrpSpPr>
          <p:grpSpPr>
            <a:xfrm>
              <a:off x="-3906703" y="4090492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31E9343D-098C-4FFA-A047-E915793C5745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5984320-A8F9-4253-B8C8-DC49FFC549C9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1A0801D-7784-457F-8396-54982ECAD6F9}"/>
              </a:ext>
            </a:extLst>
          </p:cNvPr>
          <p:cNvCxnSpPr/>
          <p:nvPr/>
        </p:nvCxnSpPr>
        <p:spPr>
          <a:xfrm>
            <a:off x="859411" y="7220857"/>
            <a:ext cx="65881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B987C30-618C-42C7-8EDF-2186C7B74A6C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79" b="107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7442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841490" y="481237"/>
            <a:ext cx="2509020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 algn="ctr">
              <a:lnSpc>
                <a:spcPts val="4500"/>
              </a:lnSpc>
            </a:pPr>
            <a:r>
              <a:rPr lang="en-US" sz="45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Services</a:t>
            </a: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946006F-6B50-44BC-9D95-D1B57329D5D3}"/>
              </a:ext>
            </a:extLst>
          </p:cNvPr>
          <p:cNvSpPr>
            <a:spLocks noEditPoints="1"/>
          </p:cNvSpPr>
          <p:nvPr/>
        </p:nvSpPr>
        <p:spPr bwMode="auto">
          <a:xfrm>
            <a:off x="741769" y="2811576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9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9 w 1569"/>
              <a:gd name="T17" fmla="*/ 9 h 884"/>
              <a:gd name="T18" fmla="*/ 9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9" y="873"/>
                </a:moveTo>
                <a:lnTo>
                  <a:pt x="1558" y="873"/>
                </a:lnTo>
                <a:lnTo>
                  <a:pt x="1558" y="9"/>
                </a:lnTo>
                <a:lnTo>
                  <a:pt x="9" y="9"/>
                </a:lnTo>
                <a:lnTo>
                  <a:pt x="9" y="8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6">
            <a:extLst>
              <a:ext uri="{FF2B5EF4-FFF2-40B4-BE49-F238E27FC236}">
                <a16:creationId xmlns:a16="http://schemas.microsoft.com/office/drawing/2014/main" id="{46E0385B-2FCC-49D9-8783-A4A2850766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1731" y="2576626"/>
            <a:ext cx="503237" cy="501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9">
            <a:extLst>
              <a:ext uri="{FF2B5EF4-FFF2-40B4-BE49-F238E27FC236}">
                <a16:creationId xmlns:a16="http://schemas.microsoft.com/office/drawing/2014/main" id="{A673DA39-F015-4814-B559-4E2805E1EC39}"/>
              </a:ext>
            </a:extLst>
          </p:cNvPr>
          <p:cNvSpPr>
            <a:spLocks noEditPoints="1"/>
          </p:cNvSpPr>
          <p:nvPr/>
        </p:nvSpPr>
        <p:spPr bwMode="auto">
          <a:xfrm>
            <a:off x="3737381" y="2811576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8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8 w 1569"/>
              <a:gd name="T17" fmla="*/ 9 h 884"/>
              <a:gd name="T18" fmla="*/ 8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8" y="873"/>
                </a:moveTo>
                <a:lnTo>
                  <a:pt x="1558" y="873"/>
                </a:lnTo>
                <a:lnTo>
                  <a:pt x="1558" y="9"/>
                </a:lnTo>
                <a:lnTo>
                  <a:pt x="8" y="9"/>
                </a:lnTo>
                <a:lnTo>
                  <a:pt x="8" y="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10">
            <a:extLst>
              <a:ext uri="{FF2B5EF4-FFF2-40B4-BE49-F238E27FC236}">
                <a16:creationId xmlns:a16="http://schemas.microsoft.com/office/drawing/2014/main" id="{1EFDC748-AA9C-4AC9-BA9C-DC0AF637B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3218" y="2576626"/>
            <a:ext cx="504825" cy="501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AutoShape 9">
            <a:extLst>
              <a:ext uri="{FF2B5EF4-FFF2-40B4-BE49-F238E27FC236}">
                <a16:creationId xmlns:a16="http://schemas.microsoft.com/office/drawing/2014/main" id="{A2D7858C-B10C-4106-9636-C76DFDF61956}"/>
              </a:ext>
            </a:extLst>
          </p:cNvPr>
          <p:cNvSpPr>
            <a:spLocks/>
          </p:cNvSpPr>
          <p:nvPr/>
        </p:nvSpPr>
        <p:spPr bwMode="auto">
          <a:xfrm>
            <a:off x="4766682" y="2603595"/>
            <a:ext cx="432184" cy="45035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4" name="Rectangle 9">
            <a:extLst>
              <a:ext uri="{FF2B5EF4-FFF2-40B4-BE49-F238E27FC236}">
                <a16:creationId xmlns:a16="http://schemas.microsoft.com/office/drawing/2014/main" id="{3CCC605D-5EF7-4C25-872E-817E321C3B1B}"/>
              </a:ext>
            </a:extLst>
          </p:cNvPr>
          <p:cNvSpPr>
            <a:spLocks/>
          </p:cNvSpPr>
          <p:nvPr/>
        </p:nvSpPr>
        <p:spPr bwMode="auto">
          <a:xfrm>
            <a:off x="1058492" y="3215411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B18BF743-204B-4640-9C56-780EAD67F612}"/>
              </a:ext>
            </a:extLst>
          </p:cNvPr>
          <p:cNvSpPr>
            <a:spLocks/>
          </p:cNvSpPr>
          <p:nvPr/>
        </p:nvSpPr>
        <p:spPr bwMode="auto">
          <a:xfrm>
            <a:off x="4077917" y="3215411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56" name="AutoShape 62">
            <a:extLst>
              <a:ext uri="{FF2B5EF4-FFF2-40B4-BE49-F238E27FC236}">
                <a16:creationId xmlns:a16="http://schemas.microsoft.com/office/drawing/2014/main" id="{92B42F14-F2F4-4256-A6C7-894929BAB179}"/>
              </a:ext>
            </a:extLst>
          </p:cNvPr>
          <p:cNvSpPr>
            <a:spLocks/>
          </p:cNvSpPr>
          <p:nvPr/>
        </p:nvSpPr>
        <p:spPr bwMode="auto">
          <a:xfrm>
            <a:off x="1770283" y="2652245"/>
            <a:ext cx="386132" cy="35041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7" name="Rectangle 9">
            <a:extLst>
              <a:ext uri="{FF2B5EF4-FFF2-40B4-BE49-F238E27FC236}">
                <a16:creationId xmlns:a16="http://schemas.microsoft.com/office/drawing/2014/main" id="{91EBCD6F-E692-4F53-882E-3A84B40D7194}"/>
              </a:ext>
            </a:extLst>
          </p:cNvPr>
          <p:cNvSpPr>
            <a:spLocks/>
          </p:cNvSpPr>
          <p:nvPr/>
        </p:nvSpPr>
        <p:spPr bwMode="auto">
          <a:xfrm>
            <a:off x="741769" y="5090762"/>
            <a:ext cx="5316312" cy="54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for  using simple alignments we have created a very of the layout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0C03009-FC3E-4594-ACD5-96972660C569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17" b="1461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4820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970532" y="271687"/>
            <a:ext cx="22509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 algn="ctr">
              <a:lnSpc>
                <a:spcPts val="6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Team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BF9D3F-A46E-46E7-AEB2-76BE092FFE31}"/>
              </a:ext>
            </a:extLst>
          </p:cNvPr>
          <p:cNvGrpSpPr/>
          <p:nvPr/>
        </p:nvGrpSpPr>
        <p:grpSpPr>
          <a:xfrm>
            <a:off x="635924" y="4765319"/>
            <a:ext cx="2012919" cy="1115880"/>
            <a:chOff x="567425" y="4707262"/>
            <a:chExt cx="2012919" cy="1115880"/>
          </a:xfrm>
        </p:grpSpPr>
        <p:sp>
          <p:nvSpPr>
            <p:cNvPr id="38" name="Rectangle 9">
              <a:extLst>
                <a:ext uri="{FF2B5EF4-FFF2-40B4-BE49-F238E27FC236}">
                  <a16:creationId xmlns:a16="http://schemas.microsoft.com/office/drawing/2014/main" id="{691EF70D-71A2-4DF7-8DA5-88F22D91B5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425" y="5432629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4EBA38C-0C61-49F2-B6F0-C6FB68BC1AB3}"/>
                </a:ext>
              </a:extLst>
            </p:cNvPr>
            <p:cNvSpPr txBox="1"/>
            <p:nvPr/>
          </p:nvSpPr>
          <p:spPr>
            <a:xfrm>
              <a:off x="641023" y="4707262"/>
              <a:ext cx="1865722" cy="57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A80C8D-58DE-4237-943C-29F9A397F69B}"/>
              </a:ext>
            </a:extLst>
          </p:cNvPr>
          <p:cNvGrpSpPr/>
          <p:nvPr/>
        </p:nvGrpSpPr>
        <p:grpSpPr>
          <a:xfrm>
            <a:off x="3605002" y="2580686"/>
            <a:ext cx="2012919" cy="1123447"/>
            <a:chOff x="3462672" y="4707262"/>
            <a:chExt cx="2012919" cy="1123447"/>
          </a:xfrm>
        </p:grpSpPr>
        <p:sp>
          <p:nvSpPr>
            <p:cNvPr id="41" name="Rectangle 9">
              <a:extLst>
                <a:ext uri="{FF2B5EF4-FFF2-40B4-BE49-F238E27FC236}">
                  <a16:creationId xmlns:a16="http://schemas.microsoft.com/office/drawing/2014/main" id="{ED9512B0-8016-465A-9CCC-254CE85E0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672" y="544019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F610BD1-9835-4A5F-B1CC-8E4E251FBFAD}"/>
                </a:ext>
              </a:extLst>
            </p:cNvPr>
            <p:cNvSpPr txBox="1"/>
            <p:nvPr/>
          </p:nvSpPr>
          <p:spPr>
            <a:xfrm>
              <a:off x="3536270" y="4707262"/>
              <a:ext cx="1865722" cy="57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Nahila</a:t>
              </a:r>
              <a:r>
                <a:rPr lang="en-US" b="1" dirty="0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 </a:t>
              </a:r>
              <a:r>
                <a:rPr lang="en-US" b="1" dirty="0" err="1">
                  <a:solidFill>
                    <a:schemeClr val="accent3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nateya</a:t>
              </a:r>
              <a:endParaRPr lang="en-US" b="1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ADDA3B0-B706-40EE-8228-4B4573E3CA8D}"/>
              </a:ext>
            </a:extLst>
          </p:cNvPr>
          <p:cNvGrpSpPr/>
          <p:nvPr/>
        </p:nvGrpSpPr>
        <p:grpSpPr>
          <a:xfrm>
            <a:off x="6574080" y="4765319"/>
            <a:ext cx="2012919" cy="1115880"/>
            <a:chOff x="6468665" y="4707262"/>
            <a:chExt cx="2012919" cy="1115880"/>
          </a:xfrm>
        </p:grpSpPr>
        <p:sp>
          <p:nvSpPr>
            <p:cNvPr id="48" name="Rectangle 9">
              <a:extLst>
                <a:ext uri="{FF2B5EF4-FFF2-40B4-BE49-F238E27FC236}">
                  <a16:creationId xmlns:a16="http://schemas.microsoft.com/office/drawing/2014/main" id="{3B917C10-F92E-45AD-AAE7-621B6708A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8665" y="5432629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A9048C0-E6CC-4F7F-8754-4EFF5522928D}"/>
                </a:ext>
              </a:extLst>
            </p:cNvPr>
            <p:cNvSpPr txBox="1"/>
            <p:nvPr/>
          </p:nvSpPr>
          <p:spPr>
            <a:xfrm>
              <a:off x="6542263" y="4707262"/>
              <a:ext cx="1865722" cy="57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219EDE1-7F16-413E-BEB5-76416DA802B4}"/>
              </a:ext>
            </a:extLst>
          </p:cNvPr>
          <p:cNvGrpSpPr/>
          <p:nvPr/>
        </p:nvGrpSpPr>
        <p:grpSpPr>
          <a:xfrm>
            <a:off x="9543157" y="2580686"/>
            <a:ext cx="2012919" cy="1123447"/>
            <a:chOff x="9474658" y="4707262"/>
            <a:chExt cx="2012919" cy="1123447"/>
          </a:xfrm>
        </p:grpSpPr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F1A3E43C-35D6-4B49-8BE6-5FD4ED209C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74658" y="5440196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professionalism and lorem to lorem ipsum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4468DAF-FB02-4C86-93E5-3BC7ACDF7650}"/>
                </a:ext>
              </a:extLst>
            </p:cNvPr>
            <p:cNvSpPr txBox="1"/>
            <p:nvPr/>
          </p:nvSpPr>
          <p:spPr>
            <a:xfrm>
              <a:off x="9548256" y="4707262"/>
              <a:ext cx="1865722" cy="572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Roboto Slab" pitchFamily="2" charset="0"/>
                  <a:ea typeface="Roboto Slab" pitchFamily="2" charset="0"/>
                  <a:cs typeface="Roboto" panose="02000000000000000000" pitchFamily="2" charset="0"/>
                </a:rPr>
                <a:t>Post Title Text</a:t>
              </a:r>
            </a:p>
          </p:txBody>
        </p:sp>
      </p:grp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20B54793-8C26-4526-8A95-E895BD3C8ABA}"/>
              </a:ext>
            </a:extLst>
          </p:cNvPr>
          <p:cNvPicPr>
            <a:picLocks noGrp="1" noChangeAspect="1"/>
          </p:cNvPicPr>
          <p:nvPr>
            <p:ph type="pic" sz="quarter" idx="1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6F60BACA-9994-4059-A741-882A81713A48}"/>
              </a:ext>
            </a:extLst>
          </p:cNvPr>
          <p:cNvPicPr>
            <a:picLocks noGrp="1" noChangeAspect="1"/>
          </p:cNvPicPr>
          <p:nvPr>
            <p:ph type="pic" sz="quarter" idx="1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4970F31-B68C-4E68-8E7F-2AE5C930797B}"/>
              </a:ext>
            </a:extLst>
          </p:cNvPr>
          <p:cNvPicPr>
            <a:picLocks noGrp="1" noChangeAspect="1"/>
          </p:cNvPicPr>
          <p:nvPr>
            <p:ph type="pic" sz="quarter" idx="1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F798C748-A691-462C-81A6-C5F618F9D290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3669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738898" y="481237"/>
            <a:ext cx="2714205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 algn="ctr">
              <a:lnSpc>
                <a:spcPts val="4500"/>
              </a:lnSpc>
            </a:pPr>
            <a:r>
              <a:rPr lang="en-US" sz="45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Port folio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266E3A4-E01D-4E63-948D-37F7EDDF6D65}"/>
              </a:ext>
            </a:extLst>
          </p:cNvPr>
          <p:cNvSpPr/>
          <p:nvPr/>
        </p:nvSpPr>
        <p:spPr>
          <a:xfrm>
            <a:off x="864327" y="5391068"/>
            <a:ext cx="10463346" cy="5790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AEB8FF1-FB8A-4FE4-A14C-6B0AC2052A55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1" b="11181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667662E-5130-44C7-B3C9-86E7B42C96A9}"/>
              </a:ext>
            </a:extLst>
          </p:cNvPr>
          <p:cNvPicPr>
            <a:picLocks noGrp="1" noChangeAspect="1"/>
          </p:cNvPicPr>
          <p:nvPr>
            <p:ph type="pic" sz="quarter" idx="1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2" b="6382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23601D1-5C20-4EC8-8D49-0BB6129EDDFD}"/>
              </a:ext>
            </a:extLst>
          </p:cNvPr>
          <p:cNvPicPr>
            <a:picLocks noGrp="1" noChangeAspect="1"/>
          </p:cNvPicPr>
          <p:nvPr>
            <p:ph type="pic" sz="quarter" idx="1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2" b="6382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DEB6C5F2-259B-4737-A537-39584BE68B1A}"/>
              </a:ext>
            </a:extLst>
          </p:cNvPr>
          <p:cNvPicPr>
            <a:picLocks noGrp="1" noChangeAspect="1"/>
          </p:cNvPicPr>
          <p:nvPr>
            <p:ph type="pic" sz="quarter" idx="1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81" b="111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1695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771759" y="481237"/>
            <a:ext cx="2648482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Our</a:t>
            </a:r>
          </a:p>
          <a:p>
            <a:pPr algn="ctr">
              <a:lnSpc>
                <a:spcPts val="4500"/>
              </a:lnSpc>
            </a:pPr>
            <a:r>
              <a:rPr lang="en-US" sz="4500" b="1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Timeline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A1E0846-FACD-4BE6-AB12-E3BF05D07F6A}"/>
              </a:ext>
            </a:extLst>
          </p:cNvPr>
          <p:cNvGrpSpPr/>
          <p:nvPr/>
        </p:nvGrpSpPr>
        <p:grpSpPr>
          <a:xfrm>
            <a:off x="779043" y="4646564"/>
            <a:ext cx="1890658" cy="1226316"/>
            <a:chOff x="779043" y="4545372"/>
            <a:chExt cx="1890658" cy="1226316"/>
          </a:xfrm>
        </p:grpSpPr>
        <p:sp>
          <p:nvSpPr>
            <p:cNvPr id="59" name="Rectangle 17">
              <a:extLst>
                <a:ext uri="{FF2B5EF4-FFF2-40B4-BE49-F238E27FC236}">
                  <a16:creationId xmlns:a16="http://schemas.microsoft.com/office/drawing/2014/main" id="{46D60556-D618-4D95-BC3B-37CA6AFE3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6" y="534989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135CA40-B323-4B68-9411-EE46C20C9B4A}"/>
                </a:ext>
              </a:extLst>
            </p:cNvPr>
            <p:cNvSpPr txBox="1"/>
            <p:nvPr/>
          </p:nvSpPr>
          <p:spPr>
            <a:xfrm>
              <a:off x="779043" y="4966366"/>
              <a:ext cx="1890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480B99A-2F30-4FDA-816B-A9AF60C11380}"/>
                </a:ext>
              </a:extLst>
            </p:cNvPr>
            <p:cNvSpPr txBox="1"/>
            <p:nvPr/>
          </p:nvSpPr>
          <p:spPr>
            <a:xfrm>
              <a:off x="1108699" y="4545372"/>
              <a:ext cx="12313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2017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A3B4AEF-D621-443F-976D-921973D72128}"/>
              </a:ext>
            </a:extLst>
          </p:cNvPr>
          <p:cNvGrpSpPr/>
          <p:nvPr/>
        </p:nvGrpSpPr>
        <p:grpSpPr>
          <a:xfrm>
            <a:off x="5173045" y="4646564"/>
            <a:ext cx="1890658" cy="1226316"/>
            <a:chOff x="5173045" y="4545372"/>
            <a:chExt cx="1890658" cy="1226316"/>
          </a:xfrm>
        </p:grpSpPr>
        <p:sp>
          <p:nvSpPr>
            <p:cNvPr id="64" name="Rectangle 17">
              <a:extLst>
                <a:ext uri="{FF2B5EF4-FFF2-40B4-BE49-F238E27FC236}">
                  <a16:creationId xmlns:a16="http://schemas.microsoft.com/office/drawing/2014/main" id="{98585979-745E-4F43-B5CB-9AEDBD70D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687" y="534989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37BAE89-8C1F-4872-8082-F6EF3FB731C1}"/>
                </a:ext>
              </a:extLst>
            </p:cNvPr>
            <p:cNvSpPr txBox="1"/>
            <p:nvPr/>
          </p:nvSpPr>
          <p:spPr>
            <a:xfrm>
              <a:off x="5173045" y="4966366"/>
              <a:ext cx="18906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1F1FE08-EAFA-4598-9B29-9551B0F09054}"/>
                </a:ext>
              </a:extLst>
            </p:cNvPr>
            <p:cNvSpPr txBox="1"/>
            <p:nvPr/>
          </p:nvSpPr>
          <p:spPr>
            <a:xfrm>
              <a:off x="5411829" y="4545372"/>
              <a:ext cx="12313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2018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80EB96B-97F4-4588-B003-9C5E206633F3}"/>
              </a:ext>
            </a:extLst>
          </p:cNvPr>
          <p:cNvGrpSpPr/>
          <p:nvPr/>
        </p:nvGrpSpPr>
        <p:grpSpPr>
          <a:xfrm>
            <a:off x="9663688" y="4646564"/>
            <a:ext cx="1697372" cy="1226316"/>
            <a:chOff x="9663688" y="4545372"/>
            <a:chExt cx="1697372" cy="1226316"/>
          </a:xfrm>
        </p:grpSpPr>
        <p:sp>
          <p:nvSpPr>
            <p:cNvPr id="69" name="Rectangle 17">
              <a:extLst>
                <a:ext uri="{FF2B5EF4-FFF2-40B4-BE49-F238E27FC236}">
                  <a16:creationId xmlns:a16="http://schemas.microsoft.com/office/drawing/2014/main" id="{FDFA8607-B93B-46E5-A242-4E7BFB07F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688" y="5349894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49DA75B-50A5-4B0F-8E32-9DCAF76F871D}"/>
                </a:ext>
              </a:extLst>
            </p:cNvPr>
            <p:cNvSpPr txBox="1"/>
            <p:nvPr/>
          </p:nvSpPr>
          <p:spPr>
            <a:xfrm>
              <a:off x="9697075" y="4966366"/>
              <a:ext cx="163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TITLE TEXT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007D6EB-FC68-4C59-B077-19BBD4AE476B}"/>
                </a:ext>
              </a:extLst>
            </p:cNvPr>
            <p:cNvSpPr txBox="1"/>
            <p:nvPr/>
          </p:nvSpPr>
          <p:spPr>
            <a:xfrm>
              <a:off x="9714959" y="4545372"/>
              <a:ext cx="12313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2019</a:t>
              </a:r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EC14A02-6C44-484F-9231-59CE56F74587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36" b="415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7984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401466" y="481237"/>
            <a:ext cx="3389069" cy="12464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Map</a:t>
            </a:r>
          </a:p>
          <a:p>
            <a:pPr algn="ctr">
              <a:lnSpc>
                <a:spcPts val="4500"/>
              </a:lnSpc>
            </a:pPr>
            <a:r>
              <a:rPr lang="en-US" sz="45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Infographic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261FB3-3A13-418F-92DA-5BA697313817}"/>
              </a:ext>
            </a:extLst>
          </p:cNvPr>
          <p:cNvGrpSpPr/>
          <p:nvPr/>
        </p:nvGrpSpPr>
        <p:grpSpPr>
          <a:xfrm>
            <a:off x="1020505" y="2303179"/>
            <a:ext cx="10150991" cy="3699828"/>
            <a:chOff x="765628" y="2216093"/>
            <a:chExt cx="10150991" cy="3699828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5FECC64-7869-4FD6-9F70-C40A3A809916}"/>
                </a:ext>
              </a:extLst>
            </p:cNvPr>
            <p:cNvSpPr/>
            <p:nvPr/>
          </p:nvSpPr>
          <p:spPr>
            <a:xfrm>
              <a:off x="8505468" y="2361394"/>
              <a:ext cx="2411151" cy="28873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Lorem ipsum dolor sit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adipiscing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elit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.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Aliquam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enim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nisi,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blandit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nec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vulputate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varius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,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posuere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non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lectus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. Maecenas vestibulum dictum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nulla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quis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laoreet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. vestibulum.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Proin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quis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metus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sit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risus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euismod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dignissim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sit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ut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tellus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. Cras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faucibus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.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Interdum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et </a:t>
              </a:r>
              <a:r>
                <a:rPr lang="en-US" sz="1200" dirty="0" err="1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malesuada</a:t>
              </a:r>
              <a:r>
                <a:rPr lang="en-US" sz="1200" dirty="0">
                  <a:solidFill>
                    <a:sysClr val="windowText" lastClr="000000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 fames ac ante.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F4640B9-76C7-4CFE-BE98-6FEDD97ADA79}"/>
                </a:ext>
              </a:extLst>
            </p:cNvPr>
            <p:cNvGrpSpPr/>
            <p:nvPr/>
          </p:nvGrpSpPr>
          <p:grpSpPr>
            <a:xfrm>
              <a:off x="765628" y="2216093"/>
              <a:ext cx="6306146" cy="3699828"/>
              <a:chOff x="4476154" y="2333871"/>
              <a:chExt cx="6306146" cy="3699828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377242B-D9CA-42A2-AE06-FC932379934D}"/>
                  </a:ext>
                </a:extLst>
              </p:cNvPr>
              <p:cNvGrpSpPr/>
              <p:nvPr/>
            </p:nvGrpSpPr>
            <p:grpSpPr>
              <a:xfrm>
                <a:off x="4476154" y="2333871"/>
                <a:ext cx="6306146" cy="3699828"/>
                <a:chOff x="4070805" y="2031095"/>
                <a:chExt cx="2435226" cy="1428751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70" name="Freeform 438">
                  <a:extLst>
                    <a:ext uri="{FF2B5EF4-FFF2-40B4-BE49-F238E27FC236}">
                      <a16:creationId xmlns:a16="http://schemas.microsoft.com/office/drawing/2014/main" id="{32F3D98C-925B-4E13-92E6-EC895BF993F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091568" y="2121583"/>
                  <a:ext cx="1273175" cy="1125538"/>
                </a:xfrm>
                <a:custGeom>
                  <a:avLst/>
                  <a:gdLst>
                    <a:gd name="T0" fmla="*/ 242 w 352"/>
                    <a:gd name="T1" fmla="*/ 209 h 312"/>
                    <a:gd name="T2" fmla="*/ 261 w 352"/>
                    <a:gd name="T3" fmla="*/ 191 h 312"/>
                    <a:gd name="T4" fmla="*/ 279 w 352"/>
                    <a:gd name="T5" fmla="*/ 162 h 312"/>
                    <a:gd name="T6" fmla="*/ 281 w 352"/>
                    <a:gd name="T7" fmla="*/ 142 h 312"/>
                    <a:gd name="T8" fmla="*/ 301 w 352"/>
                    <a:gd name="T9" fmla="*/ 122 h 312"/>
                    <a:gd name="T10" fmla="*/ 301 w 352"/>
                    <a:gd name="T11" fmla="*/ 91 h 312"/>
                    <a:gd name="T12" fmla="*/ 293 w 352"/>
                    <a:gd name="T13" fmla="*/ 71 h 312"/>
                    <a:gd name="T14" fmla="*/ 323 w 352"/>
                    <a:gd name="T15" fmla="*/ 52 h 312"/>
                    <a:gd name="T16" fmla="*/ 336 w 352"/>
                    <a:gd name="T17" fmla="*/ 83 h 312"/>
                    <a:gd name="T18" fmla="*/ 339 w 352"/>
                    <a:gd name="T19" fmla="*/ 56 h 312"/>
                    <a:gd name="T20" fmla="*/ 342 w 352"/>
                    <a:gd name="T21" fmla="*/ 20 h 312"/>
                    <a:gd name="T22" fmla="*/ 323 w 352"/>
                    <a:gd name="T23" fmla="*/ 5 h 312"/>
                    <a:gd name="T24" fmla="*/ 273 w 352"/>
                    <a:gd name="T25" fmla="*/ 12 h 312"/>
                    <a:gd name="T26" fmla="*/ 246 w 352"/>
                    <a:gd name="T27" fmla="*/ 19 h 312"/>
                    <a:gd name="T28" fmla="*/ 217 w 352"/>
                    <a:gd name="T29" fmla="*/ 19 h 312"/>
                    <a:gd name="T30" fmla="*/ 200 w 352"/>
                    <a:gd name="T31" fmla="*/ 10 h 312"/>
                    <a:gd name="T32" fmla="*/ 170 w 352"/>
                    <a:gd name="T33" fmla="*/ 14 h 312"/>
                    <a:gd name="T34" fmla="*/ 166 w 352"/>
                    <a:gd name="T35" fmla="*/ 44 h 312"/>
                    <a:gd name="T36" fmla="*/ 150 w 352"/>
                    <a:gd name="T37" fmla="*/ 40 h 312"/>
                    <a:gd name="T38" fmla="*/ 148 w 352"/>
                    <a:gd name="T39" fmla="*/ 45 h 312"/>
                    <a:gd name="T40" fmla="*/ 132 w 352"/>
                    <a:gd name="T41" fmla="*/ 60 h 312"/>
                    <a:gd name="T42" fmla="*/ 104 w 352"/>
                    <a:gd name="T43" fmla="*/ 71 h 312"/>
                    <a:gd name="T44" fmla="*/ 103 w 352"/>
                    <a:gd name="T45" fmla="*/ 67 h 312"/>
                    <a:gd name="T46" fmla="*/ 71 w 352"/>
                    <a:gd name="T47" fmla="*/ 56 h 312"/>
                    <a:gd name="T48" fmla="*/ 60 w 352"/>
                    <a:gd name="T49" fmla="*/ 63 h 312"/>
                    <a:gd name="T50" fmla="*/ 47 w 352"/>
                    <a:gd name="T51" fmla="*/ 85 h 312"/>
                    <a:gd name="T52" fmla="*/ 65 w 352"/>
                    <a:gd name="T53" fmla="*/ 105 h 312"/>
                    <a:gd name="T54" fmla="*/ 73 w 352"/>
                    <a:gd name="T55" fmla="*/ 93 h 312"/>
                    <a:gd name="T56" fmla="*/ 69 w 352"/>
                    <a:gd name="T57" fmla="*/ 111 h 312"/>
                    <a:gd name="T58" fmla="*/ 50 w 352"/>
                    <a:gd name="T59" fmla="*/ 105 h 312"/>
                    <a:gd name="T60" fmla="*/ 23 w 352"/>
                    <a:gd name="T61" fmla="*/ 140 h 312"/>
                    <a:gd name="T62" fmla="*/ 54 w 352"/>
                    <a:gd name="T63" fmla="*/ 140 h 312"/>
                    <a:gd name="T64" fmla="*/ 59 w 352"/>
                    <a:gd name="T65" fmla="*/ 136 h 312"/>
                    <a:gd name="T66" fmla="*/ 83 w 352"/>
                    <a:gd name="T67" fmla="*/ 147 h 312"/>
                    <a:gd name="T68" fmla="*/ 97 w 352"/>
                    <a:gd name="T69" fmla="*/ 169 h 312"/>
                    <a:gd name="T70" fmla="*/ 39 w 352"/>
                    <a:gd name="T71" fmla="*/ 158 h 312"/>
                    <a:gd name="T72" fmla="*/ 2 w 352"/>
                    <a:gd name="T73" fmla="*/ 211 h 312"/>
                    <a:gd name="T74" fmla="*/ 54 w 352"/>
                    <a:gd name="T75" fmla="*/ 234 h 312"/>
                    <a:gd name="T76" fmla="*/ 77 w 352"/>
                    <a:gd name="T77" fmla="*/ 311 h 312"/>
                    <a:gd name="T78" fmla="*/ 119 w 352"/>
                    <a:gd name="T79" fmla="*/ 242 h 312"/>
                    <a:gd name="T80" fmla="*/ 105 w 352"/>
                    <a:gd name="T81" fmla="*/ 178 h 312"/>
                    <a:gd name="T82" fmla="*/ 154 w 352"/>
                    <a:gd name="T83" fmla="*/ 195 h 312"/>
                    <a:gd name="T84" fmla="*/ 146 w 352"/>
                    <a:gd name="T85" fmla="*/ 180 h 312"/>
                    <a:gd name="T86" fmla="*/ 189 w 352"/>
                    <a:gd name="T87" fmla="*/ 208 h 312"/>
                    <a:gd name="T88" fmla="*/ 228 w 352"/>
                    <a:gd name="T89" fmla="*/ 198 h 312"/>
                    <a:gd name="T90" fmla="*/ 336 w 352"/>
                    <a:gd name="T91" fmla="*/ 31 h 312"/>
                    <a:gd name="T92" fmla="*/ 259 w 352"/>
                    <a:gd name="T93" fmla="*/ 115 h 312"/>
                    <a:gd name="T94" fmla="*/ 61 w 352"/>
                    <a:gd name="T95" fmla="*/ 100 h 312"/>
                    <a:gd name="T96" fmla="*/ 79 w 352"/>
                    <a:gd name="T97" fmla="*/ 89 h 312"/>
                    <a:gd name="T98" fmla="*/ 85 w 352"/>
                    <a:gd name="T99" fmla="*/ 83 h 312"/>
                    <a:gd name="T100" fmla="*/ 93 w 352"/>
                    <a:gd name="T101" fmla="*/ 272 h 312"/>
                    <a:gd name="T102" fmla="*/ 99 w 352"/>
                    <a:gd name="T103" fmla="*/ 233 h 312"/>
                    <a:gd name="T104" fmla="*/ 104 w 352"/>
                    <a:gd name="T105" fmla="*/ 241 h 312"/>
                    <a:gd name="T106" fmla="*/ 96 w 352"/>
                    <a:gd name="T107" fmla="*/ 86 h 312"/>
                    <a:gd name="T108" fmla="*/ 91 w 352"/>
                    <a:gd name="T109" fmla="*/ 93 h 312"/>
                    <a:gd name="T110" fmla="*/ 98 w 352"/>
                    <a:gd name="T111" fmla="*/ 135 h 312"/>
                    <a:gd name="T112" fmla="*/ 138 w 352"/>
                    <a:gd name="T113" fmla="*/ 156 h 312"/>
                    <a:gd name="T114" fmla="*/ 139 w 352"/>
                    <a:gd name="T115" fmla="*/ 149 h 312"/>
                    <a:gd name="T116" fmla="*/ 168 w 352"/>
                    <a:gd name="T117" fmla="*/ 47 h 312"/>
                    <a:gd name="T118" fmla="*/ 185 w 352"/>
                    <a:gd name="T119" fmla="*/ 21 h 312"/>
                    <a:gd name="T120" fmla="*/ 196 w 352"/>
                    <a:gd name="T121" fmla="*/ 124 h 312"/>
                    <a:gd name="T122" fmla="*/ 222 w 352"/>
                    <a:gd name="T123" fmla="*/ 95 h 312"/>
                    <a:gd name="T124" fmla="*/ 231 w 352"/>
                    <a:gd name="T125" fmla="*/ 109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52" h="312">
                      <a:moveTo>
                        <a:pt x="234" y="201"/>
                      </a:moveTo>
                      <a:cubicBezTo>
                        <a:pt x="234" y="201"/>
                        <a:pt x="235" y="201"/>
                        <a:pt x="235" y="201"/>
                      </a:cubicBezTo>
                      <a:cubicBezTo>
                        <a:pt x="235" y="202"/>
                        <a:pt x="236" y="202"/>
                        <a:pt x="236" y="203"/>
                      </a:cubicBezTo>
                      <a:cubicBezTo>
                        <a:pt x="236" y="203"/>
                        <a:pt x="236" y="204"/>
                        <a:pt x="236" y="204"/>
                      </a:cubicBezTo>
                      <a:cubicBezTo>
                        <a:pt x="237" y="206"/>
                        <a:pt x="237" y="207"/>
                        <a:pt x="238" y="209"/>
                      </a:cubicBezTo>
                      <a:cubicBezTo>
                        <a:pt x="238" y="209"/>
                        <a:pt x="238" y="209"/>
                        <a:pt x="238" y="210"/>
                      </a:cubicBezTo>
                      <a:cubicBezTo>
                        <a:pt x="238" y="210"/>
                        <a:pt x="238" y="210"/>
                        <a:pt x="238" y="211"/>
                      </a:cubicBezTo>
                      <a:cubicBezTo>
                        <a:pt x="239" y="212"/>
                        <a:pt x="239" y="213"/>
                        <a:pt x="239" y="214"/>
                      </a:cubicBezTo>
                      <a:cubicBezTo>
                        <a:pt x="238" y="215"/>
                        <a:pt x="238" y="215"/>
                        <a:pt x="238" y="215"/>
                      </a:cubicBezTo>
                      <a:cubicBezTo>
                        <a:pt x="239" y="216"/>
                        <a:pt x="239" y="217"/>
                        <a:pt x="238" y="218"/>
                      </a:cubicBezTo>
                      <a:cubicBezTo>
                        <a:pt x="238" y="219"/>
                        <a:pt x="238" y="220"/>
                        <a:pt x="239" y="220"/>
                      </a:cubicBezTo>
                      <a:cubicBezTo>
                        <a:pt x="239" y="220"/>
                        <a:pt x="239" y="220"/>
                        <a:pt x="239" y="220"/>
                      </a:cubicBezTo>
                      <a:cubicBezTo>
                        <a:pt x="240" y="221"/>
                        <a:pt x="241" y="223"/>
                        <a:pt x="242" y="224"/>
                      </a:cubicBezTo>
                      <a:cubicBezTo>
                        <a:pt x="243" y="225"/>
                        <a:pt x="243" y="225"/>
                        <a:pt x="243" y="226"/>
                      </a:cubicBezTo>
                      <a:cubicBezTo>
                        <a:pt x="243" y="226"/>
                        <a:pt x="243" y="226"/>
                        <a:pt x="243" y="227"/>
                      </a:cubicBezTo>
                      <a:cubicBezTo>
                        <a:pt x="243" y="227"/>
                        <a:pt x="243" y="227"/>
                        <a:pt x="243" y="228"/>
                      </a:cubicBezTo>
                      <a:cubicBezTo>
                        <a:pt x="243" y="228"/>
                        <a:pt x="243" y="229"/>
                        <a:pt x="244" y="229"/>
                      </a:cubicBezTo>
                      <a:cubicBezTo>
                        <a:pt x="244" y="230"/>
                        <a:pt x="245" y="230"/>
                        <a:pt x="245" y="231"/>
                      </a:cubicBezTo>
                      <a:cubicBezTo>
                        <a:pt x="245" y="231"/>
                        <a:pt x="245" y="232"/>
                        <a:pt x="246" y="232"/>
                      </a:cubicBezTo>
                      <a:cubicBezTo>
                        <a:pt x="246" y="232"/>
                        <a:pt x="246" y="232"/>
                        <a:pt x="246" y="232"/>
                      </a:cubicBezTo>
                      <a:cubicBezTo>
                        <a:pt x="247" y="233"/>
                        <a:pt x="247" y="233"/>
                        <a:pt x="248" y="234"/>
                      </a:cubicBezTo>
                      <a:cubicBezTo>
                        <a:pt x="249" y="234"/>
                        <a:pt x="250" y="235"/>
                        <a:pt x="250" y="235"/>
                      </a:cubicBezTo>
                      <a:cubicBezTo>
                        <a:pt x="250" y="235"/>
                        <a:pt x="250" y="235"/>
                        <a:pt x="250" y="235"/>
                      </a:cubicBezTo>
                      <a:cubicBezTo>
                        <a:pt x="250" y="235"/>
                        <a:pt x="250" y="235"/>
                        <a:pt x="251" y="235"/>
                      </a:cubicBezTo>
                      <a:cubicBezTo>
                        <a:pt x="251" y="235"/>
                        <a:pt x="250" y="235"/>
                        <a:pt x="250" y="235"/>
                      </a:cubicBezTo>
                      <a:cubicBezTo>
                        <a:pt x="251" y="235"/>
                        <a:pt x="251" y="235"/>
                        <a:pt x="251" y="235"/>
                      </a:cubicBezTo>
                      <a:cubicBezTo>
                        <a:pt x="251" y="234"/>
                        <a:pt x="251" y="234"/>
                        <a:pt x="251" y="234"/>
                      </a:cubicBezTo>
                      <a:cubicBezTo>
                        <a:pt x="251" y="233"/>
                        <a:pt x="251" y="232"/>
                        <a:pt x="250" y="232"/>
                      </a:cubicBezTo>
                      <a:cubicBezTo>
                        <a:pt x="250" y="231"/>
                        <a:pt x="250" y="230"/>
                        <a:pt x="249" y="229"/>
                      </a:cubicBezTo>
                      <a:cubicBezTo>
                        <a:pt x="249" y="229"/>
                        <a:pt x="249" y="228"/>
                        <a:pt x="249" y="228"/>
                      </a:cubicBezTo>
                      <a:cubicBezTo>
                        <a:pt x="249" y="227"/>
                        <a:pt x="249" y="227"/>
                        <a:pt x="249" y="226"/>
                      </a:cubicBezTo>
                      <a:cubicBezTo>
                        <a:pt x="248" y="226"/>
                        <a:pt x="248" y="225"/>
                        <a:pt x="247" y="224"/>
                      </a:cubicBezTo>
                      <a:cubicBezTo>
                        <a:pt x="246" y="224"/>
                        <a:pt x="245" y="223"/>
                        <a:pt x="244" y="222"/>
                      </a:cubicBezTo>
                      <a:cubicBezTo>
                        <a:pt x="244" y="222"/>
                        <a:pt x="243" y="222"/>
                        <a:pt x="243" y="221"/>
                      </a:cubicBezTo>
                      <a:cubicBezTo>
                        <a:pt x="243" y="220"/>
                        <a:pt x="243" y="220"/>
                        <a:pt x="243" y="219"/>
                      </a:cubicBezTo>
                      <a:cubicBezTo>
                        <a:pt x="242" y="219"/>
                        <a:pt x="242" y="218"/>
                        <a:pt x="241" y="217"/>
                      </a:cubicBezTo>
                      <a:cubicBezTo>
                        <a:pt x="241" y="217"/>
                        <a:pt x="240" y="217"/>
                        <a:pt x="240" y="216"/>
                      </a:cubicBezTo>
                      <a:cubicBezTo>
                        <a:pt x="240" y="216"/>
                        <a:pt x="240" y="215"/>
                        <a:pt x="240" y="215"/>
                      </a:cubicBezTo>
                      <a:cubicBezTo>
                        <a:pt x="241" y="213"/>
                        <a:pt x="242" y="211"/>
                        <a:pt x="242" y="209"/>
                      </a:cubicBezTo>
                      <a:cubicBezTo>
                        <a:pt x="242" y="209"/>
                        <a:pt x="242" y="209"/>
                        <a:pt x="242" y="209"/>
                      </a:cubicBezTo>
                      <a:cubicBezTo>
                        <a:pt x="242" y="209"/>
                        <a:pt x="242" y="209"/>
                        <a:pt x="242" y="209"/>
                      </a:cubicBezTo>
                      <a:cubicBezTo>
                        <a:pt x="242" y="209"/>
                        <a:pt x="243" y="209"/>
                        <a:pt x="243" y="209"/>
                      </a:cubicBezTo>
                      <a:cubicBezTo>
                        <a:pt x="243" y="209"/>
                        <a:pt x="243" y="209"/>
                        <a:pt x="243" y="209"/>
                      </a:cubicBezTo>
                      <a:cubicBezTo>
                        <a:pt x="243" y="210"/>
                        <a:pt x="244" y="211"/>
                        <a:pt x="244" y="211"/>
                      </a:cubicBezTo>
                      <a:cubicBezTo>
                        <a:pt x="245" y="211"/>
                        <a:pt x="245" y="211"/>
                        <a:pt x="245" y="211"/>
                      </a:cubicBezTo>
                      <a:cubicBezTo>
                        <a:pt x="246" y="211"/>
                        <a:pt x="247" y="212"/>
                        <a:pt x="248" y="213"/>
                      </a:cubicBezTo>
                      <a:cubicBezTo>
                        <a:pt x="248" y="214"/>
                        <a:pt x="249" y="215"/>
                        <a:pt x="250" y="216"/>
                      </a:cubicBezTo>
                      <a:cubicBezTo>
                        <a:pt x="250" y="215"/>
                        <a:pt x="251" y="215"/>
                        <a:pt x="251" y="215"/>
                      </a:cubicBezTo>
                      <a:cubicBezTo>
                        <a:pt x="251" y="216"/>
                        <a:pt x="252" y="216"/>
                        <a:pt x="252" y="217"/>
                      </a:cubicBezTo>
                      <a:cubicBezTo>
                        <a:pt x="252" y="217"/>
                        <a:pt x="252" y="218"/>
                        <a:pt x="252" y="219"/>
                      </a:cubicBezTo>
                      <a:cubicBezTo>
                        <a:pt x="252" y="219"/>
                        <a:pt x="252" y="219"/>
                        <a:pt x="253" y="219"/>
                      </a:cubicBezTo>
                      <a:cubicBezTo>
                        <a:pt x="253" y="219"/>
                        <a:pt x="253" y="219"/>
                        <a:pt x="253" y="219"/>
                      </a:cubicBezTo>
                      <a:cubicBezTo>
                        <a:pt x="254" y="218"/>
                        <a:pt x="255" y="217"/>
                        <a:pt x="256" y="216"/>
                      </a:cubicBezTo>
                      <a:cubicBezTo>
                        <a:pt x="256" y="216"/>
                        <a:pt x="256" y="215"/>
                        <a:pt x="256" y="215"/>
                      </a:cubicBezTo>
                      <a:cubicBezTo>
                        <a:pt x="258" y="215"/>
                        <a:pt x="259" y="214"/>
                        <a:pt x="260" y="213"/>
                      </a:cubicBezTo>
                      <a:cubicBezTo>
                        <a:pt x="260" y="213"/>
                        <a:pt x="260" y="212"/>
                        <a:pt x="261" y="212"/>
                      </a:cubicBezTo>
                      <a:cubicBezTo>
                        <a:pt x="261" y="210"/>
                        <a:pt x="261" y="209"/>
                        <a:pt x="261" y="208"/>
                      </a:cubicBezTo>
                      <a:cubicBezTo>
                        <a:pt x="261" y="208"/>
                        <a:pt x="261" y="208"/>
                        <a:pt x="261" y="208"/>
                      </a:cubicBezTo>
                      <a:cubicBezTo>
                        <a:pt x="260" y="206"/>
                        <a:pt x="260" y="205"/>
                        <a:pt x="259" y="204"/>
                      </a:cubicBezTo>
                      <a:cubicBezTo>
                        <a:pt x="259" y="203"/>
                        <a:pt x="258" y="203"/>
                        <a:pt x="258" y="202"/>
                      </a:cubicBezTo>
                      <a:cubicBezTo>
                        <a:pt x="257" y="201"/>
                        <a:pt x="256" y="201"/>
                        <a:pt x="255" y="200"/>
                      </a:cubicBezTo>
                      <a:cubicBezTo>
                        <a:pt x="255" y="200"/>
                        <a:pt x="254" y="199"/>
                        <a:pt x="254" y="198"/>
                      </a:cubicBezTo>
                      <a:cubicBezTo>
                        <a:pt x="254" y="198"/>
                        <a:pt x="254" y="198"/>
                        <a:pt x="253" y="197"/>
                      </a:cubicBezTo>
                      <a:cubicBezTo>
                        <a:pt x="253" y="197"/>
                        <a:pt x="253" y="197"/>
                        <a:pt x="252" y="197"/>
                      </a:cubicBezTo>
                      <a:cubicBezTo>
                        <a:pt x="252" y="197"/>
                        <a:pt x="252" y="197"/>
                        <a:pt x="252" y="196"/>
                      </a:cubicBezTo>
                      <a:cubicBezTo>
                        <a:pt x="252" y="196"/>
                        <a:pt x="252" y="195"/>
                        <a:pt x="253" y="194"/>
                      </a:cubicBezTo>
                      <a:cubicBezTo>
                        <a:pt x="253" y="194"/>
                        <a:pt x="253" y="193"/>
                        <a:pt x="254" y="193"/>
                      </a:cubicBezTo>
                      <a:cubicBezTo>
                        <a:pt x="254" y="192"/>
                        <a:pt x="254" y="192"/>
                        <a:pt x="254" y="192"/>
                      </a:cubicBezTo>
                      <a:cubicBezTo>
                        <a:pt x="255" y="191"/>
                        <a:pt x="256" y="191"/>
                        <a:pt x="257" y="190"/>
                      </a:cubicBezTo>
                      <a:cubicBezTo>
                        <a:pt x="257" y="190"/>
                        <a:pt x="257" y="190"/>
                        <a:pt x="258" y="190"/>
                      </a:cubicBezTo>
                      <a:cubicBezTo>
                        <a:pt x="258" y="190"/>
                        <a:pt x="258" y="190"/>
                        <a:pt x="258" y="190"/>
                      </a:cubicBezTo>
                      <a:cubicBezTo>
                        <a:pt x="259" y="191"/>
                        <a:pt x="259" y="191"/>
                        <a:pt x="259" y="191"/>
                      </a:cubicBezTo>
                      <a:cubicBezTo>
                        <a:pt x="260" y="192"/>
                        <a:pt x="260" y="192"/>
                        <a:pt x="260" y="193"/>
                      </a:cubicBezTo>
                      <a:cubicBezTo>
                        <a:pt x="261" y="193"/>
                        <a:pt x="261" y="193"/>
                        <a:pt x="261" y="192"/>
                      </a:cubicBezTo>
                      <a:cubicBezTo>
                        <a:pt x="262" y="192"/>
                        <a:pt x="261" y="192"/>
                        <a:pt x="261" y="192"/>
                      </a:cubicBezTo>
                      <a:cubicBezTo>
                        <a:pt x="262" y="192"/>
                        <a:pt x="262" y="192"/>
                        <a:pt x="262" y="192"/>
                      </a:cubicBezTo>
                      <a:cubicBezTo>
                        <a:pt x="262" y="191"/>
                        <a:pt x="262" y="191"/>
                        <a:pt x="262" y="191"/>
                      </a:cubicBezTo>
                      <a:cubicBezTo>
                        <a:pt x="261" y="191"/>
                        <a:pt x="261" y="191"/>
                        <a:pt x="261" y="191"/>
                      </a:cubicBezTo>
                      <a:cubicBezTo>
                        <a:pt x="261" y="191"/>
                        <a:pt x="261" y="191"/>
                        <a:pt x="261" y="191"/>
                      </a:cubicBezTo>
                      <a:cubicBezTo>
                        <a:pt x="261" y="191"/>
                        <a:pt x="261" y="191"/>
                        <a:pt x="262" y="191"/>
                      </a:cubicBezTo>
                      <a:cubicBezTo>
                        <a:pt x="263" y="191"/>
                        <a:pt x="264" y="190"/>
                        <a:pt x="265" y="190"/>
                      </a:cubicBezTo>
                      <a:cubicBezTo>
                        <a:pt x="266" y="189"/>
                        <a:pt x="267" y="189"/>
                        <a:pt x="267" y="188"/>
                      </a:cubicBezTo>
                      <a:cubicBezTo>
                        <a:pt x="267" y="188"/>
                        <a:pt x="267" y="188"/>
                        <a:pt x="268" y="188"/>
                      </a:cubicBezTo>
                      <a:cubicBezTo>
                        <a:pt x="268" y="188"/>
                        <a:pt x="268" y="188"/>
                        <a:pt x="269" y="188"/>
                      </a:cubicBezTo>
                      <a:cubicBezTo>
                        <a:pt x="269" y="188"/>
                        <a:pt x="270" y="187"/>
                        <a:pt x="271" y="187"/>
                      </a:cubicBezTo>
                      <a:cubicBezTo>
                        <a:pt x="271" y="187"/>
                        <a:pt x="272" y="187"/>
                        <a:pt x="272" y="187"/>
                      </a:cubicBezTo>
                      <a:cubicBezTo>
                        <a:pt x="273" y="187"/>
                        <a:pt x="273" y="186"/>
                        <a:pt x="274" y="186"/>
                      </a:cubicBezTo>
                      <a:cubicBezTo>
                        <a:pt x="274" y="185"/>
                        <a:pt x="274" y="185"/>
                        <a:pt x="274" y="185"/>
                      </a:cubicBezTo>
                      <a:cubicBezTo>
                        <a:pt x="275" y="185"/>
                        <a:pt x="276" y="184"/>
                        <a:pt x="276" y="183"/>
                      </a:cubicBezTo>
                      <a:cubicBezTo>
                        <a:pt x="276" y="183"/>
                        <a:pt x="276" y="183"/>
                        <a:pt x="276" y="183"/>
                      </a:cubicBezTo>
                      <a:cubicBezTo>
                        <a:pt x="277" y="183"/>
                        <a:pt x="277" y="182"/>
                        <a:pt x="278" y="181"/>
                      </a:cubicBezTo>
                      <a:cubicBezTo>
                        <a:pt x="278" y="181"/>
                        <a:pt x="278" y="181"/>
                        <a:pt x="278" y="181"/>
                      </a:cubicBezTo>
                      <a:cubicBezTo>
                        <a:pt x="279" y="181"/>
                        <a:pt x="279" y="180"/>
                        <a:pt x="279" y="180"/>
                      </a:cubicBezTo>
                      <a:cubicBezTo>
                        <a:pt x="278" y="179"/>
                        <a:pt x="278" y="179"/>
                        <a:pt x="278" y="178"/>
                      </a:cubicBezTo>
                      <a:cubicBezTo>
                        <a:pt x="278" y="178"/>
                        <a:pt x="278" y="177"/>
                        <a:pt x="279" y="177"/>
                      </a:cubicBezTo>
                      <a:cubicBezTo>
                        <a:pt x="280" y="177"/>
                        <a:pt x="280" y="176"/>
                        <a:pt x="280" y="175"/>
                      </a:cubicBezTo>
                      <a:cubicBezTo>
                        <a:pt x="280" y="175"/>
                        <a:pt x="280" y="174"/>
                        <a:pt x="281" y="174"/>
                      </a:cubicBezTo>
                      <a:cubicBezTo>
                        <a:pt x="281" y="173"/>
                        <a:pt x="281" y="173"/>
                        <a:pt x="281" y="172"/>
                      </a:cubicBezTo>
                      <a:cubicBezTo>
                        <a:pt x="281" y="172"/>
                        <a:pt x="281" y="171"/>
                        <a:pt x="282" y="171"/>
                      </a:cubicBezTo>
                      <a:cubicBezTo>
                        <a:pt x="282" y="170"/>
                        <a:pt x="282" y="170"/>
                        <a:pt x="281" y="169"/>
                      </a:cubicBezTo>
                      <a:cubicBezTo>
                        <a:pt x="281" y="169"/>
                        <a:pt x="281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79" y="168"/>
                        <a:pt x="279" y="168"/>
                        <a:pt x="279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8"/>
                      </a:cubicBezTo>
                      <a:cubicBezTo>
                        <a:pt x="280" y="168"/>
                        <a:pt x="280" y="168"/>
                        <a:pt x="280" y="167"/>
                      </a:cubicBezTo>
                      <a:cubicBezTo>
                        <a:pt x="280" y="167"/>
                        <a:pt x="280" y="167"/>
                        <a:pt x="281" y="167"/>
                      </a:cubicBezTo>
                      <a:cubicBezTo>
                        <a:pt x="281" y="166"/>
                        <a:pt x="281" y="166"/>
                        <a:pt x="281" y="166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79" y="164"/>
                        <a:pt x="279" y="164"/>
                        <a:pt x="279" y="164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5"/>
                        <a:pt x="280" y="165"/>
                        <a:pt x="280" y="165"/>
                      </a:cubicBezTo>
                      <a:cubicBezTo>
                        <a:pt x="280" y="164"/>
                        <a:pt x="280" y="164"/>
                        <a:pt x="280" y="164"/>
                      </a:cubicBezTo>
                      <a:cubicBezTo>
                        <a:pt x="281" y="164"/>
                        <a:pt x="281" y="164"/>
                        <a:pt x="280" y="163"/>
                      </a:cubicBezTo>
                      <a:cubicBezTo>
                        <a:pt x="280" y="163"/>
                        <a:pt x="280" y="163"/>
                        <a:pt x="279" y="162"/>
                      </a:cubicBezTo>
                      <a:cubicBezTo>
                        <a:pt x="279" y="162"/>
                        <a:pt x="278" y="162"/>
                        <a:pt x="278" y="161"/>
                      </a:cubicBezTo>
                      <a:cubicBezTo>
                        <a:pt x="278" y="160"/>
                        <a:pt x="277" y="159"/>
                        <a:pt x="277" y="158"/>
                      </a:cubicBezTo>
                      <a:cubicBezTo>
                        <a:pt x="277" y="158"/>
                        <a:pt x="276" y="158"/>
                        <a:pt x="276" y="157"/>
                      </a:cubicBezTo>
                      <a:cubicBezTo>
                        <a:pt x="275" y="157"/>
                        <a:pt x="275" y="157"/>
                        <a:pt x="275" y="157"/>
                      </a:cubicBezTo>
                      <a:cubicBezTo>
                        <a:pt x="274" y="156"/>
                        <a:pt x="274" y="156"/>
                        <a:pt x="274" y="155"/>
                      </a:cubicBezTo>
                      <a:cubicBezTo>
                        <a:pt x="274" y="155"/>
                        <a:pt x="274" y="154"/>
                        <a:pt x="274" y="154"/>
                      </a:cubicBezTo>
                      <a:cubicBezTo>
                        <a:pt x="275" y="153"/>
                        <a:pt x="275" y="153"/>
                        <a:pt x="275" y="153"/>
                      </a:cubicBezTo>
                      <a:cubicBezTo>
                        <a:pt x="275" y="152"/>
                        <a:pt x="276" y="151"/>
                        <a:pt x="277" y="151"/>
                      </a:cubicBezTo>
                      <a:cubicBezTo>
                        <a:pt x="277" y="151"/>
                        <a:pt x="278" y="150"/>
                        <a:pt x="279" y="150"/>
                      </a:cubicBezTo>
                      <a:cubicBezTo>
                        <a:pt x="279" y="150"/>
                        <a:pt x="279" y="150"/>
                        <a:pt x="279" y="150"/>
                      </a:cubicBezTo>
                      <a:cubicBezTo>
                        <a:pt x="279" y="150"/>
                        <a:pt x="279" y="149"/>
                        <a:pt x="279" y="149"/>
                      </a:cubicBezTo>
                      <a:cubicBezTo>
                        <a:pt x="279" y="149"/>
                        <a:pt x="279" y="148"/>
                        <a:pt x="278" y="148"/>
                      </a:cubicBezTo>
                      <a:cubicBezTo>
                        <a:pt x="278" y="148"/>
                        <a:pt x="278" y="148"/>
                        <a:pt x="277" y="148"/>
                      </a:cubicBezTo>
                      <a:cubicBezTo>
                        <a:pt x="277" y="148"/>
                        <a:pt x="277" y="148"/>
                        <a:pt x="276" y="148"/>
                      </a:cubicBezTo>
                      <a:cubicBezTo>
                        <a:pt x="276" y="148"/>
                        <a:pt x="276" y="148"/>
                        <a:pt x="275" y="148"/>
                      </a:cubicBezTo>
                      <a:cubicBezTo>
                        <a:pt x="275" y="147"/>
                        <a:pt x="275" y="148"/>
                        <a:pt x="274" y="148"/>
                      </a:cubicBezTo>
                      <a:cubicBezTo>
                        <a:pt x="274" y="148"/>
                        <a:pt x="273" y="149"/>
                        <a:pt x="273" y="149"/>
                      </a:cubicBezTo>
                      <a:cubicBezTo>
                        <a:pt x="273" y="149"/>
                        <a:pt x="273" y="149"/>
                        <a:pt x="272" y="149"/>
                      </a:cubicBezTo>
                      <a:cubicBezTo>
                        <a:pt x="272" y="150"/>
                        <a:pt x="272" y="149"/>
                        <a:pt x="271" y="149"/>
                      </a:cubicBezTo>
                      <a:cubicBezTo>
                        <a:pt x="271" y="148"/>
                        <a:pt x="271" y="148"/>
                        <a:pt x="270" y="148"/>
                      </a:cubicBezTo>
                      <a:cubicBezTo>
                        <a:pt x="269" y="147"/>
                        <a:pt x="269" y="147"/>
                        <a:pt x="268" y="146"/>
                      </a:cubicBezTo>
                      <a:cubicBezTo>
                        <a:pt x="268" y="146"/>
                        <a:pt x="268" y="145"/>
                        <a:pt x="269" y="145"/>
                      </a:cubicBezTo>
                      <a:cubicBezTo>
                        <a:pt x="269" y="145"/>
                        <a:pt x="269" y="145"/>
                        <a:pt x="270" y="145"/>
                      </a:cubicBezTo>
                      <a:cubicBezTo>
                        <a:pt x="270" y="144"/>
                        <a:pt x="271" y="144"/>
                        <a:pt x="271" y="144"/>
                      </a:cubicBezTo>
                      <a:cubicBezTo>
                        <a:pt x="271" y="143"/>
                        <a:pt x="271" y="142"/>
                        <a:pt x="272" y="141"/>
                      </a:cubicBezTo>
                      <a:cubicBezTo>
                        <a:pt x="272" y="141"/>
                        <a:pt x="273" y="141"/>
                        <a:pt x="273" y="140"/>
                      </a:cubicBezTo>
                      <a:cubicBezTo>
                        <a:pt x="273" y="140"/>
                        <a:pt x="273" y="140"/>
                        <a:pt x="273" y="139"/>
                      </a:cubicBezTo>
                      <a:cubicBezTo>
                        <a:pt x="274" y="139"/>
                        <a:pt x="274" y="139"/>
                        <a:pt x="274" y="139"/>
                      </a:cubicBezTo>
                      <a:cubicBezTo>
                        <a:pt x="275" y="139"/>
                        <a:pt x="275" y="139"/>
                        <a:pt x="276" y="139"/>
                      </a:cubicBezTo>
                      <a:cubicBezTo>
                        <a:pt x="276" y="140"/>
                        <a:pt x="276" y="140"/>
                        <a:pt x="276" y="141"/>
                      </a:cubicBezTo>
                      <a:cubicBezTo>
                        <a:pt x="276" y="141"/>
                        <a:pt x="275" y="141"/>
                        <a:pt x="275" y="141"/>
                      </a:cubicBezTo>
                      <a:cubicBezTo>
                        <a:pt x="275" y="142"/>
                        <a:pt x="275" y="142"/>
                        <a:pt x="275" y="143"/>
                      </a:cubicBezTo>
                      <a:cubicBezTo>
                        <a:pt x="275" y="143"/>
                        <a:pt x="275" y="143"/>
                        <a:pt x="276" y="143"/>
                      </a:cubicBezTo>
                      <a:cubicBezTo>
                        <a:pt x="276" y="144"/>
                        <a:pt x="275" y="144"/>
                        <a:pt x="275" y="144"/>
                      </a:cubicBezTo>
                      <a:cubicBezTo>
                        <a:pt x="275" y="144"/>
                        <a:pt x="275" y="144"/>
                        <a:pt x="275" y="144"/>
                      </a:cubicBezTo>
                      <a:cubicBezTo>
                        <a:pt x="275" y="145"/>
                        <a:pt x="275" y="145"/>
                        <a:pt x="275" y="145"/>
                      </a:cubicBezTo>
                      <a:cubicBezTo>
                        <a:pt x="275" y="145"/>
                        <a:pt x="276" y="145"/>
                        <a:pt x="276" y="145"/>
                      </a:cubicBezTo>
                      <a:cubicBezTo>
                        <a:pt x="276" y="145"/>
                        <a:pt x="277" y="144"/>
                        <a:pt x="277" y="144"/>
                      </a:cubicBezTo>
                      <a:cubicBezTo>
                        <a:pt x="278" y="142"/>
                        <a:pt x="279" y="142"/>
                        <a:pt x="281" y="142"/>
                      </a:cubicBezTo>
                      <a:cubicBezTo>
                        <a:pt x="281" y="142"/>
                        <a:pt x="281" y="142"/>
                        <a:pt x="281" y="142"/>
                      </a:cubicBezTo>
                      <a:cubicBezTo>
                        <a:pt x="281" y="142"/>
                        <a:pt x="282" y="142"/>
                        <a:pt x="282" y="142"/>
                      </a:cubicBezTo>
                      <a:cubicBezTo>
                        <a:pt x="283" y="142"/>
                        <a:pt x="283" y="142"/>
                        <a:pt x="283" y="143"/>
                      </a:cubicBezTo>
                      <a:cubicBezTo>
                        <a:pt x="283" y="144"/>
                        <a:pt x="283" y="145"/>
                        <a:pt x="283" y="146"/>
                      </a:cubicBezTo>
                      <a:cubicBezTo>
                        <a:pt x="283" y="146"/>
                        <a:pt x="283" y="147"/>
                        <a:pt x="283" y="147"/>
                      </a:cubicBezTo>
                      <a:cubicBezTo>
                        <a:pt x="284" y="147"/>
                        <a:pt x="284" y="148"/>
                        <a:pt x="284" y="147"/>
                      </a:cubicBezTo>
                      <a:cubicBezTo>
                        <a:pt x="285" y="147"/>
                        <a:pt x="285" y="147"/>
                        <a:pt x="285" y="147"/>
                      </a:cubicBezTo>
                      <a:cubicBezTo>
                        <a:pt x="285" y="147"/>
                        <a:pt x="286" y="147"/>
                        <a:pt x="286" y="148"/>
                      </a:cubicBezTo>
                      <a:cubicBezTo>
                        <a:pt x="286" y="148"/>
                        <a:pt x="287" y="148"/>
                        <a:pt x="287" y="148"/>
                      </a:cubicBezTo>
                      <a:cubicBezTo>
                        <a:pt x="287" y="149"/>
                        <a:pt x="287" y="149"/>
                        <a:pt x="287" y="149"/>
                      </a:cubicBezTo>
                      <a:cubicBezTo>
                        <a:pt x="287" y="150"/>
                        <a:pt x="286" y="150"/>
                        <a:pt x="287" y="150"/>
                      </a:cubicBezTo>
                      <a:cubicBezTo>
                        <a:pt x="288" y="151"/>
                        <a:pt x="288" y="152"/>
                        <a:pt x="288" y="153"/>
                      </a:cubicBezTo>
                      <a:cubicBezTo>
                        <a:pt x="288" y="154"/>
                        <a:pt x="288" y="154"/>
                        <a:pt x="288" y="154"/>
                      </a:cubicBezTo>
                      <a:cubicBezTo>
                        <a:pt x="288" y="155"/>
                        <a:pt x="288" y="156"/>
                        <a:pt x="288" y="156"/>
                      </a:cubicBezTo>
                      <a:cubicBezTo>
                        <a:pt x="288" y="156"/>
                        <a:pt x="289" y="156"/>
                        <a:pt x="289" y="156"/>
                      </a:cubicBezTo>
                      <a:cubicBezTo>
                        <a:pt x="289" y="156"/>
                        <a:pt x="289" y="156"/>
                        <a:pt x="290" y="156"/>
                      </a:cubicBezTo>
                      <a:cubicBezTo>
                        <a:pt x="290" y="155"/>
                        <a:pt x="291" y="155"/>
                        <a:pt x="291" y="155"/>
                      </a:cubicBezTo>
                      <a:cubicBezTo>
                        <a:pt x="292" y="155"/>
                        <a:pt x="292" y="155"/>
                        <a:pt x="292" y="155"/>
                      </a:cubicBezTo>
                      <a:cubicBezTo>
                        <a:pt x="293" y="155"/>
                        <a:pt x="293" y="155"/>
                        <a:pt x="293" y="154"/>
                      </a:cubicBezTo>
                      <a:cubicBezTo>
                        <a:pt x="294" y="154"/>
                        <a:pt x="294" y="153"/>
                        <a:pt x="294" y="152"/>
                      </a:cubicBezTo>
                      <a:cubicBezTo>
                        <a:pt x="294" y="151"/>
                        <a:pt x="294" y="151"/>
                        <a:pt x="293" y="150"/>
                      </a:cubicBezTo>
                      <a:cubicBezTo>
                        <a:pt x="293" y="148"/>
                        <a:pt x="293" y="148"/>
                        <a:pt x="291" y="147"/>
                      </a:cubicBezTo>
                      <a:cubicBezTo>
                        <a:pt x="291" y="146"/>
                        <a:pt x="290" y="146"/>
                        <a:pt x="290" y="145"/>
                      </a:cubicBezTo>
                      <a:cubicBezTo>
                        <a:pt x="290" y="144"/>
                        <a:pt x="289" y="144"/>
                        <a:pt x="289" y="144"/>
                      </a:cubicBezTo>
                      <a:cubicBezTo>
                        <a:pt x="288" y="143"/>
                        <a:pt x="288" y="143"/>
                        <a:pt x="288" y="143"/>
                      </a:cubicBezTo>
                      <a:cubicBezTo>
                        <a:pt x="287" y="142"/>
                        <a:pt x="287" y="142"/>
                        <a:pt x="287" y="141"/>
                      </a:cubicBezTo>
                      <a:cubicBezTo>
                        <a:pt x="288" y="141"/>
                        <a:pt x="288" y="141"/>
                        <a:pt x="288" y="140"/>
                      </a:cubicBezTo>
                      <a:cubicBezTo>
                        <a:pt x="288" y="140"/>
                        <a:pt x="289" y="140"/>
                        <a:pt x="289" y="139"/>
                      </a:cubicBezTo>
                      <a:cubicBezTo>
                        <a:pt x="290" y="138"/>
                        <a:pt x="291" y="137"/>
                        <a:pt x="290" y="135"/>
                      </a:cubicBezTo>
                      <a:cubicBezTo>
                        <a:pt x="290" y="134"/>
                        <a:pt x="290" y="134"/>
                        <a:pt x="291" y="133"/>
                      </a:cubicBezTo>
                      <a:cubicBezTo>
                        <a:pt x="291" y="133"/>
                        <a:pt x="291" y="132"/>
                        <a:pt x="292" y="132"/>
                      </a:cubicBezTo>
                      <a:cubicBezTo>
                        <a:pt x="292" y="132"/>
                        <a:pt x="292" y="132"/>
                        <a:pt x="292" y="131"/>
                      </a:cubicBezTo>
                      <a:cubicBezTo>
                        <a:pt x="293" y="131"/>
                        <a:pt x="293" y="130"/>
                        <a:pt x="293" y="130"/>
                      </a:cubicBezTo>
                      <a:cubicBezTo>
                        <a:pt x="294" y="130"/>
                        <a:pt x="294" y="131"/>
                        <a:pt x="295" y="131"/>
                      </a:cubicBezTo>
                      <a:cubicBezTo>
                        <a:pt x="295" y="131"/>
                        <a:pt x="296" y="131"/>
                        <a:pt x="296" y="131"/>
                      </a:cubicBezTo>
                      <a:cubicBezTo>
                        <a:pt x="297" y="131"/>
                        <a:pt x="297" y="130"/>
                        <a:pt x="298" y="130"/>
                      </a:cubicBezTo>
                      <a:cubicBezTo>
                        <a:pt x="298" y="129"/>
                        <a:pt x="299" y="128"/>
                        <a:pt x="299" y="127"/>
                      </a:cubicBezTo>
                      <a:cubicBezTo>
                        <a:pt x="300" y="126"/>
                        <a:pt x="301" y="124"/>
                        <a:pt x="301" y="123"/>
                      </a:cubicBezTo>
                      <a:cubicBezTo>
                        <a:pt x="301" y="123"/>
                        <a:pt x="301" y="122"/>
                        <a:pt x="301" y="122"/>
                      </a:cubicBezTo>
                      <a:cubicBezTo>
                        <a:pt x="302" y="121"/>
                        <a:pt x="302" y="119"/>
                        <a:pt x="302" y="117"/>
                      </a:cubicBezTo>
                      <a:cubicBezTo>
                        <a:pt x="303" y="116"/>
                        <a:pt x="303" y="115"/>
                        <a:pt x="303" y="114"/>
                      </a:cubicBezTo>
                      <a:cubicBezTo>
                        <a:pt x="303" y="113"/>
                        <a:pt x="303" y="113"/>
                        <a:pt x="303" y="113"/>
                      </a:cubicBezTo>
                      <a:cubicBezTo>
                        <a:pt x="304" y="112"/>
                        <a:pt x="304" y="111"/>
                        <a:pt x="304" y="110"/>
                      </a:cubicBezTo>
                      <a:cubicBezTo>
                        <a:pt x="303" y="109"/>
                        <a:pt x="303" y="107"/>
                        <a:pt x="302" y="105"/>
                      </a:cubicBezTo>
                      <a:cubicBezTo>
                        <a:pt x="302" y="105"/>
                        <a:pt x="302" y="104"/>
                        <a:pt x="302" y="104"/>
                      </a:cubicBezTo>
                      <a:cubicBezTo>
                        <a:pt x="302" y="102"/>
                        <a:pt x="301" y="101"/>
                        <a:pt x="301" y="99"/>
                      </a:cubicBezTo>
                      <a:cubicBezTo>
                        <a:pt x="301" y="99"/>
                        <a:pt x="302" y="99"/>
                        <a:pt x="302" y="99"/>
                      </a:cubicBezTo>
                      <a:cubicBezTo>
                        <a:pt x="302" y="99"/>
                        <a:pt x="302" y="99"/>
                        <a:pt x="302" y="99"/>
                      </a:cubicBezTo>
                      <a:cubicBezTo>
                        <a:pt x="302" y="100"/>
                        <a:pt x="303" y="101"/>
                        <a:pt x="304" y="101"/>
                      </a:cubicBezTo>
                      <a:cubicBezTo>
                        <a:pt x="304" y="102"/>
                        <a:pt x="304" y="103"/>
                        <a:pt x="305" y="104"/>
                      </a:cubicBezTo>
                      <a:cubicBezTo>
                        <a:pt x="305" y="104"/>
                        <a:pt x="305" y="104"/>
                        <a:pt x="305" y="105"/>
                      </a:cubicBezTo>
                      <a:cubicBezTo>
                        <a:pt x="306" y="106"/>
                        <a:pt x="306" y="107"/>
                        <a:pt x="306" y="108"/>
                      </a:cubicBezTo>
                      <a:cubicBezTo>
                        <a:pt x="306" y="108"/>
                        <a:pt x="306" y="108"/>
                        <a:pt x="306" y="108"/>
                      </a:cubicBezTo>
                      <a:cubicBezTo>
                        <a:pt x="306" y="109"/>
                        <a:pt x="306" y="110"/>
                        <a:pt x="307" y="111"/>
                      </a:cubicBezTo>
                      <a:cubicBezTo>
                        <a:pt x="308" y="112"/>
                        <a:pt x="308" y="112"/>
                        <a:pt x="308" y="113"/>
                      </a:cubicBezTo>
                      <a:cubicBezTo>
                        <a:pt x="308" y="114"/>
                        <a:pt x="308" y="115"/>
                        <a:pt x="308" y="115"/>
                      </a:cubicBezTo>
                      <a:cubicBezTo>
                        <a:pt x="309" y="116"/>
                        <a:pt x="309" y="116"/>
                        <a:pt x="309" y="117"/>
                      </a:cubicBezTo>
                      <a:cubicBezTo>
                        <a:pt x="309" y="117"/>
                        <a:pt x="309" y="118"/>
                        <a:pt x="309" y="118"/>
                      </a:cubicBezTo>
                      <a:cubicBezTo>
                        <a:pt x="309" y="118"/>
                        <a:pt x="309" y="119"/>
                        <a:pt x="310" y="119"/>
                      </a:cubicBezTo>
                      <a:cubicBezTo>
                        <a:pt x="310" y="119"/>
                        <a:pt x="310" y="119"/>
                        <a:pt x="310" y="119"/>
                      </a:cubicBezTo>
                      <a:cubicBezTo>
                        <a:pt x="310" y="119"/>
                        <a:pt x="310" y="118"/>
                        <a:pt x="310" y="118"/>
                      </a:cubicBezTo>
                      <a:cubicBezTo>
                        <a:pt x="310" y="117"/>
                        <a:pt x="311" y="117"/>
                        <a:pt x="311" y="117"/>
                      </a:cubicBezTo>
                      <a:cubicBezTo>
                        <a:pt x="312" y="117"/>
                        <a:pt x="312" y="118"/>
                        <a:pt x="312" y="118"/>
                      </a:cubicBezTo>
                      <a:cubicBezTo>
                        <a:pt x="312" y="118"/>
                        <a:pt x="313" y="118"/>
                        <a:pt x="313" y="118"/>
                      </a:cubicBezTo>
                      <a:cubicBezTo>
                        <a:pt x="313" y="118"/>
                        <a:pt x="313" y="118"/>
                        <a:pt x="313" y="118"/>
                      </a:cubicBezTo>
                      <a:cubicBezTo>
                        <a:pt x="313" y="117"/>
                        <a:pt x="313" y="116"/>
                        <a:pt x="312" y="116"/>
                      </a:cubicBezTo>
                      <a:cubicBezTo>
                        <a:pt x="311" y="116"/>
                        <a:pt x="311" y="114"/>
                        <a:pt x="310" y="114"/>
                      </a:cubicBezTo>
                      <a:cubicBezTo>
                        <a:pt x="310" y="113"/>
                        <a:pt x="309" y="113"/>
                        <a:pt x="309" y="112"/>
                      </a:cubicBezTo>
                      <a:cubicBezTo>
                        <a:pt x="309" y="111"/>
                        <a:pt x="309" y="110"/>
                        <a:pt x="309" y="110"/>
                      </a:cubicBezTo>
                      <a:cubicBezTo>
                        <a:pt x="309" y="109"/>
                        <a:pt x="309" y="109"/>
                        <a:pt x="309" y="109"/>
                      </a:cubicBezTo>
                      <a:cubicBezTo>
                        <a:pt x="309" y="109"/>
                        <a:pt x="309" y="108"/>
                        <a:pt x="309" y="108"/>
                      </a:cubicBezTo>
                      <a:cubicBezTo>
                        <a:pt x="310" y="108"/>
                        <a:pt x="310" y="108"/>
                        <a:pt x="310" y="108"/>
                      </a:cubicBezTo>
                      <a:cubicBezTo>
                        <a:pt x="311" y="108"/>
                        <a:pt x="310" y="107"/>
                        <a:pt x="310" y="107"/>
                      </a:cubicBezTo>
                      <a:cubicBezTo>
                        <a:pt x="309" y="104"/>
                        <a:pt x="307" y="102"/>
                        <a:pt x="305" y="99"/>
                      </a:cubicBezTo>
                      <a:cubicBezTo>
                        <a:pt x="305" y="99"/>
                        <a:pt x="304" y="98"/>
                        <a:pt x="304" y="97"/>
                      </a:cubicBezTo>
                      <a:cubicBezTo>
                        <a:pt x="304" y="96"/>
                        <a:pt x="304" y="96"/>
                        <a:pt x="304" y="96"/>
                      </a:cubicBezTo>
                      <a:cubicBezTo>
                        <a:pt x="304" y="94"/>
                        <a:pt x="303" y="93"/>
                        <a:pt x="302" y="92"/>
                      </a:cubicBezTo>
                      <a:cubicBezTo>
                        <a:pt x="302" y="92"/>
                        <a:pt x="302" y="91"/>
                        <a:pt x="301" y="91"/>
                      </a:cubicBezTo>
                      <a:cubicBezTo>
                        <a:pt x="301" y="91"/>
                        <a:pt x="301" y="90"/>
                        <a:pt x="300" y="90"/>
                      </a:cubicBezTo>
                      <a:cubicBezTo>
                        <a:pt x="300" y="90"/>
                        <a:pt x="300" y="90"/>
                        <a:pt x="300" y="90"/>
                      </a:cubicBezTo>
                      <a:cubicBezTo>
                        <a:pt x="300" y="91"/>
                        <a:pt x="300" y="91"/>
                        <a:pt x="300" y="91"/>
                      </a:cubicBezTo>
                      <a:cubicBezTo>
                        <a:pt x="300" y="91"/>
                        <a:pt x="300" y="91"/>
                        <a:pt x="300" y="91"/>
                      </a:cubicBezTo>
                      <a:cubicBezTo>
                        <a:pt x="301" y="92"/>
                        <a:pt x="301" y="92"/>
                        <a:pt x="300" y="93"/>
                      </a:cubicBezTo>
                      <a:cubicBezTo>
                        <a:pt x="300" y="94"/>
                        <a:pt x="300" y="94"/>
                        <a:pt x="300" y="94"/>
                      </a:cubicBezTo>
                      <a:cubicBezTo>
                        <a:pt x="300" y="94"/>
                        <a:pt x="300" y="95"/>
                        <a:pt x="300" y="95"/>
                      </a:cubicBezTo>
                      <a:cubicBezTo>
                        <a:pt x="301" y="96"/>
                        <a:pt x="301" y="96"/>
                        <a:pt x="301" y="97"/>
                      </a:cubicBezTo>
                      <a:cubicBezTo>
                        <a:pt x="301" y="97"/>
                        <a:pt x="301" y="98"/>
                        <a:pt x="301" y="98"/>
                      </a:cubicBezTo>
                      <a:cubicBezTo>
                        <a:pt x="301" y="98"/>
                        <a:pt x="301" y="98"/>
                        <a:pt x="301" y="97"/>
                      </a:cubicBezTo>
                      <a:cubicBezTo>
                        <a:pt x="300" y="97"/>
                        <a:pt x="300" y="96"/>
                        <a:pt x="300" y="96"/>
                      </a:cubicBezTo>
                      <a:cubicBezTo>
                        <a:pt x="300" y="96"/>
                        <a:pt x="300" y="96"/>
                        <a:pt x="300" y="95"/>
                      </a:cubicBezTo>
                      <a:cubicBezTo>
                        <a:pt x="300" y="94"/>
                        <a:pt x="299" y="94"/>
                        <a:pt x="299" y="94"/>
                      </a:cubicBezTo>
                      <a:cubicBezTo>
                        <a:pt x="298" y="93"/>
                        <a:pt x="297" y="92"/>
                        <a:pt x="296" y="92"/>
                      </a:cubicBezTo>
                      <a:cubicBezTo>
                        <a:pt x="296" y="92"/>
                        <a:pt x="295" y="91"/>
                        <a:pt x="295" y="91"/>
                      </a:cubicBezTo>
                      <a:cubicBezTo>
                        <a:pt x="295" y="91"/>
                        <a:pt x="294" y="92"/>
                        <a:pt x="294" y="92"/>
                      </a:cubicBezTo>
                      <a:cubicBezTo>
                        <a:pt x="293" y="92"/>
                        <a:pt x="293" y="92"/>
                        <a:pt x="293" y="92"/>
                      </a:cubicBezTo>
                      <a:cubicBezTo>
                        <a:pt x="293" y="93"/>
                        <a:pt x="293" y="93"/>
                        <a:pt x="292" y="94"/>
                      </a:cubicBezTo>
                      <a:cubicBezTo>
                        <a:pt x="292" y="94"/>
                        <a:pt x="292" y="94"/>
                        <a:pt x="292" y="94"/>
                      </a:cubicBezTo>
                      <a:cubicBezTo>
                        <a:pt x="292" y="93"/>
                        <a:pt x="291" y="92"/>
                        <a:pt x="291" y="92"/>
                      </a:cubicBezTo>
                      <a:cubicBezTo>
                        <a:pt x="291" y="92"/>
                        <a:pt x="291" y="92"/>
                        <a:pt x="291" y="92"/>
                      </a:cubicBezTo>
                      <a:cubicBezTo>
                        <a:pt x="291" y="92"/>
                        <a:pt x="290" y="92"/>
                        <a:pt x="290" y="92"/>
                      </a:cubicBezTo>
                      <a:cubicBezTo>
                        <a:pt x="290" y="92"/>
                        <a:pt x="290" y="92"/>
                        <a:pt x="290" y="93"/>
                      </a:cubicBezTo>
                      <a:cubicBezTo>
                        <a:pt x="290" y="93"/>
                        <a:pt x="290" y="93"/>
                        <a:pt x="290" y="93"/>
                      </a:cubicBezTo>
                      <a:cubicBezTo>
                        <a:pt x="290" y="93"/>
                        <a:pt x="290" y="93"/>
                        <a:pt x="290" y="93"/>
                      </a:cubicBezTo>
                      <a:cubicBezTo>
                        <a:pt x="289" y="92"/>
                        <a:pt x="289" y="92"/>
                        <a:pt x="289" y="91"/>
                      </a:cubicBezTo>
                      <a:cubicBezTo>
                        <a:pt x="289" y="91"/>
                        <a:pt x="288" y="91"/>
                        <a:pt x="288" y="91"/>
                      </a:cubicBezTo>
                      <a:cubicBezTo>
                        <a:pt x="288" y="91"/>
                        <a:pt x="287" y="91"/>
                        <a:pt x="287" y="91"/>
                      </a:cubicBezTo>
                      <a:cubicBezTo>
                        <a:pt x="287" y="91"/>
                        <a:pt x="287" y="91"/>
                        <a:pt x="286" y="91"/>
                      </a:cubicBezTo>
                      <a:cubicBezTo>
                        <a:pt x="286" y="91"/>
                        <a:pt x="286" y="90"/>
                        <a:pt x="286" y="90"/>
                      </a:cubicBezTo>
                      <a:cubicBezTo>
                        <a:pt x="286" y="90"/>
                        <a:pt x="286" y="90"/>
                        <a:pt x="286" y="89"/>
                      </a:cubicBezTo>
                      <a:cubicBezTo>
                        <a:pt x="286" y="89"/>
                        <a:pt x="287" y="88"/>
                        <a:pt x="287" y="87"/>
                      </a:cubicBezTo>
                      <a:cubicBezTo>
                        <a:pt x="288" y="86"/>
                        <a:pt x="288" y="86"/>
                        <a:pt x="288" y="85"/>
                      </a:cubicBezTo>
                      <a:cubicBezTo>
                        <a:pt x="288" y="83"/>
                        <a:pt x="289" y="81"/>
                        <a:pt x="290" y="80"/>
                      </a:cubicBezTo>
                      <a:cubicBezTo>
                        <a:pt x="290" y="79"/>
                        <a:pt x="290" y="78"/>
                        <a:pt x="290" y="77"/>
                      </a:cubicBezTo>
                      <a:cubicBezTo>
                        <a:pt x="290" y="76"/>
                        <a:pt x="290" y="76"/>
                        <a:pt x="291" y="75"/>
                      </a:cubicBezTo>
                      <a:cubicBezTo>
                        <a:pt x="291" y="74"/>
                        <a:pt x="291" y="74"/>
                        <a:pt x="291" y="73"/>
                      </a:cubicBezTo>
                      <a:cubicBezTo>
                        <a:pt x="291" y="73"/>
                        <a:pt x="291" y="72"/>
                        <a:pt x="291" y="72"/>
                      </a:cubicBezTo>
                      <a:cubicBezTo>
                        <a:pt x="291" y="71"/>
                        <a:pt x="292" y="71"/>
                        <a:pt x="293" y="71"/>
                      </a:cubicBezTo>
                      <a:cubicBezTo>
                        <a:pt x="294" y="71"/>
                        <a:pt x="295" y="70"/>
                        <a:pt x="296" y="70"/>
                      </a:cubicBezTo>
                      <a:cubicBezTo>
                        <a:pt x="296" y="70"/>
                        <a:pt x="296" y="70"/>
                        <a:pt x="297" y="70"/>
                      </a:cubicBezTo>
                      <a:cubicBezTo>
                        <a:pt x="297" y="70"/>
                        <a:pt x="298" y="70"/>
                        <a:pt x="298" y="70"/>
                      </a:cubicBezTo>
                      <a:cubicBezTo>
                        <a:pt x="298" y="69"/>
                        <a:pt x="299" y="69"/>
                        <a:pt x="299" y="69"/>
                      </a:cubicBezTo>
                      <a:cubicBezTo>
                        <a:pt x="300" y="69"/>
                        <a:pt x="301" y="69"/>
                        <a:pt x="302" y="68"/>
                      </a:cubicBezTo>
                      <a:cubicBezTo>
                        <a:pt x="302" y="68"/>
                        <a:pt x="302" y="68"/>
                        <a:pt x="302" y="68"/>
                      </a:cubicBezTo>
                      <a:cubicBezTo>
                        <a:pt x="302" y="68"/>
                        <a:pt x="303" y="67"/>
                        <a:pt x="303" y="67"/>
                      </a:cubicBezTo>
                      <a:cubicBezTo>
                        <a:pt x="303" y="67"/>
                        <a:pt x="303" y="66"/>
                        <a:pt x="304" y="66"/>
                      </a:cubicBezTo>
                      <a:cubicBezTo>
                        <a:pt x="305" y="66"/>
                        <a:pt x="306" y="67"/>
                        <a:pt x="307" y="67"/>
                      </a:cubicBezTo>
                      <a:cubicBezTo>
                        <a:pt x="307" y="67"/>
                        <a:pt x="307" y="67"/>
                        <a:pt x="308" y="67"/>
                      </a:cubicBezTo>
                      <a:cubicBezTo>
                        <a:pt x="308" y="67"/>
                        <a:pt x="308" y="67"/>
                        <a:pt x="308" y="67"/>
                      </a:cubicBezTo>
                      <a:cubicBezTo>
                        <a:pt x="308" y="68"/>
                        <a:pt x="308" y="68"/>
                        <a:pt x="308" y="68"/>
                      </a:cubicBezTo>
                      <a:cubicBezTo>
                        <a:pt x="307" y="68"/>
                        <a:pt x="307" y="68"/>
                        <a:pt x="308" y="69"/>
                      </a:cubicBezTo>
                      <a:cubicBezTo>
                        <a:pt x="308" y="69"/>
                        <a:pt x="308" y="69"/>
                        <a:pt x="309" y="69"/>
                      </a:cubicBezTo>
                      <a:cubicBezTo>
                        <a:pt x="309" y="68"/>
                        <a:pt x="310" y="68"/>
                        <a:pt x="311" y="67"/>
                      </a:cubicBezTo>
                      <a:cubicBezTo>
                        <a:pt x="311" y="67"/>
                        <a:pt x="312" y="67"/>
                        <a:pt x="312" y="67"/>
                      </a:cubicBezTo>
                      <a:cubicBezTo>
                        <a:pt x="312" y="67"/>
                        <a:pt x="313" y="67"/>
                        <a:pt x="313" y="67"/>
                      </a:cubicBezTo>
                      <a:cubicBezTo>
                        <a:pt x="313" y="66"/>
                        <a:pt x="314" y="66"/>
                        <a:pt x="314" y="66"/>
                      </a:cubicBezTo>
                      <a:cubicBezTo>
                        <a:pt x="313" y="65"/>
                        <a:pt x="313" y="65"/>
                        <a:pt x="312" y="65"/>
                      </a:cubicBezTo>
                      <a:cubicBezTo>
                        <a:pt x="312" y="65"/>
                        <a:pt x="312" y="65"/>
                        <a:pt x="312" y="65"/>
                      </a:cubicBezTo>
                      <a:cubicBezTo>
                        <a:pt x="312" y="65"/>
                        <a:pt x="312" y="65"/>
                        <a:pt x="312" y="64"/>
                      </a:cubicBezTo>
                      <a:cubicBezTo>
                        <a:pt x="311" y="64"/>
                        <a:pt x="311" y="63"/>
                        <a:pt x="312" y="62"/>
                      </a:cubicBezTo>
                      <a:cubicBezTo>
                        <a:pt x="312" y="62"/>
                        <a:pt x="312" y="61"/>
                        <a:pt x="312" y="61"/>
                      </a:cubicBezTo>
                      <a:cubicBezTo>
                        <a:pt x="312" y="61"/>
                        <a:pt x="312" y="60"/>
                        <a:pt x="312" y="59"/>
                      </a:cubicBezTo>
                      <a:cubicBezTo>
                        <a:pt x="312" y="58"/>
                        <a:pt x="312" y="57"/>
                        <a:pt x="312" y="56"/>
                      </a:cubicBezTo>
                      <a:cubicBezTo>
                        <a:pt x="312" y="55"/>
                        <a:pt x="312" y="55"/>
                        <a:pt x="313" y="55"/>
                      </a:cubicBezTo>
                      <a:cubicBezTo>
                        <a:pt x="314" y="54"/>
                        <a:pt x="314" y="54"/>
                        <a:pt x="315" y="54"/>
                      </a:cubicBezTo>
                      <a:cubicBezTo>
                        <a:pt x="315" y="54"/>
                        <a:pt x="316" y="54"/>
                        <a:pt x="316" y="54"/>
                      </a:cubicBezTo>
                      <a:cubicBezTo>
                        <a:pt x="317" y="54"/>
                        <a:pt x="317" y="54"/>
                        <a:pt x="317" y="53"/>
                      </a:cubicBezTo>
                      <a:cubicBezTo>
                        <a:pt x="317" y="53"/>
                        <a:pt x="318" y="53"/>
                        <a:pt x="318" y="54"/>
                      </a:cubicBezTo>
                      <a:cubicBezTo>
                        <a:pt x="318" y="54"/>
                        <a:pt x="318" y="55"/>
                        <a:pt x="318" y="55"/>
                      </a:cubicBezTo>
                      <a:cubicBezTo>
                        <a:pt x="318" y="56"/>
                        <a:pt x="318" y="56"/>
                        <a:pt x="319" y="57"/>
                      </a:cubicBezTo>
                      <a:cubicBezTo>
                        <a:pt x="319" y="57"/>
                        <a:pt x="320" y="57"/>
                        <a:pt x="320" y="57"/>
                      </a:cubicBezTo>
                      <a:cubicBezTo>
                        <a:pt x="320" y="57"/>
                        <a:pt x="321" y="57"/>
                        <a:pt x="321" y="57"/>
                      </a:cubicBezTo>
                      <a:cubicBezTo>
                        <a:pt x="321" y="57"/>
                        <a:pt x="321" y="57"/>
                        <a:pt x="321" y="57"/>
                      </a:cubicBezTo>
                      <a:cubicBezTo>
                        <a:pt x="321" y="56"/>
                        <a:pt x="321" y="55"/>
                        <a:pt x="321" y="54"/>
                      </a:cubicBezTo>
                      <a:cubicBezTo>
                        <a:pt x="322" y="53"/>
                        <a:pt x="322" y="53"/>
                        <a:pt x="323" y="52"/>
                      </a:cubicBezTo>
                      <a:cubicBezTo>
                        <a:pt x="323" y="52"/>
                        <a:pt x="323" y="52"/>
                        <a:pt x="323" y="52"/>
                      </a:cubicBezTo>
                      <a:cubicBezTo>
                        <a:pt x="323" y="52"/>
                        <a:pt x="323" y="52"/>
                        <a:pt x="323" y="52"/>
                      </a:cubicBezTo>
                      <a:cubicBezTo>
                        <a:pt x="322" y="51"/>
                        <a:pt x="321" y="49"/>
                        <a:pt x="321" y="48"/>
                      </a:cubicBezTo>
                      <a:cubicBezTo>
                        <a:pt x="321" y="48"/>
                        <a:pt x="321" y="48"/>
                        <a:pt x="321" y="48"/>
                      </a:cubicBezTo>
                      <a:cubicBezTo>
                        <a:pt x="321" y="47"/>
                        <a:pt x="322" y="47"/>
                        <a:pt x="323" y="47"/>
                      </a:cubicBezTo>
                      <a:cubicBezTo>
                        <a:pt x="323" y="47"/>
                        <a:pt x="323" y="48"/>
                        <a:pt x="323" y="48"/>
                      </a:cubicBezTo>
                      <a:cubicBezTo>
                        <a:pt x="323" y="49"/>
                        <a:pt x="323" y="49"/>
                        <a:pt x="323" y="50"/>
                      </a:cubicBezTo>
                      <a:cubicBezTo>
                        <a:pt x="324" y="51"/>
                        <a:pt x="324" y="52"/>
                        <a:pt x="324" y="53"/>
                      </a:cubicBezTo>
                      <a:cubicBezTo>
                        <a:pt x="324" y="53"/>
                        <a:pt x="324" y="53"/>
                        <a:pt x="324" y="53"/>
                      </a:cubicBezTo>
                      <a:cubicBezTo>
                        <a:pt x="325" y="54"/>
                        <a:pt x="325" y="55"/>
                        <a:pt x="325" y="56"/>
                      </a:cubicBezTo>
                      <a:cubicBezTo>
                        <a:pt x="325" y="56"/>
                        <a:pt x="324" y="57"/>
                        <a:pt x="324" y="57"/>
                      </a:cubicBezTo>
                      <a:cubicBezTo>
                        <a:pt x="324" y="57"/>
                        <a:pt x="324" y="57"/>
                        <a:pt x="324" y="57"/>
                      </a:cubicBezTo>
                      <a:cubicBezTo>
                        <a:pt x="324" y="58"/>
                        <a:pt x="323" y="58"/>
                        <a:pt x="323" y="59"/>
                      </a:cubicBezTo>
                      <a:cubicBezTo>
                        <a:pt x="324" y="60"/>
                        <a:pt x="324" y="61"/>
                        <a:pt x="323" y="63"/>
                      </a:cubicBezTo>
                      <a:cubicBezTo>
                        <a:pt x="323" y="63"/>
                        <a:pt x="323" y="63"/>
                        <a:pt x="323" y="63"/>
                      </a:cubicBezTo>
                      <a:cubicBezTo>
                        <a:pt x="323" y="65"/>
                        <a:pt x="323" y="66"/>
                        <a:pt x="323" y="67"/>
                      </a:cubicBezTo>
                      <a:cubicBezTo>
                        <a:pt x="323" y="68"/>
                        <a:pt x="323" y="69"/>
                        <a:pt x="322" y="70"/>
                      </a:cubicBezTo>
                      <a:cubicBezTo>
                        <a:pt x="322" y="70"/>
                        <a:pt x="322" y="70"/>
                        <a:pt x="322" y="71"/>
                      </a:cubicBezTo>
                      <a:cubicBezTo>
                        <a:pt x="322" y="71"/>
                        <a:pt x="321" y="71"/>
                        <a:pt x="321" y="71"/>
                      </a:cubicBezTo>
                      <a:cubicBezTo>
                        <a:pt x="321" y="72"/>
                        <a:pt x="321" y="72"/>
                        <a:pt x="321" y="72"/>
                      </a:cubicBezTo>
                      <a:cubicBezTo>
                        <a:pt x="321" y="73"/>
                        <a:pt x="322" y="74"/>
                        <a:pt x="321" y="74"/>
                      </a:cubicBezTo>
                      <a:cubicBezTo>
                        <a:pt x="321" y="75"/>
                        <a:pt x="321" y="75"/>
                        <a:pt x="321" y="76"/>
                      </a:cubicBezTo>
                      <a:cubicBezTo>
                        <a:pt x="321" y="76"/>
                        <a:pt x="321" y="77"/>
                        <a:pt x="321" y="77"/>
                      </a:cubicBezTo>
                      <a:cubicBezTo>
                        <a:pt x="321" y="78"/>
                        <a:pt x="321" y="79"/>
                        <a:pt x="322" y="80"/>
                      </a:cubicBezTo>
                      <a:cubicBezTo>
                        <a:pt x="323" y="83"/>
                        <a:pt x="324" y="86"/>
                        <a:pt x="326" y="89"/>
                      </a:cubicBezTo>
                      <a:cubicBezTo>
                        <a:pt x="327" y="89"/>
                        <a:pt x="327" y="90"/>
                        <a:pt x="328" y="91"/>
                      </a:cubicBezTo>
                      <a:cubicBezTo>
                        <a:pt x="328" y="91"/>
                        <a:pt x="328" y="92"/>
                        <a:pt x="329" y="92"/>
                      </a:cubicBezTo>
                      <a:cubicBezTo>
                        <a:pt x="329" y="93"/>
                        <a:pt x="330" y="94"/>
                        <a:pt x="330" y="94"/>
                      </a:cubicBezTo>
                      <a:cubicBezTo>
                        <a:pt x="330" y="95"/>
                        <a:pt x="330" y="96"/>
                        <a:pt x="331" y="96"/>
                      </a:cubicBezTo>
                      <a:cubicBezTo>
                        <a:pt x="331" y="97"/>
                        <a:pt x="332" y="97"/>
                        <a:pt x="332" y="98"/>
                      </a:cubicBezTo>
                      <a:cubicBezTo>
                        <a:pt x="332" y="98"/>
                        <a:pt x="332" y="98"/>
                        <a:pt x="333" y="98"/>
                      </a:cubicBezTo>
                      <a:cubicBezTo>
                        <a:pt x="333" y="97"/>
                        <a:pt x="333" y="97"/>
                        <a:pt x="333" y="96"/>
                      </a:cubicBezTo>
                      <a:cubicBezTo>
                        <a:pt x="334" y="95"/>
                        <a:pt x="334" y="93"/>
                        <a:pt x="334" y="92"/>
                      </a:cubicBezTo>
                      <a:cubicBezTo>
                        <a:pt x="333" y="91"/>
                        <a:pt x="333" y="90"/>
                        <a:pt x="335" y="89"/>
                      </a:cubicBezTo>
                      <a:cubicBezTo>
                        <a:pt x="335" y="89"/>
                        <a:pt x="335" y="89"/>
                        <a:pt x="335" y="89"/>
                      </a:cubicBezTo>
                      <a:cubicBezTo>
                        <a:pt x="335" y="89"/>
                        <a:pt x="335" y="89"/>
                        <a:pt x="335" y="88"/>
                      </a:cubicBezTo>
                      <a:cubicBezTo>
                        <a:pt x="335" y="88"/>
                        <a:pt x="334" y="88"/>
                        <a:pt x="334" y="87"/>
                      </a:cubicBezTo>
                      <a:cubicBezTo>
                        <a:pt x="334" y="87"/>
                        <a:pt x="334" y="87"/>
                        <a:pt x="334" y="87"/>
                      </a:cubicBezTo>
                      <a:cubicBezTo>
                        <a:pt x="334" y="86"/>
                        <a:pt x="334" y="85"/>
                        <a:pt x="334" y="84"/>
                      </a:cubicBezTo>
                      <a:cubicBezTo>
                        <a:pt x="334" y="84"/>
                        <a:pt x="334" y="83"/>
                        <a:pt x="335" y="83"/>
                      </a:cubicBezTo>
                      <a:cubicBezTo>
                        <a:pt x="335" y="83"/>
                        <a:pt x="336" y="83"/>
                        <a:pt x="336" y="83"/>
                      </a:cubicBezTo>
                      <a:cubicBezTo>
                        <a:pt x="336" y="82"/>
                        <a:pt x="336" y="82"/>
                        <a:pt x="336" y="82"/>
                      </a:cubicBezTo>
                      <a:cubicBezTo>
                        <a:pt x="336" y="81"/>
                        <a:pt x="336" y="81"/>
                        <a:pt x="335" y="80"/>
                      </a:cubicBezTo>
                      <a:cubicBezTo>
                        <a:pt x="334" y="79"/>
                        <a:pt x="334" y="78"/>
                        <a:pt x="334" y="76"/>
                      </a:cubicBezTo>
                      <a:cubicBezTo>
                        <a:pt x="334" y="76"/>
                        <a:pt x="334" y="76"/>
                        <a:pt x="334" y="76"/>
                      </a:cubicBezTo>
                      <a:cubicBezTo>
                        <a:pt x="335" y="76"/>
                        <a:pt x="335" y="76"/>
                        <a:pt x="335" y="76"/>
                      </a:cubicBezTo>
                      <a:cubicBezTo>
                        <a:pt x="335" y="76"/>
                        <a:pt x="336" y="75"/>
                        <a:pt x="336" y="75"/>
                      </a:cubicBezTo>
                      <a:cubicBezTo>
                        <a:pt x="335" y="74"/>
                        <a:pt x="335" y="74"/>
                        <a:pt x="335" y="73"/>
                      </a:cubicBezTo>
                      <a:cubicBezTo>
                        <a:pt x="334" y="73"/>
                        <a:pt x="334" y="73"/>
                        <a:pt x="334" y="73"/>
                      </a:cubicBezTo>
                      <a:cubicBezTo>
                        <a:pt x="333" y="73"/>
                        <a:pt x="333" y="73"/>
                        <a:pt x="333" y="72"/>
                      </a:cubicBezTo>
                      <a:cubicBezTo>
                        <a:pt x="333" y="72"/>
                        <a:pt x="332" y="71"/>
                        <a:pt x="333" y="70"/>
                      </a:cubicBezTo>
                      <a:cubicBezTo>
                        <a:pt x="333" y="70"/>
                        <a:pt x="333" y="70"/>
                        <a:pt x="333" y="70"/>
                      </a:cubicBezTo>
                      <a:cubicBezTo>
                        <a:pt x="333" y="69"/>
                        <a:pt x="333" y="69"/>
                        <a:pt x="333" y="69"/>
                      </a:cubicBezTo>
                      <a:cubicBezTo>
                        <a:pt x="332" y="69"/>
                        <a:pt x="332" y="68"/>
                        <a:pt x="331" y="68"/>
                      </a:cubicBezTo>
                      <a:cubicBezTo>
                        <a:pt x="331" y="68"/>
                        <a:pt x="331" y="68"/>
                        <a:pt x="331" y="68"/>
                      </a:cubicBezTo>
                      <a:cubicBezTo>
                        <a:pt x="331" y="69"/>
                        <a:pt x="331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1" y="69"/>
                        <a:pt x="331" y="69"/>
                        <a:pt x="331" y="69"/>
                      </a:cubicBezTo>
                      <a:cubicBezTo>
                        <a:pt x="331" y="69"/>
                        <a:pt x="331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9"/>
                        <a:pt x="330" y="69"/>
                      </a:cubicBezTo>
                      <a:cubicBezTo>
                        <a:pt x="330" y="69"/>
                        <a:pt x="330" y="68"/>
                        <a:pt x="329" y="68"/>
                      </a:cubicBezTo>
                      <a:cubicBezTo>
                        <a:pt x="329" y="67"/>
                        <a:pt x="329" y="66"/>
                        <a:pt x="329" y="65"/>
                      </a:cubicBezTo>
                      <a:cubicBezTo>
                        <a:pt x="329" y="64"/>
                        <a:pt x="329" y="62"/>
                        <a:pt x="328" y="61"/>
                      </a:cubicBezTo>
                      <a:cubicBezTo>
                        <a:pt x="328" y="61"/>
                        <a:pt x="328" y="61"/>
                        <a:pt x="328" y="61"/>
                      </a:cubicBezTo>
                      <a:cubicBezTo>
                        <a:pt x="328" y="60"/>
                        <a:pt x="328" y="59"/>
                        <a:pt x="329" y="59"/>
                      </a:cubicBezTo>
                      <a:cubicBezTo>
                        <a:pt x="329" y="59"/>
                        <a:pt x="330" y="59"/>
                        <a:pt x="330" y="59"/>
                      </a:cubicBezTo>
                      <a:cubicBezTo>
                        <a:pt x="330" y="59"/>
                        <a:pt x="330" y="59"/>
                        <a:pt x="330" y="58"/>
                      </a:cubicBezTo>
                      <a:cubicBezTo>
                        <a:pt x="330" y="58"/>
                        <a:pt x="330" y="58"/>
                        <a:pt x="331" y="57"/>
                      </a:cubicBezTo>
                      <a:cubicBezTo>
                        <a:pt x="331" y="57"/>
                        <a:pt x="331" y="57"/>
                        <a:pt x="331" y="57"/>
                      </a:cubicBezTo>
                      <a:cubicBezTo>
                        <a:pt x="332" y="58"/>
                        <a:pt x="332" y="58"/>
                        <a:pt x="332" y="58"/>
                      </a:cubicBezTo>
                      <a:cubicBezTo>
                        <a:pt x="332" y="58"/>
                        <a:pt x="332" y="58"/>
                        <a:pt x="332" y="58"/>
                      </a:cubicBezTo>
                      <a:cubicBezTo>
                        <a:pt x="333" y="58"/>
                        <a:pt x="333" y="58"/>
                        <a:pt x="333" y="58"/>
                      </a:cubicBezTo>
                      <a:cubicBezTo>
                        <a:pt x="333" y="58"/>
                        <a:pt x="333" y="57"/>
                        <a:pt x="333" y="57"/>
                      </a:cubicBezTo>
                      <a:cubicBezTo>
                        <a:pt x="333" y="56"/>
                        <a:pt x="333" y="56"/>
                        <a:pt x="334" y="55"/>
                      </a:cubicBezTo>
                      <a:cubicBezTo>
                        <a:pt x="334" y="55"/>
                        <a:pt x="335" y="55"/>
                        <a:pt x="336" y="54"/>
                      </a:cubicBezTo>
                      <a:cubicBezTo>
                        <a:pt x="336" y="54"/>
                        <a:pt x="337" y="55"/>
                        <a:pt x="337" y="55"/>
                      </a:cubicBezTo>
                      <a:cubicBezTo>
                        <a:pt x="338" y="55"/>
                        <a:pt x="338" y="56"/>
                        <a:pt x="338" y="56"/>
                      </a:cubicBezTo>
                      <a:cubicBezTo>
                        <a:pt x="339" y="56"/>
                        <a:pt x="339" y="56"/>
                        <a:pt x="339" y="56"/>
                      </a:cubicBezTo>
                      <a:cubicBezTo>
                        <a:pt x="339" y="56"/>
                        <a:pt x="339" y="56"/>
                        <a:pt x="340" y="56"/>
                      </a:cubicBezTo>
                      <a:cubicBezTo>
                        <a:pt x="340" y="56"/>
                        <a:pt x="340" y="56"/>
                        <a:pt x="340" y="56"/>
                      </a:cubicBezTo>
                      <a:cubicBezTo>
                        <a:pt x="340" y="55"/>
                        <a:pt x="340" y="55"/>
                        <a:pt x="340" y="54"/>
                      </a:cubicBezTo>
                      <a:cubicBezTo>
                        <a:pt x="340" y="53"/>
                        <a:pt x="340" y="53"/>
                        <a:pt x="340" y="52"/>
                      </a:cubicBezTo>
                      <a:cubicBezTo>
                        <a:pt x="340" y="52"/>
                        <a:pt x="340" y="51"/>
                        <a:pt x="341" y="50"/>
                      </a:cubicBezTo>
                      <a:cubicBezTo>
                        <a:pt x="341" y="49"/>
                        <a:pt x="341" y="47"/>
                        <a:pt x="342" y="46"/>
                      </a:cubicBezTo>
                      <a:cubicBezTo>
                        <a:pt x="342" y="46"/>
                        <a:pt x="342" y="45"/>
                        <a:pt x="343" y="44"/>
                      </a:cubicBezTo>
                      <a:cubicBezTo>
                        <a:pt x="343" y="43"/>
                        <a:pt x="344" y="42"/>
                        <a:pt x="345" y="42"/>
                      </a:cubicBezTo>
                      <a:cubicBezTo>
                        <a:pt x="345" y="41"/>
                        <a:pt x="345" y="41"/>
                        <a:pt x="346" y="41"/>
                      </a:cubicBezTo>
                      <a:cubicBezTo>
                        <a:pt x="346" y="41"/>
                        <a:pt x="347" y="41"/>
                        <a:pt x="347" y="41"/>
                      </a:cubicBezTo>
                      <a:cubicBezTo>
                        <a:pt x="348" y="41"/>
                        <a:pt x="348" y="41"/>
                        <a:pt x="348" y="41"/>
                      </a:cubicBezTo>
                      <a:cubicBezTo>
                        <a:pt x="348" y="41"/>
                        <a:pt x="349" y="41"/>
                        <a:pt x="349" y="41"/>
                      </a:cubicBezTo>
                      <a:cubicBezTo>
                        <a:pt x="349" y="40"/>
                        <a:pt x="349" y="39"/>
                        <a:pt x="348" y="38"/>
                      </a:cubicBezTo>
                      <a:cubicBezTo>
                        <a:pt x="347" y="38"/>
                        <a:pt x="347" y="37"/>
                        <a:pt x="347" y="37"/>
                      </a:cubicBezTo>
                      <a:cubicBezTo>
                        <a:pt x="347" y="37"/>
                        <a:pt x="347" y="37"/>
                        <a:pt x="347" y="36"/>
                      </a:cubicBezTo>
                      <a:cubicBezTo>
                        <a:pt x="346" y="36"/>
                        <a:pt x="345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5"/>
                        <a:pt x="344" y="35"/>
                      </a:cubicBezTo>
                      <a:cubicBezTo>
                        <a:pt x="344" y="35"/>
                        <a:pt x="344" y="34"/>
                        <a:pt x="344" y="34"/>
                      </a:cubicBezTo>
                      <a:cubicBezTo>
                        <a:pt x="344" y="34"/>
                        <a:pt x="343" y="33"/>
                        <a:pt x="342" y="33"/>
                      </a:cubicBezTo>
                      <a:cubicBezTo>
                        <a:pt x="342" y="33"/>
                        <a:pt x="342" y="33"/>
                        <a:pt x="342" y="33"/>
                      </a:cubicBezTo>
                      <a:cubicBezTo>
                        <a:pt x="342" y="33"/>
                        <a:pt x="342" y="33"/>
                        <a:pt x="342" y="33"/>
                      </a:cubicBezTo>
                      <a:cubicBezTo>
                        <a:pt x="342" y="32"/>
                        <a:pt x="341" y="32"/>
                        <a:pt x="341" y="32"/>
                      </a:cubicBezTo>
                      <a:cubicBezTo>
                        <a:pt x="340" y="32"/>
                        <a:pt x="339" y="32"/>
                        <a:pt x="339" y="31"/>
                      </a:cubicBezTo>
                      <a:cubicBezTo>
                        <a:pt x="339" y="31"/>
                        <a:pt x="339" y="30"/>
                        <a:pt x="339" y="30"/>
                      </a:cubicBezTo>
                      <a:cubicBezTo>
                        <a:pt x="339" y="30"/>
                        <a:pt x="340" y="30"/>
                        <a:pt x="340" y="30"/>
                      </a:cubicBezTo>
                      <a:cubicBezTo>
                        <a:pt x="341" y="30"/>
                        <a:pt x="341" y="29"/>
                        <a:pt x="341" y="28"/>
                      </a:cubicBezTo>
                      <a:cubicBezTo>
                        <a:pt x="341" y="27"/>
                        <a:pt x="341" y="26"/>
                        <a:pt x="341" y="25"/>
                      </a:cubicBezTo>
                      <a:cubicBezTo>
                        <a:pt x="341" y="25"/>
                        <a:pt x="341" y="25"/>
                        <a:pt x="341" y="24"/>
                      </a:cubicBezTo>
                      <a:cubicBezTo>
                        <a:pt x="341" y="24"/>
                        <a:pt x="341" y="24"/>
                        <a:pt x="341" y="23"/>
                      </a:cubicBezTo>
                      <a:cubicBezTo>
                        <a:pt x="340" y="23"/>
                        <a:pt x="340" y="22"/>
                        <a:pt x="339" y="22"/>
                      </a:cubicBezTo>
                      <a:cubicBezTo>
                        <a:pt x="339" y="22"/>
                        <a:pt x="338" y="22"/>
                        <a:pt x="338" y="21"/>
                      </a:cubicBezTo>
                      <a:cubicBezTo>
                        <a:pt x="338" y="21"/>
                        <a:pt x="338" y="21"/>
                        <a:pt x="338" y="21"/>
                      </a:cubicBezTo>
                      <a:cubicBezTo>
                        <a:pt x="338" y="20"/>
                        <a:pt x="338" y="20"/>
                        <a:pt x="338" y="20"/>
                      </a:cubicBezTo>
                      <a:cubicBezTo>
                        <a:pt x="338" y="19"/>
                        <a:pt x="339" y="19"/>
                        <a:pt x="339" y="20"/>
                      </a:cubicBezTo>
                      <a:cubicBezTo>
                        <a:pt x="339" y="20"/>
                        <a:pt x="339" y="21"/>
                        <a:pt x="340" y="21"/>
                      </a:cubicBezTo>
                      <a:cubicBezTo>
                        <a:pt x="342" y="22"/>
                        <a:pt x="342" y="22"/>
                        <a:pt x="342" y="20"/>
                      </a:cubicBezTo>
                      <a:cubicBezTo>
                        <a:pt x="342" y="20"/>
                        <a:pt x="343" y="20"/>
                        <a:pt x="343" y="20"/>
                      </a:cubicBezTo>
                      <a:cubicBezTo>
                        <a:pt x="343" y="19"/>
                        <a:pt x="343" y="19"/>
                        <a:pt x="344" y="19"/>
                      </a:cubicBezTo>
                      <a:cubicBezTo>
                        <a:pt x="344" y="19"/>
                        <a:pt x="344" y="19"/>
                        <a:pt x="345" y="19"/>
                      </a:cubicBezTo>
                      <a:cubicBezTo>
                        <a:pt x="345" y="20"/>
                        <a:pt x="345" y="20"/>
                        <a:pt x="346" y="20"/>
                      </a:cubicBezTo>
                      <a:cubicBezTo>
                        <a:pt x="346" y="21"/>
                        <a:pt x="347" y="21"/>
                        <a:pt x="347" y="21"/>
                      </a:cubicBezTo>
                      <a:cubicBezTo>
                        <a:pt x="348" y="20"/>
                        <a:pt x="348" y="20"/>
                        <a:pt x="349" y="20"/>
                      </a:cubicBezTo>
                      <a:cubicBezTo>
                        <a:pt x="349" y="20"/>
                        <a:pt x="350" y="20"/>
                        <a:pt x="350" y="20"/>
                      </a:cubicBezTo>
                      <a:cubicBezTo>
                        <a:pt x="350" y="20"/>
                        <a:pt x="351" y="20"/>
                        <a:pt x="351" y="20"/>
                      </a:cubicBezTo>
                      <a:cubicBezTo>
                        <a:pt x="351" y="20"/>
                        <a:pt x="351" y="20"/>
                        <a:pt x="351" y="20"/>
                      </a:cubicBezTo>
                      <a:cubicBezTo>
                        <a:pt x="351" y="20"/>
                        <a:pt x="352" y="19"/>
                        <a:pt x="352" y="19"/>
                      </a:cubicBezTo>
                      <a:cubicBezTo>
                        <a:pt x="351" y="19"/>
                        <a:pt x="352" y="18"/>
                        <a:pt x="350" y="17"/>
                      </a:cubicBezTo>
                      <a:cubicBezTo>
                        <a:pt x="350" y="17"/>
                        <a:pt x="350" y="17"/>
                        <a:pt x="350" y="17"/>
                      </a:cubicBezTo>
                      <a:cubicBezTo>
                        <a:pt x="350" y="17"/>
                        <a:pt x="350" y="16"/>
                        <a:pt x="350" y="16"/>
                      </a:cubicBezTo>
                      <a:cubicBezTo>
                        <a:pt x="350" y="15"/>
                        <a:pt x="350" y="15"/>
                        <a:pt x="349" y="14"/>
                      </a:cubicBezTo>
                      <a:cubicBezTo>
                        <a:pt x="349" y="14"/>
                        <a:pt x="348" y="14"/>
                        <a:pt x="348" y="13"/>
                      </a:cubicBezTo>
                      <a:cubicBezTo>
                        <a:pt x="348" y="13"/>
                        <a:pt x="348" y="13"/>
                        <a:pt x="348" y="13"/>
                      </a:cubicBezTo>
                      <a:cubicBezTo>
                        <a:pt x="349" y="12"/>
                        <a:pt x="349" y="11"/>
                        <a:pt x="349" y="11"/>
                      </a:cubicBezTo>
                      <a:cubicBezTo>
                        <a:pt x="349" y="10"/>
                        <a:pt x="349" y="10"/>
                        <a:pt x="349" y="10"/>
                      </a:cubicBezTo>
                      <a:cubicBezTo>
                        <a:pt x="348" y="9"/>
                        <a:pt x="348" y="8"/>
                        <a:pt x="348" y="7"/>
                      </a:cubicBezTo>
                      <a:cubicBezTo>
                        <a:pt x="348" y="7"/>
                        <a:pt x="348" y="7"/>
                        <a:pt x="348" y="7"/>
                      </a:cubicBezTo>
                      <a:cubicBezTo>
                        <a:pt x="347" y="7"/>
                        <a:pt x="347" y="7"/>
                        <a:pt x="347" y="7"/>
                      </a:cubicBezTo>
                      <a:cubicBezTo>
                        <a:pt x="346" y="7"/>
                        <a:pt x="345" y="6"/>
                        <a:pt x="345" y="6"/>
                      </a:cubicBezTo>
                      <a:cubicBezTo>
                        <a:pt x="344" y="6"/>
                        <a:pt x="344" y="6"/>
                        <a:pt x="344" y="6"/>
                      </a:cubicBezTo>
                      <a:cubicBezTo>
                        <a:pt x="343" y="6"/>
                        <a:pt x="343" y="6"/>
                        <a:pt x="342" y="6"/>
                      </a:cubicBezTo>
                      <a:cubicBezTo>
                        <a:pt x="342" y="7"/>
                        <a:pt x="341" y="7"/>
                        <a:pt x="340" y="7"/>
                      </a:cubicBezTo>
                      <a:cubicBezTo>
                        <a:pt x="340" y="7"/>
                        <a:pt x="340" y="8"/>
                        <a:pt x="340" y="8"/>
                      </a:cubicBezTo>
                      <a:cubicBezTo>
                        <a:pt x="340" y="8"/>
                        <a:pt x="340" y="8"/>
                        <a:pt x="340" y="9"/>
                      </a:cubicBezTo>
                      <a:cubicBezTo>
                        <a:pt x="340" y="9"/>
                        <a:pt x="341" y="9"/>
                        <a:pt x="341" y="10"/>
                      </a:cubicBezTo>
                      <a:cubicBezTo>
                        <a:pt x="341" y="10"/>
                        <a:pt x="341" y="11"/>
                        <a:pt x="341" y="11"/>
                      </a:cubicBezTo>
                      <a:cubicBezTo>
                        <a:pt x="341" y="11"/>
                        <a:pt x="341" y="11"/>
                        <a:pt x="341" y="11"/>
                      </a:cubicBezTo>
                      <a:cubicBezTo>
                        <a:pt x="341" y="11"/>
                        <a:pt x="341" y="11"/>
                        <a:pt x="341" y="11"/>
                      </a:cubicBezTo>
                      <a:cubicBezTo>
                        <a:pt x="340" y="10"/>
                        <a:pt x="339" y="9"/>
                        <a:pt x="338" y="8"/>
                      </a:cubicBezTo>
                      <a:cubicBezTo>
                        <a:pt x="337" y="7"/>
                        <a:pt x="337" y="7"/>
                        <a:pt x="335" y="7"/>
                      </a:cubicBezTo>
                      <a:cubicBezTo>
                        <a:pt x="335" y="7"/>
                        <a:pt x="334" y="7"/>
                        <a:pt x="334" y="7"/>
                      </a:cubicBezTo>
                      <a:cubicBezTo>
                        <a:pt x="333" y="7"/>
                        <a:pt x="332" y="7"/>
                        <a:pt x="332" y="7"/>
                      </a:cubicBezTo>
                      <a:cubicBezTo>
                        <a:pt x="331" y="6"/>
                        <a:pt x="330" y="6"/>
                        <a:pt x="329" y="6"/>
                      </a:cubicBezTo>
                      <a:cubicBezTo>
                        <a:pt x="328" y="6"/>
                        <a:pt x="327" y="6"/>
                        <a:pt x="326" y="6"/>
                      </a:cubicBezTo>
                      <a:cubicBezTo>
                        <a:pt x="326" y="6"/>
                        <a:pt x="325" y="6"/>
                        <a:pt x="325" y="6"/>
                      </a:cubicBezTo>
                      <a:cubicBezTo>
                        <a:pt x="324" y="5"/>
                        <a:pt x="324" y="5"/>
                        <a:pt x="323" y="5"/>
                      </a:cubicBezTo>
                      <a:cubicBezTo>
                        <a:pt x="321" y="5"/>
                        <a:pt x="320" y="4"/>
                        <a:pt x="318" y="5"/>
                      </a:cubicBezTo>
                      <a:cubicBezTo>
                        <a:pt x="318" y="5"/>
                        <a:pt x="317" y="5"/>
                        <a:pt x="317" y="4"/>
                      </a:cubicBezTo>
                      <a:cubicBezTo>
                        <a:pt x="316" y="4"/>
                        <a:pt x="315" y="4"/>
                        <a:pt x="314" y="5"/>
                      </a:cubicBezTo>
                      <a:cubicBezTo>
                        <a:pt x="313" y="5"/>
                        <a:pt x="312" y="6"/>
                        <a:pt x="311" y="6"/>
                      </a:cubicBezTo>
                      <a:cubicBezTo>
                        <a:pt x="310" y="6"/>
                        <a:pt x="310" y="6"/>
                        <a:pt x="309" y="6"/>
                      </a:cubicBezTo>
                      <a:cubicBezTo>
                        <a:pt x="308" y="6"/>
                        <a:pt x="308" y="6"/>
                        <a:pt x="307" y="6"/>
                      </a:cubicBezTo>
                      <a:cubicBezTo>
                        <a:pt x="307" y="6"/>
                        <a:pt x="307" y="6"/>
                        <a:pt x="307" y="7"/>
                      </a:cubicBezTo>
                      <a:cubicBezTo>
                        <a:pt x="307" y="7"/>
                        <a:pt x="308" y="8"/>
                        <a:pt x="308" y="9"/>
                      </a:cubicBezTo>
                      <a:cubicBezTo>
                        <a:pt x="308" y="9"/>
                        <a:pt x="308" y="9"/>
                        <a:pt x="308" y="9"/>
                      </a:cubicBezTo>
                      <a:cubicBezTo>
                        <a:pt x="309" y="10"/>
                        <a:pt x="310" y="10"/>
                        <a:pt x="310" y="10"/>
                      </a:cubicBezTo>
                      <a:cubicBezTo>
                        <a:pt x="311" y="11"/>
                        <a:pt x="311" y="11"/>
                        <a:pt x="311" y="12"/>
                      </a:cubicBezTo>
                      <a:cubicBezTo>
                        <a:pt x="312" y="12"/>
                        <a:pt x="312" y="13"/>
                        <a:pt x="311" y="13"/>
                      </a:cubicBezTo>
                      <a:cubicBezTo>
                        <a:pt x="311" y="13"/>
                        <a:pt x="311" y="13"/>
                        <a:pt x="311" y="14"/>
                      </a:cubicBezTo>
                      <a:cubicBezTo>
                        <a:pt x="310" y="14"/>
                        <a:pt x="310" y="14"/>
                        <a:pt x="310" y="14"/>
                      </a:cubicBezTo>
                      <a:cubicBezTo>
                        <a:pt x="309" y="13"/>
                        <a:pt x="308" y="12"/>
                        <a:pt x="307" y="12"/>
                      </a:cubicBezTo>
                      <a:cubicBezTo>
                        <a:pt x="307" y="12"/>
                        <a:pt x="307" y="12"/>
                        <a:pt x="307" y="12"/>
                      </a:cubicBezTo>
                      <a:cubicBezTo>
                        <a:pt x="306" y="12"/>
                        <a:pt x="306" y="12"/>
                        <a:pt x="306" y="12"/>
                      </a:cubicBezTo>
                      <a:cubicBezTo>
                        <a:pt x="306" y="11"/>
                        <a:pt x="306" y="11"/>
                        <a:pt x="306" y="11"/>
                      </a:cubicBezTo>
                      <a:cubicBezTo>
                        <a:pt x="305" y="11"/>
                        <a:pt x="306" y="10"/>
                        <a:pt x="306" y="10"/>
                      </a:cubicBezTo>
                      <a:cubicBezTo>
                        <a:pt x="306" y="10"/>
                        <a:pt x="306" y="9"/>
                        <a:pt x="306" y="9"/>
                      </a:cubicBezTo>
                      <a:cubicBezTo>
                        <a:pt x="305" y="8"/>
                        <a:pt x="305" y="8"/>
                        <a:pt x="304" y="8"/>
                      </a:cubicBezTo>
                      <a:cubicBezTo>
                        <a:pt x="304" y="8"/>
                        <a:pt x="303" y="9"/>
                        <a:pt x="303" y="9"/>
                      </a:cubicBezTo>
                      <a:cubicBezTo>
                        <a:pt x="303" y="10"/>
                        <a:pt x="303" y="10"/>
                        <a:pt x="303" y="11"/>
                      </a:cubicBezTo>
                      <a:cubicBezTo>
                        <a:pt x="303" y="11"/>
                        <a:pt x="303" y="12"/>
                        <a:pt x="303" y="12"/>
                      </a:cubicBezTo>
                      <a:cubicBezTo>
                        <a:pt x="302" y="12"/>
                        <a:pt x="301" y="12"/>
                        <a:pt x="300" y="12"/>
                      </a:cubicBezTo>
                      <a:cubicBezTo>
                        <a:pt x="300" y="12"/>
                        <a:pt x="299" y="13"/>
                        <a:pt x="298" y="12"/>
                      </a:cubicBezTo>
                      <a:cubicBezTo>
                        <a:pt x="298" y="12"/>
                        <a:pt x="298" y="12"/>
                        <a:pt x="298" y="12"/>
                      </a:cubicBezTo>
                      <a:cubicBezTo>
                        <a:pt x="297" y="13"/>
                        <a:pt x="296" y="13"/>
                        <a:pt x="295" y="14"/>
                      </a:cubicBezTo>
                      <a:cubicBezTo>
                        <a:pt x="294" y="15"/>
                        <a:pt x="292" y="15"/>
                        <a:pt x="291" y="15"/>
                      </a:cubicBezTo>
                      <a:cubicBezTo>
                        <a:pt x="291" y="15"/>
                        <a:pt x="290" y="15"/>
                        <a:pt x="290" y="14"/>
                      </a:cubicBezTo>
                      <a:cubicBezTo>
                        <a:pt x="290" y="14"/>
                        <a:pt x="290" y="14"/>
                        <a:pt x="290" y="14"/>
                      </a:cubicBezTo>
                      <a:cubicBezTo>
                        <a:pt x="290" y="13"/>
                        <a:pt x="289" y="11"/>
                        <a:pt x="287" y="11"/>
                      </a:cubicBezTo>
                      <a:cubicBezTo>
                        <a:pt x="287" y="11"/>
                        <a:pt x="287" y="10"/>
                        <a:pt x="287" y="10"/>
                      </a:cubicBezTo>
                      <a:cubicBezTo>
                        <a:pt x="286" y="9"/>
                        <a:pt x="284" y="9"/>
                        <a:pt x="282" y="10"/>
                      </a:cubicBezTo>
                      <a:cubicBezTo>
                        <a:pt x="282" y="10"/>
                        <a:pt x="282" y="10"/>
                        <a:pt x="282" y="10"/>
                      </a:cubicBezTo>
                      <a:cubicBezTo>
                        <a:pt x="280" y="11"/>
                        <a:pt x="279" y="11"/>
                        <a:pt x="278" y="12"/>
                      </a:cubicBezTo>
                      <a:cubicBezTo>
                        <a:pt x="277" y="13"/>
                        <a:pt x="277" y="13"/>
                        <a:pt x="276" y="13"/>
                      </a:cubicBezTo>
                      <a:cubicBezTo>
                        <a:pt x="275" y="14"/>
                        <a:pt x="275" y="13"/>
                        <a:pt x="275" y="13"/>
                      </a:cubicBezTo>
                      <a:cubicBezTo>
                        <a:pt x="274" y="12"/>
                        <a:pt x="274" y="12"/>
                        <a:pt x="273" y="12"/>
                      </a:cubicBezTo>
                      <a:cubicBezTo>
                        <a:pt x="273" y="12"/>
                        <a:pt x="273" y="11"/>
                        <a:pt x="272" y="11"/>
                      </a:cubicBezTo>
                      <a:cubicBezTo>
                        <a:pt x="272" y="11"/>
                        <a:pt x="272" y="11"/>
                        <a:pt x="271" y="11"/>
                      </a:cubicBezTo>
                      <a:cubicBezTo>
                        <a:pt x="271" y="12"/>
                        <a:pt x="271" y="12"/>
                        <a:pt x="270" y="12"/>
                      </a:cubicBezTo>
                      <a:cubicBezTo>
                        <a:pt x="270" y="11"/>
                        <a:pt x="270" y="11"/>
                        <a:pt x="270" y="11"/>
                      </a:cubicBezTo>
                      <a:cubicBezTo>
                        <a:pt x="269" y="11"/>
                        <a:pt x="269" y="11"/>
                        <a:pt x="269" y="11"/>
                      </a:cubicBezTo>
                      <a:cubicBezTo>
                        <a:pt x="268" y="11"/>
                        <a:pt x="268" y="11"/>
                        <a:pt x="267" y="11"/>
                      </a:cubicBezTo>
                      <a:cubicBezTo>
                        <a:pt x="267" y="10"/>
                        <a:pt x="267" y="10"/>
                        <a:pt x="267" y="10"/>
                      </a:cubicBezTo>
                      <a:cubicBezTo>
                        <a:pt x="268" y="9"/>
                        <a:pt x="268" y="9"/>
                        <a:pt x="267" y="9"/>
                      </a:cubicBezTo>
                      <a:cubicBezTo>
                        <a:pt x="267" y="9"/>
                        <a:pt x="267" y="9"/>
                        <a:pt x="267" y="8"/>
                      </a:cubicBezTo>
                      <a:cubicBezTo>
                        <a:pt x="266" y="8"/>
                        <a:pt x="265" y="7"/>
                        <a:pt x="264" y="8"/>
                      </a:cubicBezTo>
                      <a:cubicBezTo>
                        <a:pt x="264" y="8"/>
                        <a:pt x="263" y="8"/>
                        <a:pt x="263" y="8"/>
                      </a:cubicBezTo>
                      <a:cubicBezTo>
                        <a:pt x="262" y="8"/>
                        <a:pt x="262" y="8"/>
                        <a:pt x="262" y="9"/>
                      </a:cubicBezTo>
                      <a:cubicBezTo>
                        <a:pt x="261" y="9"/>
                        <a:pt x="261" y="9"/>
                        <a:pt x="260" y="9"/>
                      </a:cubicBezTo>
                      <a:cubicBezTo>
                        <a:pt x="259" y="9"/>
                        <a:pt x="258" y="9"/>
                        <a:pt x="257" y="9"/>
                      </a:cubicBezTo>
                      <a:cubicBezTo>
                        <a:pt x="256" y="9"/>
                        <a:pt x="255" y="9"/>
                        <a:pt x="254" y="9"/>
                      </a:cubicBezTo>
                      <a:cubicBezTo>
                        <a:pt x="253" y="9"/>
                        <a:pt x="252" y="10"/>
                        <a:pt x="251" y="9"/>
                      </a:cubicBezTo>
                      <a:cubicBezTo>
                        <a:pt x="251" y="9"/>
                        <a:pt x="250" y="9"/>
                        <a:pt x="250" y="9"/>
                      </a:cubicBezTo>
                      <a:cubicBezTo>
                        <a:pt x="250" y="10"/>
                        <a:pt x="250" y="10"/>
                        <a:pt x="250" y="10"/>
                      </a:cubicBezTo>
                      <a:cubicBezTo>
                        <a:pt x="250" y="10"/>
                        <a:pt x="250" y="10"/>
                        <a:pt x="250" y="10"/>
                      </a:cubicBezTo>
                      <a:cubicBezTo>
                        <a:pt x="250" y="10"/>
                        <a:pt x="251" y="10"/>
                        <a:pt x="251" y="10"/>
                      </a:cubicBezTo>
                      <a:cubicBezTo>
                        <a:pt x="251" y="11"/>
                        <a:pt x="251" y="11"/>
                        <a:pt x="251" y="11"/>
                      </a:cubicBezTo>
                      <a:cubicBezTo>
                        <a:pt x="252" y="11"/>
                        <a:pt x="251" y="11"/>
                        <a:pt x="251" y="11"/>
                      </a:cubicBezTo>
                      <a:cubicBezTo>
                        <a:pt x="251" y="12"/>
                        <a:pt x="251" y="12"/>
                        <a:pt x="250" y="12"/>
                      </a:cubicBezTo>
                      <a:cubicBezTo>
                        <a:pt x="250" y="12"/>
                        <a:pt x="250" y="12"/>
                        <a:pt x="250" y="13"/>
                      </a:cubicBezTo>
                      <a:cubicBezTo>
                        <a:pt x="250" y="13"/>
                        <a:pt x="250" y="14"/>
                        <a:pt x="251" y="14"/>
                      </a:cubicBezTo>
                      <a:cubicBezTo>
                        <a:pt x="251" y="14"/>
                        <a:pt x="251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2" y="14"/>
                        <a:pt x="252" y="14"/>
                        <a:pt x="252" y="14"/>
                      </a:cubicBezTo>
                      <a:cubicBezTo>
                        <a:pt x="251" y="14"/>
                        <a:pt x="251" y="15"/>
                        <a:pt x="252" y="15"/>
                      </a:cubicBezTo>
                      <a:cubicBezTo>
                        <a:pt x="252" y="15"/>
                        <a:pt x="253" y="16"/>
                        <a:pt x="253" y="16"/>
                      </a:cubicBezTo>
                      <a:cubicBezTo>
                        <a:pt x="253" y="16"/>
                        <a:pt x="253" y="17"/>
                        <a:pt x="253" y="17"/>
                      </a:cubicBezTo>
                      <a:cubicBezTo>
                        <a:pt x="253" y="17"/>
                        <a:pt x="253" y="17"/>
                        <a:pt x="253" y="17"/>
                      </a:cubicBezTo>
                      <a:cubicBezTo>
                        <a:pt x="252" y="17"/>
                        <a:pt x="251" y="17"/>
                        <a:pt x="251" y="17"/>
                      </a:cubicBezTo>
                      <a:cubicBezTo>
                        <a:pt x="251" y="17"/>
                        <a:pt x="250" y="18"/>
                        <a:pt x="250" y="18"/>
                      </a:cubicBezTo>
                      <a:cubicBezTo>
                        <a:pt x="249" y="18"/>
                        <a:pt x="249" y="18"/>
                        <a:pt x="248" y="18"/>
                      </a:cubicBezTo>
                      <a:cubicBezTo>
                        <a:pt x="248" y="18"/>
                        <a:pt x="248" y="18"/>
                        <a:pt x="247" y="18"/>
                      </a:cubicBezTo>
                      <a:cubicBezTo>
                        <a:pt x="247" y="18"/>
                        <a:pt x="246" y="18"/>
                        <a:pt x="246" y="19"/>
                      </a:cubicBezTo>
                      <a:cubicBezTo>
                        <a:pt x="246" y="20"/>
                        <a:pt x="245" y="20"/>
                        <a:pt x="245" y="20"/>
                      </a:cubicBezTo>
                      <a:cubicBezTo>
                        <a:pt x="243" y="20"/>
                        <a:pt x="242" y="20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19"/>
                        <a:pt x="241" y="19"/>
                        <a:pt x="241" y="19"/>
                      </a:cubicBezTo>
                      <a:cubicBezTo>
                        <a:pt x="241" y="20"/>
                        <a:pt x="241" y="21"/>
                        <a:pt x="241" y="21"/>
                      </a:cubicBezTo>
                      <a:cubicBezTo>
                        <a:pt x="242" y="22"/>
                        <a:pt x="242" y="23"/>
                        <a:pt x="242" y="24"/>
                      </a:cubicBezTo>
                      <a:cubicBezTo>
                        <a:pt x="242" y="24"/>
                        <a:pt x="242" y="25"/>
                        <a:pt x="242" y="25"/>
                      </a:cubicBezTo>
                      <a:cubicBezTo>
                        <a:pt x="241" y="25"/>
                        <a:pt x="241" y="24"/>
                        <a:pt x="240" y="24"/>
                      </a:cubicBezTo>
                      <a:cubicBezTo>
                        <a:pt x="239" y="24"/>
                        <a:pt x="238" y="23"/>
                        <a:pt x="237" y="22"/>
                      </a:cubicBezTo>
                      <a:cubicBezTo>
                        <a:pt x="237" y="22"/>
                        <a:pt x="237" y="22"/>
                        <a:pt x="237" y="22"/>
                      </a:cubicBezTo>
                      <a:cubicBezTo>
                        <a:pt x="237" y="21"/>
                        <a:pt x="237" y="21"/>
                        <a:pt x="236" y="21"/>
                      </a:cubicBezTo>
                      <a:cubicBezTo>
                        <a:pt x="235" y="22"/>
                        <a:pt x="235" y="22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4" y="21"/>
                        <a:pt x="234" y="21"/>
                      </a:cubicBezTo>
                      <a:cubicBezTo>
                        <a:pt x="234" y="21"/>
                        <a:pt x="234" y="21"/>
                        <a:pt x="234" y="20"/>
                      </a:cubicBezTo>
                      <a:cubicBezTo>
                        <a:pt x="234" y="20"/>
                        <a:pt x="234" y="20"/>
                        <a:pt x="234" y="20"/>
                      </a:cubicBezTo>
                      <a:cubicBezTo>
                        <a:pt x="234" y="20"/>
                        <a:pt x="234" y="20"/>
                        <a:pt x="234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1"/>
                        <a:pt x="235" y="21"/>
                        <a:pt x="235" y="21"/>
                      </a:cubicBezTo>
                      <a:cubicBezTo>
                        <a:pt x="235" y="20"/>
                        <a:pt x="235" y="20"/>
                        <a:pt x="235" y="20"/>
                      </a:cubicBezTo>
                      <a:cubicBezTo>
                        <a:pt x="235" y="20"/>
                        <a:pt x="236" y="20"/>
                        <a:pt x="236" y="20"/>
                      </a:cubicBezTo>
                      <a:cubicBezTo>
                        <a:pt x="235" y="19"/>
                        <a:pt x="235" y="19"/>
                        <a:pt x="235" y="18"/>
                      </a:cubicBezTo>
                      <a:cubicBezTo>
                        <a:pt x="234" y="18"/>
                        <a:pt x="234" y="18"/>
                        <a:pt x="234" y="18"/>
                      </a:cubicBezTo>
                      <a:cubicBezTo>
                        <a:pt x="233" y="18"/>
                        <a:pt x="233" y="18"/>
                        <a:pt x="233" y="17"/>
                      </a:cubicBezTo>
                      <a:cubicBezTo>
                        <a:pt x="233" y="17"/>
                        <a:pt x="233" y="17"/>
                        <a:pt x="233" y="16"/>
                      </a:cubicBezTo>
                      <a:cubicBezTo>
                        <a:pt x="233" y="16"/>
                        <a:pt x="232" y="15"/>
                        <a:pt x="231" y="15"/>
                      </a:cubicBezTo>
                      <a:cubicBezTo>
                        <a:pt x="231" y="14"/>
                        <a:pt x="228" y="13"/>
                        <a:pt x="228" y="14"/>
                      </a:cubicBezTo>
                      <a:cubicBezTo>
                        <a:pt x="228" y="14"/>
                        <a:pt x="227" y="14"/>
                        <a:pt x="227" y="14"/>
                      </a:cubicBezTo>
                      <a:cubicBezTo>
                        <a:pt x="227" y="14"/>
                        <a:pt x="227" y="14"/>
                        <a:pt x="226" y="14"/>
                      </a:cubicBezTo>
                      <a:cubicBezTo>
                        <a:pt x="225" y="14"/>
                        <a:pt x="224" y="13"/>
                        <a:pt x="223" y="14"/>
                      </a:cubicBezTo>
                      <a:cubicBezTo>
                        <a:pt x="223" y="14"/>
                        <a:pt x="222" y="14"/>
                        <a:pt x="222" y="14"/>
                      </a:cubicBezTo>
                      <a:cubicBezTo>
                        <a:pt x="222" y="15"/>
                        <a:pt x="221" y="15"/>
                        <a:pt x="222" y="15"/>
                      </a:cubicBezTo>
                      <a:cubicBezTo>
                        <a:pt x="222" y="16"/>
                        <a:pt x="222" y="17"/>
                        <a:pt x="223" y="17"/>
                      </a:cubicBezTo>
                      <a:cubicBezTo>
                        <a:pt x="223" y="17"/>
                        <a:pt x="223" y="18"/>
                        <a:pt x="223" y="18"/>
                      </a:cubicBezTo>
                      <a:cubicBezTo>
                        <a:pt x="222" y="18"/>
                        <a:pt x="221" y="19"/>
                        <a:pt x="220" y="19"/>
                      </a:cubicBezTo>
                      <a:cubicBezTo>
                        <a:pt x="219" y="19"/>
                        <a:pt x="218" y="19"/>
                        <a:pt x="218" y="19"/>
                      </a:cubicBezTo>
                      <a:cubicBezTo>
                        <a:pt x="217" y="18"/>
                        <a:pt x="217" y="18"/>
                        <a:pt x="217" y="19"/>
                      </a:cubicBezTo>
                      <a:cubicBezTo>
                        <a:pt x="216" y="19"/>
                        <a:pt x="215" y="19"/>
                        <a:pt x="215" y="18"/>
                      </a:cubicBezTo>
                      <a:cubicBezTo>
                        <a:pt x="215" y="18"/>
                        <a:pt x="215" y="17"/>
                        <a:pt x="215" y="17"/>
                      </a:cubicBezTo>
                      <a:cubicBezTo>
                        <a:pt x="214" y="17"/>
                        <a:pt x="214" y="17"/>
                        <a:pt x="214" y="17"/>
                      </a:cubicBezTo>
                      <a:cubicBezTo>
                        <a:pt x="212" y="17"/>
                        <a:pt x="211" y="17"/>
                        <a:pt x="210" y="18"/>
                      </a:cubicBezTo>
                      <a:cubicBezTo>
                        <a:pt x="209" y="18"/>
                        <a:pt x="209" y="18"/>
                        <a:pt x="208" y="18"/>
                      </a:cubicBezTo>
                      <a:cubicBezTo>
                        <a:pt x="208" y="18"/>
                        <a:pt x="207" y="19"/>
                        <a:pt x="207" y="19"/>
                      </a:cubicBezTo>
                      <a:cubicBezTo>
                        <a:pt x="206" y="19"/>
                        <a:pt x="206" y="18"/>
                        <a:pt x="205" y="18"/>
                      </a:cubicBezTo>
                      <a:cubicBezTo>
                        <a:pt x="205" y="18"/>
                        <a:pt x="205" y="18"/>
                        <a:pt x="205" y="18"/>
                      </a:cubicBezTo>
                      <a:cubicBezTo>
                        <a:pt x="205" y="18"/>
                        <a:pt x="205" y="18"/>
                        <a:pt x="205" y="19"/>
                      </a:cubicBezTo>
                      <a:cubicBezTo>
                        <a:pt x="205" y="19"/>
                        <a:pt x="204" y="20"/>
                        <a:pt x="203" y="19"/>
                      </a:cubicBezTo>
                      <a:cubicBezTo>
                        <a:pt x="203" y="19"/>
                        <a:pt x="203" y="19"/>
                        <a:pt x="202" y="18"/>
                      </a:cubicBezTo>
                      <a:cubicBezTo>
                        <a:pt x="202" y="18"/>
                        <a:pt x="202" y="18"/>
                        <a:pt x="202" y="18"/>
                      </a:cubicBezTo>
                      <a:cubicBezTo>
                        <a:pt x="202" y="18"/>
                        <a:pt x="201" y="18"/>
                        <a:pt x="201" y="18"/>
                      </a:cubicBezTo>
                      <a:cubicBezTo>
                        <a:pt x="200" y="18"/>
                        <a:pt x="200" y="18"/>
                        <a:pt x="200" y="19"/>
                      </a:cubicBezTo>
                      <a:cubicBezTo>
                        <a:pt x="200" y="19"/>
                        <a:pt x="200" y="19"/>
                        <a:pt x="200" y="20"/>
                      </a:cubicBezTo>
                      <a:cubicBezTo>
                        <a:pt x="200" y="20"/>
                        <a:pt x="200" y="20"/>
                        <a:pt x="200" y="20"/>
                      </a:cubicBezTo>
                      <a:cubicBezTo>
                        <a:pt x="200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2" y="20"/>
                        <a:pt x="201" y="20"/>
                      </a:cubicBezTo>
                      <a:cubicBezTo>
                        <a:pt x="201" y="20"/>
                        <a:pt x="201" y="20"/>
                        <a:pt x="201" y="20"/>
                      </a:cubicBezTo>
                      <a:cubicBezTo>
                        <a:pt x="201" y="20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1" y="21"/>
                        <a:pt x="201" y="21"/>
                        <a:pt x="201" y="21"/>
                      </a:cubicBezTo>
                      <a:cubicBezTo>
                        <a:pt x="200" y="22"/>
                        <a:pt x="200" y="22"/>
                        <a:pt x="200" y="23"/>
                      </a:cubicBezTo>
                      <a:cubicBezTo>
                        <a:pt x="199" y="24"/>
                        <a:pt x="198" y="24"/>
                        <a:pt x="197" y="24"/>
                      </a:cubicBezTo>
                      <a:cubicBezTo>
                        <a:pt x="197" y="24"/>
                        <a:pt x="197" y="24"/>
                        <a:pt x="197" y="24"/>
                      </a:cubicBezTo>
                      <a:cubicBezTo>
                        <a:pt x="197" y="23"/>
                        <a:pt x="197" y="23"/>
                        <a:pt x="197" y="22"/>
                      </a:cubicBezTo>
                      <a:cubicBezTo>
                        <a:pt x="197" y="22"/>
                        <a:pt x="198" y="22"/>
                        <a:pt x="198" y="21"/>
                      </a:cubicBezTo>
                      <a:cubicBezTo>
                        <a:pt x="198" y="21"/>
                        <a:pt x="198" y="21"/>
                        <a:pt x="198" y="20"/>
                      </a:cubicBezTo>
                      <a:cubicBezTo>
                        <a:pt x="198" y="20"/>
                        <a:pt x="198" y="19"/>
                        <a:pt x="199" y="18"/>
                      </a:cubicBezTo>
                      <a:cubicBezTo>
                        <a:pt x="199" y="18"/>
                        <a:pt x="199" y="18"/>
                        <a:pt x="199" y="17"/>
                      </a:cubicBezTo>
                      <a:cubicBezTo>
                        <a:pt x="199" y="17"/>
                        <a:pt x="199" y="17"/>
                        <a:pt x="199" y="16"/>
                      </a:cubicBezTo>
                      <a:cubicBezTo>
                        <a:pt x="199" y="16"/>
                        <a:pt x="200" y="15"/>
                        <a:pt x="200" y="14"/>
                      </a:cubicBezTo>
                      <a:cubicBezTo>
                        <a:pt x="200" y="13"/>
                        <a:pt x="200" y="12"/>
                        <a:pt x="201" y="12"/>
                      </a:cubicBezTo>
                      <a:cubicBezTo>
                        <a:pt x="201" y="11"/>
                        <a:pt x="201" y="10"/>
                        <a:pt x="200" y="10"/>
                      </a:cubicBezTo>
                      <a:cubicBezTo>
                        <a:pt x="200" y="9"/>
                        <a:pt x="200" y="8"/>
                        <a:pt x="199" y="7"/>
                      </a:cubicBezTo>
                      <a:cubicBezTo>
                        <a:pt x="199" y="7"/>
                        <a:pt x="199" y="7"/>
                        <a:pt x="199" y="7"/>
                      </a:cubicBezTo>
                      <a:cubicBezTo>
                        <a:pt x="198" y="6"/>
                        <a:pt x="198" y="6"/>
                        <a:pt x="197" y="5"/>
                      </a:cubicBezTo>
                      <a:cubicBezTo>
                        <a:pt x="197" y="5"/>
                        <a:pt x="197" y="5"/>
                        <a:pt x="197" y="5"/>
                      </a:cubicBezTo>
                      <a:cubicBezTo>
                        <a:pt x="196" y="5"/>
                        <a:pt x="196" y="6"/>
                        <a:pt x="196" y="5"/>
                      </a:cubicBezTo>
                      <a:cubicBezTo>
                        <a:pt x="196" y="5"/>
                        <a:pt x="195" y="4"/>
                        <a:pt x="194" y="4"/>
                      </a:cubicBezTo>
                      <a:cubicBezTo>
                        <a:pt x="194" y="4"/>
                        <a:pt x="193" y="3"/>
                        <a:pt x="192" y="3"/>
                      </a:cubicBezTo>
                      <a:cubicBezTo>
                        <a:pt x="192" y="3"/>
                        <a:pt x="191" y="3"/>
                        <a:pt x="191" y="3"/>
                      </a:cubicBezTo>
                      <a:cubicBezTo>
                        <a:pt x="190" y="4"/>
                        <a:pt x="189" y="4"/>
                        <a:pt x="188" y="4"/>
                      </a:cubicBezTo>
                      <a:cubicBezTo>
                        <a:pt x="187" y="4"/>
                        <a:pt x="187" y="5"/>
                        <a:pt x="187" y="5"/>
                      </a:cubicBezTo>
                      <a:cubicBezTo>
                        <a:pt x="188" y="5"/>
                        <a:pt x="188" y="5"/>
                        <a:pt x="188" y="6"/>
                      </a:cubicBezTo>
                      <a:cubicBezTo>
                        <a:pt x="188" y="6"/>
                        <a:pt x="188" y="6"/>
                        <a:pt x="187" y="7"/>
                      </a:cubicBezTo>
                      <a:cubicBezTo>
                        <a:pt x="187" y="7"/>
                        <a:pt x="186" y="7"/>
                        <a:pt x="186" y="6"/>
                      </a:cubicBezTo>
                      <a:cubicBezTo>
                        <a:pt x="186" y="6"/>
                        <a:pt x="186" y="5"/>
                        <a:pt x="186" y="5"/>
                      </a:cubicBezTo>
                      <a:cubicBezTo>
                        <a:pt x="186" y="5"/>
                        <a:pt x="186" y="4"/>
                        <a:pt x="186" y="4"/>
                      </a:cubicBezTo>
                      <a:cubicBezTo>
                        <a:pt x="186" y="3"/>
                        <a:pt x="185" y="3"/>
                        <a:pt x="185" y="3"/>
                      </a:cubicBezTo>
                      <a:cubicBezTo>
                        <a:pt x="185" y="3"/>
                        <a:pt x="184" y="3"/>
                        <a:pt x="184" y="3"/>
                      </a:cubicBezTo>
                      <a:cubicBezTo>
                        <a:pt x="184" y="4"/>
                        <a:pt x="183" y="3"/>
                        <a:pt x="183" y="3"/>
                      </a:cubicBezTo>
                      <a:cubicBezTo>
                        <a:pt x="182" y="3"/>
                        <a:pt x="182" y="3"/>
                        <a:pt x="182" y="2"/>
                      </a:cubicBezTo>
                      <a:cubicBezTo>
                        <a:pt x="182" y="2"/>
                        <a:pt x="182" y="1"/>
                        <a:pt x="181" y="1"/>
                      </a:cubicBezTo>
                      <a:cubicBezTo>
                        <a:pt x="180" y="1"/>
                        <a:pt x="180" y="0"/>
                        <a:pt x="179" y="0"/>
                      </a:cubicBezTo>
                      <a:cubicBezTo>
                        <a:pt x="178" y="0"/>
                        <a:pt x="178" y="0"/>
                        <a:pt x="178" y="1"/>
                      </a:cubicBezTo>
                      <a:cubicBezTo>
                        <a:pt x="178" y="1"/>
                        <a:pt x="178" y="1"/>
                        <a:pt x="178" y="1"/>
                      </a:cubicBezTo>
                      <a:cubicBezTo>
                        <a:pt x="177" y="2"/>
                        <a:pt x="177" y="4"/>
                        <a:pt x="177" y="5"/>
                      </a:cubicBezTo>
                      <a:cubicBezTo>
                        <a:pt x="177" y="6"/>
                        <a:pt x="177" y="7"/>
                        <a:pt x="178" y="8"/>
                      </a:cubicBezTo>
                      <a:cubicBezTo>
                        <a:pt x="178" y="8"/>
                        <a:pt x="178" y="9"/>
                        <a:pt x="178" y="9"/>
                      </a:cubicBezTo>
                      <a:cubicBezTo>
                        <a:pt x="179" y="10"/>
                        <a:pt x="179" y="10"/>
                        <a:pt x="178" y="10"/>
                      </a:cubicBezTo>
                      <a:cubicBezTo>
                        <a:pt x="178" y="10"/>
                        <a:pt x="177" y="10"/>
                        <a:pt x="176" y="10"/>
                      </a:cubicBezTo>
                      <a:cubicBezTo>
                        <a:pt x="176" y="10"/>
                        <a:pt x="176" y="11"/>
                        <a:pt x="176" y="11"/>
                      </a:cubicBezTo>
                      <a:cubicBezTo>
                        <a:pt x="176" y="11"/>
                        <a:pt x="176" y="11"/>
                        <a:pt x="176" y="12"/>
                      </a:cubicBezTo>
                      <a:cubicBezTo>
                        <a:pt x="176" y="12"/>
                        <a:pt x="176" y="13"/>
                        <a:pt x="175" y="13"/>
                      </a:cubicBezTo>
                      <a:cubicBezTo>
                        <a:pt x="175" y="13"/>
                        <a:pt x="175" y="13"/>
                        <a:pt x="175" y="13"/>
                      </a:cubicBezTo>
                      <a:cubicBezTo>
                        <a:pt x="174" y="14"/>
                        <a:pt x="174" y="14"/>
                        <a:pt x="173" y="14"/>
                      </a:cubicBezTo>
                      <a:cubicBezTo>
                        <a:pt x="173" y="14"/>
                        <a:pt x="173" y="14"/>
                        <a:pt x="173" y="14"/>
                      </a:cubicBezTo>
                      <a:cubicBezTo>
                        <a:pt x="173" y="13"/>
                        <a:pt x="173" y="13"/>
                        <a:pt x="174" y="13"/>
                      </a:cubicBezTo>
                      <a:cubicBezTo>
                        <a:pt x="174" y="12"/>
                        <a:pt x="173" y="12"/>
                        <a:pt x="173" y="12"/>
                      </a:cubicBezTo>
                      <a:cubicBezTo>
                        <a:pt x="172" y="12"/>
                        <a:pt x="172" y="12"/>
                        <a:pt x="172" y="13"/>
                      </a:cubicBezTo>
                      <a:cubicBezTo>
                        <a:pt x="172" y="13"/>
                        <a:pt x="172" y="14"/>
                        <a:pt x="171" y="14"/>
                      </a:cubicBezTo>
                      <a:cubicBezTo>
                        <a:pt x="171" y="14"/>
                        <a:pt x="170" y="14"/>
                        <a:pt x="170" y="14"/>
                      </a:cubicBezTo>
                      <a:cubicBezTo>
                        <a:pt x="170" y="14"/>
                        <a:pt x="169" y="14"/>
                        <a:pt x="169" y="14"/>
                      </a:cubicBezTo>
                      <a:cubicBezTo>
                        <a:pt x="169" y="15"/>
                        <a:pt x="168" y="15"/>
                        <a:pt x="169" y="16"/>
                      </a:cubicBezTo>
                      <a:cubicBezTo>
                        <a:pt x="169" y="16"/>
                        <a:pt x="169" y="16"/>
                        <a:pt x="169" y="16"/>
                      </a:cubicBezTo>
                      <a:cubicBezTo>
                        <a:pt x="168" y="17"/>
                        <a:pt x="168" y="17"/>
                        <a:pt x="167" y="17"/>
                      </a:cubicBezTo>
                      <a:cubicBezTo>
                        <a:pt x="166" y="18"/>
                        <a:pt x="166" y="18"/>
                        <a:pt x="165" y="19"/>
                      </a:cubicBezTo>
                      <a:cubicBezTo>
                        <a:pt x="165" y="19"/>
                        <a:pt x="164" y="19"/>
                        <a:pt x="164" y="20"/>
                      </a:cubicBezTo>
                      <a:cubicBezTo>
                        <a:pt x="164" y="21"/>
                        <a:pt x="164" y="21"/>
                        <a:pt x="163" y="21"/>
                      </a:cubicBezTo>
                      <a:cubicBezTo>
                        <a:pt x="163" y="21"/>
                        <a:pt x="163" y="22"/>
                        <a:pt x="162" y="23"/>
                      </a:cubicBezTo>
                      <a:cubicBezTo>
                        <a:pt x="162" y="23"/>
                        <a:pt x="162" y="23"/>
                        <a:pt x="162" y="23"/>
                      </a:cubicBezTo>
                      <a:cubicBezTo>
                        <a:pt x="161" y="24"/>
                        <a:pt x="162" y="24"/>
                        <a:pt x="162" y="25"/>
                      </a:cubicBezTo>
                      <a:cubicBezTo>
                        <a:pt x="162" y="25"/>
                        <a:pt x="162" y="26"/>
                        <a:pt x="162" y="26"/>
                      </a:cubicBezTo>
                      <a:cubicBezTo>
                        <a:pt x="163" y="26"/>
                        <a:pt x="163" y="27"/>
                        <a:pt x="164" y="27"/>
                      </a:cubicBezTo>
                      <a:cubicBezTo>
                        <a:pt x="165" y="27"/>
                        <a:pt x="166" y="28"/>
                        <a:pt x="166" y="28"/>
                      </a:cubicBezTo>
                      <a:cubicBezTo>
                        <a:pt x="166" y="28"/>
                        <a:pt x="166" y="29"/>
                        <a:pt x="166" y="29"/>
                      </a:cubicBezTo>
                      <a:cubicBezTo>
                        <a:pt x="166" y="29"/>
                        <a:pt x="166" y="29"/>
                        <a:pt x="166" y="29"/>
                      </a:cubicBezTo>
                      <a:cubicBezTo>
                        <a:pt x="166" y="29"/>
                        <a:pt x="166" y="29"/>
                        <a:pt x="166" y="29"/>
                      </a:cubicBezTo>
                      <a:cubicBezTo>
                        <a:pt x="166" y="28"/>
                        <a:pt x="165" y="28"/>
                        <a:pt x="165" y="28"/>
                      </a:cubicBezTo>
                      <a:cubicBezTo>
                        <a:pt x="165" y="28"/>
                        <a:pt x="164" y="28"/>
                        <a:pt x="164" y="29"/>
                      </a:cubicBezTo>
                      <a:cubicBezTo>
                        <a:pt x="163" y="29"/>
                        <a:pt x="162" y="29"/>
                        <a:pt x="162" y="30"/>
                      </a:cubicBezTo>
                      <a:cubicBezTo>
                        <a:pt x="161" y="30"/>
                        <a:pt x="160" y="31"/>
                        <a:pt x="159" y="31"/>
                      </a:cubicBezTo>
                      <a:cubicBezTo>
                        <a:pt x="158" y="31"/>
                        <a:pt x="158" y="31"/>
                        <a:pt x="158" y="31"/>
                      </a:cubicBezTo>
                      <a:cubicBezTo>
                        <a:pt x="157" y="32"/>
                        <a:pt x="157" y="32"/>
                        <a:pt x="157" y="33"/>
                      </a:cubicBezTo>
                      <a:cubicBezTo>
                        <a:pt x="157" y="34"/>
                        <a:pt x="158" y="34"/>
                        <a:pt x="158" y="34"/>
                      </a:cubicBezTo>
                      <a:cubicBezTo>
                        <a:pt x="158" y="35"/>
                        <a:pt x="158" y="35"/>
                        <a:pt x="159" y="36"/>
                      </a:cubicBezTo>
                      <a:cubicBezTo>
                        <a:pt x="159" y="36"/>
                        <a:pt x="159" y="36"/>
                        <a:pt x="159" y="37"/>
                      </a:cubicBezTo>
                      <a:cubicBezTo>
                        <a:pt x="159" y="37"/>
                        <a:pt x="159" y="37"/>
                        <a:pt x="160" y="37"/>
                      </a:cubicBezTo>
                      <a:cubicBezTo>
                        <a:pt x="160" y="38"/>
                        <a:pt x="161" y="37"/>
                        <a:pt x="162" y="38"/>
                      </a:cubicBezTo>
                      <a:cubicBezTo>
                        <a:pt x="162" y="38"/>
                        <a:pt x="163" y="39"/>
                        <a:pt x="163" y="39"/>
                      </a:cubicBezTo>
                      <a:cubicBezTo>
                        <a:pt x="163" y="39"/>
                        <a:pt x="164" y="39"/>
                        <a:pt x="164" y="39"/>
                      </a:cubicBezTo>
                      <a:cubicBezTo>
                        <a:pt x="164" y="39"/>
                        <a:pt x="164" y="40"/>
                        <a:pt x="165" y="40"/>
                      </a:cubicBezTo>
                      <a:cubicBezTo>
                        <a:pt x="165" y="40"/>
                        <a:pt x="165" y="40"/>
                        <a:pt x="165" y="40"/>
                      </a:cubicBezTo>
                      <a:cubicBezTo>
                        <a:pt x="166" y="41"/>
                        <a:pt x="166" y="42"/>
                        <a:pt x="167" y="43"/>
                      </a:cubicBezTo>
                      <a:cubicBezTo>
                        <a:pt x="167" y="44"/>
                        <a:pt x="167" y="44"/>
                        <a:pt x="166" y="44"/>
                      </a:cubicBezTo>
                      <a:cubicBezTo>
                        <a:pt x="166" y="44"/>
                        <a:pt x="166" y="44"/>
                        <a:pt x="166" y="44"/>
                      </a:cubicBezTo>
                      <a:cubicBezTo>
                        <a:pt x="166" y="45"/>
                        <a:pt x="166" y="45"/>
                        <a:pt x="166" y="45"/>
                      </a:cubicBezTo>
                      <a:cubicBezTo>
                        <a:pt x="166" y="45"/>
                        <a:pt x="165" y="45"/>
                        <a:pt x="165" y="45"/>
                      </a:cubicBezTo>
                      <a:cubicBezTo>
                        <a:pt x="165" y="45"/>
                        <a:pt x="165" y="45"/>
                        <a:pt x="165" y="45"/>
                      </a:cubicBezTo>
                      <a:cubicBezTo>
                        <a:pt x="165" y="45"/>
                        <a:pt x="165" y="45"/>
                        <a:pt x="166" y="45"/>
                      </a:cubicBezTo>
                      <a:cubicBezTo>
                        <a:pt x="166" y="45"/>
                        <a:pt x="166" y="44"/>
                        <a:pt x="166" y="44"/>
                      </a:cubicBezTo>
                      <a:cubicBezTo>
                        <a:pt x="165" y="44"/>
                        <a:pt x="165" y="44"/>
                        <a:pt x="165" y="44"/>
                      </a:cubicBezTo>
                      <a:cubicBezTo>
                        <a:pt x="165" y="43"/>
                        <a:pt x="164" y="42"/>
                        <a:pt x="165" y="41"/>
                      </a:cubicBezTo>
                      <a:cubicBezTo>
                        <a:pt x="165" y="41"/>
                        <a:pt x="165" y="41"/>
                        <a:pt x="165" y="41"/>
                      </a:cubicBezTo>
                      <a:cubicBezTo>
                        <a:pt x="165" y="40"/>
                        <a:pt x="165" y="40"/>
                        <a:pt x="164" y="40"/>
                      </a:cubicBezTo>
                      <a:cubicBezTo>
                        <a:pt x="164" y="40"/>
                        <a:pt x="163" y="40"/>
                        <a:pt x="163" y="40"/>
                      </a:cubicBezTo>
                      <a:cubicBezTo>
                        <a:pt x="162" y="40"/>
                        <a:pt x="161" y="40"/>
                        <a:pt x="161" y="40"/>
                      </a:cubicBezTo>
                      <a:cubicBezTo>
                        <a:pt x="160" y="39"/>
                        <a:pt x="160" y="39"/>
                        <a:pt x="160" y="39"/>
                      </a:cubicBezTo>
                      <a:cubicBezTo>
                        <a:pt x="159" y="38"/>
                        <a:pt x="158" y="38"/>
                        <a:pt x="157" y="38"/>
                      </a:cubicBezTo>
                      <a:cubicBezTo>
                        <a:pt x="157" y="38"/>
                        <a:pt x="156" y="37"/>
                        <a:pt x="155" y="37"/>
                      </a:cubicBezTo>
                      <a:cubicBezTo>
                        <a:pt x="155" y="37"/>
                        <a:pt x="154" y="37"/>
                        <a:pt x="154" y="37"/>
                      </a:cubicBezTo>
                      <a:cubicBezTo>
                        <a:pt x="154" y="38"/>
                        <a:pt x="154" y="38"/>
                        <a:pt x="154" y="39"/>
                      </a:cubicBezTo>
                      <a:cubicBezTo>
                        <a:pt x="154" y="39"/>
                        <a:pt x="154" y="39"/>
                        <a:pt x="154" y="39"/>
                      </a:cubicBezTo>
                      <a:cubicBezTo>
                        <a:pt x="154" y="39"/>
                        <a:pt x="154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39"/>
                      </a:cubicBezTo>
                      <a:cubicBezTo>
                        <a:pt x="155" y="39"/>
                        <a:pt x="155" y="39"/>
                        <a:pt x="155" y="40"/>
                      </a:cubicBezTo>
                      <a:cubicBezTo>
                        <a:pt x="155" y="40"/>
                        <a:pt x="156" y="40"/>
                        <a:pt x="156" y="40"/>
                      </a:cubicBezTo>
                      <a:cubicBezTo>
                        <a:pt x="156" y="40"/>
                        <a:pt x="156" y="40"/>
                        <a:pt x="156" y="41"/>
                      </a:cubicBezTo>
                      <a:cubicBezTo>
                        <a:pt x="156" y="41"/>
                        <a:pt x="156" y="41"/>
                        <a:pt x="155" y="41"/>
                      </a:cubicBezTo>
                      <a:cubicBezTo>
                        <a:pt x="155" y="41"/>
                        <a:pt x="155" y="41"/>
                        <a:pt x="155" y="41"/>
                      </a:cubicBezTo>
                      <a:cubicBezTo>
                        <a:pt x="154" y="40"/>
                        <a:pt x="154" y="40"/>
                        <a:pt x="154" y="40"/>
                      </a:cubicBezTo>
                      <a:cubicBezTo>
                        <a:pt x="154" y="40"/>
                        <a:pt x="153" y="40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2"/>
                        <a:pt x="154" y="43"/>
                        <a:pt x="155" y="43"/>
                      </a:cubicBezTo>
                      <a:cubicBezTo>
                        <a:pt x="156" y="44"/>
                        <a:pt x="156" y="44"/>
                        <a:pt x="157" y="44"/>
                      </a:cubicBezTo>
                      <a:cubicBezTo>
                        <a:pt x="157" y="44"/>
                        <a:pt x="157" y="44"/>
                        <a:pt x="157" y="44"/>
                      </a:cubicBezTo>
                      <a:cubicBezTo>
                        <a:pt x="157" y="44"/>
                        <a:pt x="158" y="44"/>
                        <a:pt x="158" y="44"/>
                      </a:cubicBezTo>
                      <a:cubicBezTo>
                        <a:pt x="158" y="44"/>
                        <a:pt x="157" y="44"/>
                        <a:pt x="157" y="44"/>
                      </a:cubicBezTo>
                      <a:cubicBezTo>
                        <a:pt x="157" y="44"/>
                        <a:pt x="157" y="44"/>
                        <a:pt x="156" y="44"/>
                      </a:cubicBezTo>
                      <a:cubicBezTo>
                        <a:pt x="155" y="44"/>
                        <a:pt x="155" y="44"/>
                        <a:pt x="154" y="44"/>
                      </a:cubicBezTo>
                      <a:cubicBezTo>
                        <a:pt x="153" y="44"/>
                        <a:pt x="153" y="44"/>
                        <a:pt x="153" y="43"/>
                      </a:cubicBezTo>
                      <a:cubicBezTo>
                        <a:pt x="153" y="43"/>
                        <a:pt x="153" y="43"/>
                        <a:pt x="153" y="43"/>
                      </a:cubicBezTo>
                      <a:cubicBezTo>
                        <a:pt x="152" y="42"/>
                        <a:pt x="152" y="41"/>
                        <a:pt x="152" y="40"/>
                      </a:cubicBezTo>
                      <a:cubicBezTo>
                        <a:pt x="152" y="39"/>
                        <a:pt x="151" y="39"/>
                        <a:pt x="151" y="38"/>
                      </a:cubicBezTo>
                      <a:cubicBezTo>
                        <a:pt x="150" y="38"/>
                        <a:pt x="150" y="38"/>
                        <a:pt x="150" y="37"/>
                      </a:cubicBezTo>
                      <a:cubicBezTo>
                        <a:pt x="150" y="37"/>
                        <a:pt x="150" y="37"/>
                        <a:pt x="150" y="37"/>
                      </a:cubicBezTo>
                      <a:cubicBezTo>
                        <a:pt x="150" y="38"/>
                        <a:pt x="150" y="38"/>
                        <a:pt x="150" y="38"/>
                      </a:cubicBezTo>
                      <a:cubicBezTo>
                        <a:pt x="150" y="38"/>
                        <a:pt x="150" y="39"/>
                        <a:pt x="150" y="40"/>
                      </a:cubicBezTo>
                      <a:cubicBezTo>
                        <a:pt x="150" y="40"/>
                        <a:pt x="150" y="41"/>
                        <a:pt x="150" y="41"/>
                      </a:cubicBezTo>
                      <a:cubicBezTo>
                        <a:pt x="150" y="41"/>
                        <a:pt x="150" y="41"/>
                        <a:pt x="150" y="41"/>
                      </a:cubicBezTo>
                      <a:cubicBezTo>
                        <a:pt x="149" y="42"/>
                        <a:pt x="149" y="42"/>
                        <a:pt x="149" y="43"/>
                      </a:cubicBezTo>
                      <a:cubicBezTo>
                        <a:pt x="150" y="44"/>
                        <a:pt x="149" y="44"/>
                        <a:pt x="150" y="45"/>
                      </a:cubicBezTo>
                      <a:cubicBezTo>
                        <a:pt x="150" y="45"/>
                        <a:pt x="150" y="46"/>
                        <a:pt x="151" y="46"/>
                      </a:cubicBezTo>
                      <a:cubicBezTo>
                        <a:pt x="151" y="46"/>
                        <a:pt x="151" y="46"/>
                        <a:pt x="152" y="47"/>
                      </a:cubicBezTo>
                      <a:cubicBezTo>
                        <a:pt x="152" y="47"/>
                        <a:pt x="152" y="48"/>
                        <a:pt x="153" y="48"/>
                      </a:cubicBezTo>
                      <a:cubicBezTo>
                        <a:pt x="153" y="49"/>
                        <a:pt x="153" y="50"/>
                        <a:pt x="153" y="50"/>
                      </a:cubicBezTo>
                      <a:cubicBezTo>
                        <a:pt x="153" y="52"/>
                        <a:pt x="154" y="53"/>
                        <a:pt x="154" y="54"/>
                      </a:cubicBezTo>
                      <a:cubicBezTo>
                        <a:pt x="154" y="54"/>
                        <a:pt x="155" y="54"/>
                        <a:pt x="155" y="54"/>
                      </a:cubicBezTo>
                      <a:cubicBezTo>
                        <a:pt x="156" y="54"/>
                        <a:pt x="156" y="54"/>
                        <a:pt x="157" y="53"/>
                      </a:cubicBezTo>
                      <a:cubicBezTo>
                        <a:pt x="157" y="53"/>
                        <a:pt x="158" y="53"/>
                        <a:pt x="158" y="53"/>
                      </a:cubicBezTo>
                      <a:cubicBezTo>
                        <a:pt x="159" y="53"/>
                        <a:pt x="159" y="53"/>
                        <a:pt x="159" y="53"/>
                      </a:cubicBezTo>
                      <a:cubicBezTo>
                        <a:pt x="159" y="53"/>
                        <a:pt x="159" y="53"/>
                        <a:pt x="159" y="54"/>
                      </a:cubicBezTo>
                      <a:cubicBezTo>
                        <a:pt x="158" y="54"/>
                        <a:pt x="157" y="55"/>
                        <a:pt x="157" y="55"/>
                      </a:cubicBezTo>
                      <a:cubicBezTo>
                        <a:pt x="156" y="56"/>
                        <a:pt x="156" y="56"/>
                        <a:pt x="156" y="57"/>
                      </a:cubicBezTo>
                      <a:cubicBezTo>
                        <a:pt x="157" y="57"/>
                        <a:pt x="157" y="58"/>
                        <a:pt x="157" y="58"/>
                      </a:cubicBezTo>
                      <a:cubicBezTo>
                        <a:pt x="157" y="58"/>
                        <a:pt x="158" y="59"/>
                        <a:pt x="157" y="60"/>
                      </a:cubicBezTo>
                      <a:cubicBezTo>
                        <a:pt x="157" y="60"/>
                        <a:pt x="157" y="61"/>
                        <a:pt x="157" y="62"/>
                      </a:cubicBezTo>
                      <a:cubicBezTo>
                        <a:pt x="157" y="62"/>
                        <a:pt x="157" y="63"/>
                        <a:pt x="157" y="63"/>
                      </a:cubicBezTo>
                      <a:cubicBezTo>
                        <a:pt x="156" y="64"/>
                        <a:pt x="156" y="65"/>
                        <a:pt x="155" y="66"/>
                      </a:cubicBezTo>
                      <a:cubicBezTo>
                        <a:pt x="155" y="66"/>
                        <a:pt x="155" y="66"/>
                        <a:pt x="155" y="66"/>
                      </a:cubicBezTo>
                      <a:cubicBezTo>
                        <a:pt x="154" y="66"/>
                        <a:pt x="153" y="66"/>
                        <a:pt x="152" y="66"/>
                      </a:cubicBezTo>
                      <a:cubicBezTo>
                        <a:pt x="152" y="66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1" y="65"/>
                        <a:pt x="151" y="65"/>
                        <a:pt x="152" y="64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2" y="65"/>
                        <a:pt x="152" y="65"/>
                        <a:pt x="152" y="65"/>
                      </a:cubicBezTo>
                      <a:cubicBezTo>
                        <a:pt x="153" y="65"/>
                        <a:pt x="154" y="65"/>
                        <a:pt x="154" y="64"/>
                      </a:cubicBezTo>
                      <a:cubicBezTo>
                        <a:pt x="155" y="63"/>
                        <a:pt x="155" y="61"/>
                        <a:pt x="155" y="60"/>
                      </a:cubicBezTo>
                      <a:cubicBezTo>
                        <a:pt x="155" y="59"/>
                        <a:pt x="155" y="59"/>
                        <a:pt x="155" y="59"/>
                      </a:cubicBezTo>
                      <a:cubicBezTo>
                        <a:pt x="155" y="58"/>
                        <a:pt x="155" y="58"/>
                        <a:pt x="155" y="57"/>
                      </a:cubicBezTo>
                      <a:cubicBezTo>
                        <a:pt x="155" y="57"/>
                        <a:pt x="155" y="56"/>
                        <a:pt x="154" y="56"/>
                      </a:cubicBezTo>
                      <a:cubicBezTo>
                        <a:pt x="154" y="56"/>
                        <a:pt x="154" y="55"/>
                        <a:pt x="153" y="55"/>
                      </a:cubicBezTo>
                      <a:cubicBezTo>
                        <a:pt x="153" y="55"/>
                        <a:pt x="152" y="54"/>
                        <a:pt x="152" y="54"/>
                      </a:cubicBezTo>
                      <a:cubicBezTo>
                        <a:pt x="152" y="52"/>
                        <a:pt x="151" y="50"/>
                        <a:pt x="150" y="48"/>
                      </a:cubicBezTo>
                      <a:cubicBezTo>
                        <a:pt x="150" y="47"/>
                        <a:pt x="149" y="46"/>
                        <a:pt x="148" y="45"/>
                      </a:cubicBezTo>
                      <a:cubicBezTo>
                        <a:pt x="148" y="45"/>
                        <a:pt x="148" y="45"/>
                        <a:pt x="148" y="44"/>
                      </a:cubicBezTo>
                      <a:cubicBezTo>
                        <a:pt x="148" y="42"/>
                        <a:pt x="147" y="41"/>
                        <a:pt x="147" y="39"/>
                      </a:cubicBezTo>
                      <a:cubicBezTo>
                        <a:pt x="147" y="39"/>
                        <a:pt x="147" y="38"/>
                        <a:pt x="146" y="38"/>
                      </a:cubicBezTo>
                      <a:cubicBezTo>
                        <a:pt x="145" y="38"/>
                        <a:pt x="144" y="37"/>
                        <a:pt x="142" y="38"/>
                      </a:cubicBezTo>
                      <a:cubicBezTo>
                        <a:pt x="142" y="38"/>
                        <a:pt x="142" y="38"/>
                        <a:pt x="141" y="38"/>
                      </a:cubicBezTo>
                      <a:cubicBezTo>
                        <a:pt x="141" y="38"/>
                        <a:pt x="141" y="38"/>
                        <a:pt x="141" y="38"/>
                      </a:cubicBezTo>
                      <a:cubicBezTo>
                        <a:pt x="141" y="39"/>
                        <a:pt x="141" y="39"/>
                        <a:pt x="141" y="40"/>
                      </a:cubicBezTo>
                      <a:cubicBezTo>
                        <a:pt x="141" y="41"/>
                        <a:pt x="141" y="42"/>
                        <a:pt x="141" y="44"/>
                      </a:cubicBezTo>
                      <a:cubicBezTo>
                        <a:pt x="141" y="44"/>
                        <a:pt x="141" y="45"/>
                        <a:pt x="141" y="45"/>
                      </a:cubicBezTo>
                      <a:cubicBezTo>
                        <a:pt x="140" y="46"/>
                        <a:pt x="140" y="47"/>
                        <a:pt x="140" y="48"/>
                      </a:cubicBezTo>
                      <a:cubicBezTo>
                        <a:pt x="140" y="48"/>
                        <a:pt x="140" y="49"/>
                        <a:pt x="140" y="49"/>
                      </a:cubicBezTo>
                      <a:cubicBezTo>
                        <a:pt x="141" y="49"/>
                        <a:pt x="141" y="50"/>
                        <a:pt x="141" y="50"/>
                      </a:cubicBezTo>
                      <a:cubicBezTo>
                        <a:pt x="141" y="51"/>
                        <a:pt x="142" y="51"/>
                        <a:pt x="142" y="52"/>
                      </a:cubicBezTo>
                      <a:cubicBezTo>
                        <a:pt x="142" y="52"/>
                        <a:pt x="142" y="53"/>
                        <a:pt x="142" y="53"/>
                      </a:cubicBezTo>
                      <a:cubicBezTo>
                        <a:pt x="142" y="53"/>
                        <a:pt x="142" y="54"/>
                        <a:pt x="143" y="55"/>
                      </a:cubicBezTo>
                      <a:cubicBezTo>
                        <a:pt x="143" y="55"/>
                        <a:pt x="143" y="55"/>
                        <a:pt x="143" y="55"/>
                      </a:cubicBezTo>
                      <a:cubicBezTo>
                        <a:pt x="144" y="54"/>
                        <a:pt x="144" y="54"/>
                        <a:pt x="144" y="55"/>
                      </a:cubicBezTo>
                      <a:cubicBezTo>
                        <a:pt x="145" y="55"/>
                        <a:pt x="146" y="56"/>
                        <a:pt x="147" y="56"/>
                      </a:cubicBezTo>
                      <a:cubicBezTo>
                        <a:pt x="147" y="56"/>
                        <a:pt x="147" y="57"/>
                        <a:pt x="147" y="57"/>
                      </a:cubicBezTo>
                      <a:cubicBezTo>
                        <a:pt x="147" y="57"/>
                        <a:pt x="147" y="58"/>
                        <a:pt x="147" y="58"/>
                      </a:cubicBezTo>
                      <a:cubicBezTo>
                        <a:pt x="147" y="58"/>
                        <a:pt x="146" y="58"/>
                        <a:pt x="146" y="58"/>
                      </a:cubicBezTo>
                      <a:cubicBezTo>
                        <a:pt x="146" y="58"/>
                        <a:pt x="145" y="58"/>
                        <a:pt x="145" y="57"/>
                      </a:cubicBezTo>
                      <a:cubicBezTo>
                        <a:pt x="144" y="57"/>
                        <a:pt x="144" y="57"/>
                        <a:pt x="144" y="57"/>
                      </a:cubicBezTo>
                      <a:cubicBezTo>
                        <a:pt x="143" y="56"/>
                        <a:pt x="142" y="56"/>
                        <a:pt x="142" y="56"/>
                      </a:cubicBezTo>
                      <a:cubicBezTo>
                        <a:pt x="141" y="56"/>
                        <a:pt x="141" y="56"/>
                        <a:pt x="140" y="55"/>
                      </a:cubicBezTo>
                      <a:cubicBezTo>
                        <a:pt x="139" y="55"/>
                        <a:pt x="139" y="55"/>
                        <a:pt x="139" y="54"/>
                      </a:cubicBezTo>
                      <a:cubicBezTo>
                        <a:pt x="137" y="54"/>
                        <a:pt x="136" y="54"/>
                        <a:pt x="135" y="54"/>
                      </a:cubicBezTo>
                      <a:cubicBezTo>
                        <a:pt x="135" y="54"/>
                        <a:pt x="135" y="54"/>
                        <a:pt x="134" y="54"/>
                      </a:cubicBezTo>
                      <a:cubicBezTo>
                        <a:pt x="133" y="54"/>
                        <a:pt x="132" y="54"/>
                        <a:pt x="130" y="53"/>
                      </a:cubicBezTo>
                      <a:cubicBezTo>
                        <a:pt x="130" y="52"/>
                        <a:pt x="129" y="52"/>
                        <a:pt x="129" y="51"/>
                      </a:cubicBezTo>
                      <a:cubicBezTo>
                        <a:pt x="128" y="51"/>
                        <a:pt x="128" y="51"/>
                        <a:pt x="128" y="52"/>
                      </a:cubicBezTo>
                      <a:cubicBezTo>
                        <a:pt x="128" y="52"/>
                        <a:pt x="128" y="52"/>
                        <a:pt x="128" y="52"/>
                      </a:cubicBezTo>
                      <a:cubicBezTo>
                        <a:pt x="128" y="53"/>
                        <a:pt x="128" y="53"/>
                        <a:pt x="128" y="54"/>
                      </a:cubicBezTo>
                      <a:cubicBezTo>
                        <a:pt x="129" y="54"/>
                        <a:pt x="130" y="54"/>
                        <a:pt x="131" y="55"/>
                      </a:cubicBezTo>
                      <a:cubicBezTo>
                        <a:pt x="131" y="55"/>
                        <a:pt x="131" y="55"/>
                        <a:pt x="131" y="55"/>
                      </a:cubicBezTo>
                      <a:cubicBezTo>
                        <a:pt x="131" y="55"/>
                        <a:pt x="132" y="55"/>
                        <a:pt x="132" y="56"/>
                      </a:cubicBezTo>
                      <a:cubicBezTo>
                        <a:pt x="132" y="56"/>
                        <a:pt x="133" y="57"/>
                        <a:pt x="133" y="57"/>
                      </a:cubicBezTo>
                      <a:cubicBezTo>
                        <a:pt x="133" y="58"/>
                        <a:pt x="133" y="58"/>
                        <a:pt x="133" y="58"/>
                      </a:cubicBezTo>
                      <a:cubicBezTo>
                        <a:pt x="133" y="59"/>
                        <a:pt x="132" y="59"/>
                        <a:pt x="132" y="60"/>
                      </a:cubicBezTo>
                      <a:cubicBezTo>
                        <a:pt x="132" y="60"/>
                        <a:pt x="132" y="60"/>
                        <a:pt x="132" y="60"/>
                      </a:cubicBezTo>
                      <a:cubicBezTo>
                        <a:pt x="132" y="60"/>
                        <a:pt x="131" y="60"/>
                        <a:pt x="131" y="60"/>
                      </a:cubicBezTo>
                      <a:cubicBezTo>
                        <a:pt x="131" y="59"/>
                        <a:pt x="131" y="59"/>
                        <a:pt x="131" y="59"/>
                      </a:cubicBezTo>
                      <a:cubicBezTo>
                        <a:pt x="131" y="58"/>
                        <a:pt x="130" y="58"/>
                        <a:pt x="130" y="58"/>
                      </a:cubicBezTo>
                      <a:cubicBezTo>
                        <a:pt x="129" y="58"/>
                        <a:pt x="129" y="59"/>
                        <a:pt x="128" y="5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60"/>
                        <a:pt x="127" y="60"/>
                        <a:pt x="127" y="60"/>
                      </a:cubicBezTo>
                      <a:cubicBezTo>
                        <a:pt x="126" y="60"/>
                        <a:pt x="125" y="60"/>
                        <a:pt x="125" y="60"/>
                      </a:cubicBezTo>
                      <a:cubicBezTo>
                        <a:pt x="125" y="61"/>
                        <a:pt x="124" y="61"/>
                        <a:pt x="123" y="61"/>
                      </a:cubicBezTo>
                      <a:cubicBezTo>
                        <a:pt x="123" y="61"/>
                        <a:pt x="123" y="61"/>
                        <a:pt x="123" y="61"/>
                      </a:cubicBezTo>
                      <a:cubicBezTo>
                        <a:pt x="123" y="61"/>
                        <a:pt x="123" y="61"/>
                        <a:pt x="123" y="61"/>
                      </a:cubicBezTo>
                      <a:cubicBezTo>
                        <a:pt x="123" y="60"/>
                        <a:pt x="123" y="60"/>
                        <a:pt x="122" y="59"/>
                      </a:cubicBezTo>
                      <a:cubicBezTo>
                        <a:pt x="122" y="59"/>
                        <a:pt x="121" y="59"/>
                        <a:pt x="121" y="60"/>
                      </a:cubicBezTo>
                      <a:cubicBezTo>
                        <a:pt x="121" y="60"/>
                        <a:pt x="121" y="60"/>
                        <a:pt x="121" y="60"/>
                      </a:cubicBezTo>
                      <a:cubicBezTo>
                        <a:pt x="120" y="60"/>
                        <a:pt x="120" y="61"/>
                        <a:pt x="120" y="61"/>
                      </a:cubicBezTo>
                      <a:cubicBezTo>
                        <a:pt x="119" y="61"/>
                        <a:pt x="119" y="61"/>
                        <a:pt x="118" y="61"/>
                      </a:cubicBezTo>
                      <a:cubicBezTo>
                        <a:pt x="118" y="61"/>
                        <a:pt x="117" y="62"/>
                        <a:pt x="117" y="62"/>
                      </a:cubicBezTo>
                      <a:cubicBezTo>
                        <a:pt x="116" y="63"/>
                        <a:pt x="115" y="64"/>
                        <a:pt x="114" y="65"/>
                      </a:cubicBezTo>
                      <a:cubicBezTo>
                        <a:pt x="114" y="65"/>
                        <a:pt x="114" y="65"/>
                        <a:pt x="113" y="66"/>
                      </a:cubicBezTo>
                      <a:cubicBezTo>
                        <a:pt x="113" y="66"/>
                        <a:pt x="113" y="67"/>
                        <a:pt x="113" y="67"/>
                      </a:cubicBezTo>
                      <a:cubicBezTo>
                        <a:pt x="113" y="67"/>
                        <a:pt x="113" y="67"/>
                        <a:pt x="113" y="67"/>
                      </a:cubicBezTo>
                      <a:cubicBezTo>
                        <a:pt x="112" y="68"/>
                        <a:pt x="111" y="68"/>
                        <a:pt x="111" y="68"/>
                      </a:cubicBezTo>
                      <a:cubicBezTo>
                        <a:pt x="110" y="67"/>
                        <a:pt x="110" y="67"/>
                        <a:pt x="109" y="66"/>
                      </a:cubicBezTo>
                      <a:cubicBezTo>
                        <a:pt x="109" y="66"/>
                        <a:pt x="109" y="66"/>
                        <a:pt x="110" y="65"/>
                      </a:cubicBezTo>
                      <a:cubicBezTo>
                        <a:pt x="110" y="65"/>
                        <a:pt x="110" y="65"/>
                        <a:pt x="111" y="65"/>
                      </a:cubicBezTo>
                      <a:cubicBezTo>
                        <a:pt x="111" y="64"/>
                        <a:pt x="111" y="64"/>
                        <a:pt x="111" y="64"/>
                      </a:cubicBezTo>
                      <a:cubicBezTo>
                        <a:pt x="111" y="63"/>
                        <a:pt x="110" y="63"/>
                        <a:pt x="110" y="63"/>
                      </a:cubicBezTo>
                      <a:cubicBezTo>
                        <a:pt x="109" y="62"/>
                        <a:pt x="109" y="61"/>
                        <a:pt x="108" y="62"/>
                      </a:cubicBezTo>
                      <a:cubicBezTo>
                        <a:pt x="107" y="62"/>
                        <a:pt x="106" y="62"/>
                        <a:pt x="106" y="62"/>
                      </a:cubicBezTo>
                      <a:cubicBezTo>
                        <a:pt x="106" y="62"/>
                        <a:pt x="106" y="62"/>
                        <a:pt x="106" y="62"/>
                      </a:cubicBezTo>
                      <a:cubicBezTo>
                        <a:pt x="105" y="62"/>
                        <a:pt x="105" y="62"/>
                        <a:pt x="106" y="62"/>
                      </a:cubicBezTo>
                      <a:cubicBezTo>
                        <a:pt x="107" y="63"/>
                        <a:pt x="107" y="64"/>
                        <a:pt x="107" y="66"/>
                      </a:cubicBezTo>
                      <a:cubicBezTo>
                        <a:pt x="107" y="66"/>
                        <a:pt x="107" y="66"/>
                        <a:pt x="107" y="67"/>
                      </a:cubicBezTo>
                      <a:cubicBezTo>
                        <a:pt x="107" y="67"/>
                        <a:pt x="107" y="67"/>
                        <a:pt x="107" y="68"/>
                      </a:cubicBezTo>
                      <a:cubicBezTo>
                        <a:pt x="108" y="68"/>
                        <a:pt x="108" y="68"/>
                        <a:pt x="108" y="69"/>
                      </a:cubicBezTo>
                      <a:cubicBezTo>
                        <a:pt x="108" y="69"/>
                        <a:pt x="108" y="70"/>
                        <a:pt x="108" y="70"/>
                      </a:cubicBezTo>
                      <a:cubicBezTo>
                        <a:pt x="108" y="70"/>
                        <a:pt x="108" y="71"/>
                        <a:pt x="107" y="70"/>
                      </a:cubicBezTo>
                      <a:cubicBezTo>
                        <a:pt x="107" y="70"/>
                        <a:pt x="106" y="70"/>
                        <a:pt x="106" y="70"/>
                      </a:cubicBezTo>
                      <a:cubicBezTo>
                        <a:pt x="105" y="70"/>
                        <a:pt x="105" y="70"/>
                        <a:pt x="104" y="71"/>
                      </a:cubicBezTo>
                      <a:cubicBezTo>
                        <a:pt x="104" y="71"/>
                        <a:pt x="104" y="71"/>
                        <a:pt x="103" y="72"/>
                      </a:cubicBezTo>
                      <a:cubicBezTo>
                        <a:pt x="103" y="72"/>
                        <a:pt x="102" y="72"/>
                        <a:pt x="102" y="73"/>
                      </a:cubicBezTo>
                      <a:cubicBezTo>
                        <a:pt x="101" y="74"/>
                        <a:pt x="101" y="74"/>
                        <a:pt x="102" y="76"/>
                      </a:cubicBezTo>
                      <a:cubicBezTo>
                        <a:pt x="102" y="76"/>
                        <a:pt x="102" y="76"/>
                        <a:pt x="102" y="76"/>
                      </a:cubicBezTo>
                      <a:cubicBezTo>
                        <a:pt x="103" y="76"/>
                        <a:pt x="102" y="77"/>
                        <a:pt x="102" y="77"/>
                      </a:cubicBezTo>
                      <a:cubicBezTo>
                        <a:pt x="102" y="77"/>
                        <a:pt x="102" y="77"/>
                        <a:pt x="101" y="77"/>
                      </a:cubicBezTo>
                      <a:cubicBezTo>
                        <a:pt x="100" y="77"/>
                        <a:pt x="99" y="76"/>
                        <a:pt x="98" y="76"/>
                      </a:cubicBezTo>
                      <a:cubicBezTo>
                        <a:pt x="98" y="75"/>
                        <a:pt x="97" y="75"/>
                        <a:pt x="97" y="75"/>
                      </a:cubicBezTo>
                      <a:cubicBezTo>
                        <a:pt x="97" y="75"/>
                        <a:pt x="97" y="75"/>
                        <a:pt x="97" y="76"/>
                      </a:cubicBezTo>
                      <a:cubicBezTo>
                        <a:pt x="96" y="76"/>
                        <a:pt x="96" y="76"/>
                        <a:pt x="96" y="77"/>
                      </a:cubicBezTo>
                      <a:cubicBezTo>
                        <a:pt x="96" y="77"/>
                        <a:pt x="96" y="77"/>
                        <a:pt x="96" y="78"/>
                      </a:cubicBezTo>
                      <a:cubicBezTo>
                        <a:pt x="97" y="78"/>
                        <a:pt x="97" y="79"/>
                        <a:pt x="98" y="79"/>
                      </a:cubicBezTo>
                      <a:cubicBezTo>
                        <a:pt x="98" y="79"/>
                        <a:pt x="99" y="79"/>
                        <a:pt x="99" y="79"/>
                      </a:cubicBezTo>
                      <a:cubicBezTo>
                        <a:pt x="99" y="79"/>
                        <a:pt x="99" y="79"/>
                        <a:pt x="99" y="79"/>
                      </a:cubicBezTo>
                      <a:cubicBezTo>
                        <a:pt x="99" y="80"/>
                        <a:pt x="99" y="80"/>
                        <a:pt x="98" y="80"/>
                      </a:cubicBezTo>
                      <a:cubicBezTo>
                        <a:pt x="97" y="80"/>
                        <a:pt x="97" y="80"/>
                        <a:pt x="96" y="79"/>
                      </a:cubicBezTo>
                      <a:cubicBezTo>
                        <a:pt x="96" y="79"/>
                        <a:pt x="95" y="79"/>
                        <a:pt x="95" y="79"/>
                      </a:cubicBezTo>
                      <a:cubicBezTo>
                        <a:pt x="94" y="78"/>
                        <a:pt x="94" y="78"/>
                        <a:pt x="94" y="78"/>
                      </a:cubicBezTo>
                      <a:cubicBezTo>
                        <a:pt x="94" y="77"/>
                        <a:pt x="94" y="76"/>
                        <a:pt x="93" y="76"/>
                      </a:cubicBezTo>
                      <a:cubicBezTo>
                        <a:pt x="93" y="75"/>
                        <a:pt x="93" y="75"/>
                        <a:pt x="93" y="74"/>
                      </a:cubicBezTo>
                      <a:cubicBezTo>
                        <a:pt x="93" y="73"/>
                        <a:pt x="93" y="73"/>
                        <a:pt x="92" y="72"/>
                      </a:cubicBezTo>
                      <a:cubicBezTo>
                        <a:pt x="91" y="72"/>
                        <a:pt x="91" y="72"/>
                        <a:pt x="90" y="71"/>
                      </a:cubicBezTo>
                      <a:cubicBezTo>
                        <a:pt x="90" y="71"/>
                        <a:pt x="89" y="71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89" y="70"/>
                        <a:pt x="89" y="70"/>
                        <a:pt x="89" y="70"/>
                      </a:cubicBezTo>
                      <a:cubicBezTo>
                        <a:pt x="90" y="70"/>
                        <a:pt x="91" y="70"/>
                        <a:pt x="91" y="71"/>
                      </a:cubicBezTo>
                      <a:cubicBezTo>
                        <a:pt x="93" y="71"/>
                        <a:pt x="95" y="72"/>
                        <a:pt x="97" y="72"/>
                      </a:cubicBezTo>
                      <a:cubicBezTo>
                        <a:pt x="98" y="72"/>
                        <a:pt x="100" y="72"/>
                        <a:pt x="101" y="72"/>
                      </a:cubicBezTo>
                      <a:cubicBezTo>
                        <a:pt x="101" y="72"/>
                        <a:pt x="101" y="71"/>
                        <a:pt x="102" y="71"/>
                      </a:cubicBezTo>
                      <a:cubicBezTo>
                        <a:pt x="102" y="70"/>
                        <a:pt x="103" y="69"/>
                        <a:pt x="103" y="68"/>
                      </a:cubicBezTo>
                      <a:cubicBezTo>
                        <a:pt x="103" y="68"/>
                        <a:pt x="103" y="67"/>
                        <a:pt x="103" y="67"/>
                      </a:cubicBezTo>
                      <a:cubicBezTo>
                        <a:pt x="102" y="66"/>
                        <a:pt x="102" y="66"/>
                        <a:pt x="101" y="65"/>
                      </a:cubicBezTo>
                      <a:cubicBezTo>
                        <a:pt x="101" y="65"/>
                        <a:pt x="100" y="65"/>
                        <a:pt x="100" y="64"/>
                      </a:cubicBezTo>
                      <a:cubicBezTo>
                        <a:pt x="100" y="64"/>
                        <a:pt x="99" y="64"/>
                        <a:pt x="99" y="64"/>
                      </a:cubicBezTo>
                      <a:cubicBezTo>
                        <a:pt x="98" y="64"/>
                        <a:pt x="97" y="63"/>
                        <a:pt x="97" y="63"/>
                      </a:cubicBezTo>
                      <a:cubicBezTo>
                        <a:pt x="96" y="62"/>
                        <a:pt x="95" y="62"/>
                        <a:pt x="95" y="61"/>
                      </a:cubicBezTo>
                      <a:cubicBezTo>
                        <a:pt x="92" y="60"/>
                        <a:pt x="92" y="60"/>
                        <a:pt x="90" y="60"/>
                      </a:cubicBezTo>
                      <a:cubicBezTo>
                        <a:pt x="89" y="60"/>
                        <a:pt x="89" y="60"/>
                        <a:pt x="89" y="60"/>
                      </a:cubicBezTo>
                      <a:cubicBezTo>
                        <a:pt x="88" y="60"/>
                        <a:pt x="88" y="60"/>
                        <a:pt x="87" y="60"/>
                      </a:cubicBezTo>
                      <a:cubicBezTo>
                        <a:pt x="87" y="60"/>
                        <a:pt x="87" y="60"/>
                        <a:pt x="87" y="59"/>
                      </a:cubicBezTo>
                      <a:cubicBezTo>
                        <a:pt x="87" y="59"/>
                        <a:pt x="87" y="59"/>
                        <a:pt x="87" y="59"/>
                      </a:cubicBezTo>
                      <a:cubicBezTo>
                        <a:pt x="87" y="59"/>
                        <a:pt x="87" y="58"/>
                        <a:pt x="86" y="58"/>
                      </a:cubicBezTo>
                      <a:cubicBezTo>
                        <a:pt x="86" y="58"/>
                        <a:pt x="86" y="58"/>
                        <a:pt x="85" y="58"/>
                      </a:cubicBezTo>
                      <a:cubicBezTo>
                        <a:pt x="85" y="59"/>
                        <a:pt x="85" y="59"/>
                        <a:pt x="84" y="59"/>
                      </a:cubicBezTo>
                      <a:cubicBezTo>
                        <a:pt x="84" y="59"/>
                        <a:pt x="83" y="59"/>
                        <a:pt x="83" y="59"/>
                      </a:cubicBezTo>
                      <a:cubicBezTo>
                        <a:pt x="82" y="59"/>
                        <a:pt x="82" y="59"/>
                        <a:pt x="82" y="58"/>
                      </a:cubicBezTo>
                      <a:cubicBezTo>
                        <a:pt x="82" y="58"/>
                        <a:pt x="82" y="58"/>
                        <a:pt x="82" y="58"/>
                      </a:cubicBezTo>
                      <a:cubicBezTo>
                        <a:pt x="82" y="58"/>
                        <a:pt x="82" y="58"/>
                        <a:pt x="82" y="58"/>
                      </a:cubicBezTo>
                      <a:cubicBezTo>
                        <a:pt x="82" y="58"/>
                        <a:pt x="83" y="58"/>
                        <a:pt x="83" y="57"/>
                      </a:cubicBezTo>
                      <a:cubicBezTo>
                        <a:pt x="83" y="57"/>
                        <a:pt x="84" y="57"/>
                        <a:pt x="84" y="57"/>
                      </a:cubicBezTo>
                      <a:cubicBezTo>
                        <a:pt x="84" y="56"/>
                        <a:pt x="84" y="56"/>
                        <a:pt x="84" y="56"/>
                      </a:cubicBezTo>
                      <a:cubicBezTo>
                        <a:pt x="83" y="55"/>
                        <a:pt x="82" y="55"/>
                        <a:pt x="81" y="55"/>
                      </a:cubicBez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79" y="55"/>
                        <a:pt x="79" y="56"/>
                        <a:pt x="79" y="55"/>
                      </a:cubicBezTo>
                      <a:cubicBezTo>
                        <a:pt x="79" y="55"/>
                        <a:pt x="79" y="55"/>
                        <a:pt x="79" y="55"/>
                      </a:cubicBezTo>
                      <a:cubicBezTo>
                        <a:pt x="79" y="55"/>
                        <a:pt x="79" y="55"/>
                        <a:pt x="79" y="54"/>
                      </a:cubicBezTo>
                      <a:cubicBezTo>
                        <a:pt x="79" y="54"/>
                        <a:pt x="79" y="54"/>
                        <a:pt x="78" y="54"/>
                      </a:cubicBezTo>
                      <a:cubicBezTo>
                        <a:pt x="78" y="53"/>
                        <a:pt x="78" y="54"/>
                        <a:pt x="78" y="54"/>
                      </a:cubicBezTo>
                      <a:cubicBezTo>
                        <a:pt x="77" y="54"/>
                        <a:pt x="77" y="54"/>
                        <a:pt x="77" y="55"/>
                      </a:cubicBezTo>
                      <a:cubicBezTo>
                        <a:pt x="77" y="55"/>
                        <a:pt x="77" y="55"/>
                        <a:pt x="77" y="55"/>
                      </a:cubicBezTo>
                      <a:cubicBezTo>
                        <a:pt x="77" y="55"/>
                        <a:pt x="77" y="56"/>
                        <a:pt x="76" y="56"/>
                      </a:cubicBezTo>
                      <a:cubicBezTo>
                        <a:pt x="76" y="56"/>
                        <a:pt x="76" y="55"/>
                        <a:pt x="76" y="55"/>
                      </a:cubicBezTo>
                      <a:cubicBezTo>
                        <a:pt x="76" y="55"/>
                        <a:pt x="76" y="55"/>
                        <a:pt x="76" y="55"/>
                      </a:cubicBezTo>
                      <a:cubicBezTo>
                        <a:pt x="75" y="55"/>
                        <a:pt x="75" y="54"/>
                        <a:pt x="75" y="54"/>
                      </a:cubicBezTo>
                      <a:cubicBezTo>
                        <a:pt x="75" y="54"/>
                        <a:pt x="75" y="53"/>
                        <a:pt x="74" y="54"/>
                      </a:cubicBezTo>
                      <a:cubicBezTo>
                        <a:pt x="74" y="54"/>
                        <a:pt x="73" y="54"/>
                        <a:pt x="73" y="55"/>
                      </a:cubicBezTo>
                      <a:cubicBezTo>
                        <a:pt x="72" y="55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1" y="56"/>
                        <a:pt x="71" y="56"/>
                      </a:cubicBezTo>
                      <a:cubicBezTo>
                        <a:pt x="71" y="56"/>
                        <a:pt x="70" y="56"/>
                        <a:pt x="70" y="56"/>
                      </a:cubicBezTo>
                      <a:cubicBezTo>
                        <a:pt x="69" y="56"/>
                        <a:pt x="69" y="56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70" y="57"/>
                        <a:pt x="70" y="57"/>
                        <a:pt x="70" y="57"/>
                      </a:cubicBezTo>
                      <a:cubicBezTo>
                        <a:pt x="69" y="57"/>
                        <a:pt x="68" y="58"/>
                        <a:pt x="67" y="58"/>
                      </a:cubicBezTo>
                      <a:cubicBezTo>
                        <a:pt x="67" y="58"/>
                        <a:pt x="67" y="58"/>
                        <a:pt x="67" y="58"/>
                      </a:cubicBezTo>
                      <a:cubicBezTo>
                        <a:pt x="67" y="59"/>
                        <a:pt x="67" y="59"/>
                        <a:pt x="67" y="59"/>
                      </a:cubicBezTo>
                      <a:cubicBezTo>
                        <a:pt x="67" y="59"/>
                        <a:pt x="67" y="59"/>
                        <a:pt x="66" y="59"/>
                      </a:cubicBezTo>
                      <a:cubicBezTo>
                        <a:pt x="66" y="59"/>
                        <a:pt x="66" y="59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59"/>
                        <a:pt x="65" y="59"/>
                        <a:pt x="65" y="59"/>
                      </a:cubicBezTo>
                      <a:cubicBezTo>
                        <a:pt x="65" y="59"/>
                        <a:pt x="65" y="58"/>
                        <a:pt x="65" y="58"/>
                      </a:cubicBezTo>
                      <a:cubicBezTo>
                        <a:pt x="65" y="58"/>
                        <a:pt x="64" y="59"/>
                        <a:pt x="64" y="59"/>
                      </a:cubicBezTo>
                      <a:cubicBezTo>
                        <a:pt x="64" y="59"/>
                        <a:pt x="65" y="59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5" y="60"/>
                        <a:pt x="65" y="60"/>
                        <a:pt x="65" y="60"/>
                      </a:cubicBezTo>
                      <a:cubicBezTo>
                        <a:pt x="64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1"/>
                        <a:pt x="63" y="61"/>
                      </a:cubicBezTo>
                      <a:cubicBezTo>
                        <a:pt x="63" y="61"/>
                        <a:pt x="63" y="61"/>
                        <a:pt x="63" y="60"/>
                      </a:cubicBezTo>
                      <a:cubicBezTo>
                        <a:pt x="63" y="61"/>
                        <a:pt x="63" y="60"/>
                        <a:pt x="62" y="61"/>
                      </a:cubicBezTo>
                      <a:cubicBezTo>
                        <a:pt x="62" y="61"/>
                        <a:pt x="62" y="61"/>
                        <a:pt x="62" y="61"/>
                      </a:cubicBezTo>
                      <a:cubicBezTo>
                        <a:pt x="61" y="62"/>
                        <a:pt x="61" y="62"/>
                        <a:pt x="62" y="63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cubicBezTo>
                        <a:pt x="62" y="63"/>
                        <a:pt x="62" y="63"/>
                        <a:pt x="62" y="63"/>
                      </a:cubicBezTo>
                      <a:cubicBezTo>
                        <a:pt x="62" y="64"/>
                        <a:pt x="62" y="64"/>
                        <a:pt x="61" y="64"/>
                      </a:cubicBezTo>
                      <a:cubicBezTo>
                        <a:pt x="61" y="64"/>
                        <a:pt x="60" y="64"/>
                        <a:pt x="60" y="64"/>
                      </a:cubicBezTo>
                      <a:cubicBezTo>
                        <a:pt x="60" y="64"/>
                        <a:pt x="59" y="63"/>
                        <a:pt x="60" y="63"/>
                      </a:cubicBezTo>
                      <a:cubicBezTo>
                        <a:pt x="60" y="63"/>
                        <a:pt x="60" y="62"/>
                        <a:pt x="60" y="62"/>
                      </a:cubicBezTo>
                      <a:cubicBezTo>
                        <a:pt x="60" y="62"/>
                        <a:pt x="60" y="62"/>
                        <a:pt x="60" y="62"/>
                      </a:cubicBezTo>
                      <a:cubicBezTo>
                        <a:pt x="60" y="62"/>
                        <a:pt x="60" y="62"/>
                        <a:pt x="60" y="62"/>
                      </a:cubicBezTo>
                      <a:cubicBezTo>
                        <a:pt x="59" y="62"/>
                        <a:pt x="58" y="63"/>
                        <a:pt x="58" y="64"/>
                      </a:cubicBezTo>
                      <a:cubicBezTo>
                        <a:pt x="58" y="64"/>
                        <a:pt x="58" y="64"/>
                        <a:pt x="58" y="64"/>
                      </a:cubicBezTo>
                      <a:cubicBezTo>
                        <a:pt x="58" y="65"/>
                        <a:pt x="58" y="65"/>
                        <a:pt x="58" y="65"/>
                      </a:cubicBezTo>
                      <a:cubicBezTo>
                        <a:pt x="58" y="65"/>
                        <a:pt x="58" y="65"/>
                        <a:pt x="58" y="66"/>
                      </a:cubicBezTo>
                      <a:cubicBezTo>
                        <a:pt x="58" y="66"/>
                        <a:pt x="58" y="66"/>
                        <a:pt x="59" y="66"/>
                      </a:cubicBezTo>
                      <a:cubicBezTo>
                        <a:pt x="59" y="65"/>
                        <a:pt x="60" y="65"/>
                        <a:pt x="60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6"/>
                        <a:pt x="61" y="66"/>
                        <a:pt x="60" y="66"/>
                      </a:cubicBezTo>
                      <a:cubicBezTo>
                        <a:pt x="60" y="66"/>
                        <a:pt x="60" y="66"/>
                        <a:pt x="60" y="66"/>
                      </a:cubicBezTo>
                      <a:cubicBezTo>
                        <a:pt x="59" y="66"/>
                        <a:pt x="59" y="66"/>
                        <a:pt x="60" y="67"/>
                      </a:cubicBezTo>
                      <a:cubicBezTo>
                        <a:pt x="59" y="67"/>
                        <a:pt x="59" y="67"/>
                        <a:pt x="59" y="67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9" y="68"/>
                        <a:pt x="59" y="69"/>
                        <a:pt x="59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70"/>
                        <a:pt x="58" y="70"/>
                        <a:pt x="58" y="70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72"/>
                        <a:pt x="56" y="72"/>
                        <a:pt x="56" y="73"/>
                      </a:cubicBezTo>
                      <a:cubicBezTo>
                        <a:pt x="56" y="73"/>
                        <a:pt x="56" y="74"/>
                        <a:pt x="56" y="74"/>
                      </a:cubicBezTo>
                      <a:cubicBezTo>
                        <a:pt x="55" y="74"/>
                        <a:pt x="55" y="74"/>
                        <a:pt x="55" y="74"/>
                      </a:cubicBezTo>
                      <a:cubicBezTo>
                        <a:pt x="56" y="75"/>
                        <a:pt x="56" y="75"/>
                        <a:pt x="55" y="76"/>
                      </a:cubicBezTo>
                      <a:cubicBezTo>
                        <a:pt x="55" y="76"/>
                        <a:pt x="55" y="77"/>
                        <a:pt x="55" y="77"/>
                      </a:cubicBezTo>
                      <a:cubicBezTo>
                        <a:pt x="55" y="78"/>
                        <a:pt x="55" y="78"/>
                        <a:pt x="54" y="78"/>
                      </a:cubicBezTo>
                      <a:cubicBezTo>
                        <a:pt x="54" y="78"/>
                        <a:pt x="54" y="78"/>
                        <a:pt x="54" y="78"/>
                      </a:cubicBezTo>
                      <a:cubicBezTo>
                        <a:pt x="54" y="78"/>
                        <a:pt x="53" y="78"/>
                        <a:pt x="53" y="79"/>
                      </a:cubicBezTo>
                      <a:cubicBezTo>
                        <a:pt x="53" y="79"/>
                        <a:pt x="53" y="79"/>
                        <a:pt x="53" y="80"/>
                      </a:cubicBezTo>
                      <a:cubicBezTo>
                        <a:pt x="52" y="80"/>
                        <a:pt x="52" y="81"/>
                        <a:pt x="51" y="82"/>
                      </a:cubicBezTo>
                      <a:cubicBezTo>
                        <a:pt x="51" y="82"/>
                        <a:pt x="51" y="82"/>
                        <a:pt x="51" y="83"/>
                      </a:cubicBezTo>
                      <a:cubicBezTo>
                        <a:pt x="51" y="83"/>
                        <a:pt x="50" y="83"/>
                        <a:pt x="50" y="83"/>
                      </a:cubicBezTo>
                      <a:cubicBezTo>
                        <a:pt x="50" y="83"/>
                        <a:pt x="49" y="83"/>
                        <a:pt x="49" y="83"/>
                      </a:cubicBezTo>
                      <a:cubicBezTo>
                        <a:pt x="49" y="83"/>
                        <a:pt x="49" y="83"/>
                        <a:pt x="49" y="83"/>
                      </a:cubicBezTo>
                      <a:cubicBezTo>
                        <a:pt x="49" y="83"/>
                        <a:pt x="49" y="83"/>
                        <a:pt x="49" y="83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49" y="84"/>
                        <a:pt x="49" y="84"/>
                        <a:pt x="49" y="84"/>
                      </a:cubicBezTo>
                      <a:cubicBezTo>
                        <a:pt x="48" y="84"/>
                        <a:pt x="48" y="85"/>
                        <a:pt x="47" y="85"/>
                      </a:cubicBezTo>
                      <a:cubicBezTo>
                        <a:pt x="46" y="85"/>
                        <a:pt x="46" y="86"/>
                        <a:pt x="45" y="86"/>
                      </a:cubicBezTo>
                      <a:cubicBezTo>
                        <a:pt x="45" y="86"/>
                        <a:pt x="45" y="86"/>
                        <a:pt x="45" y="87"/>
                      </a:cubicBezTo>
                      <a:cubicBezTo>
                        <a:pt x="46" y="87"/>
                        <a:pt x="45" y="87"/>
                        <a:pt x="45" y="87"/>
                      </a:cubicBezTo>
                      <a:cubicBezTo>
                        <a:pt x="44" y="87"/>
                        <a:pt x="44" y="87"/>
                        <a:pt x="44" y="88"/>
                      </a:cubicBezTo>
                      <a:cubicBezTo>
                        <a:pt x="44" y="88"/>
                        <a:pt x="43" y="88"/>
                        <a:pt x="43" y="88"/>
                      </a:cubicBezTo>
                      <a:cubicBezTo>
                        <a:pt x="43" y="88"/>
                        <a:pt x="43" y="89"/>
                        <a:pt x="43" y="89"/>
                      </a:cubicBezTo>
                      <a:cubicBezTo>
                        <a:pt x="43" y="90"/>
                        <a:pt x="43" y="91"/>
                        <a:pt x="43" y="92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3" y="93"/>
                        <a:pt x="44" y="93"/>
                        <a:pt x="44" y="94"/>
                      </a:cubicBezTo>
                      <a:cubicBezTo>
                        <a:pt x="44" y="94"/>
                        <a:pt x="44" y="94"/>
                        <a:pt x="45" y="95"/>
                      </a:cubicBezTo>
                      <a:cubicBezTo>
                        <a:pt x="45" y="95"/>
                        <a:pt x="44" y="95"/>
                        <a:pt x="44" y="96"/>
                      </a:cubicBezTo>
                      <a:cubicBezTo>
                        <a:pt x="44" y="96"/>
                        <a:pt x="44" y="96"/>
                        <a:pt x="44" y="96"/>
                      </a:cubicBezTo>
                      <a:cubicBezTo>
                        <a:pt x="44" y="96"/>
                        <a:pt x="44" y="97"/>
                        <a:pt x="44" y="97"/>
                      </a:cubicBezTo>
                      <a:cubicBezTo>
                        <a:pt x="44" y="97"/>
                        <a:pt x="44" y="97"/>
                        <a:pt x="45" y="97"/>
                      </a:cubicBezTo>
                      <a:cubicBezTo>
                        <a:pt x="45" y="97"/>
                        <a:pt x="45" y="98"/>
                        <a:pt x="45" y="98"/>
                      </a:cubicBezTo>
                      <a:cubicBezTo>
                        <a:pt x="45" y="98"/>
                        <a:pt x="44" y="98"/>
                        <a:pt x="44" y="99"/>
                      </a:cubicBezTo>
                      <a:cubicBezTo>
                        <a:pt x="44" y="99"/>
                        <a:pt x="44" y="99"/>
                        <a:pt x="44" y="100"/>
                      </a:cubicBezTo>
                      <a:cubicBezTo>
                        <a:pt x="45" y="100"/>
                        <a:pt x="46" y="101"/>
                        <a:pt x="47" y="101"/>
                      </a:cubicBezTo>
                      <a:cubicBezTo>
                        <a:pt x="47" y="101"/>
                        <a:pt x="48" y="101"/>
                        <a:pt x="48" y="101"/>
                      </a:cubicBezTo>
                      <a:cubicBezTo>
                        <a:pt x="49" y="101"/>
                        <a:pt x="50" y="101"/>
                        <a:pt x="50" y="100"/>
                      </a:cubicBezTo>
                      <a:cubicBezTo>
                        <a:pt x="51" y="99"/>
                        <a:pt x="51" y="99"/>
                        <a:pt x="51" y="99"/>
                      </a:cubicBezTo>
                      <a:cubicBezTo>
                        <a:pt x="52" y="98"/>
                        <a:pt x="53" y="98"/>
                        <a:pt x="53" y="97"/>
                      </a:cubicBezTo>
                      <a:cubicBezTo>
                        <a:pt x="53" y="97"/>
                        <a:pt x="53" y="97"/>
                        <a:pt x="54" y="97"/>
                      </a:cubicBezTo>
                      <a:cubicBezTo>
                        <a:pt x="54" y="97"/>
                        <a:pt x="54" y="98"/>
                        <a:pt x="54" y="98"/>
                      </a:cubicBezTo>
                      <a:cubicBezTo>
                        <a:pt x="54" y="98"/>
                        <a:pt x="54" y="99"/>
                        <a:pt x="54" y="99"/>
                      </a:cubicBezTo>
                      <a:cubicBezTo>
                        <a:pt x="55" y="100"/>
                        <a:pt x="55" y="100"/>
                        <a:pt x="55" y="101"/>
                      </a:cubicBezTo>
                      <a:cubicBezTo>
                        <a:pt x="55" y="102"/>
                        <a:pt x="56" y="103"/>
                        <a:pt x="56" y="103"/>
                      </a:cubicBezTo>
                      <a:cubicBezTo>
                        <a:pt x="56" y="104"/>
                        <a:pt x="57" y="105"/>
                        <a:pt x="57" y="106"/>
                      </a:cubicBezTo>
                      <a:cubicBezTo>
                        <a:pt x="58" y="106"/>
                        <a:pt x="57" y="106"/>
                        <a:pt x="57" y="106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8" y="108"/>
                      </a:cubicBezTo>
                      <a:cubicBezTo>
                        <a:pt x="58" y="109"/>
                        <a:pt x="58" y="109"/>
                        <a:pt x="60" y="109"/>
                      </a:cubicBezTo>
                      <a:cubicBezTo>
                        <a:pt x="60" y="109"/>
                        <a:pt x="60" y="108"/>
                        <a:pt x="60" y="108"/>
                      </a:cubicBezTo>
                      <a:cubicBezTo>
                        <a:pt x="61" y="107"/>
                        <a:pt x="61" y="107"/>
                        <a:pt x="61" y="107"/>
                      </a:cubicBezTo>
                      <a:cubicBezTo>
                        <a:pt x="62" y="107"/>
                        <a:pt x="62" y="107"/>
                        <a:pt x="62" y="107"/>
                      </a:cubicBezTo>
                      <a:cubicBezTo>
                        <a:pt x="63" y="107"/>
                        <a:pt x="64" y="107"/>
                        <a:pt x="64" y="106"/>
                      </a:cubicBezTo>
                      <a:cubicBezTo>
                        <a:pt x="65" y="106"/>
                        <a:pt x="65" y="105"/>
                        <a:pt x="65" y="105"/>
                      </a:cubicBezTo>
                      <a:cubicBezTo>
                        <a:pt x="65" y="105"/>
                        <a:pt x="65" y="104"/>
                        <a:pt x="65" y="104"/>
                      </a:cubicBezTo>
                      <a:cubicBezTo>
                        <a:pt x="65" y="104"/>
                        <a:pt x="65" y="104"/>
                        <a:pt x="65" y="104"/>
                      </a:cubicBezTo>
                      <a:cubicBezTo>
                        <a:pt x="65" y="104"/>
                        <a:pt x="64" y="104"/>
                        <a:pt x="64" y="104"/>
                      </a:cubicBezTo>
                      <a:cubicBezTo>
                        <a:pt x="64" y="104"/>
                        <a:pt x="64" y="104"/>
                        <a:pt x="64" y="104"/>
                      </a:cubicBezTo>
                      <a:cubicBezTo>
                        <a:pt x="64" y="103"/>
                        <a:pt x="64" y="102"/>
                        <a:pt x="64" y="101"/>
                      </a:cubicBezTo>
                      <a:cubicBezTo>
                        <a:pt x="65" y="101"/>
                        <a:pt x="65" y="100"/>
                        <a:pt x="65" y="100"/>
                      </a:cubicBezTo>
                      <a:cubicBezTo>
                        <a:pt x="65" y="99"/>
                        <a:pt x="65" y="99"/>
                        <a:pt x="66" y="98"/>
                      </a:cubicBezTo>
                      <a:cubicBezTo>
                        <a:pt x="66" y="98"/>
                        <a:pt x="67" y="98"/>
                        <a:pt x="67" y="98"/>
                      </a:cubicBezTo>
                      <a:cubicBezTo>
                        <a:pt x="67" y="97"/>
                        <a:pt x="68" y="97"/>
                        <a:pt x="68" y="96"/>
                      </a:cubicBezTo>
                      <a:cubicBezTo>
                        <a:pt x="68" y="96"/>
                        <a:pt x="68" y="95"/>
                        <a:pt x="68" y="95"/>
                      </a:cubicBezTo>
                      <a:cubicBezTo>
                        <a:pt x="68" y="95"/>
                        <a:pt x="68" y="95"/>
                        <a:pt x="67" y="94"/>
                      </a:cubicBezTo>
                      <a:cubicBezTo>
                        <a:pt x="67" y="94"/>
                        <a:pt x="66" y="93"/>
                        <a:pt x="65" y="92"/>
                      </a:cubicBezTo>
                      <a:cubicBezTo>
                        <a:pt x="65" y="92"/>
                        <a:pt x="65" y="92"/>
                        <a:pt x="65" y="91"/>
                      </a:cubicBezTo>
                      <a:cubicBezTo>
                        <a:pt x="65" y="90"/>
                        <a:pt x="65" y="88"/>
                        <a:pt x="65" y="87"/>
                      </a:cubicBezTo>
                      <a:cubicBezTo>
                        <a:pt x="65" y="87"/>
                        <a:pt x="65" y="87"/>
                        <a:pt x="65" y="86"/>
                      </a:cubicBezTo>
                      <a:cubicBezTo>
                        <a:pt x="66" y="85"/>
                        <a:pt x="66" y="84"/>
                        <a:pt x="68" y="84"/>
                      </a:cubicBezTo>
                      <a:cubicBezTo>
                        <a:pt x="68" y="83"/>
                        <a:pt x="69" y="83"/>
                        <a:pt x="69" y="82"/>
                      </a:cubicBezTo>
                      <a:cubicBezTo>
                        <a:pt x="70" y="81"/>
                        <a:pt x="70" y="81"/>
                        <a:pt x="71" y="80"/>
                      </a:cubicBezTo>
                      <a:cubicBezTo>
                        <a:pt x="71" y="80"/>
                        <a:pt x="71" y="79"/>
                        <a:pt x="71" y="79"/>
                      </a:cubicBezTo>
                      <a:cubicBezTo>
                        <a:pt x="70" y="78"/>
                        <a:pt x="71" y="77"/>
                        <a:pt x="71" y="76"/>
                      </a:cubicBezTo>
                      <a:cubicBezTo>
                        <a:pt x="71" y="75"/>
                        <a:pt x="72" y="75"/>
                        <a:pt x="73" y="75"/>
                      </a:cubicBezTo>
                      <a:cubicBezTo>
                        <a:pt x="74" y="75"/>
                        <a:pt x="75" y="75"/>
                        <a:pt x="76" y="75"/>
                      </a:cubicBezTo>
                      <a:cubicBezTo>
                        <a:pt x="77" y="76"/>
                        <a:pt x="77" y="76"/>
                        <a:pt x="77" y="76"/>
                      </a:cubicBezTo>
                      <a:cubicBezTo>
                        <a:pt x="76" y="77"/>
                        <a:pt x="76" y="77"/>
                        <a:pt x="76" y="77"/>
                      </a:cubicBezTo>
                      <a:cubicBezTo>
                        <a:pt x="76" y="78"/>
                        <a:pt x="76" y="78"/>
                        <a:pt x="76" y="78"/>
                      </a:cubicBezTo>
                      <a:cubicBezTo>
                        <a:pt x="75" y="79"/>
                        <a:pt x="74" y="81"/>
                        <a:pt x="73" y="82"/>
                      </a:cubicBezTo>
                      <a:cubicBezTo>
                        <a:pt x="73" y="82"/>
                        <a:pt x="73" y="82"/>
                        <a:pt x="72" y="83"/>
                      </a:cubicBezTo>
                      <a:cubicBezTo>
                        <a:pt x="72" y="83"/>
                        <a:pt x="72" y="83"/>
                        <a:pt x="71" y="83"/>
                      </a:cubicBezTo>
                      <a:cubicBezTo>
                        <a:pt x="71" y="83"/>
                        <a:pt x="71" y="84"/>
                        <a:pt x="71" y="84"/>
                      </a:cubicBezTo>
                      <a:cubicBezTo>
                        <a:pt x="71" y="84"/>
                        <a:pt x="71" y="85"/>
                        <a:pt x="71" y="85"/>
                      </a:cubicBezTo>
                      <a:cubicBezTo>
                        <a:pt x="71" y="85"/>
                        <a:pt x="71" y="86"/>
                        <a:pt x="71" y="86"/>
                      </a:cubicBezTo>
                      <a:cubicBezTo>
                        <a:pt x="71" y="86"/>
                        <a:pt x="71" y="87"/>
                        <a:pt x="71" y="87"/>
                      </a:cubicBezTo>
                      <a:cubicBezTo>
                        <a:pt x="71" y="88"/>
                        <a:pt x="72" y="90"/>
                        <a:pt x="72" y="91"/>
                      </a:cubicBezTo>
                      <a:cubicBezTo>
                        <a:pt x="72" y="91"/>
                        <a:pt x="72" y="91"/>
                        <a:pt x="72" y="92"/>
                      </a:cubicBezTo>
                      <a:cubicBezTo>
                        <a:pt x="72" y="92"/>
                        <a:pt x="72" y="92"/>
                        <a:pt x="72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3" y="93"/>
                        <a:pt x="73" y="93"/>
                      </a:cubicBezTo>
                      <a:cubicBezTo>
                        <a:pt x="73" y="93"/>
                        <a:pt x="74" y="93"/>
                        <a:pt x="74" y="93"/>
                      </a:cubicBezTo>
                      <a:cubicBezTo>
                        <a:pt x="74" y="93"/>
                        <a:pt x="75" y="94"/>
                        <a:pt x="75" y="94"/>
                      </a:cubicBezTo>
                      <a:cubicBezTo>
                        <a:pt x="75" y="95"/>
                        <a:pt x="76" y="95"/>
                        <a:pt x="76" y="94"/>
                      </a:cubicBezTo>
                      <a:cubicBezTo>
                        <a:pt x="77" y="94"/>
                        <a:pt x="77" y="94"/>
                        <a:pt x="78" y="94"/>
                      </a:cubicBezTo>
                      <a:cubicBezTo>
                        <a:pt x="79" y="93"/>
                        <a:pt x="81" y="93"/>
                        <a:pt x="82" y="93"/>
                      </a:cubicBezTo>
                      <a:cubicBezTo>
                        <a:pt x="83" y="93"/>
                        <a:pt x="83" y="93"/>
                        <a:pt x="84" y="92"/>
                      </a:cubicBezTo>
                      <a:cubicBezTo>
                        <a:pt x="84" y="92"/>
                        <a:pt x="84" y="93"/>
                        <a:pt x="85" y="93"/>
                      </a:cubicBezTo>
                      <a:cubicBezTo>
                        <a:pt x="85" y="93"/>
                        <a:pt x="86" y="93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6" y="94"/>
                        <a:pt x="86" y="94"/>
                        <a:pt x="86" y="94"/>
                      </a:cubicBezTo>
                      <a:cubicBezTo>
                        <a:pt x="85" y="95"/>
                        <a:pt x="85" y="95"/>
                        <a:pt x="84" y="95"/>
                      </a:cubicBezTo>
                      <a:cubicBezTo>
                        <a:pt x="84" y="96"/>
                        <a:pt x="83" y="96"/>
                        <a:pt x="82" y="96"/>
                      </a:cubicBezTo>
                      <a:cubicBezTo>
                        <a:pt x="82" y="95"/>
                        <a:pt x="81" y="95"/>
                        <a:pt x="81" y="95"/>
                      </a:cubicBezTo>
                      <a:cubicBezTo>
                        <a:pt x="80" y="95"/>
                        <a:pt x="80" y="95"/>
                        <a:pt x="80" y="95"/>
                      </a:cubicBezTo>
                      <a:cubicBezTo>
                        <a:pt x="79" y="96"/>
                        <a:pt x="78" y="96"/>
                        <a:pt x="77" y="96"/>
                      </a:cubicBezTo>
                      <a:cubicBezTo>
                        <a:pt x="77" y="96"/>
                        <a:pt x="76" y="97"/>
                        <a:pt x="76" y="98"/>
                      </a:cubicBezTo>
                      <a:cubicBezTo>
                        <a:pt x="76" y="98"/>
                        <a:pt x="76" y="99"/>
                        <a:pt x="75" y="99"/>
                      </a:cubicBezTo>
                      <a:cubicBezTo>
                        <a:pt x="75" y="99"/>
                        <a:pt x="75" y="99"/>
                        <a:pt x="74" y="99"/>
                      </a:cubicBezTo>
                      <a:cubicBezTo>
                        <a:pt x="74" y="99"/>
                        <a:pt x="74" y="100"/>
                        <a:pt x="74" y="100"/>
                      </a:cubicBezTo>
                      <a:cubicBezTo>
                        <a:pt x="74" y="100"/>
                        <a:pt x="74" y="100"/>
                        <a:pt x="74" y="101"/>
                      </a:cubicBezTo>
                      <a:cubicBezTo>
                        <a:pt x="75" y="100"/>
                        <a:pt x="75" y="100"/>
                        <a:pt x="76" y="100"/>
                      </a:cubicBezTo>
                      <a:cubicBezTo>
                        <a:pt x="76" y="99"/>
                        <a:pt x="76" y="99"/>
                        <a:pt x="77" y="100"/>
                      </a:cubicBezTo>
                      <a:cubicBezTo>
                        <a:pt x="77" y="100"/>
                        <a:pt x="77" y="100"/>
                        <a:pt x="78" y="100"/>
                      </a:cubicBezTo>
                      <a:cubicBezTo>
                        <a:pt x="78" y="100"/>
                        <a:pt x="78" y="100"/>
                        <a:pt x="78" y="101"/>
                      </a:cubicBezTo>
                      <a:cubicBezTo>
                        <a:pt x="78" y="101"/>
                        <a:pt x="78" y="102"/>
                        <a:pt x="78" y="103"/>
                      </a:cubicBezTo>
                      <a:cubicBezTo>
                        <a:pt x="78" y="103"/>
                        <a:pt x="78" y="103"/>
                        <a:pt x="77" y="103"/>
                      </a:cubicBezTo>
                      <a:cubicBezTo>
                        <a:pt x="77" y="103"/>
                        <a:pt x="77" y="103"/>
                        <a:pt x="77" y="103"/>
                      </a:cubicBezTo>
                      <a:cubicBezTo>
                        <a:pt x="76" y="103"/>
                        <a:pt x="76" y="102"/>
                        <a:pt x="76" y="102"/>
                      </a:cubicBezTo>
                      <a:cubicBezTo>
                        <a:pt x="75" y="102"/>
                        <a:pt x="75" y="102"/>
                        <a:pt x="75" y="102"/>
                      </a:cubicBezTo>
                      <a:cubicBezTo>
                        <a:pt x="74" y="102"/>
                        <a:pt x="73" y="102"/>
                        <a:pt x="73" y="103"/>
                      </a:cubicBezTo>
                      <a:cubicBezTo>
                        <a:pt x="73" y="104"/>
                        <a:pt x="73" y="104"/>
                        <a:pt x="73" y="104"/>
                      </a:cubicBezTo>
                      <a:cubicBezTo>
                        <a:pt x="72" y="105"/>
                        <a:pt x="72" y="106"/>
                        <a:pt x="72" y="106"/>
                      </a:cubicBezTo>
                      <a:cubicBezTo>
                        <a:pt x="73" y="107"/>
                        <a:pt x="73" y="108"/>
                        <a:pt x="73" y="109"/>
                      </a:cubicBezTo>
                      <a:cubicBezTo>
                        <a:pt x="73" y="109"/>
                        <a:pt x="73" y="109"/>
                        <a:pt x="73" y="109"/>
                      </a:cubicBezTo>
                      <a:cubicBezTo>
                        <a:pt x="72" y="109"/>
                        <a:pt x="72" y="110"/>
                        <a:pt x="72" y="110"/>
                      </a:cubicBezTo>
                      <a:cubicBezTo>
                        <a:pt x="71" y="110"/>
                        <a:pt x="71" y="110"/>
                        <a:pt x="71" y="111"/>
                      </a:cubicBezTo>
                      <a:cubicBezTo>
                        <a:pt x="71" y="111"/>
                        <a:pt x="69" y="112"/>
                        <a:pt x="69" y="111"/>
                      </a:cubicBezTo>
                      <a:cubicBezTo>
                        <a:pt x="69" y="111"/>
                        <a:pt x="69" y="111"/>
                        <a:pt x="69" y="111"/>
                      </a:cubicBezTo>
                      <a:cubicBezTo>
                        <a:pt x="68" y="110"/>
                        <a:pt x="68" y="110"/>
                        <a:pt x="67" y="110"/>
                      </a:cubicBezTo>
                      <a:cubicBezTo>
                        <a:pt x="67" y="110"/>
                        <a:pt x="66" y="110"/>
                        <a:pt x="65" y="111"/>
                      </a:cubicBezTo>
                      <a:cubicBezTo>
                        <a:pt x="64" y="111"/>
                        <a:pt x="63" y="112"/>
                        <a:pt x="62" y="112"/>
                      </a:cubicBezTo>
                      <a:cubicBezTo>
                        <a:pt x="62" y="113"/>
                        <a:pt x="62" y="113"/>
                        <a:pt x="61" y="113"/>
                      </a:cubicBezTo>
                      <a:cubicBezTo>
                        <a:pt x="61" y="113"/>
                        <a:pt x="61" y="113"/>
                        <a:pt x="61" y="113"/>
                      </a:cubicBezTo>
                      <a:cubicBezTo>
                        <a:pt x="60" y="113"/>
                        <a:pt x="60" y="113"/>
                        <a:pt x="59" y="112"/>
                      </a:cubicBezTo>
                      <a:cubicBezTo>
                        <a:pt x="59" y="112"/>
                        <a:pt x="59" y="112"/>
                        <a:pt x="59" y="111"/>
                      </a:cubicBezTo>
                      <a:cubicBezTo>
                        <a:pt x="59" y="111"/>
                        <a:pt x="59" y="111"/>
                        <a:pt x="59" y="111"/>
                      </a:cubicBezTo>
                      <a:cubicBezTo>
                        <a:pt x="58" y="111"/>
                        <a:pt x="58" y="112"/>
                        <a:pt x="57" y="112"/>
                      </a:cubicBezTo>
                      <a:cubicBezTo>
                        <a:pt x="57" y="112"/>
                        <a:pt x="56" y="112"/>
                        <a:pt x="55" y="113"/>
                      </a:cubicBezTo>
                      <a:cubicBezTo>
                        <a:pt x="55" y="113"/>
                        <a:pt x="55" y="113"/>
                        <a:pt x="55" y="113"/>
                      </a:cubicBezTo>
                      <a:cubicBezTo>
                        <a:pt x="55" y="112"/>
                        <a:pt x="54" y="112"/>
                        <a:pt x="54" y="112"/>
                      </a:cubicBezTo>
                      <a:cubicBezTo>
                        <a:pt x="54" y="112"/>
                        <a:pt x="53" y="112"/>
                        <a:pt x="53" y="111"/>
                      </a:cubicBezTo>
                      <a:cubicBezTo>
                        <a:pt x="53" y="111"/>
                        <a:pt x="53" y="111"/>
                        <a:pt x="52" y="110"/>
                      </a:cubicBezTo>
                      <a:cubicBezTo>
                        <a:pt x="52" y="110"/>
                        <a:pt x="52" y="110"/>
                        <a:pt x="52" y="110"/>
                      </a:cubicBezTo>
                      <a:cubicBezTo>
                        <a:pt x="52" y="110"/>
                        <a:pt x="53" y="110"/>
                        <a:pt x="53" y="110"/>
                      </a:cubicBezTo>
                      <a:cubicBezTo>
                        <a:pt x="53" y="110"/>
                        <a:pt x="54" y="110"/>
                        <a:pt x="55" y="111"/>
                      </a:cubicBezTo>
                      <a:cubicBezTo>
                        <a:pt x="55" y="111"/>
                        <a:pt x="56" y="111"/>
                        <a:pt x="57" y="110"/>
                      </a:cubicBezTo>
                      <a:cubicBezTo>
                        <a:pt x="57" y="109"/>
                        <a:pt x="57" y="108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7" y="107"/>
                        <a:pt x="57" y="107"/>
                        <a:pt x="57" y="107"/>
                      </a:cubicBezTo>
                      <a:cubicBezTo>
                        <a:pt x="56" y="107"/>
                        <a:pt x="56" y="107"/>
                        <a:pt x="55" y="108"/>
                      </a:cubicBezTo>
                      <a:cubicBezTo>
                        <a:pt x="55" y="108"/>
                        <a:pt x="55" y="109"/>
                        <a:pt x="55" y="109"/>
                      </a:cubicBezTo>
                      <a:cubicBezTo>
                        <a:pt x="55" y="109"/>
                        <a:pt x="55" y="109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5" y="110"/>
                        <a:pt x="55" y="110"/>
                        <a:pt x="55" y="110"/>
                      </a:cubicBezTo>
                      <a:cubicBezTo>
                        <a:pt x="54" y="109"/>
                        <a:pt x="54" y="109"/>
                        <a:pt x="53" y="108"/>
                      </a:cubicBezTo>
                      <a:cubicBezTo>
                        <a:pt x="53" y="108"/>
                        <a:pt x="53" y="108"/>
                        <a:pt x="53" y="108"/>
                      </a:cubicBezTo>
                      <a:cubicBezTo>
                        <a:pt x="53" y="107"/>
                        <a:pt x="54" y="107"/>
                        <a:pt x="54" y="107"/>
                      </a:cubicBezTo>
                      <a:cubicBezTo>
                        <a:pt x="54" y="106"/>
                        <a:pt x="54" y="106"/>
                        <a:pt x="54" y="106"/>
                      </a:cubicBezTo>
                      <a:cubicBezTo>
                        <a:pt x="54" y="106"/>
                        <a:pt x="54" y="106"/>
                        <a:pt x="54" y="106"/>
                      </a:cubicBezTo>
                      <a:cubicBezTo>
                        <a:pt x="53" y="106"/>
                        <a:pt x="53" y="105"/>
                        <a:pt x="53" y="104"/>
                      </a:cubicBezTo>
                      <a:cubicBezTo>
                        <a:pt x="54" y="104"/>
                        <a:pt x="54" y="103"/>
                        <a:pt x="54" y="103"/>
                      </a:cubicBezTo>
                      <a:cubicBezTo>
                        <a:pt x="54" y="103"/>
                        <a:pt x="53" y="102"/>
                        <a:pt x="53" y="102"/>
                      </a:cubicBezTo>
                      <a:cubicBezTo>
                        <a:pt x="53" y="102"/>
                        <a:pt x="53" y="102"/>
                        <a:pt x="53" y="103"/>
                      </a:cubicBezTo>
                      <a:cubicBezTo>
                        <a:pt x="52" y="103"/>
                        <a:pt x="51" y="104"/>
                        <a:pt x="50" y="104"/>
                      </a:cubicBezTo>
                      <a:cubicBezTo>
                        <a:pt x="50" y="104"/>
                        <a:pt x="50" y="105"/>
                        <a:pt x="50" y="105"/>
                      </a:cubicBezTo>
                      <a:cubicBezTo>
                        <a:pt x="50" y="106"/>
                        <a:pt x="49" y="107"/>
                        <a:pt x="49" y="108"/>
                      </a:cubicBezTo>
                      <a:cubicBezTo>
                        <a:pt x="49" y="108"/>
                        <a:pt x="49" y="108"/>
                        <a:pt x="49" y="108"/>
                      </a:cubicBezTo>
                      <a:cubicBezTo>
                        <a:pt x="49" y="108"/>
                        <a:pt x="49" y="109"/>
                        <a:pt x="49" y="109"/>
                      </a:cubicBezTo>
                      <a:cubicBezTo>
                        <a:pt x="50" y="109"/>
                        <a:pt x="50" y="109"/>
                        <a:pt x="50" y="110"/>
                      </a:cubicBezTo>
                      <a:cubicBezTo>
                        <a:pt x="50" y="111"/>
                        <a:pt x="51" y="112"/>
                        <a:pt x="51" y="113"/>
                      </a:cubicBezTo>
                      <a:cubicBezTo>
                        <a:pt x="51" y="113"/>
                        <a:pt x="50" y="114"/>
                        <a:pt x="49" y="114"/>
                      </a:cubicBezTo>
                      <a:cubicBezTo>
                        <a:pt x="49" y="114"/>
                        <a:pt x="48" y="114"/>
                        <a:pt x="47" y="114"/>
                      </a:cubicBezTo>
                      <a:cubicBezTo>
                        <a:pt x="47" y="114"/>
                        <a:pt x="46" y="115"/>
                        <a:pt x="46" y="115"/>
                      </a:cubicBezTo>
                      <a:cubicBezTo>
                        <a:pt x="45" y="115"/>
                        <a:pt x="44" y="115"/>
                        <a:pt x="44" y="116"/>
                      </a:cubicBezTo>
                      <a:cubicBezTo>
                        <a:pt x="43" y="116"/>
                        <a:pt x="43" y="116"/>
                        <a:pt x="43" y="117"/>
                      </a:cubicBezTo>
                      <a:cubicBezTo>
                        <a:pt x="42" y="119"/>
                        <a:pt x="42" y="119"/>
                        <a:pt x="40" y="121"/>
                      </a:cubicBezTo>
                      <a:cubicBezTo>
                        <a:pt x="40" y="121"/>
                        <a:pt x="39" y="121"/>
                        <a:pt x="39" y="121"/>
                      </a:cubicBezTo>
                      <a:cubicBezTo>
                        <a:pt x="39" y="122"/>
                        <a:pt x="38" y="122"/>
                        <a:pt x="38" y="122"/>
                      </a:cubicBezTo>
                      <a:cubicBezTo>
                        <a:pt x="38" y="122"/>
                        <a:pt x="38" y="123"/>
                        <a:pt x="38" y="123"/>
                      </a:cubicBezTo>
                      <a:cubicBezTo>
                        <a:pt x="38" y="124"/>
                        <a:pt x="38" y="124"/>
                        <a:pt x="37" y="124"/>
                      </a:cubicBezTo>
                      <a:cubicBezTo>
                        <a:pt x="37" y="124"/>
                        <a:pt x="37" y="124"/>
                        <a:pt x="36" y="124"/>
                      </a:cubicBezTo>
                      <a:cubicBezTo>
                        <a:pt x="36" y="124"/>
                        <a:pt x="36" y="125"/>
                        <a:pt x="35" y="125"/>
                      </a:cubicBezTo>
                      <a:cubicBezTo>
                        <a:pt x="35" y="126"/>
                        <a:pt x="35" y="126"/>
                        <a:pt x="34" y="126"/>
                      </a:cubicBezTo>
                      <a:cubicBezTo>
                        <a:pt x="34" y="125"/>
                        <a:pt x="33" y="125"/>
                        <a:pt x="33" y="125"/>
                      </a:cubicBezTo>
                      <a:cubicBezTo>
                        <a:pt x="33" y="125"/>
                        <a:pt x="33" y="125"/>
                        <a:pt x="32" y="125"/>
                      </a:cubicBezTo>
                      <a:cubicBezTo>
                        <a:pt x="32" y="125"/>
                        <a:pt x="32" y="125"/>
                        <a:pt x="32" y="125"/>
                      </a:cubicBezTo>
                      <a:cubicBezTo>
                        <a:pt x="32" y="126"/>
                        <a:pt x="32" y="126"/>
                        <a:pt x="32" y="127"/>
                      </a:cubicBezTo>
                      <a:cubicBezTo>
                        <a:pt x="32" y="127"/>
                        <a:pt x="32" y="127"/>
                        <a:pt x="32" y="127"/>
                      </a:cubicBezTo>
                      <a:cubicBezTo>
                        <a:pt x="31" y="127"/>
                        <a:pt x="31" y="127"/>
                        <a:pt x="30" y="127"/>
                      </a:cubicBezTo>
                      <a:cubicBezTo>
                        <a:pt x="30" y="127"/>
                        <a:pt x="29" y="127"/>
                        <a:pt x="29" y="127"/>
                      </a:cubicBezTo>
                      <a:cubicBezTo>
                        <a:pt x="28" y="127"/>
                        <a:pt x="28" y="127"/>
                        <a:pt x="27" y="128"/>
                      </a:cubicBezTo>
                      <a:cubicBezTo>
                        <a:pt x="27" y="128"/>
                        <a:pt x="27" y="128"/>
                        <a:pt x="27" y="128"/>
                      </a:cubicBezTo>
                      <a:cubicBezTo>
                        <a:pt x="27" y="129"/>
                        <a:pt x="27" y="130"/>
                        <a:pt x="28" y="130"/>
                      </a:cubicBezTo>
                      <a:cubicBezTo>
                        <a:pt x="29" y="130"/>
                        <a:pt x="29" y="130"/>
                        <a:pt x="29" y="130"/>
                      </a:cubicBezTo>
                      <a:cubicBezTo>
                        <a:pt x="30" y="131"/>
                        <a:pt x="31" y="131"/>
                        <a:pt x="31" y="132"/>
                      </a:cubicBezTo>
                      <a:cubicBezTo>
                        <a:pt x="31" y="133"/>
                        <a:pt x="32" y="133"/>
                        <a:pt x="32" y="134"/>
                      </a:cubicBezTo>
                      <a:cubicBezTo>
                        <a:pt x="33" y="134"/>
                        <a:pt x="33" y="134"/>
                        <a:pt x="33" y="135"/>
                      </a:cubicBezTo>
                      <a:cubicBezTo>
                        <a:pt x="33" y="136"/>
                        <a:pt x="33" y="137"/>
                        <a:pt x="33" y="139"/>
                      </a:cubicBezTo>
                      <a:cubicBezTo>
                        <a:pt x="33" y="139"/>
                        <a:pt x="33" y="140"/>
                        <a:pt x="32" y="140"/>
                      </a:cubicBezTo>
                      <a:cubicBezTo>
                        <a:pt x="32" y="141"/>
                        <a:pt x="32" y="141"/>
                        <a:pt x="31" y="141"/>
                      </a:cubicBezTo>
                      <a:cubicBezTo>
                        <a:pt x="30" y="141"/>
                        <a:pt x="29" y="141"/>
                        <a:pt x="29" y="141"/>
                      </a:cubicBezTo>
                      <a:cubicBezTo>
                        <a:pt x="28" y="140"/>
                        <a:pt x="28" y="140"/>
                        <a:pt x="28" y="141"/>
                      </a:cubicBezTo>
                      <a:cubicBezTo>
                        <a:pt x="27" y="141"/>
                        <a:pt x="26" y="141"/>
                        <a:pt x="25" y="140"/>
                      </a:cubicBezTo>
                      <a:cubicBezTo>
                        <a:pt x="25" y="140"/>
                        <a:pt x="24" y="140"/>
                        <a:pt x="23" y="140"/>
                      </a:cubicBezTo>
                      <a:cubicBezTo>
                        <a:pt x="23" y="140"/>
                        <a:pt x="22" y="140"/>
                        <a:pt x="22" y="140"/>
                      </a:cubicBezTo>
                      <a:cubicBezTo>
                        <a:pt x="21" y="140"/>
                        <a:pt x="20" y="140"/>
                        <a:pt x="19" y="141"/>
                      </a:cubicBezTo>
                      <a:cubicBezTo>
                        <a:pt x="19" y="141"/>
                        <a:pt x="19" y="141"/>
                        <a:pt x="19" y="141"/>
                      </a:cubicBezTo>
                      <a:cubicBezTo>
                        <a:pt x="18" y="141"/>
                        <a:pt x="18" y="141"/>
                        <a:pt x="18" y="141"/>
                      </a:cubicBezTo>
                      <a:cubicBezTo>
                        <a:pt x="18" y="141"/>
                        <a:pt x="18" y="142"/>
                        <a:pt x="18" y="142"/>
                      </a:cubicBezTo>
                      <a:cubicBezTo>
                        <a:pt x="18" y="143"/>
                        <a:pt x="19" y="144"/>
                        <a:pt x="18" y="145"/>
                      </a:cubicBezTo>
                      <a:cubicBezTo>
                        <a:pt x="18" y="145"/>
                        <a:pt x="18" y="145"/>
                        <a:pt x="18" y="145"/>
                      </a:cubicBezTo>
                      <a:cubicBezTo>
                        <a:pt x="19" y="147"/>
                        <a:pt x="18" y="149"/>
                        <a:pt x="18" y="150"/>
                      </a:cubicBezTo>
                      <a:cubicBezTo>
                        <a:pt x="17" y="151"/>
                        <a:pt x="17" y="151"/>
                        <a:pt x="17" y="152"/>
                      </a:cubicBezTo>
                      <a:cubicBezTo>
                        <a:pt x="17" y="152"/>
                        <a:pt x="17" y="152"/>
                        <a:pt x="17" y="153"/>
                      </a:cubicBezTo>
                      <a:cubicBezTo>
                        <a:pt x="18" y="153"/>
                        <a:pt x="18" y="154"/>
                        <a:pt x="18" y="156"/>
                      </a:cubicBezTo>
                      <a:cubicBezTo>
                        <a:pt x="18" y="156"/>
                        <a:pt x="18" y="156"/>
                        <a:pt x="18" y="156"/>
                      </a:cubicBezTo>
                      <a:cubicBezTo>
                        <a:pt x="18" y="156"/>
                        <a:pt x="18" y="156"/>
                        <a:pt x="18" y="156"/>
                      </a:cubicBezTo>
                      <a:cubicBezTo>
                        <a:pt x="19" y="157"/>
                        <a:pt x="20" y="157"/>
                        <a:pt x="20" y="157"/>
                      </a:cubicBezTo>
                      <a:cubicBezTo>
                        <a:pt x="21" y="157"/>
                        <a:pt x="21" y="157"/>
                        <a:pt x="21" y="157"/>
                      </a:cubicBezTo>
                      <a:cubicBezTo>
                        <a:pt x="22" y="157"/>
                        <a:pt x="22" y="157"/>
                        <a:pt x="22" y="157"/>
                      </a:cubicBezTo>
                      <a:cubicBezTo>
                        <a:pt x="23" y="158"/>
                        <a:pt x="23" y="158"/>
                        <a:pt x="23" y="159"/>
                      </a:cubicBezTo>
                      <a:cubicBezTo>
                        <a:pt x="24" y="159"/>
                        <a:pt x="24" y="159"/>
                        <a:pt x="25" y="159"/>
                      </a:cubicBezTo>
                      <a:cubicBezTo>
                        <a:pt x="25" y="159"/>
                        <a:pt x="26" y="159"/>
                        <a:pt x="26" y="158"/>
                      </a:cubicBezTo>
                      <a:cubicBezTo>
                        <a:pt x="27" y="158"/>
                        <a:pt x="28" y="157"/>
                        <a:pt x="29" y="158"/>
                      </a:cubicBezTo>
                      <a:cubicBezTo>
                        <a:pt x="30" y="158"/>
                        <a:pt x="30" y="158"/>
                        <a:pt x="31" y="157"/>
                      </a:cubicBezTo>
                      <a:cubicBezTo>
                        <a:pt x="32" y="157"/>
                        <a:pt x="32" y="157"/>
                        <a:pt x="32" y="157"/>
                      </a:cubicBezTo>
                      <a:cubicBezTo>
                        <a:pt x="32" y="156"/>
                        <a:pt x="33" y="156"/>
                        <a:pt x="33" y="156"/>
                      </a:cubicBezTo>
                      <a:cubicBezTo>
                        <a:pt x="34" y="156"/>
                        <a:pt x="34" y="156"/>
                        <a:pt x="34" y="155"/>
                      </a:cubicBezTo>
                      <a:cubicBezTo>
                        <a:pt x="34" y="154"/>
                        <a:pt x="35" y="154"/>
                        <a:pt x="35" y="153"/>
                      </a:cubicBezTo>
                      <a:cubicBezTo>
                        <a:pt x="36" y="153"/>
                        <a:pt x="36" y="152"/>
                        <a:pt x="36" y="152"/>
                      </a:cubicBezTo>
                      <a:cubicBezTo>
                        <a:pt x="35" y="151"/>
                        <a:pt x="35" y="150"/>
                        <a:pt x="36" y="149"/>
                      </a:cubicBezTo>
                      <a:cubicBezTo>
                        <a:pt x="36" y="149"/>
                        <a:pt x="36" y="149"/>
                        <a:pt x="37" y="148"/>
                      </a:cubicBezTo>
                      <a:cubicBezTo>
                        <a:pt x="37" y="148"/>
                        <a:pt x="38" y="147"/>
                        <a:pt x="39" y="147"/>
                      </a:cubicBezTo>
                      <a:cubicBezTo>
                        <a:pt x="40" y="146"/>
                        <a:pt x="41" y="146"/>
                        <a:pt x="41" y="144"/>
                      </a:cubicBezTo>
                      <a:cubicBezTo>
                        <a:pt x="41" y="144"/>
                        <a:pt x="41" y="143"/>
                        <a:pt x="41" y="143"/>
                      </a:cubicBezTo>
                      <a:cubicBezTo>
                        <a:pt x="41" y="142"/>
                        <a:pt x="41" y="142"/>
                        <a:pt x="41" y="142"/>
                      </a:cubicBezTo>
                      <a:cubicBezTo>
                        <a:pt x="41" y="141"/>
                        <a:pt x="42" y="141"/>
                        <a:pt x="43" y="141"/>
                      </a:cubicBezTo>
                      <a:cubicBezTo>
                        <a:pt x="44" y="141"/>
                        <a:pt x="45" y="141"/>
                        <a:pt x="46" y="142"/>
                      </a:cubicBezTo>
                      <a:cubicBezTo>
                        <a:pt x="47" y="142"/>
                        <a:pt x="47" y="142"/>
                        <a:pt x="47" y="142"/>
                      </a:cubicBezTo>
                      <a:cubicBezTo>
                        <a:pt x="48" y="141"/>
                        <a:pt x="49" y="140"/>
                        <a:pt x="50" y="140"/>
                      </a:cubicBezTo>
                      <a:cubicBezTo>
                        <a:pt x="50" y="140"/>
                        <a:pt x="50" y="140"/>
                        <a:pt x="51" y="139"/>
                      </a:cubicBezTo>
                      <a:cubicBezTo>
                        <a:pt x="51" y="139"/>
                        <a:pt x="52" y="139"/>
                        <a:pt x="53" y="139"/>
                      </a:cubicBezTo>
                      <a:cubicBezTo>
                        <a:pt x="53" y="139"/>
                        <a:pt x="54" y="140"/>
                        <a:pt x="54" y="140"/>
                      </a:cubicBezTo>
                      <a:cubicBezTo>
                        <a:pt x="55" y="141"/>
                        <a:pt x="55" y="141"/>
                        <a:pt x="55" y="142"/>
                      </a:cubicBezTo>
                      <a:cubicBezTo>
                        <a:pt x="56" y="143"/>
                        <a:pt x="57" y="144"/>
                        <a:pt x="58" y="145"/>
                      </a:cubicBezTo>
                      <a:cubicBezTo>
                        <a:pt x="59" y="146"/>
                        <a:pt x="60" y="146"/>
                        <a:pt x="61" y="147"/>
                      </a:cubicBezTo>
                      <a:cubicBezTo>
                        <a:pt x="62" y="147"/>
                        <a:pt x="63" y="148"/>
                        <a:pt x="64" y="148"/>
                      </a:cubicBezTo>
                      <a:cubicBezTo>
                        <a:pt x="64" y="149"/>
                        <a:pt x="64" y="149"/>
                        <a:pt x="65" y="150"/>
                      </a:cubicBezTo>
                      <a:cubicBezTo>
                        <a:pt x="65" y="150"/>
                        <a:pt x="65" y="150"/>
                        <a:pt x="66" y="150"/>
                      </a:cubicBezTo>
                      <a:cubicBezTo>
                        <a:pt x="66" y="151"/>
                        <a:pt x="66" y="151"/>
                        <a:pt x="66" y="152"/>
                      </a:cubicBezTo>
                      <a:cubicBezTo>
                        <a:pt x="66" y="152"/>
                        <a:pt x="66" y="152"/>
                        <a:pt x="66" y="152"/>
                      </a:cubicBezTo>
                      <a:cubicBezTo>
                        <a:pt x="66" y="153"/>
                        <a:pt x="66" y="154"/>
                        <a:pt x="65" y="154"/>
                      </a:cubicBezTo>
                      <a:cubicBezTo>
                        <a:pt x="63" y="154"/>
                        <a:pt x="62" y="155"/>
                        <a:pt x="60" y="154"/>
                      </a:cubicBezTo>
                      <a:cubicBezTo>
                        <a:pt x="60" y="154"/>
                        <a:pt x="60" y="154"/>
                        <a:pt x="60" y="155"/>
                      </a:cubicBezTo>
                      <a:cubicBezTo>
                        <a:pt x="60" y="155"/>
                        <a:pt x="59" y="155"/>
                        <a:pt x="59" y="155"/>
                      </a:cubicBezTo>
                      <a:cubicBezTo>
                        <a:pt x="59" y="155"/>
                        <a:pt x="59" y="155"/>
                        <a:pt x="60" y="155"/>
                      </a:cubicBezTo>
                      <a:cubicBezTo>
                        <a:pt x="60" y="156"/>
                        <a:pt x="61" y="156"/>
                        <a:pt x="61" y="156"/>
                      </a:cubicBezTo>
                      <a:cubicBezTo>
                        <a:pt x="62" y="157"/>
                        <a:pt x="63" y="157"/>
                        <a:pt x="64" y="158"/>
                      </a:cubicBezTo>
                      <a:cubicBezTo>
                        <a:pt x="64" y="158"/>
                        <a:pt x="65" y="158"/>
                        <a:pt x="65" y="158"/>
                      </a:cubicBezTo>
                      <a:cubicBezTo>
                        <a:pt x="65" y="157"/>
                        <a:pt x="65" y="157"/>
                        <a:pt x="65" y="157"/>
                      </a:cubicBezTo>
                      <a:cubicBezTo>
                        <a:pt x="65" y="157"/>
                        <a:pt x="65" y="156"/>
                        <a:pt x="65" y="156"/>
                      </a:cubicBezTo>
                      <a:cubicBezTo>
                        <a:pt x="65" y="155"/>
                        <a:pt x="65" y="155"/>
                        <a:pt x="66" y="155"/>
                      </a:cubicBezTo>
                      <a:cubicBezTo>
                        <a:pt x="66" y="155"/>
                        <a:pt x="67" y="155"/>
                        <a:pt x="67" y="154"/>
                      </a:cubicBezTo>
                      <a:cubicBezTo>
                        <a:pt x="67" y="154"/>
                        <a:pt x="68" y="153"/>
                        <a:pt x="68" y="152"/>
                      </a:cubicBezTo>
                      <a:cubicBezTo>
                        <a:pt x="68" y="152"/>
                        <a:pt x="68" y="151"/>
                        <a:pt x="68" y="151"/>
                      </a:cubicBezTo>
                      <a:cubicBezTo>
                        <a:pt x="68" y="151"/>
                        <a:pt x="68" y="150"/>
                        <a:pt x="68" y="150"/>
                      </a:cubicBezTo>
                      <a:cubicBezTo>
                        <a:pt x="68" y="150"/>
                        <a:pt x="68" y="149"/>
                        <a:pt x="68" y="149"/>
                      </a:cubicBezTo>
                      <a:cubicBezTo>
                        <a:pt x="68" y="149"/>
                        <a:pt x="69" y="148"/>
                        <a:pt x="69" y="149"/>
                      </a:cubicBezTo>
                      <a:cubicBezTo>
                        <a:pt x="69" y="149"/>
                        <a:pt x="70" y="149"/>
                        <a:pt x="70" y="150"/>
                      </a:cubicBezTo>
                      <a:cubicBezTo>
                        <a:pt x="70" y="150"/>
                        <a:pt x="71" y="150"/>
                        <a:pt x="71" y="150"/>
                      </a:cubicBezTo>
                      <a:cubicBezTo>
                        <a:pt x="71" y="149"/>
                        <a:pt x="71" y="148"/>
                        <a:pt x="71" y="148"/>
                      </a:cubicBezTo>
                      <a:cubicBezTo>
                        <a:pt x="69" y="147"/>
                        <a:pt x="68" y="146"/>
                        <a:pt x="67" y="146"/>
                      </a:cubicBezTo>
                      <a:cubicBezTo>
                        <a:pt x="66" y="146"/>
                        <a:pt x="66" y="145"/>
                        <a:pt x="66" y="145"/>
                      </a:cubicBezTo>
                      <a:cubicBezTo>
                        <a:pt x="66" y="145"/>
                        <a:pt x="66" y="145"/>
                        <a:pt x="66" y="145"/>
                      </a:cubicBezTo>
                      <a:cubicBezTo>
                        <a:pt x="65" y="145"/>
                        <a:pt x="65" y="144"/>
                        <a:pt x="65" y="144"/>
                      </a:cubicBezTo>
                      <a:cubicBezTo>
                        <a:pt x="64" y="144"/>
                        <a:pt x="63" y="144"/>
                        <a:pt x="63" y="143"/>
                      </a:cubicBezTo>
                      <a:cubicBezTo>
                        <a:pt x="62" y="143"/>
                        <a:pt x="62" y="143"/>
                        <a:pt x="62" y="142"/>
                      </a:cubicBezTo>
                      <a:cubicBezTo>
                        <a:pt x="61" y="141"/>
                        <a:pt x="61" y="140"/>
                        <a:pt x="60" y="140"/>
                      </a:cubicBezTo>
                      <a:cubicBezTo>
                        <a:pt x="60" y="139"/>
                        <a:pt x="59" y="139"/>
                        <a:pt x="59" y="139"/>
                      </a:cubicBezTo>
                      <a:cubicBezTo>
                        <a:pt x="59" y="139"/>
                        <a:pt x="58" y="138"/>
                        <a:pt x="58" y="138"/>
                      </a:cubicBezTo>
                      <a:cubicBezTo>
                        <a:pt x="58" y="137"/>
                        <a:pt x="58" y="137"/>
                        <a:pt x="58" y="136"/>
                      </a:cubicBezTo>
                      <a:cubicBezTo>
                        <a:pt x="58" y="136"/>
                        <a:pt x="59" y="136"/>
                        <a:pt x="59" y="136"/>
                      </a:cubicBezTo>
                      <a:cubicBezTo>
                        <a:pt x="59" y="136"/>
                        <a:pt x="60" y="136"/>
                        <a:pt x="60" y="135"/>
                      </a:cubicBezTo>
                      <a:cubicBezTo>
                        <a:pt x="60" y="135"/>
                        <a:pt x="60" y="136"/>
                        <a:pt x="60" y="136"/>
                      </a:cubicBezTo>
                      <a:cubicBezTo>
                        <a:pt x="61" y="136"/>
                        <a:pt x="61" y="136"/>
                        <a:pt x="61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62" y="137"/>
                        <a:pt x="62" y="138"/>
                        <a:pt x="63" y="138"/>
                      </a:cubicBezTo>
                      <a:cubicBezTo>
                        <a:pt x="63" y="138"/>
                        <a:pt x="63" y="138"/>
                        <a:pt x="64" y="138"/>
                      </a:cubicBezTo>
                      <a:cubicBezTo>
                        <a:pt x="64" y="139"/>
                        <a:pt x="65" y="140"/>
                        <a:pt x="66" y="141"/>
                      </a:cubicBezTo>
                      <a:cubicBezTo>
                        <a:pt x="66" y="141"/>
                        <a:pt x="67" y="142"/>
                        <a:pt x="68" y="142"/>
                      </a:cubicBezTo>
                      <a:cubicBezTo>
                        <a:pt x="68" y="142"/>
                        <a:pt x="69" y="142"/>
                        <a:pt x="69" y="143"/>
                      </a:cubicBezTo>
                      <a:cubicBezTo>
                        <a:pt x="70" y="143"/>
                        <a:pt x="70" y="143"/>
                        <a:pt x="71" y="143"/>
                      </a:cubicBezTo>
                      <a:cubicBezTo>
                        <a:pt x="71" y="144"/>
                        <a:pt x="72" y="144"/>
                        <a:pt x="72" y="145"/>
                      </a:cubicBezTo>
                      <a:cubicBezTo>
                        <a:pt x="72" y="145"/>
                        <a:pt x="72" y="145"/>
                        <a:pt x="72" y="146"/>
                      </a:cubicBezTo>
                      <a:cubicBezTo>
                        <a:pt x="72" y="146"/>
                        <a:pt x="72" y="147"/>
                        <a:pt x="72" y="147"/>
                      </a:cubicBezTo>
                      <a:cubicBezTo>
                        <a:pt x="72" y="148"/>
                        <a:pt x="72" y="149"/>
                        <a:pt x="73" y="150"/>
                      </a:cubicBezTo>
                      <a:cubicBezTo>
                        <a:pt x="73" y="150"/>
                        <a:pt x="73" y="150"/>
                        <a:pt x="73" y="150"/>
                      </a:cubicBezTo>
                      <a:cubicBezTo>
                        <a:pt x="73" y="150"/>
                        <a:pt x="74" y="151"/>
                        <a:pt x="74" y="151"/>
                      </a:cubicBezTo>
                      <a:cubicBezTo>
                        <a:pt x="75" y="151"/>
                        <a:pt x="75" y="152"/>
                        <a:pt x="75" y="152"/>
                      </a:cubicBezTo>
                      <a:cubicBezTo>
                        <a:pt x="75" y="153"/>
                        <a:pt x="76" y="153"/>
                        <a:pt x="76" y="154"/>
                      </a:cubicBezTo>
                      <a:cubicBezTo>
                        <a:pt x="76" y="154"/>
                        <a:pt x="76" y="154"/>
                        <a:pt x="76" y="154"/>
                      </a:cubicBezTo>
                      <a:cubicBezTo>
                        <a:pt x="76" y="155"/>
                        <a:pt x="76" y="155"/>
                        <a:pt x="76" y="155"/>
                      </a:cubicBezTo>
                      <a:cubicBezTo>
                        <a:pt x="77" y="155"/>
                        <a:pt x="77" y="156"/>
                        <a:pt x="78" y="157"/>
                      </a:cubicBezTo>
                      <a:cubicBezTo>
                        <a:pt x="78" y="157"/>
                        <a:pt x="78" y="157"/>
                        <a:pt x="78" y="157"/>
                      </a:cubicBezTo>
                      <a:cubicBezTo>
                        <a:pt x="79" y="158"/>
                        <a:pt x="79" y="158"/>
                        <a:pt x="80" y="158"/>
                      </a:cubicBezTo>
                      <a:cubicBezTo>
                        <a:pt x="80" y="158"/>
                        <a:pt x="81" y="158"/>
                        <a:pt x="80" y="157"/>
                      </a:cubicBezTo>
                      <a:cubicBezTo>
                        <a:pt x="80" y="156"/>
                        <a:pt x="81" y="156"/>
                        <a:pt x="81" y="155"/>
                      </a:cubicBezTo>
                      <a:cubicBezTo>
                        <a:pt x="81" y="155"/>
                        <a:pt x="81" y="155"/>
                        <a:pt x="81" y="155"/>
                      </a:cubicBezTo>
                      <a:cubicBezTo>
                        <a:pt x="82" y="155"/>
                        <a:pt x="82" y="155"/>
                        <a:pt x="83" y="155"/>
                      </a:cubicBezTo>
                      <a:cubicBezTo>
                        <a:pt x="83" y="155"/>
                        <a:pt x="83" y="155"/>
                        <a:pt x="83" y="154"/>
                      </a:cubicBezTo>
                      <a:cubicBezTo>
                        <a:pt x="83" y="154"/>
                        <a:pt x="82" y="153"/>
                        <a:pt x="82" y="153"/>
                      </a:cubicBezTo>
                      <a:cubicBezTo>
                        <a:pt x="82" y="153"/>
                        <a:pt x="81" y="152"/>
                        <a:pt x="81" y="152"/>
                      </a:cubicBezTo>
                      <a:cubicBezTo>
                        <a:pt x="80" y="151"/>
                        <a:pt x="80" y="150"/>
                        <a:pt x="79" y="149"/>
                      </a:cubicBezTo>
                      <a:cubicBezTo>
                        <a:pt x="79" y="149"/>
                        <a:pt x="79" y="149"/>
                        <a:pt x="79" y="149"/>
                      </a:cubicBezTo>
                      <a:cubicBezTo>
                        <a:pt x="79" y="149"/>
                        <a:pt x="79" y="149"/>
                        <a:pt x="79" y="149"/>
                      </a:cubicBezTo>
                      <a:cubicBezTo>
                        <a:pt x="79" y="149"/>
                        <a:pt x="79" y="149"/>
                        <a:pt x="80" y="149"/>
                      </a:cubicBezTo>
                      <a:cubicBezTo>
                        <a:pt x="80" y="149"/>
                        <a:pt x="80" y="149"/>
                        <a:pt x="80" y="149"/>
                      </a:cubicBezTo>
                      <a:cubicBezTo>
                        <a:pt x="81" y="150"/>
                        <a:pt x="81" y="149"/>
                        <a:pt x="82" y="149"/>
                      </a:cubicBezTo>
                      <a:cubicBezTo>
                        <a:pt x="82" y="148"/>
                        <a:pt x="82" y="148"/>
                        <a:pt x="82" y="148"/>
                      </a:cubicBezTo>
                      <a:cubicBezTo>
                        <a:pt x="82" y="148"/>
                        <a:pt x="82" y="147"/>
                        <a:pt x="82" y="147"/>
                      </a:cubicBezTo>
                      <a:cubicBezTo>
                        <a:pt x="83" y="148"/>
                        <a:pt x="83" y="148"/>
                        <a:pt x="83" y="147"/>
                      </a:cubicBezTo>
                      <a:cubicBezTo>
                        <a:pt x="84" y="147"/>
                        <a:pt x="84" y="147"/>
                        <a:pt x="85" y="147"/>
                      </a:cubicBezTo>
                      <a:cubicBezTo>
                        <a:pt x="86" y="147"/>
                        <a:pt x="86" y="148"/>
                        <a:pt x="86" y="149"/>
                      </a:cubicBezTo>
                      <a:cubicBezTo>
                        <a:pt x="86" y="150"/>
                        <a:pt x="86" y="150"/>
                        <a:pt x="86" y="151"/>
                      </a:cubicBezTo>
                      <a:cubicBezTo>
                        <a:pt x="86" y="152"/>
                        <a:pt x="86" y="152"/>
                        <a:pt x="86" y="152"/>
                      </a:cubicBezTo>
                      <a:cubicBezTo>
                        <a:pt x="86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2"/>
                      </a:cubicBezTo>
                      <a:cubicBezTo>
                        <a:pt x="87" y="152"/>
                        <a:pt x="87" y="152"/>
                        <a:pt x="87" y="153"/>
                      </a:cubicBezTo>
                      <a:cubicBezTo>
                        <a:pt x="87" y="153"/>
                        <a:pt x="87" y="153"/>
                        <a:pt x="86" y="153"/>
                      </a:cubicBezTo>
                      <a:cubicBezTo>
                        <a:pt x="86" y="153"/>
                        <a:pt x="86" y="153"/>
                        <a:pt x="86" y="153"/>
                      </a:cubicBezTo>
                      <a:cubicBezTo>
                        <a:pt x="86" y="154"/>
                        <a:pt x="86" y="154"/>
                        <a:pt x="86" y="154"/>
                      </a:cubicBezTo>
                      <a:cubicBezTo>
                        <a:pt x="86" y="154"/>
                        <a:pt x="87" y="154"/>
                        <a:pt x="87" y="154"/>
                      </a:cubicBezTo>
                      <a:cubicBezTo>
                        <a:pt x="87" y="154"/>
                        <a:pt x="87" y="154"/>
                        <a:pt x="88" y="155"/>
                      </a:cubicBezTo>
                      <a:cubicBezTo>
                        <a:pt x="88" y="155"/>
                        <a:pt x="87" y="155"/>
                        <a:pt x="88" y="155"/>
                      </a:cubicBezTo>
                      <a:cubicBezTo>
                        <a:pt x="88" y="156"/>
                        <a:pt x="88" y="156"/>
                        <a:pt x="89" y="156"/>
                      </a:cubicBezTo>
                      <a:cubicBezTo>
                        <a:pt x="89" y="157"/>
                        <a:pt x="89" y="157"/>
                        <a:pt x="90" y="157"/>
                      </a:cubicBezTo>
                      <a:cubicBezTo>
                        <a:pt x="90" y="158"/>
                        <a:pt x="90" y="158"/>
                        <a:pt x="91" y="158"/>
                      </a:cubicBezTo>
                      <a:cubicBezTo>
                        <a:pt x="91" y="158"/>
                        <a:pt x="92" y="158"/>
                        <a:pt x="92" y="158"/>
                      </a:cubicBezTo>
                      <a:cubicBezTo>
                        <a:pt x="92" y="159"/>
                        <a:pt x="93" y="159"/>
                        <a:pt x="93" y="159"/>
                      </a:cubicBezTo>
                      <a:cubicBezTo>
                        <a:pt x="93" y="159"/>
                        <a:pt x="93" y="159"/>
                        <a:pt x="93" y="159"/>
                      </a:cubicBezTo>
                      <a:cubicBezTo>
                        <a:pt x="94" y="159"/>
                        <a:pt x="95" y="159"/>
                        <a:pt x="96" y="158"/>
                      </a:cubicBezTo>
                      <a:cubicBezTo>
                        <a:pt x="96" y="157"/>
                        <a:pt x="97" y="157"/>
                        <a:pt x="97" y="158"/>
                      </a:cubicBezTo>
                      <a:cubicBezTo>
                        <a:pt x="98" y="158"/>
                        <a:pt x="98" y="158"/>
                        <a:pt x="99" y="158"/>
                      </a:cubicBezTo>
                      <a:cubicBezTo>
                        <a:pt x="99" y="159"/>
                        <a:pt x="100" y="159"/>
                        <a:pt x="101" y="159"/>
                      </a:cubicBezTo>
                      <a:cubicBezTo>
                        <a:pt x="102" y="159"/>
                        <a:pt x="103" y="158"/>
                        <a:pt x="103" y="158"/>
                      </a:cubicBezTo>
                      <a:cubicBezTo>
                        <a:pt x="103" y="157"/>
                        <a:pt x="104" y="157"/>
                        <a:pt x="104" y="157"/>
                      </a:cubicBezTo>
                      <a:cubicBezTo>
                        <a:pt x="105" y="158"/>
                        <a:pt x="105" y="158"/>
                        <a:pt x="106" y="158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7"/>
                        <a:pt x="106" y="157"/>
                        <a:pt x="106" y="157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8"/>
                        <a:pt x="106" y="158"/>
                        <a:pt x="106" y="158"/>
                      </a:cubicBezTo>
                      <a:cubicBezTo>
                        <a:pt x="106" y="158"/>
                        <a:pt x="106" y="159"/>
                        <a:pt x="106" y="160"/>
                      </a:cubicBezTo>
                      <a:cubicBezTo>
                        <a:pt x="106" y="161"/>
                        <a:pt x="106" y="162"/>
                        <a:pt x="106" y="163"/>
                      </a:cubicBezTo>
                      <a:cubicBezTo>
                        <a:pt x="106" y="163"/>
                        <a:pt x="106" y="164"/>
                        <a:pt x="105" y="165"/>
                      </a:cubicBezTo>
                      <a:cubicBezTo>
                        <a:pt x="105" y="165"/>
                        <a:pt x="105" y="166"/>
                        <a:pt x="104" y="167"/>
                      </a:cubicBezTo>
                      <a:cubicBezTo>
                        <a:pt x="104" y="168"/>
                        <a:pt x="104" y="169"/>
                        <a:pt x="103" y="169"/>
                      </a:cubicBezTo>
                      <a:cubicBezTo>
                        <a:pt x="103" y="170"/>
                        <a:pt x="103" y="170"/>
                        <a:pt x="102" y="170"/>
                      </a:cubicBezTo>
                      <a:cubicBezTo>
                        <a:pt x="101" y="170"/>
                        <a:pt x="100" y="170"/>
                        <a:pt x="99" y="170"/>
                      </a:cubicBezTo>
                      <a:cubicBezTo>
                        <a:pt x="98" y="169"/>
                        <a:pt x="98" y="169"/>
                        <a:pt x="97" y="169"/>
                      </a:cubicBezTo>
                      <a:cubicBezTo>
                        <a:pt x="96" y="169"/>
                        <a:pt x="95" y="170"/>
                        <a:pt x="94" y="170"/>
                      </a:cubicBezTo>
                      <a:cubicBezTo>
                        <a:pt x="94" y="170"/>
                        <a:pt x="93" y="170"/>
                        <a:pt x="93" y="170"/>
                      </a:cubicBezTo>
                      <a:cubicBezTo>
                        <a:pt x="91" y="170"/>
                        <a:pt x="89" y="169"/>
                        <a:pt x="87" y="169"/>
                      </a:cubicBezTo>
                      <a:cubicBezTo>
                        <a:pt x="87" y="169"/>
                        <a:pt x="86" y="169"/>
                        <a:pt x="86" y="169"/>
                      </a:cubicBezTo>
                      <a:cubicBezTo>
                        <a:pt x="85" y="168"/>
                        <a:pt x="84" y="168"/>
                        <a:pt x="83" y="168"/>
                      </a:cubicBezTo>
                      <a:cubicBezTo>
                        <a:pt x="82" y="168"/>
                        <a:pt x="82" y="168"/>
                        <a:pt x="81" y="167"/>
                      </a:cubicBezTo>
                      <a:cubicBezTo>
                        <a:pt x="81" y="167"/>
                        <a:pt x="80" y="167"/>
                        <a:pt x="80" y="167"/>
                      </a:cubicBezTo>
                      <a:cubicBezTo>
                        <a:pt x="79" y="166"/>
                        <a:pt x="77" y="166"/>
                        <a:pt x="76" y="167"/>
                      </a:cubicBezTo>
                      <a:cubicBezTo>
                        <a:pt x="75" y="167"/>
                        <a:pt x="74" y="169"/>
                        <a:pt x="75" y="170"/>
                      </a:cubicBezTo>
                      <a:cubicBezTo>
                        <a:pt x="75" y="170"/>
                        <a:pt x="75" y="170"/>
                        <a:pt x="75" y="171"/>
                      </a:cubicBezTo>
                      <a:cubicBezTo>
                        <a:pt x="75" y="171"/>
                        <a:pt x="75" y="171"/>
                        <a:pt x="75" y="172"/>
                      </a:cubicBezTo>
                      <a:cubicBezTo>
                        <a:pt x="75" y="172"/>
                        <a:pt x="74" y="172"/>
                        <a:pt x="74" y="172"/>
                      </a:cubicBezTo>
                      <a:cubicBezTo>
                        <a:pt x="74" y="172"/>
                        <a:pt x="73" y="173"/>
                        <a:pt x="73" y="172"/>
                      </a:cubicBezTo>
                      <a:cubicBezTo>
                        <a:pt x="72" y="172"/>
                        <a:pt x="72" y="172"/>
                        <a:pt x="72" y="172"/>
                      </a:cubicBezTo>
                      <a:cubicBezTo>
                        <a:pt x="71" y="171"/>
                        <a:pt x="71" y="171"/>
                        <a:pt x="71" y="171"/>
                      </a:cubicBezTo>
                      <a:cubicBezTo>
                        <a:pt x="69" y="170"/>
                        <a:pt x="68" y="170"/>
                        <a:pt x="67" y="170"/>
                      </a:cubicBezTo>
                      <a:cubicBezTo>
                        <a:pt x="67" y="170"/>
                        <a:pt x="66" y="170"/>
                        <a:pt x="66" y="169"/>
                      </a:cubicBezTo>
                      <a:cubicBezTo>
                        <a:pt x="66" y="169"/>
                        <a:pt x="66" y="169"/>
                        <a:pt x="66" y="168"/>
                      </a:cubicBezTo>
                      <a:cubicBezTo>
                        <a:pt x="66" y="168"/>
                        <a:pt x="65" y="167"/>
                        <a:pt x="65" y="167"/>
                      </a:cubicBezTo>
                      <a:cubicBezTo>
                        <a:pt x="63" y="167"/>
                        <a:pt x="62" y="166"/>
                        <a:pt x="60" y="166"/>
                      </a:cubicBezTo>
                      <a:cubicBezTo>
                        <a:pt x="59" y="167"/>
                        <a:pt x="59" y="166"/>
                        <a:pt x="58" y="166"/>
                      </a:cubicBezTo>
                      <a:cubicBezTo>
                        <a:pt x="58" y="166"/>
                        <a:pt x="58" y="166"/>
                        <a:pt x="58" y="166"/>
                      </a:cubicBezTo>
                      <a:cubicBezTo>
                        <a:pt x="57" y="165"/>
                        <a:pt x="56" y="165"/>
                        <a:pt x="56" y="165"/>
                      </a:cubicBezTo>
                      <a:cubicBezTo>
                        <a:pt x="55" y="164"/>
                        <a:pt x="55" y="164"/>
                        <a:pt x="55" y="163"/>
                      </a:cubicBezTo>
                      <a:cubicBezTo>
                        <a:pt x="56" y="163"/>
                        <a:pt x="56" y="163"/>
                        <a:pt x="56" y="162"/>
                      </a:cubicBezTo>
                      <a:cubicBezTo>
                        <a:pt x="57" y="162"/>
                        <a:pt x="57" y="161"/>
                        <a:pt x="57" y="160"/>
                      </a:cubicBezTo>
                      <a:cubicBezTo>
                        <a:pt x="56" y="160"/>
                        <a:pt x="56" y="160"/>
                        <a:pt x="56" y="159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6" y="159"/>
                        <a:pt x="56" y="158"/>
                        <a:pt x="56" y="158"/>
                      </a:cubicBezTo>
                      <a:cubicBezTo>
                        <a:pt x="57" y="157"/>
                        <a:pt x="56" y="157"/>
                        <a:pt x="56" y="157"/>
                      </a:cubicBezTo>
                      <a:cubicBezTo>
                        <a:pt x="56" y="157"/>
                        <a:pt x="55" y="157"/>
                        <a:pt x="55" y="157"/>
                      </a:cubicBezTo>
                      <a:cubicBezTo>
                        <a:pt x="54" y="156"/>
                        <a:pt x="54" y="156"/>
                        <a:pt x="53" y="157"/>
                      </a:cubicBezTo>
                      <a:cubicBezTo>
                        <a:pt x="52" y="157"/>
                        <a:pt x="52" y="157"/>
                        <a:pt x="51" y="157"/>
                      </a:cubicBezTo>
                      <a:cubicBezTo>
                        <a:pt x="51" y="157"/>
                        <a:pt x="50" y="157"/>
                        <a:pt x="50" y="157"/>
                      </a:cubicBezTo>
                      <a:cubicBezTo>
                        <a:pt x="49" y="157"/>
                        <a:pt x="49" y="157"/>
                        <a:pt x="48" y="157"/>
                      </a:cubicBezTo>
                      <a:cubicBezTo>
                        <a:pt x="47" y="157"/>
                        <a:pt x="47" y="157"/>
                        <a:pt x="46" y="157"/>
                      </a:cubicBezTo>
                      <a:cubicBezTo>
                        <a:pt x="46" y="157"/>
                        <a:pt x="45" y="157"/>
                        <a:pt x="45" y="157"/>
                      </a:cubicBezTo>
                      <a:cubicBezTo>
                        <a:pt x="43" y="157"/>
                        <a:pt x="42" y="157"/>
                        <a:pt x="41" y="158"/>
                      </a:cubicBezTo>
                      <a:cubicBezTo>
                        <a:pt x="40" y="158"/>
                        <a:pt x="40" y="158"/>
                        <a:pt x="39" y="158"/>
                      </a:cubicBezTo>
                      <a:cubicBezTo>
                        <a:pt x="38" y="158"/>
                        <a:pt x="38" y="158"/>
                        <a:pt x="37" y="158"/>
                      </a:cubicBezTo>
                      <a:cubicBezTo>
                        <a:pt x="36" y="159"/>
                        <a:pt x="36" y="159"/>
                        <a:pt x="35" y="160"/>
                      </a:cubicBezTo>
                      <a:cubicBezTo>
                        <a:pt x="34" y="160"/>
                        <a:pt x="33" y="160"/>
                        <a:pt x="33" y="161"/>
                      </a:cubicBezTo>
                      <a:cubicBezTo>
                        <a:pt x="32" y="161"/>
                        <a:pt x="31" y="162"/>
                        <a:pt x="30" y="161"/>
                      </a:cubicBezTo>
                      <a:cubicBezTo>
                        <a:pt x="30" y="161"/>
                        <a:pt x="29" y="161"/>
                        <a:pt x="29" y="161"/>
                      </a:cubicBezTo>
                      <a:cubicBezTo>
                        <a:pt x="28" y="161"/>
                        <a:pt x="27" y="161"/>
                        <a:pt x="27" y="161"/>
                      </a:cubicBezTo>
                      <a:cubicBezTo>
                        <a:pt x="26" y="161"/>
                        <a:pt x="26" y="161"/>
                        <a:pt x="26" y="161"/>
                      </a:cubicBezTo>
                      <a:cubicBezTo>
                        <a:pt x="26" y="160"/>
                        <a:pt x="25" y="160"/>
                        <a:pt x="25" y="160"/>
                      </a:cubicBezTo>
                      <a:cubicBezTo>
                        <a:pt x="25" y="160"/>
                        <a:pt x="24" y="160"/>
                        <a:pt x="24" y="161"/>
                      </a:cubicBezTo>
                      <a:cubicBezTo>
                        <a:pt x="24" y="161"/>
                        <a:pt x="23" y="162"/>
                        <a:pt x="23" y="162"/>
                      </a:cubicBezTo>
                      <a:cubicBezTo>
                        <a:pt x="23" y="163"/>
                        <a:pt x="22" y="164"/>
                        <a:pt x="21" y="164"/>
                      </a:cubicBezTo>
                      <a:cubicBezTo>
                        <a:pt x="20" y="165"/>
                        <a:pt x="20" y="165"/>
                        <a:pt x="19" y="166"/>
                      </a:cubicBezTo>
                      <a:cubicBezTo>
                        <a:pt x="18" y="166"/>
                        <a:pt x="17" y="167"/>
                        <a:pt x="17" y="168"/>
                      </a:cubicBezTo>
                      <a:cubicBezTo>
                        <a:pt x="17" y="169"/>
                        <a:pt x="17" y="169"/>
                        <a:pt x="17" y="169"/>
                      </a:cubicBezTo>
                      <a:cubicBezTo>
                        <a:pt x="16" y="170"/>
                        <a:pt x="16" y="170"/>
                        <a:pt x="16" y="171"/>
                      </a:cubicBezTo>
                      <a:cubicBezTo>
                        <a:pt x="16" y="172"/>
                        <a:pt x="16" y="172"/>
                        <a:pt x="16" y="173"/>
                      </a:cubicBezTo>
                      <a:cubicBezTo>
                        <a:pt x="16" y="173"/>
                        <a:pt x="16" y="173"/>
                        <a:pt x="16" y="174"/>
                      </a:cubicBezTo>
                      <a:cubicBezTo>
                        <a:pt x="15" y="174"/>
                        <a:pt x="15" y="175"/>
                        <a:pt x="15" y="175"/>
                      </a:cubicBezTo>
                      <a:cubicBezTo>
                        <a:pt x="15" y="175"/>
                        <a:pt x="14" y="176"/>
                        <a:pt x="14" y="176"/>
                      </a:cubicBezTo>
                      <a:cubicBezTo>
                        <a:pt x="14" y="176"/>
                        <a:pt x="13" y="176"/>
                        <a:pt x="13" y="177"/>
                      </a:cubicBezTo>
                      <a:cubicBezTo>
                        <a:pt x="12" y="177"/>
                        <a:pt x="12" y="177"/>
                        <a:pt x="11" y="177"/>
                      </a:cubicBezTo>
                      <a:cubicBezTo>
                        <a:pt x="10" y="178"/>
                        <a:pt x="10" y="178"/>
                        <a:pt x="10" y="178"/>
                      </a:cubicBezTo>
                      <a:cubicBezTo>
                        <a:pt x="9" y="179"/>
                        <a:pt x="9" y="179"/>
                        <a:pt x="9" y="179"/>
                      </a:cubicBezTo>
                      <a:cubicBezTo>
                        <a:pt x="9" y="180"/>
                        <a:pt x="8" y="180"/>
                        <a:pt x="8" y="181"/>
                      </a:cubicBezTo>
                      <a:cubicBezTo>
                        <a:pt x="7" y="181"/>
                        <a:pt x="7" y="182"/>
                        <a:pt x="6" y="182"/>
                      </a:cubicBezTo>
                      <a:cubicBezTo>
                        <a:pt x="6" y="183"/>
                        <a:pt x="5" y="185"/>
                        <a:pt x="4" y="186"/>
                      </a:cubicBezTo>
                      <a:cubicBezTo>
                        <a:pt x="4" y="186"/>
                        <a:pt x="4" y="186"/>
                        <a:pt x="4" y="186"/>
                      </a:cubicBezTo>
                      <a:cubicBezTo>
                        <a:pt x="3" y="188"/>
                        <a:pt x="2" y="189"/>
                        <a:pt x="2" y="190"/>
                      </a:cubicBezTo>
                      <a:cubicBezTo>
                        <a:pt x="1" y="191"/>
                        <a:pt x="1" y="191"/>
                        <a:pt x="1" y="192"/>
                      </a:cubicBezTo>
                      <a:cubicBezTo>
                        <a:pt x="1" y="193"/>
                        <a:pt x="1" y="193"/>
                        <a:pt x="2" y="194"/>
                      </a:cubicBezTo>
                      <a:cubicBezTo>
                        <a:pt x="2" y="194"/>
                        <a:pt x="3" y="194"/>
                        <a:pt x="2" y="195"/>
                      </a:cubicBezTo>
                      <a:cubicBezTo>
                        <a:pt x="2" y="196"/>
                        <a:pt x="2" y="196"/>
                        <a:pt x="2" y="197"/>
                      </a:cubicBezTo>
                      <a:cubicBezTo>
                        <a:pt x="3" y="198"/>
                        <a:pt x="3" y="200"/>
                        <a:pt x="2" y="201"/>
                      </a:cubicBezTo>
                      <a:cubicBezTo>
                        <a:pt x="2" y="201"/>
                        <a:pt x="2" y="201"/>
                        <a:pt x="2" y="202"/>
                      </a:cubicBezTo>
                      <a:cubicBezTo>
                        <a:pt x="2" y="203"/>
                        <a:pt x="1" y="204"/>
                        <a:pt x="0" y="206"/>
                      </a:cubicBezTo>
                      <a:cubicBezTo>
                        <a:pt x="0" y="206"/>
                        <a:pt x="0" y="206"/>
                        <a:pt x="0" y="206"/>
                      </a:cubicBezTo>
                      <a:cubicBezTo>
                        <a:pt x="1" y="207"/>
                        <a:pt x="1" y="207"/>
                        <a:pt x="1" y="207"/>
                      </a:cubicBezTo>
                      <a:cubicBezTo>
                        <a:pt x="1" y="208"/>
                        <a:pt x="2" y="208"/>
                        <a:pt x="1" y="209"/>
                      </a:cubicBezTo>
                      <a:cubicBezTo>
                        <a:pt x="1" y="209"/>
                        <a:pt x="1" y="210"/>
                        <a:pt x="2" y="211"/>
                      </a:cubicBezTo>
                      <a:cubicBezTo>
                        <a:pt x="2" y="211"/>
                        <a:pt x="2" y="212"/>
                        <a:pt x="3" y="212"/>
                      </a:cubicBezTo>
                      <a:cubicBezTo>
                        <a:pt x="3" y="212"/>
                        <a:pt x="4" y="212"/>
                        <a:pt x="4" y="213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2"/>
                        <a:pt x="4" y="212"/>
                        <a:pt x="4" y="212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3"/>
                        <a:pt x="4" y="213"/>
                        <a:pt x="4" y="213"/>
                      </a:cubicBezTo>
                      <a:cubicBezTo>
                        <a:pt x="4" y="213"/>
                        <a:pt x="4" y="214"/>
                        <a:pt x="5" y="214"/>
                      </a:cubicBezTo>
                      <a:cubicBezTo>
                        <a:pt x="5" y="214"/>
                        <a:pt x="6" y="214"/>
                        <a:pt x="6" y="215"/>
                      </a:cubicBezTo>
                      <a:cubicBezTo>
                        <a:pt x="6" y="215"/>
                        <a:pt x="6" y="215"/>
                        <a:pt x="6" y="216"/>
                      </a:cubicBezTo>
                      <a:cubicBezTo>
                        <a:pt x="7" y="216"/>
                        <a:pt x="8" y="216"/>
                        <a:pt x="8" y="217"/>
                      </a:cubicBezTo>
                      <a:cubicBezTo>
                        <a:pt x="8" y="217"/>
                        <a:pt x="9" y="218"/>
                        <a:pt x="9" y="218"/>
                      </a:cubicBezTo>
                      <a:cubicBezTo>
                        <a:pt x="9" y="219"/>
                        <a:pt x="9" y="220"/>
                        <a:pt x="10" y="221"/>
                      </a:cubicBezTo>
                      <a:cubicBezTo>
                        <a:pt x="10" y="222"/>
                        <a:pt x="11" y="222"/>
                        <a:pt x="12" y="223"/>
                      </a:cubicBezTo>
                      <a:cubicBezTo>
                        <a:pt x="13" y="223"/>
                        <a:pt x="13" y="223"/>
                        <a:pt x="14" y="224"/>
                      </a:cubicBezTo>
                      <a:cubicBezTo>
                        <a:pt x="15" y="225"/>
                        <a:pt x="16" y="226"/>
                        <a:pt x="18" y="227"/>
                      </a:cubicBezTo>
                      <a:cubicBezTo>
                        <a:pt x="19" y="227"/>
                        <a:pt x="19" y="228"/>
                        <a:pt x="20" y="228"/>
                      </a:cubicBezTo>
                      <a:cubicBezTo>
                        <a:pt x="20" y="228"/>
                        <a:pt x="21" y="228"/>
                        <a:pt x="21" y="228"/>
                      </a:cubicBezTo>
                      <a:cubicBezTo>
                        <a:pt x="21" y="228"/>
                        <a:pt x="22" y="227"/>
                        <a:pt x="23" y="227"/>
                      </a:cubicBezTo>
                      <a:cubicBezTo>
                        <a:pt x="23" y="227"/>
                        <a:pt x="24" y="226"/>
                        <a:pt x="25" y="226"/>
                      </a:cubicBezTo>
                      <a:cubicBezTo>
                        <a:pt x="26" y="226"/>
                        <a:pt x="27" y="226"/>
                        <a:pt x="27" y="226"/>
                      </a:cubicBezTo>
                      <a:cubicBezTo>
                        <a:pt x="28" y="226"/>
                        <a:pt x="29" y="226"/>
                        <a:pt x="30" y="227"/>
                      </a:cubicBezTo>
                      <a:cubicBezTo>
                        <a:pt x="30" y="227"/>
                        <a:pt x="31" y="227"/>
                        <a:pt x="31" y="227"/>
                      </a:cubicBezTo>
                      <a:cubicBezTo>
                        <a:pt x="31" y="227"/>
                        <a:pt x="32" y="227"/>
                        <a:pt x="32" y="227"/>
                      </a:cubicBezTo>
                      <a:cubicBezTo>
                        <a:pt x="33" y="227"/>
                        <a:pt x="34" y="227"/>
                        <a:pt x="34" y="226"/>
                      </a:cubicBezTo>
                      <a:cubicBezTo>
                        <a:pt x="35" y="226"/>
                        <a:pt x="35" y="226"/>
                        <a:pt x="35" y="226"/>
                      </a:cubicBezTo>
                      <a:cubicBezTo>
                        <a:pt x="36" y="225"/>
                        <a:pt x="37" y="225"/>
                        <a:pt x="37" y="225"/>
                      </a:cubicBezTo>
                      <a:cubicBezTo>
                        <a:pt x="38" y="225"/>
                        <a:pt x="39" y="224"/>
                        <a:pt x="40" y="224"/>
                      </a:cubicBezTo>
                      <a:cubicBezTo>
                        <a:pt x="41" y="224"/>
                        <a:pt x="42" y="223"/>
                        <a:pt x="43" y="224"/>
                      </a:cubicBezTo>
                      <a:cubicBezTo>
                        <a:pt x="43" y="224"/>
                        <a:pt x="43" y="224"/>
                        <a:pt x="44" y="224"/>
                      </a:cubicBezTo>
                      <a:cubicBezTo>
                        <a:pt x="44" y="224"/>
                        <a:pt x="45" y="225"/>
                        <a:pt x="46" y="226"/>
                      </a:cubicBezTo>
                      <a:cubicBezTo>
                        <a:pt x="46" y="226"/>
                        <a:pt x="46" y="227"/>
                        <a:pt x="46" y="227"/>
                      </a:cubicBezTo>
                      <a:cubicBezTo>
                        <a:pt x="47" y="228"/>
                        <a:pt x="47" y="228"/>
                        <a:pt x="48" y="228"/>
                      </a:cubicBezTo>
                      <a:cubicBezTo>
                        <a:pt x="48" y="228"/>
                        <a:pt x="49" y="228"/>
                        <a:pt x="49" y="228"/>
                      </a:cubicBezTo>
                      <a:cubicBezTo>
                        <a:pt x="50" y="228"/>
                        <a:pt x="51" y="228"/>
                        <a:pt x="52" y="228"/>
                      </a:cubicBezTo>
                      <a:cubicBezTo>
                        <a:pt x="53" y="228"/>
                        <a:pt x="53" y="228"/>
                        <a:pt x="54" y="228"/>
                      </a:cubicBezTo>
                      <a:cubicBezTo>
                        <a:pt x="54" y="228"/>
                        <a:pt x="54" y="229"/>
                        <a:pt x="54" y="229"/>
                      </a:cubicBezTo>
                      <a:cubicBezTo>
                        <a:pt x="55" y="229"/>
                        <a:pt x="55" y="230"/>
                        <a:pt x="55" y="231"/>
                      </a:cubicBezTo>
                      <a:cubicBezTo>
                        <a:pt x="55" y="232"/>
                        <a:pt x="55" y="232"/>
                        <a:pt x="55" y="233"/>
                      </a:cubicBezTo>
                      <a:cubicBezTo>
                        <a:pt x="55" y="233"/>
                        <a:pt x="55" y="234"/>
                        <a:pt x="54" y="234"/>
                      </a:cubicBezTo>
                      <a:cubicBezTo>
                        <a:pt x="54" y="235"/>
                        <a:pt x="55" y="235"/>
                        <a:pt x="54" y="236"/>
                      </a:cubicBezTo>
                      <a:cubicBezTo>
                        <a:pt x="54" y="237"/>
                        <a:pt x="54" y="238"/>
                        <a:pt x="53" y="239"/>
                      </a:cubicBezTo>
                      <a:cubicBezTo>
                        <a:pt x="53" y="239"/>
                        <a:pt x="53" y="239"/>
                        <a:pt x="53" y="239"/>
                      </a:cubicBezTo>
                      <a:cubicBezTo>
                        <a:pt x="53" y="239"/>
                        <a:pt x="53" y="239"/>
                        <a:pt x="53" y="239"/>
                      </a:cubicBezTo>
                      <a:cubicBezTo>
                        <a:pt x="54" y="242"/>
                        <a:pt x="55" y="243"/>
                        <a:pt x="57" y="244"/>
                      </a:cubicBezTo>
                      <a:cubicBezTo>
                        <a:pt x="57" y="245"/>
                        <a:pt x="58" y="245"/>
                        <a:pt x="58" y="246"/>
                      </a:cubicBezTo>
                      <a:cubicBezTo>
                        <a:pt x="59" y="246"/>
                        <a:pt x="59" y="247"/>
                        <a:pt x="60" y="248"/>
                      </a:cubicBezTo>
                      <a:cubicBezTo>
                        <a:pt x="60" y="248"/>
                        <a:pt x="60" y="248"/>
                        <a:pt x="60" y="249"/>
                      </a:cubicBezTo>
                      <a:cubicBezTo>
                        <a:pt x="60" y="250"/>
                        <a:pt x="61" y="251"/>
                        <a:pt x="61" y="251"/>
                      </a:cubicBezTo>
                      <a:cubicBezTo>
                        <a:pt x="62" y="252"/>
                        <a:pt x="62" y="254"/>
                        <a:pt x="62" y="255"/>
                      </a:cubicBezTo>
                      <a:cubicBezTo>
                        <a:pt x="62" y="255"/>
                        <a:pt x="62" y="255"/>
                        <a:pt x="62" y="255"/>
                      </a:cubicBezTo>
                      <a:cubicBezTo>
                        <a:pt x="62" y="256"/>
                        <a:pt x="62" y="256"/>
                        <a:pt x="62" y="256"/>
                      </a:cubicBezTo>
                      <a:cubicBezTo>
                        <a:pt x="62" y="257"/>
                        <a:pt x="62" y="258"/>
                        <a:pt x="63" y="258"/>
                      </a:cubicBezTo>
                      <a:cubicBezTo>
                        <a:pt x="63" y="259"/>
                        <a:pt x="63" y="259"/>
                        <a:pt x="63" y="259"/>
                      </a:cubicBezTo>
                      <a:cubicBezTo>
                        <a:pt x="63" y="261"/>
                        <a:pt x="63" y="262"/>
                        <a:pt x="62" y="263"/>
                      </a:cubicBezTo>
                      <a:cubicBezTo>
                        <a:pt x="62" y="264"/>
                        <a:pt x="61" y="264"/>
                        <a:pt x="61" y="265"/>
                      </a:cubicBezTo>
                      <a:cubicBezTo>
                        <a:pt x="60" y="265"/>
                        <a:pt x="60" y="266"/>
                        <a:pt x="60" y="266"/>
                      </a:cubicBezTo>
                      <a:cubicBezTo>
                        <a:pt x="60" y="267"/>
                        <a:pt x="59" y="268"/>
                        <a:pt x="59" y="269"/>
                      </a:cubicBezTo>
                      <a:cubicBezTo>
                        <a:pt x="59" y="270"/>
                        <a:pt x="59" y="271"/>
                        <a:pt x="59" y="271"/>
                      </a:cubicBezTo>
                      <a:cubicBezTo>
                        <a:pt x="59" y="272"/>
                        <a:pt x="59" y="273"/>
                        <a:pt x="59" y="274"/>
                      </a:cubicBezTo>
                      <a:cubicBezTo>
                        <a:pt x="59" y="275"/>
                        <a:pt x="59" y="275"/>
                        <a:pt x="59" y="275"/>
                      </a:cubicBezTo>
                      <a:cubicBezTo>
                        <a:pt x="60" y="276"/>
                        <a:pt x="61" y="278"/>
                        <a:pt x="61" y="279"/>
                      </a:cubicBezTo>
                      <a:cubicBezTo>
                        <a:pt x="62" y="280"/>
                        <a:pt x="62" y="281"/>
                        <a:pt x="63" y="283"/>
                      </a:cubicBezTo>
                      <a:cubicBezTo>
                        <a:pt x="63" y="284"/>
                        <a:pt x="64" y="284"/>
                        <a:pt x="64" y="286"/>
                      </a:cubicBezTo>
                      <a:cubicBezTo>
                        <a:pt x="64" y="287"/>
                        <a:pt x="64" y="288"/>
                        <a:pt x="64" y="289"/>
                      </a:cubicBezTo>
                      <a:cubicBezTo>
                        <a:pt x="64" y="289"/>
                        <a:pt x="64" y="290"/>
                        <a:pt x="64" y="290"/>
                      </a:cubicBezTo>
                      <a:cubicBezTo>
                        <a:pt x="64" y="291"/>
                        <a:pt x="65" y="292"/>
                        <a:pt x="65" y="293"/>
                      </a:cubicBezTo>
                      <a:cubicBezTo>
                        <a:pt x="65" y="295"/>
                        <a:pt x="66" y="296"/>
                        <a:pt x="67" y="297"/>
                      </a:cubicBezTo>
                      <a:cubicBezTo>
                        <a:pt x="67" y="297"/>
                        <a:pt x="67" y="298"/>
                        <a:pt x="68" y="298"/>
                      </a:cubicBezTo>
                      <a:cubicBezTo>
                        <a:pt x="68" y="299"/>
                        <a:pt x="69" y="299"/>
                        <a:pt x="69" y="300"/>
                      </a:cubicBezTo>
                      <a:cubicBezTo>
                        <a:pt x="69" y="301"/>
                        <a:pt x="69" y="303"/>
                        <a:pt x="70" y="304"/>
                      </a:cubicBezTo>
                      <a:cubicBezTo>
                        <a:pt x="70" y="304"/>
                        <a:pt x="70" y="304"/>
                        <a:pt x="70" y="305"/>
                      </a:cubicBezTo>
                      <a:cubicBezTo>
                        <a:pt x="71" y="305"/>
                        <a:pt x="71" y="306"/>
                        <a:pt x="70" y="307"/>
                      </a:cubicBezTo>
                      <a:cubicBezTo>
                        <a:pt x="70" y="307"/>
                        <a:pt x="70" y="307"/>
                        <a:pt x="70" y="308"/>
                      </a:cubicBezTo>
                      <a:cubicBezTo>
                        <a:pt x="71" y="308"/>
                        <a:pt x="71" y="309"/>
                        <a:pt x="71" y="310"/>
                      </a:cubicBezTo>
                      <a:cubicBezTo>
                        <a:pt x="71" y="310"/>
                        <a:pt x="71" y="310"/>
                        <a:pt x="71" y="310"/>
                      </a:cubicBezTo>
                      <a:cubicBezTo>
                        <a:pt x="72" y="311"/>
                        <a:pt x="73" y="311"/>
                        <a:pt x="74" y="312"/>
                      </a:cubicBezTo>
                      <a:cubicBezTo>
                        <a:pt x="74" y="312"/>
                        <a:pt x="74" y="312"/>
                        <a:pt x="74" y="312"/>
                      </a:cubicBezTo>
                      <a:cubicBezTo>
                        <a:pt x="75" y="311"/>
                        <a:pt x="76" y="311"/>
                        <a:pt x="77" y="311"/>
                      </a:cubicBezTo>
                      <a:cubicBezTo>
                        <a:pt x="77" y="311"/>
                        <a:pt x="78" y="311"/>
                        <a:pt x="78" y="311"/>
                      </a:cubicBezTo>
                      <a:cubicBezTo>
                        <a:pt x="79" y="310"/>
                        <a:pt x="79" y="310"/>
                        <a:pt x="80" y="310"/>
                      </a:cubicBezTo>
                      <a:cubicBezTo>
                        <a:pt x="81" y="310"/>
                        <a:pt x="82" y="310"/>
                        <a:pt x="83" y="310"/>
                      </a:cubicBezTo>
                      <a:cubicBezTo>
                        <a:pt x="83" y="311"/>
                        <a:pt x="83" y="311"/>
                        <a:pt x="83" y="310"/>
                      </a:cubicBezTo>
                      <a:cubicBezTo>
                        <a:pt x="84" y="310"/>
                        <a:pt x="85" y="311"/>
                        <a:pt x="86" y="310"/>
                      </a:cubicBezTo>
                      <a:cubicBezTo>
                        <a:pt x="86" y="310"/>
                        <a:pt x="86" y="310"/>
                        <a:pt x="86" y="309"/>
                      </a:cubicBezTo>
                      <a:cubicBezTo>
                        <a:pt x="88" y="309"/>
                        <a:pt x="89" y="309"/>
                        <a:pt x="90" y="308"/>
                      </a:cubicBezTo>
                      <a:cubicBezTo>
                        <a:pt x="91" y="307"/>
                        <a:pt x="92" y="306"/>
                        <a:pt x="93" y="305"/>
                      </a:cubicBezTo>
                      <a:cubicBezTo>
                        <a:pt x="94" y="304"/>
                        <a:pt x="95" y="303"/>
                        <a:pt x="95" y="303"/>
                      </a:cubicBezTo>
                      <a:cubicBezTo>
                        <a:pt x="96" y="302"/>
                        <a:pt x="97" y="301"/>
                        <a:pt x="97" y="300"/>
                      </a:cubicBezTo>
                      <a:cubicBezTo>
                        <a:pt x="98" y="299"/>
                        <a:pt x="98" y="299"/>
                        <a:pt x="99" y="299"/>
                      </a:cubicBezTo>
                      <a:cubicBezTo>
                        <a:pt x="100" y="298"/>
                        <a:pt x="100" y="297"/>
                        <a:pt x="100" y="296"/>
                      </a:cubicBezTo>
                      <a:cubicBezTo>
                        <a:pt x="101" y="295"/>
                        <a:pt x="101" y="294"/>
                        <a:pt x="101" y="293"/>
                      </a:cubicBezTo>
                      <a:cubicBezTo>
                        <a:pt x="101" y="293"/>
                        <a:pt x="101" y="293"/>
                        <a:pt x="101" y="292"/>
                      </a:cubicBezTo>
                      <a:cubicBezTo>
                        <a:pt x="101" y="292"/>
                        <a:pt x="101" y="291"/>
                        <a:pt x="101" y="291"/>
                      </a:cubicBezTo>
                      <a:cubicBezTo>
                        <a:pt x="102" y="290"/>
                        <a:pt x="103" y="290"/>
                        <a:pt x="103" y="290"/>
                      </a:cubicBezTo>
                      <a:cubicBezTo>
                        <a:pt x="104" y="290"/>
                        <a:pt x="105" y="289"/>
                        <a:pt x="106" y="289"/>
                      </a:cubicBezTo>
                      <a:cubicBezTo>
                        <a:pt x="106" y="289"/>
                        <a:pt x="107" y="288"/>
                        <a:pt x="107" y="287"/>
                      </a:cubicBezTo>
                      <a:cubicBezTo>
                        <a:pt x="107" y="287"/>
                        <a:pt x="107" y="286"/>
                        <a:pt x="107" y="285"/>
                      </a:cubicBezTo>
                      <a:cubicBezTo>
                        <a:pt x="107" y="285"/>
                        <a:pt x="107" y="284"/>
                        <a:pt x="107" y="284"/>
                      </a:cubicBezTo>
                      <a:cubicBezTo>
                        <a:pt x="107" y="282"/>
                        <a:pt x="106" y="281"/>
                        <a:pt x="106" y="280"/>
                      </a:cubicBezTo>
                      <a:cubicBezTo>
                        <a:pt x="106" y="279"/>
                        <a:pt x="106" y="279"/>
                        <a:pt x="106" y="279"/>
                      </a:cubicBezTo>
                      <a:cubicBezTo>
                        <a:pt x="108" y="277"/>
                        <a:pt x="110" y="276"/>
                        <a:pt x="112" y="274"/>
                      </a:cubicBezTo>
                      <a:cubicBezTo>
                        <a:pt x="112" y="274"/>
                        <a:pt x="113" y="274"/>
                        <a:pt x="113" y="273"/>
                      </a:cubicBezTo>
                      <a:cubicBezTo>
                        <a:pt x="114" y="273"/>
                        <a:pt x="115" y="273"/>
                        <a:pt x="115" y="272"/>
                      </a:cubicBezTo>
                      <a:cubicBezTo>
                        <a:pt x="117" y="271"/>
                        <a:pt x="118" y="270"/>
                        <a:pt x="118" y="269"/>
                      </a:cubicBezTo>
                      <a:cubicBezTo>
                        <a:pt x="119" y="268"/>
                        <a:pt x="119" y="267"/>
                        <a:pt x="119" y="267"/>
                      </a:cubicBezTo>
                      <a:cubicBezTo>
                        <a:pt x="118" y="266"/>
                        <a:pt x="119" y="265"/>
                        <a:pt x="119" y="264"/>
                      </a:cubicBezTo>
                      <a:cubicBezTo>
                        <a:pt x="119" y="264"/>
                        <a:pt x="119" y="263"/>
                        <a:pt x="119" y="263"/>
                      </a:cubicBezTo>
                      <a:cubicBezTo>
                        <a:pt x="118" y="262"/>
                        <a:pt x="118" y="261"/>
                        <a:pt x="119" y="260"/>
                      </a:cubicBezTo>
                      <a:cubicBezTo>
                        <a:pt x="119" y="259"/>
                        <a:pt x="119" y="259"/>
                        <a:pt x="118" y="258"/>
                      </a:cubicBezTo>
                      <a:cubicBezTo>
                        <a:pt x="117" y="258"/>
                        <a:pt x="117" y="257"/>
                        <a:pt x="117" y="256"/>
                      </a:cubicBezTo>
                      <a:cubicBezTo>
                        <a:pt x="116" y="255"/>
                        <a:pt x="117" y="254"/>
                        <a:pt x="116" y="253"/>
                      </a:cubicBezTo>
                      <a:cubicBezTo>
                        <a:pt x="116" y="252"/>
                        <a:pt x="116" y="252"/>
                        <a:pt x="116" y="252"/>
                      </a:cubicBezTo>
                      <a:cubicBezTo>
                        <a:pt x="117" y="251"/>
                        <a:pt x="117" y="251"/>
                        <a:pt x="116" y="251"/>
                      </a:cubicBezTo>
                      <a:cubicBezTo>
                        <a:pt x="115" y="250"/>
                        <a:pt x="115" y="249"/>
                        <a:pt x="116" y="248"/>
                      </a:cubicBezTo>
                      <a:cubicBezTo>
                        <a:pt x="116" y="247"/>
                        <a:pt x="116" y="247"/>
                        <a:pt x="117" y="246"/>
                      </a:cubicBezTo>
                      <a:cubicBezTo>
                        <a:pt x="118" y="245"/>
                        <a:pt x="118" y="244"/>
                        <a:pt x="118" y="243"/>
                      </a:cubicBezTo>
                      <a:cubicBezTo>
                        <a:pt x="119" y="243"/>
                        <a:pt x="119" y="243"/>
                        <a:pt x="119" y="242"/>
                      </a:cubicBezTo>
                      <a:cubicBezTo>
                        <a:pt x="120" y="242"/>
                        <a:pt x="121" y="241"/>
                        <a:pt x="121" y="241"/>
                      </a:cubicBezTo>
                      <a:cubicBezTo>
                        <a:pt x="123" y="239"/>
                        <a:pt x="124" y="237"/>
                        <a:pt x="126" y="235"/>
                      </a:cubicBezTo>
                      <a:cubicBezTo>
                        <a:pt x="127" y="234"/>
                        <a:pt x="128" y="233"/>
                        <a:pt x="130" y="233"/>
                      </a:cubicBezTo>
                      <a:cubicBezTo>
                        <a:pt x="130" y="233"/>
                        <a:pt x="130" y="233"/>
                        <a:pt x="130" y="232"/>
                      </a:cubicBezTo>
                      <a:cubicBezTo>
                        <a:pt x="133" y="230"/>
                        <a:pt x="136" y="227"/>
                        <a:pt x="137" y="223"/>
                      </a:cubicBezTo>
                      <a:cubicBezTo>
                        <a:pt x="138" y="222"/>
                        <a:pt x="138" y="221"/>
                        <a:pt x="139" y="219"/>
                      </a:cubicBezTo>
                      <a:cubicBezTo>
                        <a:pt x="140" y="219"/>
                        <a:pt x="140" y="218"/>
                        <a:pt x="141" y="217"/>
                      </a:cubicBezTo>
                      <a:cubicBezTo>
                        <a:pt x="141" y="215"/>
                        <a:pt x="141" y="214"/>
                        <a:pt x="141" y="213"/>
                      </a:cubicBezTo>
                      <a:cubicBezTo>
                        <a:pt x="141" y="212"/>
                        <a:pt x="140" y="212"/>
                        <a:pt x="140" y="212"/>
                      </a:cubicBezTo>
                      <a:cubicBezTo>
                        <a:pt x="140" y="212"/>
                        <a:pt x="140" y="212"/>
                        <a:pt x="140" y="212"/>
                      </a:cubicBezTo>
                      <a:cubicBezTo>
                        <a:pt x="139" y="213"/>
                        <a:pt x="138" y="213"/>
                        <a:pt x="136" y="213"/>
                      </a:cubicBezTo>
                      <a:cubicBezTo>
                        <a:pt x="135" y="214"/>
                        <a:pt x="133" y="214"/>
                        <a:pt x="132" y="214"/>
                      </a:cubicBezTo>
                      <a:cubicBezTo>
                        <a:pt x="131" y="214"/>
                        <a:pt x="131" y="214"/>
                        <a:pt x="131" y="214"/>
                      </a:cubicBezTo>
                      <a:cubicBezTo>
                        <a:pt x="130" y="214"/>
                        <a:pt x="129" y="215"/>
                        <a:pt x="128" y="215"/>
                      </a:cubicBezTo>
                      <a:cubicBezTo>
                        <a:pt x="128" y="215"/>
                        <a:pt x="128" y="215"/>
                        <a:pt x="128" y="215"/>
                      </a:cubicBezTo>
                      <a:cubicBezTo>
                        <a:pt x="127" y="215"/>
                        <a:pt x="127" y="215"/>
                        <a:pt x="127" y="215"/>
                      </a:cubicBezTo>
                      <a:cubicBezTo>
                        <a:pt x="126" y="215"/>
                        <a:pt x="126" y="215"/>
                        <a:pt x="126" y="215"/>
                      </a:cubicBezTo>
                      <a:cubicBezTo>
                        <a:pt x="125" y="214"/>
                        <a:pt x="125" y="214"/>
                        <a:pt x="124" y="213"/>
                      </a:cubicBezTo>
                      <a:cubicBezTo>
                        <a:pt x="124" y="213"/>
                        <a:pt x="124" y="213"/>
                        <a:pt x="124" y="212"/>
                      </a:cubicBezTo>
                      <a:cubicBezTo>
                        <a:pt x="125" y="211"/>
                        <a:pt x="125" y="211"/>
                        <a:pt x="124" y="211"/>
                      </a:cubicBezTo>
                      <a:cubicBezTo>
                        <a:pt x="124" y="210"/>
                        <a:pt x="123" y="210"/>
                        <a:pt x="123" y="209"/>
                      </a:cubicBezTo>
                      <a:cubicBezTo>
                        <a:pt x="122" y="208"/>
                        <a:pt x="121" y="208"/>
                        <a:pt x="120" y="207"/>
                      </a:cubicBezTo>
                      <a:cubicBezTo>
                        <a:pt x="120" y="206"/>
                        <a:pt x="119" y="206"/>
                        <a:pt x="118" y="205"/>
                      </a:cubicBezTo>
                      <a:cubicBezTo>
                        <a:pt x="117" y="205"/>
                        <a:pt x="116" y="204"/>
                        <a:pt x="116" y="203"/>
                      </a:cubicBezTo>
                      <a:cubicBezTo>
                        <a:pt x="116" y="202"/>
                        <a:pt x="115" y="201"/>
                        <a:pt x="115" y="200"/>
                      </a:cubicBezTo>
                      <a:cubicBezTo>
                        <a:pt x="115" y="200"/>
                        <a:pt x="114" y="199"/>
                        <a:pt x="114" y="199"/>
                      </a:cubicBezTo>
                      <a:cubicBezTo>
                        <a:pt x="113" y="198"/>
                        <a:pt x="113" y="198"/>
                        <a:pt x="112" y="197"/>
                      </a:cubicBezTo>
                      <a:cubicBezTo>
                        <a:pt x="112" y="197"/>
                        <a:pt x="112" y="197"/>
                        <a:pt x="112" y="196"/>
                      </a:cubicBezTo>
                      <a:cubicBezTo>
                        <a:pt x="112" y="195"/>
                        <a:pt x="111" y="193"/>
                        <a:pt x="111" y="192"/>
                      </a:cubicBezTo>
                      <a:cubicBezTo>
                        <a:pt x="111" y="191"/>
                        <a:pt x="110" y="190"/>
                        <a:pt x="109" y="189"/>
                      </a:cubicBezTo>
                      <a:cubicBezTo>
                        <a:pt x="109" y="189"/>
                        <a:pt x="108" y="189"/>
                        <a:pt x="108" y="189"/>
                      </a:cubicBezTo>
                      <a:cubicBezTo>
                        <a:pt x="108" y="189"/>
                        <a:pt x="108" y="188"/>
                        <a:pt x="108" y="188"/>
                      </a:cubicBezTo>
                      <a:cubicBezTo>
                        <a:pt x="108" y="188"/>
                        <a:pt x="108" y="188"/>
                        <a:pt x="108" y="187"/>
                      </a:cubicBezTo>
                      <a:cubicBezTo>
                        <a:pt x="108" y="187"/>
                        <a:pt x="107" y="186"/>
                        <a:pt x="107" y="185"/>
                      </a:cubicBezTo>
                      <a:cubicBezTo>
                        <a:pt x="107" y="185"/>
                        <a:pt x="106" y="184"/>
                        <a:pt x="106" y="184"/>
                      </a:cubicBezTo>
                      <a:cubicBezTo>
                        <a:pt x="105" y="182"/>
                        <a:pt x="104" y="181"/>
                        <a:pt x="104" y="179"/>
                      </a:cubicBezTo>
                      <a:cubicBezTo>
                        <a:pt x="104" y="179"/>
                        <a:pt x="103" y="179"/>
                        <a:pt x="103" y="178"/>
                      </a:cubicBezTo>
                      <a:cubicBezTo>
                        <a:pt x="103" y="178"/>
                        <a:pt x="103" y="178"/>
                        <a:pt x="104" y="178"/>
                      </a:cubicBezTo>
                      <a:cubicBezTo>
                        <a:pt x="104" y="178"/>
                        <a:pt x="104" y="178"/>
                        <a:pt x="105" y="178"/>
                      </a:cubicBezTo>
                      <a:cubicBezTo>
                        <a:pt x="105" y="177"/>
                        <a:pt x="105" y="177"/>
                        <a:pt x="105" y="177"/>
                      </a:cubicBezTo>
                      <a:cubicBezTo>
                        <a:pt x="106" y="177"/>
                        <a:pt x="106" y="177"/>
                        <a:pt x="106" y="178"/>
                      </a:cubicBezTo>
                      <a:cubicBezTo>
                        <a:pt x="107" y="178"/>
                        <a:pt x="107" y="178"/>
                        <a:pt x="107" y="179"/>
                      </a:cubicBezTo>
                      <a:cubicBezTo>
                        <a:pt x="108" y="180"/>
                        <a:pt x="109" y="181"/>
                        <a:pt x="110" y="182"/>
                      </a:cubicBezTo>
                      <a:cubicBezTo>
                        <a:pt x="110" y="183"/>
                        <a:pt x="110" y="184"/>
                        <a:pt x="111" y="185"/>
                      </a:cubicBezTo>
                      <a:cubicBezTo>
                        <a:pt x="111" y="185"/>
                        <a:pt x="111" y="185"/>
                        <a:pt x="112" y="186"/>
                      </a:cubicBezTo>
                      <a:cubicBezTo>
                        <a:pt x="113" y="186"/>
                        <a:pt x="113" y="187"/>
                        <a:pt x="114" y="188"/>
                      </a:cubicBezTo>
                      <a:cubicBezTo>
                        <a:pt x="114" y="188"/>
                        <a:pt x="114" y="188"/>
                        <a:pt x="114" y="189"/>
                      </a:cubicBezTo>
                      <a:cubicBezTo>
                        <a:pt x="114" y="189"/>
                        <a:pt x="114" y="190"/>
                        <a:pt x="114" y="190"/>
                      </a:cubicBezTo>
                      <a:cubicBezTo>
                        <a:pt x="114" y="190"/>
                        <a:pt x="114" y="191"/>
                        <a:pt x="114" y="191"/>
                      </a:cubicBezTo>
                      <a:cubicBezTo>
                        <a:pt x="115" y="192"/>
                        <a:pt x="115" y="193"/>
                        <a:pt x="116" y="194"/>
                      </a:cubicBezTo>
                      <a:cubicBezTo>
                        <a:pt x="117" y="194"/>
                        <a:pt x="117" y="195"/>
                        <a:pt x="118" y="195"/>
                      </a:cubicBezTo>
                      <a:cubicBezTo>
                        <a:pt x="118" y="195"/>
                        <a:pt x="119" y="196"/>
                        <a:pt x="119" y="197"/>
                      </a:cubicBezTo>
                      <a:cubicBezTo>
                        <a:pt x="119" y="198"/>
                        <a:pt x="120" y="199"/>
                        <a:pt x="121" y="199"/>
                      </a:cubicBezTo>
                      <a:cubicBezTo>
                        <a:pt x="121" y="200"/>
                        <a:pt x="122" y="201"/>
                        <a:pt x="122" y="201"/>
                      </a:cubicBezTo>
                      <a:cubicBezTo>
                        <a:pt x="123" y="202"/>
                        <a:pt x="123" y="203"/>
                        <a:pt x="123" y="204"/>
                      </a:cubicBezTo>
                      <a:cubicBezTo>
                        <a:pt x="123" y="204"/>
                        <a:pt x="123" y="205"/>
                        <a:pt x="123" y="205"/>
                      </a:cubicBezTo>
                      <a:cubicBezTo>
                        <a:pt x="123" y="206"/>
                        <a:pt x="124" y="207"/>
                        <a:pt x="124" y="209"/>
                      </a:cubicBezTo>
                      <a:cubicBezTo>
                        <a:pt x="124" y="209"/>
                        <a:pt x="124" y="210"/>
                        <a:pt x="125" y="210"/>
                      </a:cubicBezTo>
                      <a:cubicBezTo>
                        <a:pt x="125" y="210"/>
                        <a:pt x="125" y="211"/>
                        <a:pt x="126" y="211"/>
                      </a:cubicBezTo>
                      <a:cubicBezTo>
                        <a:pt x="126" y="211"/>
                        <a:pt x="126" y="211"/>
                        <a:pt x="127" y="210"/>
                      </a:cubicBezTo>
                      <a:cubicBezTo>
                        <a:pt x="127" y="210"/>
                        <a:pt x="128" y="210"/>
                        <a:pt x="128" y="210"/>
                      </a:cubicBezTo>
                      <a:cubicBezTo>
                        <a:pt x="129" y="209"/>
                        <a:pt x="130" y="209"/>
                        <a:pt x="130" y="209"/>
                      </a:cubicBezTo>
                      <a:cubicBezTo>
                        <a:pt x="131" y="209"/>
                        <a:pt x="132" y="209"/>
                        <a:pt x="133" y="208"/>
                      </a:cubicBezTo>
                      <a:cubicBezTo>
                        <a:pt x="133" y="208"/>
                        <a:pt x="134" y="208"/>
                        <a:pt x="135" y="208"/>
                      </a:cubicBezTo>
                      <a:cubicBezTo>
                        <a:pt x="135" y="208"/>
                        <a:pt x="136" y="208"/>
                        <a:pt x="136" y="207"/>
                      </a:cubicBezTo>
                      <a:cubicBezTo>
                        <a:pt x="136" y="207"/>
                        <a:pt x="137" y="206"/>
                        <a:pt x="137" y="206"/>
                      </a:cubicBezTo>
                      <a:cubicBezTo>
                        <a:pt x="138" y="206"/>
                        <a:pt x="139" y="206"/>
                        <a:pt x="140" y="205"/>
                      </a:cubicBezTo>
                      <a:cubicBezTo>
                        <a:pt x="141" y="205"/>
                        <a:pt x="141" y="205"/>
                        <a:pt x="142" y="205"/>
                      </a:cubicBezTo>
                      <a:cubicBezTo>
                        <a:pt x="142" y="204"/>
                        <a:pt x="143" y="204"/>
                        <a:pt x="143" y="204"/>
                      </a:cubicBezTo>
                      <a:cubicBezTo>
                        <a:pt x="143" y="203"/>
                        <a:pt x="143" y="203"/>
                        <a:pt x="144" y="202"/>
                      </a:cubicBezTo>
                      <a:cubicBezTo>
                        <a:pt x="145" y="202"/>
                        <a:pt x="146" y="202"/>
                        <a:pt x="147" y="201"/>
                      </a:cubicBezTo>
                      <a:cubicBezTo>
                        <a:pt x="148" y="201"/>
                        <a:pt x="148" y="201"/>
                        <a:pt x="149" y="200"/>
                      </a:cubicBezTo>
                      <a:cubicBezTo>
                        <a:pt x="149" y="200"/>
                        <a:pt x="149" y="200"/>
                        <a:pt x="149" y="199"/>
                      </a:cubicBezTo>
                      <a:cubicBezTo>
                        <a:pt x="150" y="199"/>
                        <a:pt x="151" y="199"/>
                        <a:pt x="151" y="198"/>
                      </a:cubicBezTo>
                      <a:cubicBezTo>
                        <a:pt x="151" y="198"/>
                        <a:pt x="152" y="197"/>
                        <a:pt x="152" y="197"/>
                      </a:cubicBezTo>
                      <a:cubicBezTo>
                        <a:pt x="153" y="197"/>
                        <a:pt x="153" y="197"/>
                        <a:pt x="153" y="197"/>
                      </a:cubicBezTo>
                      <a:cubicBezTo>
                        <a:pt x="153" y="197"/>
                        <a:pt x="154" y="197"/>
                        <a:pt x="154" y="196"/>
                      </a:cubicBezTo>
                      <a:cubicBezTo>
                        <a:pt x="154" y="196"/>
                        <a:pt x="154" y="195"/>
                        <a:pt x="154" y="195"/>
                      </a:cubicBezTo>
                      <a:cubicBezTo>
                        <a:pt x="154" y="194"/>
                        <a:pt x="154" y="194"/>
                        <a:pt x="154" y="194"/>
                      </a:cubicBezTo>
                      <a:cubicBezTo>
                        <a:pt x="155" y="193"/>
                        <a:pt x="156" y="192"/>
                        <a:pt x="157" y="191"/>
                      </a:cubicBezTo>
                      <a:cubicBezTo>
                        <a:pt x="157" y="190"/>
                        <a:pt x="157" y="189"/>
                        <a:pt x="156" y="189"/>
                      </a:cubicBezTo>
                      <a:cubicBezTo>
                        <a:pt x="156" y="188"/>
                        <a:pt x="156" y="188"/>
                        <a:pt x="155" y="187"/>
                      </a:cubicBezTo>
                      <a:cubicBezTo>
                        <a:pt x="155" y="187"/>
                        <a:pt x="155" y="186"/>
                        <a:pt x="154" y="186"/>
                      </a:cubicBezTo>
                      <a:cubicBezTo>
                        <a:pt x="153" y="186"/>
                        <a:pt x="153" y="186"/>
                        <a:pt x="152" y="186"/>
                      </a:cubicBezTo>
                      <a:cubicBezTo>
                        <a:pt x="152" y="186"/>
                        <a:pt x="151" y="186"/>
                        <a:pt x="151" y="185"/>
                      </a:cubicBezTo>
                      <a:cubicBezTo>
                        <a:pt x="150" y="185"/>
                        <a:pt x="150" y="184"/>
                        <a:pt x="150" y="183"/>
                      </a:cubicBezTo>
                      <a:cubicBezTo>
                        <a:pt x="150" y="183"/>
                        <a:pt x="150" y="182"/>
                        <a:pt x="149" y="181"/>
                      </a:cubicBezTo>
                      <a:cubicBezTo>
                        <a:pt x="149" y="181"/>
                        <a:pt x="149" y="181"/>
                        <a:pt x="149" y="181"/>
                      </a:cubicBezTo>
                      <a:cubicBezTo>
                        <a:pt x="149" y="181"/>
                        <a:pt x="149" y="181"/>
                        <a:pt x="149" y="181"/>
                      </a:cubicBezTo>
                      <a:cubicBezTo>
                        <a:pt x="148" y="182"/>
                        <a:pt x="147" y="183"/>
                        <a:pt x="146" y="184"/>
                      </a:cubicBezTo>
                      <a:cubicBezTo>
                        <a:pt x="146" y="185"/>
                        <a:pt x="145" y="186"/>
                        <a:pt x="144" y="185"/>
                      </a:cubicBezTo>
                      <a:cubicBezTo>
                        <a:pt x="143" y="185"/>
                        <a:pt x="142" y="185"/>
                        <a:pt x="141" y="186"/>
                      </a:cubicBezTo>
                      <a:cubicBezTo>
                        <a:pt x="141" y="186"/>
                        <a:pt x="141" y="186"/>
                        <a:pt x="140" y="185"/>
                      </a:cubicBezTo>
                      <a:cubicBezTo>
                        <a:pt x="140" y="185"/>
                        <a:pt x="140" y="185"/>
                        <a:pt x="140" y="184"/>
                      </a:cubicBezTo>
                      <a:cubicBezTo>
                        <a:pt x="140" y="184"/>
                        <a:pt x="140" y="183"/>
                        <a:pt x="140" y="182"/>
                      </a:cubicBezTo>
                      <a:cubicBezTo>
                        <a:pt x="140" y="182"/>
                        <a:pt x="139" y="182"/>
                        <a:pt x="139" y="181"/>
                      </a:cubicBezTo>
                      <a:cubicBezTo>
                        <a:pt x="139" y="181"/>
                        <a:pt x="139" y="181"/>
                        <a:pt x="139" y="181"/>
                      </a:cubicBezTo>
                      <a:cubicBezTo>
                        <a:pt x="139" y="181"/>
                        <a:pt x="139" y="181"/>
                        <a:pt x="139" y="181"/>
                      </a:cubicBezTo>
                      <a:cubicBezTo>
                        <a:pt x="138" y="182"/>
                        <a:pt x="138" y="182"/>
                        <a:pt x="138" y="182"/>
                      </a:cubicBezTo>
                      <a:cubicBezTo>
                        <a:pt x="138" y="183"/>
                        <a:pt x="138" y="183"/>
                        <a:pt x="137" y="182"/>
                      </a:cubicBezTo>
                      <a:cubicBezTo>
                        <a:pt x="137" y="182"/>
                        <a:pt x="137" y="181"/>
                        <a:pt x="137" y="181"/>
                      </a:cubicBezTo>
                      <a:cubicBezTo>
                        <a:pt x="137" y="180"/>
                        <a:pt x="136" y="179"/>
                        <a:pt x="136" y="179"/>
                      </a:cubicBezTo>
                      <a:cubicBezTo>
                        <a:pt x="135" y="178"/>
                        <a:pt x="135" y="178"/>
                        <a:pt x="134" y="178"/>
                      </a:cubicBezTo>
                      <a:cubicBezTo>
                        <a:pt x="134" y="177"/>
                        <a:pt x="134" y="177"/>
                        <a:pt x="134" y="177"/>
                      </a:cubicBezTo>
                      <a:cubicBezTo>
                        <a:pt x="133" y="176"/>
                        <a:pt x="133" y="175"/>
                        <a:pt x="132" y="174"/>
                      </a:cubicBezTo>
                      <a:cubicBezTo>
                        <a:pt x="132" y="174"/>
                        <a:pt x="132" y="174"/>
                        <a:pt x="132" y="174"/>
                      </a:cubicBezTo>
                      <a:cubicBezTo>
                        <a:pt x="132" y="173"/>
                        <a:pt x="132" y="173"/>
                        <a:pt x="132" y="173"/>
                      </a:cubicBezTo>
                      <a:cubicBezTo>
                        <a:pt x="133" y="173"/>
                        <a:pt x="133" y="172"/>
                        <a:pt x="133" y="172"/>
                      </a:cubicBezTo>
                      <a:cubicBezTo>
                        <a:pt x="133" y="172"/>
                        <a:pt x="134" y="172"/>
                        <a:pt x="134" y="172"/>
                      </a:cubicBezTo>
                      <a:cubicBezTo>
                        <a:pt x="135" y="172"/>
                        <a:pt x="135" y="172"/>
                        <a:pt x="136" y="173"/>
                      </a:cubicBezTo>
                      <a:cubicBezTo>
                        <a:pt x="136" y="173"/>
                        <a:pt x="136" y="173"/>
                        <a:pt x="136" y="173"/>
                      </a:cubicBezTo>
                      <a:cubicBezTo>
                        <a:pt x="137" y="174"/>
                        <a:pt x="138" y="175"/>
                        <a:pt x="138" y="176"/>
                      </a:cubicBezTo>
                      <a:cubicBezTo>
                        <a:pt x="139" y="177"/>
                        <a:pt x="139" y="177"/>
                        <a:pt x="139" y="177"/>
                      </a:cubicBezTo>
                      <a:cubicBezTo>
                        <a:pt x="140" y="177"/>
                        <a:pt x="140" y="177"/>
                        <a:pt x="140" y="178"/>
                      </a:cubicBezTo>
                      <a:cubicBezTo>
                        <a:pt x="141" y="178"/>
                        <a:pt x="141" y="178"/>
                        <a:pt x="142" y="178"/>
                      </a:cubicBezTo>
                      <a:cubicBezTo>
                        <a:pt x="142" y="179"/>
                        <a:pt x="142" y="179"/>
                        <a:pt x="143" y="179"/>
                      </a:cubicBezTo>
                      <a:cubicBezTo>
                        <a:pt x="144" y="180"/>
                        <a:pt x="145" y="180"/>
                        <a:pt x="146" y="180"/>
                      </a:cubicBezTo>
                      <a:cubicBezTo>
                        <a:pt x="146" y="180"/>
                        <a:pt x="146" y="180"/>
                        <a:pt x="147" y="180"/>
                      </a:cubicBezTo>
                      <a:cubicBezTo>
                        <a:pt x="147" y="180"/>
                        <a:pt x="148" y="179"/>
                        <a:pt x="149" y="179"/>
                      </a:cubicBezTo>
                      <a:cubicBezTo>
                        <a:pt x="149" y="179"/>
                        <a:pt x="150" y="179"/>
                        <a:pt x="150" y="180"/>
                      </a:cubicBezTo>
                      <a:cubicBezTo>
                        <a:pt x="151" y="180"/>
                        <a:pt x="151" y="181"/>
                        <a:pt x="151" y="181"/>
                      </a:cubicBezTo>
                      <a:cubicBezTo>
                        <a:pt x="151" y="182"/>
                        <a:pt x="152" y="182"/>
                        <a:pt x="152" y="182"/>
                      </a:cubicBezTo>
                      <a:cubicBezTo>
                        <a:pt x="154" y="182"/>
                        <a:pt x="157" y="183"/>
                        <a:pt x="159" y="183"/>
                      </a:cubicBezTo>
                      <a:cubicBezTo>
                        <a:pt x="160" y="183"/>
                        <a:pt x="161" y="183"/>
                        <a:pt x="162" y="183"/>
                      </a:cubicBezTo>
                      <a:cubicBezTo>
                        <a:pt x="163" y="183"/>
                        <a:pt x="164" y="183"/>
                        <a:pt x="166" y="183"/>
                      </a:cubicBezTo>
                      <a:cubicBezTo>
                        <a:pt x="166" y="183"/>
                        <a:pt x="166" y="183"/>
                        <a:pt x="167" y="183"/>
                      </a:cubicBezTo>
                      <a:cubicBezTo>
                        <a:pt x="168" y="183"/>
                        <a:pt x="169" y="183"/>
                        <a:pt x="170" y="183"/>
                      </a:cubicBezTo>
                      <a:cubicBezTo>
                        <a:pt x="170" y="183"/>
                        <a:pt x="170" y="183"/>
                        <a:pt x="170" y="183"/>
                      </a:cubicBezTo>
                      <a:cubicBezTo>
                        <a:pt x="171" y="183"/>
                        <a:pt x="171" y="184"/>
                        <a:pt x="171" y="184"/>
                      </a:cubicBezTo>
                      <a:cubicBezTo>
                        <a:pt x="171" y="184"/>
                        <a:pt x="172" y="184"/>
                        <a:pt x="172" y="185"/>
                      </a:cubicBezTo>
                      <a:cubicBezTo>
                        <a:pt x="172" y="186"/>
                        <a:pt x="172" y="186"/>
                        <a:pt x="173" y="186"/>
                      </a:cubicBezTo>
                      <a:cubicBezTo>
                        <a:pt x="174" y="186"/>
                        <a:pt x="174" y="187"/>
                        <a:pt x="175" y="187"/>
                      </a:cubicBezTo>
                      <a:cubicBezTo>
                        <a:pt x="175" y="188"/>
                        <a:pt x="176" y="188"/>
                        <a:pt x="177" y="189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8" y="189"/>
                        <a:pt x="178" y="188"/>
                      </a:cubicBezTo>
                      <a:cubicBezTo>
                        <a:pt x="178" y="188"/>
                        <a:pt x="178" y="188"/>
                        <a:pt x="178" y="188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8" y="189"/>
                        <a:pt x="178" y="189"/>
                      </a:cubicBezTo>
                      <a:cubicBezTo>
                        <a:pt x="178" y="189"/>
                        <a:pt x="177" y="189"/>
                        <a:pt x="176" y="189"/>
                      </a:cubicBezTo>
                      <a:cubicBezTo>
                        <a:pt x="176" y="189"/>
                        <a:pt x="176" y="189"/>
                        <a:pt x="176" y="189"/>
                      </a:cubicBezTo>
                      <a:cubicBezTo>
                        <a:pt x="176" y="189"/>
                        <a:pt x="176" y="190"/>
                        <a:pt x="176" y="190"/>
                      </a:cubicBezTo>
                      <a:cubicBezTo>
                        <a:pt x="177" y="191"/>
                        <a:pt x="177" y="191"/>
                        <a:pt x="178" y="192"/>
                      </a:cubicBezTo>
                      <a:cubicBezTo>
                        <a:pt x="180" y="193"/>
                        <a:pt x="180" y="193"/>
                        <a:pt x="182" y="192"/>
                      </a:cubicBezTo>
                      <a:cubicBezTo>
                        <a:pt x="183" y="192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0"/>
                        <a:pt x="183" y="190"/>
                        <a:pt x="183" y="190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3" y="191"/>
                        <a:pt x="183" y="191"/>
                        <a:pt x="183" y="191"/>
                      </a:cubicBezTo>
                      <a:cubicBezTo>
                        <a:pt x="184" y="192"/>
                        <a:pt x="184" y="193"/>
                        <a:pt x="184" y="194"/>
                      </a:cubicBezTo>
                      <a:cubicBezTo>
                        <a:pt x="184" y="195"/>
                        <a:pt x="184" y="195"/>
                        <a:pt x="184" y="196"/>
                      </a:cubicBezTo>
                      <a:cubicBezTo>
                        <a:pt x="185" y="197"/>
                        <a:pt x="185" y="198"/>
                        <a:pt x="185" y="199"/>
                      </a:cubicBezTo>
                      <a:cubicBezTo>
                        <a:pt x="185" y="200"/>
                        <a:pt x="186" y="201"/>
                        <a:pt x="186" y="203"/>
                      </a:cubicBezTo>
                      <a:cubicBezTo>
                        <a:pt x="186" y="203"/>
                        <a:pt x="186" y="203"/>
                        <a:pt x="186" y="203"/>
                      </a:cubicBezTo>
                      <a:cubicBezTo>
                        <a:pt x="187" y="204"/>
                        <a:pt x="187" y="205"/>
                        <a:pt x="188" y="206"/>
                      </a:cubicBezTo>
                      <a:cubicBezTo>
                        <a:pt x="188" y="206"/>
                        <a:pt x="188" y="207"/>
                        <a:pt x="189" y="208"/>
                      </a:cubicBezTo>
                      <a:cubicBezTo>
                        <a:pt x="189" y="209"/>
                        <a:pt x="189" y="209"/>
                        <a:pt x="189" y="210"/>
                      </a:cubicBezTo>
                      <a:cubicBezTo>
                        <a:pt x="190" y="211"/>
                        <a:pt x="190" y="212"/>
                        <a:pt x="191" y="212"/>
                      </a:cubicBezTo>
                      <a:cubicBezTo>
                        <a:pt x="191" y="213"/>
                        <a:pt x="192" y="213"/>
                        <a:pt x="192" y="214"/>
                      </a:cubicBezTo>
                      <a:cubicBezTo>
                        <a:pt x="192" y="215"/>
                        <a:pt x="193" y="216"/>
                        <a:pt x="193" y="217"/>
                      </a:cubicBezTo>
                      <a:cubicBezTo>
                        <a:pt x="193" y="218"/>
                        <a:pt x="193" y="219"/>
                        <a:pt x="194" y="219"/>
                      </a:cubicBezTo>
                      <a:cubicBezTo>
                        <a:pt x="194" y="219"/>
                        <a:pt x="194" y="220"/>
                        <a:pt x="195" y="220"/>
                      </a:cubicBezTo>
                      <a:cubicBezTo>
                        <a:pt x="195" y="220"/>
                        <a:pt x="196" y="220"/>
                        <a:pt x="197" y="220"/>
                      </a:cubicBezTo>
                      <a:cubicBezTo>
                        <a:pt x="197" y="219"/>
                        <a:pt x="197" y="219"/>
                        <a:pt x="197" y="219"/>
                      </a:cubicBezTo>
                      <a:cubicBezTo>
                        <a:pt x="197" y="219"/>
                        <a:pt x="197" y="218"/>
                        <a:pt x="198" y="218"/>
                      </a:cubicBezTo>
                      <a:cubicBezTo>
                        <a:pt x="198" y="218"/>
                        <a:pt x="199" y="218"/>
                        <a:pt x="199" y="217"/>
                      </a:cubicBezTo>
                      <a:cubicBezTo>
                        <a:pt x="199" y="216"/>
                        <a:pt x="199" y="216"/>
                        <a:pt x="200" y="216"/>
                      </a:cubicBezTo>
                      <a:cubicBezTo>
                        <a:pt x="200" y="215"/>
                        <a:pt x="200" y="215"/>
                        <a:pt x="200" y="215"/>
                      </a:cubicBezTo>
                      <a:cubicBezTo>
                        <a:pt x="200" y="214"/>
                        <a:pt x="200" y="214"/>
                        <a:pt x="200" y="213"/>
                      </a:cubicBezTo>
                      <a:cubicBezTo>
                        <a:pt x="200" y="213"/>
                        <a:pt x="200" y="212"/>
                        <a:pt x="200" y="212"/>
                      </a:cubicBezTo>
                      <a:cubicBezTo>
                        <a:pt x="201" y="212"/>
                        <a:pt x="201" y="211"/>
                        <a:pt x="201" y="211"/>
                      </a:cubicBezTo>
                      <a:cubicBezTo>
                        <a:pt x="201" y="210"/>
                        <a:pt x="201" y="209"/>
                        <a:pt x="201" y="209"/>
                      </a:cubicBezTo>
                      <a:cubicBezTo>
                        <a:pt x="201" y="208"/>
                        <a:pt x="201" y="208"/>
                        <a:pt x="201" y="208"/>
                      </a:cubicBezTo>
                      <a:cubicBezTo>
                        <a:pt x="201" y="207"/>
                        <a:pt x="201" y="206"/>
                        <a:pt x="201" y="205"/>
                      </a:cubicBezTo>
                      <a:cubicBezTo>
                        <a:pt x="201" y="204"/>
                        <a:pt x="201" y="204"/>
                        <a:pt x="201" y="204"/>
                      </a:cubicBezTo>
                      <a:cubicBezTo>
                        <a:pt x="202" y="204"/>
                        <a:pt x="202" y="204"/>
                        <a:pt x="202" y="203"/>
                      </a:cubicBezTo>
                      <a:cubicBezTo>
                        <a:pt x="203" y="203"/>
                        <a:pt x="203" y="203"/>
                        <a:pt x="204" y="202"/>
                      </a:cubicBezTo>
                      <a:cubicBezTo>
                        <a:pt x="204" y="202"/>
                        <a:pt x="204" y="202"/>
                        <a:pt x="205" y="202"/>
                      </a:cubicBezTo>
                      <a:cubicBezTo>
                        <a:pt x="205" y="201"/>
                        <a:pt x="205" y="201"/>
                        <a:pt x="205" y="200"/>
                      </a:cubicBezTo>
                      <a:cubicBezTo>
                        <a:pt x="206" y="200"/>
                        <a:pt x="207" y="199"/>
                        <a:pt x="208" y="198"/>
                      </a:cubicBezTo>
                      <a:cubicBezTo>
                        <a:pt x="208" y="198"/>
                        <a:pt x="208" y="198"/>
                        <a:pt x="209" y="197"/>
                      </a:cubicBezTo>
                      <a:cubicBezTo>
                        <a:pt x="209" y="197"/>
                        <a:pt x="209" y="196"/>
                        <a:pt x="210" y="196"/>
                      </a:cubicBezTo>
                      <a:cubicBezTo>
                        <a:pt x="210" y="195"/>
                        <a:pt x="210" y="195"/>
                        <a:pt x="211" y="195"/>
                      </a:cubicBezTo>
                      <a:cubicBezTo>
                        <a:pt x="212" y="194"/>
                        <a:pt x="213" y="193"/>
                        <a:pt x="213" y="192"/>
                      </a:cubicBezTo>
                      <a:cubicBezTo>
                        <a:pt x="213" y="191"/>
                        <a:pt x="213" y="191"/>
                        <a:pt x="214" y="191"/>
                      </a:cubicBezTo>
                      <a:cubicBezTo>
                        <a:pt x="214" y="191"/>
                        <a:pt x="215" y="190"/>
                        <a:pt x="216" y="190"/>
                      </a:cubicBezTo>
                      <a:cubicBezTo>
                        <a:pt x="217" y="191"/>
                        <a:pt x="219" y="190"/>
                        <a:pt x="220" y="189"/>
                      </a:cubicBezTo>
                      <a:cubicBezTo>
                        <a:pt x="221" y="189"/>
                        <a:pt x="221" y="189"/>
                        <a:pt x="222" y="188"/>
                      </a:cubicBezTo>
                      <a:cubicBezTo>
                        <a:pt x="222" y="188"/>
                        <a:pt x="222" y="189"/>
                        <a:pt x="222" y="189"/>
                      </a:cubicBezTo>
                      <a:cubicBezTo>
                        <a:pt x="222" y="189"/>
                        <a:pt x="223" y="190"/>
                        <a:pt x="223" y="190"/>
                      </a:cubicBezTo>
                      <a:cubicBezTo>
                        <a:pt x="223" y="192"/>
                        <a:pt x="224" y="193"/>
                        <a:pt x="226" y="194"/>
                      </a:cubicBezTo>
                      <a:cubicBezTo>
                        <a:pt x="226" y="194"/>
                        <a:pt x="226" y="194"/>
                        <a:pt x="226" y="194"/>
                      </a:cubicBezTo>
                      <a:cubicBezTo>
                        <a:pt x="227" y="194"/>
                        <a:pt x="227" y="195"/>
                        <a:pt x="227" y="195"/>
                      </a:cubicBezTo>
                      <a:cubicBezTo>
                        <a:pt x="227" y="196"/>
                        <a:pt x="227" y="196"/>
                        <a:pt x="227" y="197"/>
                      </a:cubicBezTo>
                      <a:cubicBezTo>
                        <a:pt x="228" y="197"/>
                        <a:pt x="228" y="197"/>
                        <a:pt x="228" y="198"/>
                      </a:cubicBezTo>
                      <a:cubicBezTo>
                        <a:pt x="228" y="198"/>
                        <a:pt x="229" y="198"/>
                        <a:pt x="229" y="198"/>
                      </a:cubicBezTo>
                      <a:cubicBezTo>
                        <a:pt x="229" y="199"/>
                        <a:pt x="229" y="200"/>
                        <a:pt x="229" y="201"/>
                      </a:cubicBezTo>
                      <a:cubicBezTo>
                        <a:pt x="229" y="202"/>
                        <a:pt x="229" y="202"/>
                        <a:pt x="229" y="202"/>
                      </a:cubicBezTo>
                      <a:cubicBezTo>
                        <a:pt x="229" y="203"/>
                        <a:pt x="229" y="203"/>
                        <a:pt x="230" y="203"/>
                      </a:cubicBezTo>
                      <a:cubicBezTo>
                        <a:pt x="231" y="203"/>
                        <a:pt x="232" y="203"/>
                        <a:pt x="232" y="203"/>
                      </a:cubicBezTo>
                      <a:cubicBezTo>
                        <a:pt x="233" y="202"/>
                        <a:pt x="234" y="202"/>
                        <a:pt x="234" y="201"/>
                      </a:cubicBezTo>
                      <a:close/>
                      <a:moveTo>
                        <a:pt x="277" y="165"/>
                      </a:moveTo>
                      <a:cubicBezTo>
                        <a:pt x="277" y="165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8" y="166"/>
                        <a:pt x="278" y="166"/>
                        <a:pt x="278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6"/>
                        <a:pt x="277" y="166"/>
                      </a:cubicBezTo>
                      <a:cubicBezTo>
                        <a:pt x="277" y="166"/>
                        <a:pt x="277" y="165"/>
                        <a:pt x="277" y="165"/>
                      </a:cubicBezTo>
                      <a:close/>
                      <a:moveTo>
                        <a:pt x="273" y="160"/>
                      </a:move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ubicBezTo>
                        <a:pt x="273" y="160"/>
                        <a:pt x="273" y="160"/>
                        <a:pt x="273" y="160"/>
                      </a:cubicBezTo>
                      <a:close/>
                      <a:moveTo>
                        <a:pt x="271" y="171"/>
                      </a:moveTo>
                      <a:cubicBezTo>
                        <a:pt x="271" y="171"/>
                        <a:pt x="271" y="171"/>
                        <a:pt x="271" y="171"/>
                      </a:cubicBezTo>
                      <a:cubicBezTo>
                        <a:pt x="271" y="172"/>
                        <a:pt x="271" y="172"/>
                        <a:pt x="271" y="172"/>
                      </a:cubicBezTo>
                      <a:cubicBezTo>
                        <a:pt x="271" y="172"/>
                        <a:pt x="271" y="172"/>
                        <a:pt x="271" y="172"/>
                      </a:cubicBezTo>
                      <a:cubicBezTo>
                        <a:pt x="271" y="172"/>
                        <a:pt x="271" y="172"/>
                        <a:pt x="270" y="171"/>
                      </a:cubicBezTo>
                      <a:cubicBezTo>
                        <a:pt x="270" y="171"/>
                        <a:pt x="271" y="171"/>
                        <a:pt x="271" y="171"/>
                      </a:cubicBezTo>
                      <a:close/>
                      <a:moveTo>
                        <a:pt x="292" y="123"/>
                      </a:moveTo>
                      <a:cubicBezTo>
                        <a:pt x="292" y="123"/>
                        <a:pt x="293" y="124"/>
                        <a:pt x="293" y="124"/>
                      </a:cubicBezTo>
                      <a:cubicBezTo>
                        <a:pt x="293" y="124"/>
                        <a:pt x="293" y="124"/>
                        <a:pt x="293" y="125"/>
                      </a:cubicBezTo>
                      <a:cubicBezTo>
                        <a:pt x="293" y="125"/>
                        <a:pt x="293" y="125"/>
                        <a:pt x="293" y="125"/>
                      </a:cubicBezTo>
                      <a:cubicBezTo>
                        <a:pt x="293" y="125"/>
                        <a:pt x="292" y="125"/>
                        <a:pt x="292" y="125"/>
                      </a:cubicBezTo>
                      <a:cubicBezTo>
                        <a:pt x="292" y="125"/>
                        <a:pt x="292" y="125"/>
                        <a:pt x="292" y="124"/>
                      </a:cubicBezTo>
                      <a:cubicBezTo>
                        <a:pt x="292" y="124"/>
                        <a:pt x="292" y="123"/>
                        <a:pt x="292" y="123"/>
                      </a:cubicBezTo>
                      <a:close/>
                      <a:moveTo>
                        <a:pt x="336" y="30"/>
                      </a:moveTo>
                      <a:cubicBezTo>
                        <a:pt x="337" y="30"/>
                        <a:pt x="337" y="30"/>
                        <a:pt x="337" y="30"/>
                      </a:cubicBezTo>
                      <a:cubicBezTo>
                        <a:pt x="337" y="30"/>
                        <a:pt x="338" y="30"/>
                        <a:pt x="338" y="30"/>
                      </a:cubicBezTo>
                      <a:cubicBezTo>
                        <a:pt x="338" y="30"/>
                        <a:pt x="338" y="30"/>
                        <a:pt x="338" y="30"/>
                      </a:cubicBezTo>
                      <a:cubicBezTo>
                        <a:pt x="337" y="31"/>
                        <a:pt x="337" y="31"/>
                        <a:pt x="337" y="31"/>
                      </a:cubicBezTo>
                      <a:cubicBezTo>
                        <a:pt x="337" y="31"/>
                        <a:pt x="336" y="31"/>
                        <a:pt x="336" y="31"/>
                      </a:cubicBezTo>
                      <a:cubicBezTo>
                        <a:pt x="336" y="30"/>
                        <a:pt x="336" y="30"/>
                        <a:pt x="336" y="30"/>
                      </a:cubicBezTo>
                      <a:close/>
                      <a:moveTo>
                        <a:pt x="295" y="16"/>
                      </a:move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5" y="16"/>
                        <a:pt x="295" y="16"/>
                      </a:cubicBezTo>
                      <a:cubicBezTo>
                        <a:pt x="295" y="16"/>
                        <a:pt x="294" y="16"/>
                        <a:pt x="294" y="16"/>
                      </a:cubicBezTo>
                      <a:cubicBezTo>
                        <a:pt x="294" y="16"/>
                        <a:pt x="294" y="16"/>
                        <a:pt x="294" y="16"/>
                      </a:cubicBezTo>
                      <a:cubicBezTo>
                        <a:pt x="294" y="16"/>
                        <a:pt x="294" y="16"/>
                        <a:pt x="295" y="16"/>
                      </a:cubicBezTo>
                      <a:close/>
                      <a:moveTo>
                        <a:pt x="272" y="94"/>
                      </a:move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ubicBezTo>
                        <a:pt x="272" y="94"/>
                        <a:pt x="272" y="94"/>
                        <a:pt x="272" y="94"/>
                      </a:cubicBezTo>
                      <a:close/>
                      <a:moveTo>
                        <a:pt x="262" y="172"/>
                      </a:move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3" y="172"/>
                        <a:pt x="263" y="172"/>
                      </a:cubicBezTo>
                      <a:cubicBezTo>
                        <a:pt x="263" y="172"/>
                        <a:pt x="263" y="172"/>
                        <a:pt x="263" y="172"/>
                      </a:cubicBezTo>
                      <a:cubicBezTo>
                        <a:pt x="263" y="172"/>
                        <a:pt x="263" y="172"/>
                        <a:pt x="263" y="172"/>
                      </a:cubicBezTo>
                      <a:cubicBezTo>
                        <a:pt x="263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ubicBezTo>
                        <a:pt x="262" y="172"/>
                        <a:pt x="262" y="172"/>
                        <a:pt x="262" y="172"/>
                      </a:cubicBezTo>
                      <a:close/>
                      <a:moveTo>
                        <a:pt x="261" y="11"/>
                      </a:move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ubicBezTo>
                        <a:pt x="261" y="11"/>
                        <a:pt x="262" y="12"/>
                        <a:pt x="262" y="12"/>
                      </a:cubicBezTo>
                      <a:cubicBezTo>
                        <a:pt x="262" y="12"/>
                        <a:pt x="261" y="13"/>
                        <a:pt x="261" y="13"/>
                      </a:cubicBezTo>
                      <a:cubicBezTo>
                        <a:pt x="261" y="13"/>
                        <a:pt x="261" y="13"/>
                        <a:pt x="261" y="13"/>
                      </a:cubicBezTo>
                      <a:cubicBezTo>
                        <a:pt x="261" y="13"/>
                        <a:pt x="261" y="13"/>
                        <a:pt x="261" y="13"/>
                      </a:cubicBezTo>
                      <a:cubicBezTo>
                        <a:pt x="261" y="12"/>
                        <a:pt x="261" y="12"/>
                        <a:pt x="261" y="11"/>
                      </a:cubicBezTo>
                      <a:cubicBezTo>
                        <a:pt x="261" y="11"/>
                        <a:pt x="261" y="11"/>
                        <a:pt x="261" y="11"/>
                      </a:cubicBezTo>
                      <a:close/>
                      <a:moveTo>
                        <a:pt x="259" y="115"/>
                      </a:moveTo>
                      <a:cubicBezTo>
                        <a:pt x="259" y="115"/>
                        <a:pt x="259" y="115"/>
                        <a:pt x="259" y="115"/>
                      </a:cubicBezTo>
                      <a:cubicBezTo>
                        <a:pt x="259" y="115"/>
                        <a:pt x="259" y="115"/>
                        <a:pt x="259" y="114"/>
                      </a:cubicBezTo>
                      <a:cubicBezTo>
                        <a:pt x="259" y="114"/>
                        <a:pt x="259" y="115"/>
                        <a:pt x="259" y="115"/>
                      </a:cubicBezTo>
                      <a:cubicBezTo>
                        <a:pt x="259" y="115"/>
                        <a:pt x="259" y="115"/>
                        <a:pt x="259" y="115"/>
                      </a:cubicBezTo>
                      <a:close/>
                      <a:moveTo>
                        <a:pt x="259" y="10"/>
                      </a:moveTo>
                      <a:cubicBezTo>
                        <a:pt x="259" y="10"/>
                        <a:pt x="259" y="10"/>
                        <a:pt x="259" y="10"/>
                      </a:cubicBezTo>
                      <a:cubicBezTo>
                        <a:pt x="259" y="10"/>
                        <a:pt x="259" y="10"/>
                        <a:pt x="259" y="10"/>
                      </a:cubicBezTo>
                      <a:cubicBezTo>
                        <a:pt x="259" y="10"/>
                        <a:pt x="259" y="10"/>
                        <a:pt x="259" y="11"/>
                      </a:cubicBezTo>
                      <a:cubicBezTo>
                        <a:pt x="259" y="11"/>
                        <a:pt x="259" y="11"/>
                        <a:pt x="258" y="11"/>
                      </a:cubicBezTo>
                      <a:cubicBezTo>
                        <a:pt x="258" y="11"/>
                        <a:pt x="258" y="11"/>
                        <a:pt x="258" y="10"/>
                      </a:cubicBezTo>
                      <a:cubicBezTo>
                        <a:pt x="258" y="10"/>
                        <a:pt x="258" y="10"/>
                        <a:pt x="259" y="10"/>
                      </a:cubicBezTo>
                      <a:close/>
                      <a:moveTo>
                        <a:pt x="251" y="19"/>
                      </a:moveTo>
                      <a:cubicBezTo>
                        <a:pt x="251" y="19"/>
                        <a:pt x="251" y="19"/>
                        <a:pt x="252" y="19"/>
                      </a:cubicBezTo>
                      <a:cubicBezTo>
                        <a:pt x="252" y="19"/>
                        <a:pt x="252" y="19"/>
                        <a:pt x="252" y="19"/>
                      </a:cubicBezTo>
                      <a:cubicBezTo>
                        <a:pt x="252" y="19"/>
                        <a:pt x="251" y="19"/>
                        <a:pt x="251" y="19"/>
                      </a:cubicBezTo>
                      <a:cubicBezTo>
                        <a:pt x="251" y="20"/>
                        <a:pt x="251" y="19"/>
                        <a:pt x="250" y="19"/>
                      </a:cubicBezTo>
                      <a:cubicBezTo>
                        <a:pt x="250" y="19"/>
                        <a:pt x="250" y="19"/>
                        <a:pt x="251" y="19"/>
                      </a:cubicBezTo>
                      <a:close/>
                      <a:moveTo>
                        <a:pt x="250" y="209"/>
                      </a:moveTo>
                      <a:cubicBezTo>
                        <a:pt x="250" y="210"/>
                        <a:pt x="250" y="210"/>
                        <a:pt x="250" y="210"/>
                      </a:cubicBezTo>
                      <a:cubicBezTo>
                        <a:pt x="250" y="210"/>
                        <a:pt x="250" y="210"/>
                        <a:pt x="250" y="210"/>
                      </a:cubicBezTo>
                      <a:cubicBezTo>
                        <a:pt x="250" y="209"/>
                        <a:pt x="250" y="209"/>
                        <a:pt x="250" y="209"/>
                      </a:cubicBezTo>
                      <a:close/>
                      <a:moveTo>
                        <a:pt x="199" y="8"/>
                      </a:moveTo>
                      <a:cubicBezTo>
                        <a:pt x="199" y="8"/>
                        <a:pt x="199" y="8"/>
                        <a:pt x="199" y="8"/>
                      </a:cubicBezTo>
                      <a:cubicBezTo>
                        <a:pt x="199" y="8"/>
                        <a:pt x="199" y="8"/>
                        <a:pt x="198" y="8"/>
                      </a:cubicBezTo>
                      <a:cubicBezTo>
                        <a:pt x="198" y="8"/>
                        <a:pt x="198" y="8"/>
                        <a:pt x="198" y="8"/>
                      </a:cubicBezTo>
                      <a:lnTo>
                        <a:pt x="199" y="8"/>
                      </a:lnTo>
                      <a:close/>
                      <a:moveTo>
                        <a:pt x="53" y="83"/>
                      </a:moveTo>
                      <a:cubicBezTo>
                        <a:pt x="53" y="83"/>
                        <a:pt x="53" y="83"/>
                        <a:pt x="53" y="83"/>
                      </a:cubicBezTo>
                      <a:cubicBezTo>
                        <a:pt x="53" y="83"/>
                        <a:pt x="53" y="83"/>
                        <a:pt x="53" y="83"/>
                      </a:cubicBezTo>
                      <a:close/>
                      <a:moveTo>
                        <a:pt x="59" y="99"/>
                      </a:moveTo>
                      <a:cubicBezTo>
                        <a:pt x="59" y="99"/>
                        <a:pt x="59" y="99"/>
                        <a:pt x="58" y="99"/>
                      </a:cubicBezTo>
                      <a:cubicBezTo>
                        <a:pt x="58" y="99"/>
                        <a:pt x="58" y="99"/>
                        <a:pt x="57" y="99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0"/>
                        <a:pt x="57" y="100"/>
                        <a:pt x="57" y="100"/>
                      </a:cubicBezTo>
                      <a:cubicBezTo>
                        <a:pt x="57" y="100"/>
                        <a:pt x="57" y="100"/>
                        <a:pt x="57" y="99"/>
                      </a:cubicBezTo>
                      <a:cubicBezTo>
                        <a:pt x="57" y="99"/>
                        <a:pt x="57" y="99"/>
                        <a:pt x="57" y="99"/>
                      </a:cubicBezTo>
                      <a:cubicBezTo>
                        <a:pt x="57" y="99"/>
                        <a:pt x="57" y="98"/>
                        <a:pt x="58" y="98"/>
                      </a:cubicBezTo>
                      <a:cubicBezTo>
                        <a:pt x="58" y="98"/>
                        <a:pt x="58" y="98"/>
                        <a:pt x="58" y="98"/>
                      </a:cubicBezTo>
                      <a:cubicBezTo>
                        <a:pt x="58" y="97"/>
                        <a:pt x="59" y="97"/>
                        <a:pt x="59" y="97"/>
                      </a:cubicBezTo>
                      <a:cubicBezTo>
                        <a:pt x="59" y="97"/>
                        <a:pt x="59" y="98"/>
                        <a:pt x="59" y="98"/>
                      </a:cubicBezTo>
                      <a:cubicBezTo>
                        <a:pt x="59" y="98"/>
                        <a:pt x="59" y="98"/>
                        <a:pt x="59" y="99"/>
                      </a:cubicBezTo>
                      <a:close/>
                      <a:moveTo>
                        <a:pt x="61" y="100"/>
                      </a:move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0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99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ubicBezTo>
                        <a:pt x="61" y="100"/>
                        <a:pt x="61" y="100"/>
                        <a:pt x="61" y="100"/>
                      </a:cubicBezTo>
                      <a:close/>
                      <a:moveTo>
                        <a:pt x="65" y="96"/>
                      </a:moveTo>
                      <a:cubicBezTo>
                        <a:pt x="65" y="96"/>
                        <a:pt x="65" y="96"/>
                        <a:pt x="65" y="96"/>
                      </a:cubicBezTo>
                      <a:cubicBezTo>
                        <a:pt x="65" y="96"/>
                        <a:pt x="65" y="96"/>
                        <a:pt x="65" y="96"/>
                      </a:cubicBezTo>
                      <a:cubicBezTo>
                        <a:pt x="65" y="96"/>
                        <a:pt x="65" y="97"/>
                        <a:pt x="65" y="97"/>
                      </a:cubicBezTo>
                      <a:cubicBezTo>
                        <a:pt x="65" y="97"/>
                        <a:pt x="65" y="97"/>
                        <a:pt x="65" y="97"/>
                      </a:cubicBezTo>
                      <a:cubicBezTo>
                        <a:pt x="65" y="96"/>
                        <a:pt x="65" y="96"/>
                        <a:pt x="65" y="96"/>
                      </a:cubicBezTo>
                      <a:close/>
                      <a:moveTo>
                        <a:pt x="69" y="59"/>
                      </a:moveTo>
                      <a:cubicBezTo>
                        <a:pt x="69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8"/>
                      </a:cubicBezTo>
                      <a:cubicBezTo>
                        <a:pt x="68" y="58"/>
                        <a:pt x="68" y="58"/>
                        <a:pt x="68" y="58"/>
                      </a:cubicBezTo>
                      <a:cubicBezTo>
                        <a:pt x="68" y="58"/>
                        <a:pt x="69" y="59"/>
                        <a:pt x="69" y="59"/>
                      </a:cubicBezTo>
                      <a:close/>
                      <a:moveTo>
                        <a:pt x="71" y="57"/>
                      </a:move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8"/>
                        <a:pt x="71" y="58"/>
                      </a:cubicBezTo>
                      <a:cubicBezTo>
                        <a:pt x="71" y="58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ubicBezTo>
                        <a:pt x="71" y="57"/>
                        <a:pt x="71" y="57"/>
                        <a:pt x="71" y="57"/>
                      </a:cubicBezTo>
                      <a:close/>
                      <a:moveTo>
                        <a:pt x="75" y="56"/>
                      </a:move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7"/>
                        <a:pt x="75" y="57"/>
                        <a:pt x="75" y="57"/>
                      </a:cubicBezTo>
                      <a:cubicBezTo>
                        <a:pt x="75" y="57"/>
                        <a:pt x="74" y="57"/>
                        <a:pt x="74" y="57"/>
                      </a:cubicBezTo>
                      <a:cubicBezTo>
                        <a:pt x="74" y="57"/>
                        <a:pt x="74" y="57"/>
                        <a:pt x="74" y="57"/>
                      </a:cubicBezTo>
                      <a:cubicBezTo>
                        <a:pt x="74" y="57"/>
                        <a:pt x="74" y="57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ubicBezTo>
                        <a:pt x="75" y="56"/>
                        <a:pt x="75" y="56"/>
                        <a:pt x="75" y="56"/>
                      </a:cubicBezTo>
                      <a:close/>
                      <a:moveTo>
                        <a:pt x="79" y="89"/>
                      </a:moveTo>
                      <a:cubicBezTo>
                        <a:pt x="79" y="88"/>
                        <a:pt x="79" y="88"/>
                        <a:pt x="79" y="88"/>
                      </a:cubicBezTo>
                      <a:cubicBezTo>
                        <a:pt x="79" y="89"/>
                        <a:pt x="79" y="89"/>
                        <a:pt x="79" y="89"/>
                      </a:cubicBezTo>
                      <a:close/>
                      <a:moveTo>
                        <a:pt x="79" y="62"/>
                      </a:moveTo>
                      <a:cubicBezTo>
                        <a:pt x="79" y="62"/>
                        <a:pt x="79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1"/>
                        <a:pt x="80" y="61"/>
                        <a:pt x="80" y="61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0" y="62"/>
                        <a:pt x="80" y="63"/>
                        <a:pt x="80" y="63"/>
                      </a:cubicBezTo>
                      <a:cubicBezTo>
                        <a:pt x="80" y="63"/>
                        <a:pt x="79" y="63"/>
                        <a:pt x="79" y="63"/>
                      </a:cubicBezTo>
                      <a:cubicBezTo>
                        <a:pt x="79" y="62"/>
                        <a:pt x="79" y="62"/>
                        <a:pt x="79" y="62"/>
                      </a:cubicBezTo>
                      <a:close/>
                      <a:moveTo>
                        <a:pt x="80" y="85"/>
                      </a:move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79" y="85"/>
                        <a:pt x="79" y="85"/>
                      </a:cubicBezTo>
                      <a:cubicBezTo>
                        <a:pt x="79" y="85"/>
                        <a:pt x="80" y="84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ubicBezTo>
                        <a:pt x="80" y="85"/>
                        <a:pt x="80" y="85"/>
                        <a:pt x="80" y="85"/>
                      </a:cubicBezTo>
                      <a:close/>
                      <a:moveTo>
                        <a:pt x="81" y="80"/>
                      </a:moveTo>
                      <a:cubicBezTo>
                        <a:pt x="81" y="80"/>
                        <a:pt x="81" y="80"/>
                        <a:pt x="81" y="80"/>
                      </a:cubicBezTo>
                      <a:cubicBezTo>
                        <a:pt x="81" y="80"/>
                        <a:pt x="81" y="79"/>
                        <a:pt x="81" y="79"/>
                      </a:cubicBezTo>
                      <a:cubicBezTo>
                        <a:pt x="80" y="79"/>
                        <a:pt x="81" y="79"/>
                        <a:pt x="81" y="79"/>
                      </a:cubicBezTo>
                      <a:cubicBezTo>
                        <a:pt x="81" y="79"/>
                        <a:pt x="81" y="79"/>
                        <a:pt x="81" y="79"/>
                      </a:cubicBezTo>
                      <a:cubicBezTo>
                        <a:pt x="81" y="79"/>
                        <a:pt x="81" y="80"/>
                        <a:pt x="81" y="80"/>
                      </a:cubicBezTo>
                      <a:close/>
                      <a:moveTo>
                        <a:pt x="84" y="87"/>
                      </a:moveTo>
                      <a:cubicBezTo>
                        <a:pt x="84" y="87"/>
                        <a:pt x="84" y="87"/>
                        <a:pt x="84" y="87"/>
                      </a:cubicBezTo>
                      <a:cubicBezTo>
                        <a:pt x="84" y="87"/>
                        <a:pt x="84" y="87"/>
                        <a:pt x="84" y="87"/>
                      </a:cubicBezTo>
                      <a:close/>
                      <a:moveTo>
                        <a:pt x="85" y="89"/>
                      </a:moveTo>
                      <a:cubicBezTo>
                        <a:pt x="84" y="89"/>
                        <a:pt x="84" y="89"/>
                        <a:pt x="84" y="90"/>
                      </a:cubicBezTo>
                      <a:cubicBezTo>
                        <a:pt x="84" y="90"/>
                        <a:pt x="85" y="90"/>
                        <a:pt x="84" y="90"/>
                      </a:cubicBezTo>
                      <a:cubicBezTo>
                        <a:pt x="84" y="90"/>
                        <a:pt x="84" y="90"/>
                        <a:pt x="84" y="90"/>
                      </a:cubicBezTo>
                      <a:cubicBezTo>
                        <a:pt x="83" y="90"/>
                        <a:pt x="83" y="89"/>
                        <a:pt x="83" y="89"/>
                      </a:cubicBezTo>
                      <a:cubicBezTo>
                        <a:pt x="84" y="89"/>
                        <a:pt x="84" y="89"/>
                        <a:pt x="84" y="88"/>
                      </a:cubicBezTo>
                      <a:cubicBezTo>
                        <a:pt x="84" y="88"/>
                        <a:pt x="85" y="88"/>
                        <a:pt x="85" y="88"/>
                      </a:cubicBezTo>
                      <a:cubicBezTo>
                        <a:pt x="85" y="88"/>
                        <a:pt x="85" y="88"/>
                        <a:pt x="85" y="88"/>
                      </a:cubicBezTo>
                      <a:cubicBezTo>
                        <a:pt x="85" y="89"/>
                        <a:pt x="85" y="89"/>
                        <a:pt x="85" y="89"/>
                      </a:cubicBezTo>
                      <a:close/>
                      <a:moveTo>
                        <a:pt x="85" y="83"/>
                      </a:moveTo>
                      <a:cubicBezTo>
                        <a:pt x="85" y="83"/>
                        <a:pt x="85" y="83"/>
                        <a:pt x="85" y="83"/>
                      </a:cubicBezTo>
                      <a:cubicBezTo>
                        <a:pt x="85" y="83"/>
                        <a:pt x="86" y="83"/>
                        <a:pt x="86" y="83"/>
                      </a:cubicBezTo>
                      <a:cubicBezTo>
                        <a:pt x="86" y="83"/>
                        <a:pt x="86" y="83"/>
                        <a:pt x="86" y="83"/>
                      </a:cubicBezTo>
                      <a:cubicBezTo>
                        <a:pt x="86" y="83"/>
                        <a:pt x="86" y="83"/>
                        <a:pt x="86" y="83"/>
                      </a:cubicBezTo>
                      <a:cubicBezTo>
                        <a:pt x="86" y="83"/>
                        <a:pt x="85" y="83"/>
                        <a:pt x="85" y="83"/>
                      </a:cubicBezTo>
                      <a:close/>
                      <a:moveTo>
                        <a:pt x="86" y="86"/>
                      </a:move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ubicBezTo>
                        <a:pt x="86" y="86"/>
                        <a:pt x="86" y="86"/>
                        <a:pt x="86" y="86"/>
                      </a:cubicBezTo>
                      <a:close/>
                      <a:moveTo>
                        <a:pt x="84" y="99"/>
                      </a:moveTo>
                      <a:cubicBezTo>
                        <a:pt x="84" y="99"/>
                        <a:pt x="84" y="99"/>
                        <a:pt x="84" y="99"/>
                      </a:cubicBezTo>
                      <a:cubicBezTo>
                        <a:pt x="83" y="99"/>
                        <a:pt x="83" y="99"/>
                        <a:pt x="83" y="99"/>
                      </a:cubicBezTo>
                      <a:cubicBezTo>
                        <a:pt x="83" y="98"/>
                        <a:pt x="83" y="98"/>
                        <a:pt x="83" y="98"/>
                      </a:cubicBezTo>
                      <a:cubicBezTo>
                        <a:pt x="83" y="98"/>
                        <a:pt x="83" y="98"/>
                        <a:pt x="84" y="98"/>
                      </a:cubicBezTo>
                      <a:cubicBezTo>
                        <a:pt x="84" y="98"/>
                        <a:pt x="84" y="98"/>
                        <a:pt x="84" y="99"/>
                      </a:cubicBezTo>
                      <a:close/>
                      <a:moveTo>
                        <a:pt x="85" y="101"/>
                      </a:moveTo>
                      <a:cubicBezTo>
                        <a:pt x="85" y="100"/>
                        <a:pt x="85" y="100"/>
                        <a:pt x="85" y="100"/>
                      </a:cubicBezTo>
                      <a:cubicBezTo>
                        <a:pt x="85" y="101"/>
                        <a:pt x="85" y="101"/>
                        <a:pt x="85" y="101"/>
                      </a:cubicBezTo>
                      <a:cubicBezTo>
                        <a:pt x="85" y="101"/>
                        <a:pt x="85" y="101"/>
                        <a:pt x="85" y="101"/>
                      </a:cubicBezTo>
                      <a:close/>
                      <a:moveTo>
                        <a:pt x="34" y="219"/>
                      </a:moveTo>
                      <a:cubicBezTo>
                        <a:pt x="34" y="219"/>
                        <a:pt x="34" y="219"/>
                        <a:pt x="34" y="219"/>
                      </a:cubicBezTo>
                      <a:cubicBezTo>
                        <a:pt x="34" y="219"/>
                        <a:pt x="34" y="219"/>
                        <a:pt x="34" y="219"/>
                      </a:cubicBezTo>
                      <a:cubicBezTo>
                        <a:pt x="34" y="219"/>
                        <a:pt x="34" y="219"/>
                        <a:pt x="34" y="219"/>
                      </a:cubicBezTo>
                      <a:close/>
                      <a:moveTo>
                        <a:pt x="35" y="219"/>
                      </a:moveTo>
                      <a:cubicBezTo>
                        <a:pt x="35" y="219"/>
                        <a:pt x="35" y="219"/>
                        <a:pt x="34" y="219"/>
                      </a:cubicBezTo>
                      <a:cubicBezTo>
                        <a:pt x="35" y="219"/>
                        <a:pt x="35" y="219"/>
                        <a:pt x="35" y="219"/>
                      </a:cubicBezTo>
                      <a:cubicBezTo>
                        <a:pt x="35" y="220"/>
                        <a:pt x="35" y="220"/>
                        <a:pt x="35" y="220"/>
                      </a:cubicBezTo>
                      <a:lnTo>
                        <a:pt x="35" y="219"/>
                      </a:lnTo>
                      <a:close/>
                      <a:moveTo>
                        <a:pt x="36" y="221"/>
                      </a:move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ubicBezTo>
                        <a:pt x="36" y="221"/>
                        <a:pt x="36" y="221"/>
                        <a:pt x="36" y="221"/>
                      </a:cubicBezTo>
                      <a:close/>
                      <a:moveTo>
                        <a:pt x="86" y="302"/>
                      </a:moveTo>
                      <a:cubicBezTo>
                        <a:pt x="86" y="302"/>
                        <a:pt x="86" y="302"/>
                        <a:pt x="86" y="302"/>
                      </a:cubicBezTo>
                      <a:cubicBezTo>
                        <a:pt x="86" y="302"/>
                        <a:pt x="86" y="302"/>
                        <a:pt x="86" y="302"/>
                      </a:cubicBezTo>
                      <a:close/>
                      <a:moveTo>
                        <a:pt x="93" y="272"/>
                      </a:moveTo>
                      <a:cubicBezTo>
                        <a:pt x="93" y="272"/>
                        <a:pt x="93" y="272"/>
                        <a:pt x="93" y="272"/>
                      </a:cubicBezTo>
                      <a:cubicBezTo>
                        <a:pt x="93" y="272"/>
                        <a:pt x="93" y="272"/>
                        <a:pt x="93" y="272"/>
                      </a:cubicBezTo>
                      <a:cubicBezTo>
                        <a:pt x="93" y="272"/>
                        <a:pt x="93" y="272"/>
                        <a:pt x="93" y="272"/>
                      </a:cubicBezTo>
                      <a:close/>
                      <a:moveTo>
                        <a:pt x="95" y="241"/>
                      </a:moveTo>
                      <a:cubicBezTo>
                        <a:pt x="95" y="241"/>
                        <a:pt x="95" y="241"/>
                        <a:pt x="95" y="241"/>
                      </a:cubicBezTo>
                      <a:cubicBezTo>
                        <a:pt x="95" y="241"/>
                        <a:pt x="95" y="241"/>
                        <a:pt x="95" y="241"/>
                      </a:cubicBezTo>
                      <a:close/>
                      <a:moveTo>
                        <a:pt x="94" y="256"/>
                      </a:moveTo>
                      <a:cubicBezTo>
                        <a:pt x="94" y="256"/>
                        <a:pt x="94" y="256"/>
                        <a:pt x="94" y="256"/>
                      </a:cubicBezTo>
                      <a:cubicBezTo>
                        <a:pt x="94" y="256"/>
                        <a:pt x="94" y="256"/>
                        <a:pt x="94" y="256"/>
                      </a:cubicBezTo>
                      <a:cubicBezTo>
                        <a:pt x="94" y="256"/>
                        <a:pt x="94" y="255"/>
                        <a:pt x="94" y="255"/>
                      </a:cubicBezTo>
                      <a:cubicBezTo>
                        <a:pt x="94" y="255"/>
                        <a:pt x="94" y="256"/>
                        <a:pt x="94" y="256"/>
                      </a:cubicBezTo>
                      <a:cubicBezTo>
                        <a:pt x="94" y="256"/>
                        <a:pt x="94" y="256"/>
                        <a:pt x="94" y="256"/>
                      </a:cubicBezTo>
                      <a:close/>
                      <a:moveTo>
                        <a:pt x="96" y="260"/>
                      </a:move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ubicBezTo>
                        <a:pt x="96" y="260"/>
                        <a:pt x="96" y="260"/>
                        <a:pt x="96" y="260"/>
                      </a:cubicBezTo>
                      <a:close/>
                      <a:moveTo>
                        <a:pt x="99" y="255"/>
                      </a:moveTo>
                      <a:cubicBezTo>
                        <a:pt x="98" y="255"/>
                        <a:pt x="98" y="255"/>
                        <a:pt x="98" y="255"/>
                      </a:cubicBezTo>
                      <a:cubicBezTo>
                        <a:pt x="98" y="254"/>
                        <a:pt x="98" y="254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2"/>
                        <a:pt x="97" y="252"/>
                      </a:cubicBezTo>
                      <a:cubicBezTo>
                        <a:pt x="97" y="252"/>
                        <a:pt x="97" y="252"/>
                        <a:pt x="96" y="251"/>
                      </a:cubicBezTo>
                      <a:cubicBezTo>
                        <a:pt x="96" y="251"/>
                        <a:pt x="96" y="250"/>
                        <a:pt x="96" y="250"/>
                      </a:cubicBezTo>
                      <a:cubicBezTo>
                        <a:pt x="96" y="249"/>
                        <a:pt x="95" y="247"/>
                        <a:pt x="95" y="246"/>
                      </a:cubicBezTo>
                      <a:cubicBezTo>
                        <a:pt x="95" y="246"/>
                        <a:pt x="95" y="245"/>
                        <a:pt x="95" y="245"/>
                      </a:cubicBezTo>
                      <a:cubicBezTo>
                        <a:pt x="96" y="245"/>
                        <a:pt x="96" y="246"/>
                        <a:pt x="96" y="246"/>
                      </a:cubicBezTo>
                      <a:cubicBezTo>
                        <a:pt x="96" y="247"/>
                        <a:pt x="96" y="248"/>
                        <a:pt x="96" y="249"/>
                      </a:cubicBezTo>
                      <a:cubicBezTo>
                        <a:pt x="96" y="250"/>
                        <a:pt x="96" y="250"/>
                        <a:pt x="97" y="251"/>
                      </a:cubicBezTo>
                      <a:cubicBezTo>
                        <a:pt x="98" y="251"/>
                        <a:pt x="98" y="252"/>
                        <a:pt x="98" y="252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8" y="253"/>
                        <a:pt x="98" y="253"/>
                        <a:pt x="98" y="253"/>
                      </a:cubicBezTo>
                      <a:cubicBezTo>
                        <a:pt x="99" y="254"/>
                        <a:pt x="99" y="254"/>
                        <a:pt x="99" y="254"/>
                      </a:cubicBezTo>
                      <a:cubicBezTo>
                        <a:pt x="99" y="254"/>
                        <a:pt x="99" y="255"/>
                        <a:pt x="99" y="255"/>
                      </a:cubicBezTo>
                      <a:close/>
                      <a:moveTo>
                        <a:pt x="99" y="233"/>
                      </a:moveTo>
                      <a:cubicBezTo>
                        <a:pt x="99" y="233"/>
                        <a:pt x="99" y="233"/>
                        <a:pt x="99" y="233"/>
                      </a:cubicBezTo>
                      <a:cubicBezTo>
                        <a:pt x="99" y="233"/>
                        <a:pt x="99" y="233"/>
                        <a:pt x="99" y="233"/>
                      </a:cubicBezTo>
                      <a:cubicBezTo>
                        <a:pt x="99" y="233"/>
                        <a:pt x="99" y="233"/>
                        <a:pt x="99" y="233"/>
                      </a:cubicBezTo>
                      <a:close/>
                      <a:moveTo>
                        <a:pt x="112" y="212"/>
                      </a:move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ubicBezTo>
                        <a:pt x="112" y="212"/>
                        <a:pt x="112" y="212"/>
                        <a:pt x="112" y="212"/>
                      </a:cubicBezTo>
                      <a:close/>
                      <a:moveTo>
                        <a:pt x="102" y="176"/>
                      </a:moveTo>
                      <a:cubicBezTo>
                        <a:pt x="102" y="176"/>
                        <a:pt x="102" y="176"/>
                        <a:pt x="102" y="176"/>
                      </a:cubicBezTo>
                      <a:cubicBezTo>
                        <a:pt x="102" y="176"/>
                        <a:pt x="102" y="176"/>
                        <a:pt x="102" y="177"/>
                      </a:cubicBezTo>
                      <a:cubicBezTo>
                        <a:pt x="102" y="176"/>
                        <a:pt x="102" y="176"/>
                        <a:pt x="102" y="176"/>
                      </a:cubicBezTo>
                      <a:cubicBezTo>
                        <a:pt x="102" y="176"/>
                        <a:pt x="102" y="176"/>
                        <a:pt x="102" y="176"/>
                      </a:cubicBezTo>
                      <a:close/>
                      <a:moveTo>
                        <a:pt x="101" y="175"/>
                      </a:move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ubicBezTo>
                        <a:pt x="101" y="175"/>
                        <a:pt x="101" y="175"/>
                        <a:pt x="101" y="175"/>
                      </a:cubicBezTo>
                      <a:close/>
                      <a:moveTo>
                        <a:pt x="106" y="259"/>
                      </a:moveTo>
                      <a:cubicBezTo>
                        <a:pt x="106" y="259"/>
                        <a:pt x="106" y="260"/>
                        <a:pt x="106" y="260"/>
                      </a:cubicBezTo>
                      <a:cubicBezTo>
                        <a:pt x="107" y="261"/>
                        <a:pt x="107" y="262"/>
                        <a:pt x="106" y="262"/>
                      </a:cubicBezTo>
                      <a:cubicBezTo>
                        <a:pt x="106" y="263"/>
                        <a:pt x="106" y="264"/>
                        <a:pt x="106" y="264"/>
                      </a:cubicBezTo>
                      <a:cubicBezTo>
                        <a:pt x="106" y="265"/>
                        <a:pt x="107" y="265"/>
                        <a:pt x="107" y="266"/>
                      </a:cubicBezTo>
                      <a:cubicBezTo>
                        <a:pt x="107" y="266"/>
                        <a:pt x="107" y="266"/>
                        <a:pt x="107" y="266"/>
                      </a:cubicBezTo>
                      <a:cubicBezTo>
                        <a:pt x="106" y="266"/>
                        <a:pt x="106" y="266"/>
                        <a:pt x="106" y="266"/>
                      </a:cubicBezTo>
                      <a:cubicBezTo>
                        <a:pt x="106" y="265"/>
                        <a:pt x="105" y="264"/>
                        <a:pt x="105" y="263"/>
                      </a:cubicBezTo>
                      <a:cubicBezTo>
                        <a:pt x="105" y="263"/>
                        <a:pt x="105" y="262"/>
                        <a:pt x="105" y="262"/>
                      </a:cubicBezTo>
                      <a:cubicBezTo>
                        <a:pt x="106" y="261"/>
                        <a:pt x="106" y="260"/>
                        <a:pt x="105" y="260"/>
                      </a:cubicBezTo>
                      <a:cubicBezTo>
                        <a:pt x="105" y="259"/>
                        <a:pt x="105" y="259"/>
                        <a:pt x="105" y="258"/>
                      </a:cubicBezTo>
                      <a:cubicBezTo>
                        <a:pt x="105" y="258"/>
                        <a:pt x="105" y="258"/>
                        <a:pt x="105" y="258"/>
                      </a:cubicBezTo>
                      <a:cubicBezTo>
                        <a:pt x="106" y="258"/>
                        <a:pt x="106" y="258"/>
                        <a:pt x="106" y="258"/>
                      </a:cubicBezTo>
                      <a:cubicBezTo>
                        <a:pt x="106" y="258"/>
                        <a:pt x="106" y="259"/>
                        <a:pt x="106" y="259"/>
                      </a:cubicBezTo>
                      <a:close/>
                      <a:moveTo>
                        <a:pt x="104" y="234"/>
                      </a:moveTo>
                      <a:cubicBezTo>
                        <a:pt x="104" y="234"/>
                        <a:pt x="104" y="234"/>
                        <a:pt x="104" y="234"/>
                      </a:cubicBezTo>
                      <a:cubicBezTo>
                        <a:pt x="104" y="234"/>
                        <a:pt x="104" y="234"/>
                        <a:pt x="104" y="234"/>
                      </a:cubicBezTo>
                      <a:close/>
                      <a:moveTo>
                        <a:pt x="104" y="237"/>
                      </a:moveTo>
                      <a:cubicBezTo>
                        <a:pt x="105" y="237"/>
                        <a:pt x="105" y="237"/>
                        <a:pt x="106" y="237"/>
                      </a:cubicBezTo>
                      <a:cubicBezTo>
                        <a:pt x="106" y="238"/>
                        <a:pt x="106" y="238"/>
                        <a:pt x="106" y="238"/>
                      </a:cubicBezTo>
                      <a:cubicBezTo>
                        <a:pt x="105" y="239"/>
                        <a:pt x="105" y="240"/>
                        <a:pt x="104" y="240"/>
                      </a:cubicBezTo>
                      <a:cubicBezTo>
                        <a:pt x="104" y="241"/>
                        <a:pt x="104" y="241"/>
                        <a:pt x="104" y="241"/>
                      </a:cubicBezTo>
                      <a:cubicBezTo>
                        <a:pt x="104" y="241"/>
                        <a:pt x="104" y="242"/>
                        <a:pt x="104" y="242"/>
                      </a:cubicBezTo>
                      <a:cubicBezTo>
                        <a:pt x="104" y="242"/>
                        <a:pt x="103" y="242"/>
                        <a:pt x="103" y="242"/>
                      </a:cubicBezTo>
                      <a:cubicBezTo>
                        <a:pt x="103" y="242"/>
                        <a:pt x="103" y="242"/>
                        <a:pt x="103" y="242"/>
                      </a:cubicBezTo>
                      <a:cubicBezTo>
                        <a:pt x="102" y="242"/>
                        <a:pt x="102" y="242"/>
                        <a:pt x="102" y="242"/>
                      </a:cubicBezTo>
                      <a:cubicBezTo>
                        <a:pt x="102" y="242"/>
                        <a:pt x="101" y="242"/>
                        <a:pt x="101" y="242"/>
                      </a:cubicBezTo>
                      <a:cubicBezTo>
                        <a:pt x="101" y="242"/>
                        <a:pt x="101" y="242"/>
                        <a:pt x="101" y="242"/>
                      </a:cubicBezTo>
                      <a:cubicBezTo>
                        <a:pt x="101" y="242"/>
                        <a:pt x="101" y="241"/>
                        <a:pt x="101" y="241"/>
                      </a:cubicBezTo>
                      <a:cubicBezTo>
                        <a:pt x="101" y="240"/>
                        <a:pt x="101" y="239"/>
                        <a:pt x="101" y="238"/>
                      </a:cubicBezTo>
                      <a:cubicBezTo>
                        <a:pt x="101" y="238"/>
                        <a:pt x="101" y="238"/>
                        <a:pt x="101" y="238"/>
                      </a:cubicBezTo>
                      <a:cubicBezTo>
                        <a:pt x="101" y="237"/>
                        <a:pt x="102" y="237"/>
                        <a:pt x="102" y="237"/>
                      </a:cubicBezTo>
                      <a:cubicBezTo>
                        <a:pt x="103" y="237"/>
                        <a:pt x="103" y="237"/>
                        <a:pt x="104" y="237"/>
                      </a:cubicBezTo>
                      <a:close/>
                      <a:moveTo>
                        <a:pt x="102" y="97"/>
                      </a:moveTo>
                      <a:cubicBezTo>
                        <a:pt x="102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8"/>
                        <a:pt x="104" y="98"/>
                      </a:cubicBezTo>
                      <a:cubicBezTo>
                        <a:pt x="104" y="98"/>
                        <a:pt x="104" y="99"/>
                        <a:pt x="104" y="99"/>
                      </a:cubicBezTo>
                      <a:cubicBezTo>
                        <a:pt x="103" y="99"/>
                        <a:pt x="103" y="99"/>
                        <a:pt x="103" y="99"/>
                      </a:cubicBezTo>
                      <a:cubicBezTo>
                        <a:pt x="102" y="98"/>
                        <a:pt x="102" y="98"/>
                        <a:pt x="103" y="98"/>
                      </a:cubicBezTo>
                      <a:cubicBezTo>
                        <a:pt x="103" y="98"/>
                        <a:pt x="103" y="98"/>
                        <a:pt x="103" y="98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3" y="97"/>
                        <a:pt x="103" y="97"/>
                        <a:pt x="103" y="97"/>
                      </a:cubicBezTo>
                      <a:cubicBezTo>
                        <a:pt x="102" y="97"/>
                        <a:pt x="102" y="97"/>
                        <a:pt x="102" y="97"/>
                      </a:cubicBezTo>
                      <a:cubicBezTo>
                        <a:pt x="102" y="97"/>
                        <a:pt x="102" y="97"/>
                        <a:pt x="102" y="97"/>
                      </a:cubicBezTo>
                      <a:close/>
                      <a:moveTo>
                        <a:pt x="101" y="92"/>
                      </a:moveTo>
                      <a:cubicBezTo>
                        <a:pt x="101" y="92"/>
                        <a:pt x="101" y="92"/>
                        <a:pt x="101" y="93"/>
                      </a:cubicBezTo>
                      <a:cubicBezTo>
                        <a:pt x="101" y="93"/>
                        <a:pt x="101" y="93"/>
                        <a:pt x="101" y="93"/>
                      </a:cubicBezTo>
                      <a:cubicBezTo>
                        <a:pt x="101" y="93"/>
                        <a:pt x="101" y="93"/>
                        <a:pt x="101" y="93"/>
                      </a:cubicBezTo>
                      <a:cubicBezTo>
                        <a:pt x="101" y="93"/>
                        <a:pt x="101" y="93"/>
                        <a:pt x="101" y="92"/>
                      </a:cubicBezTo>
                      <a:close/>
                      <a:moveTo>
                        <a:pt x="101" y="129"/>
                      </a:move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ubicBezTo>
                        <a:pt x="101" y="129"/>
                        <a:pt x="101" y="129"/>
                        <a:pt x="101" y="129"/>
                      </a:cubicBezTo>
                      <a:close/>
                      <a:moveTo>
                        <a:pt x="95" y="86"/>
                      </a:move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6" y="86"/>
                        <a:pt x="96" y="86"/>
                        <a:pt x="96" y="86"/>
                      </a:cubicBezTo>
                      <a:cubicBezTo>
                        <a:pt x="97" y="87"/>
                        <a:pt x="97" y="88"/>
                        <a:pt x="98" y="88"/>
                      </a:cubicBezTo>
                      <a:cubicBezTo>
                        <a:pt x="98" y="89"/>
                        <a:pt x="98" y="89"/>
                        <a:pt x="98" y="89"/>
                      </a:cubicBezTo>
                      <a:cubicBezTo>
                        <a:pt x="98" y="90"/>
                        <a:pt x="98" y="90"/>
                        <a:pt x="98" y="90"/>
                      </a:cubicBezTo>
                      <a:cubicBezTo>
                        <a:pt x="98" y="90"/>
                        <a:pt x="97" y="90"/>
                        <a:pt x="97" y="90"/>
                      </a:cubicBezTo>
                      <a:cubicBezTo>
                        <a:pt x="97" y="90"/>
                        <a:pt x="97" y="90"/>
                        <a:pt x="97" y="90"/>
                      </a:cubicBezTo>
                      <a:cubicBezTo>
                        <a:pt x="97" y="89"/>
                        <a:pt x="97" y="89"/>
                        <a:pt x="96" y="88"/>
                      </a:cubicBezTo>
                      <a:cubicBezTo>
                        <a:pt x="95" y="88"/>
                        <a:pt x="95" y="88"/>
                        <a:pt x="95" y="87"/>
                      </a:cubicBezTo>
                      <a:cubicBezTo>
                        <a:pt x="95" y="87"/>
                        <a:pt x="95" y="86"/>
                        <a:pt x="95" y="86"/>
                      </a:cubicBezTo>
                      <a:close/>
                      <a:moveTo>
                        <a:pt x="97" y="125"/>
                      </a:moveTo>
                      <a:cubicBezTo>
                        <a:pt x="97" y="125"/>
                        <a:pt x="97" y="125"/>
                        <a:pt x="96" y="125"/>
                      </a:cubicBezTo>
                      <a:cubicBezTo>
                        <a:pt x="96" y="125"/>
                        <a:pt x="96" y="125"/>
                        <a:pt x="96" y="125"/>
                      </a:cubicBezTo>
                      <a:cubicBezTo>
                        <a:pt x="96" y="125"/>
                        <a:pt x="97" y="125"/>
                        <a:pt x="97" y="125"/>
                      </a:cubicBezTo>
                      <a:cubicBezTo>
                        <a:pt x="97" y="125"/>
                        <a:pt x="97" y="125"/>
                        <a:pt x="97" y="125"/>
                      </a:cubicBezTo>
                      <a:close/>
                      <a:moveTo>
                        <a:pt x="94" y="81"/>
                      </a:moveTo>
                      <a:cubicBezTo>
                        <a:pt x="94" y="81"/>
                        <a:pt x="94" y="81"/>
                        <a:pt x="94" y="81"/>
                      </a:cubicBezTo>
                      <a:cubicBezTo>
                        <a:pt x="94" y="81"/>
                        <a:pt x="94" y="81"/>
                        <a:pt x="94" y="82"/>
                      </a:cubicBezTo>
                      <a:cubicBezTo>
                        <a:pt x="94" y="82"/>
                        <a:pt x="94" y="82"/>
                        <a:pt x="94" y="82"/>
                      </a:cubicBezTo>
                      <a:cubicBezTo>
                        <a:pt x="94" y="82"/>
                        <a:pt x="94" y="81"/>
                        <a:pt x="94" y="81"/>
                      </a:cubicBezTo>
                      <a:cubicBezTo>
                        <a:pt x="94" y="81"/>
                        <a:pt x="94" y="81"/>
                        <a:pt x="94" y="81"/>
                      </a:cubicBezTo>
                      <a:close/>
                      <a:moveTo>
                        <a:pt x="89" y="67"/>
                      </a:moveTo>
                      <a:cubicBezTo>
                        <a:pt x="89" y="67"/>
                        <a:pt x="89" y="67"/>
                        <a:pt x="89" y="67"/>
                      </a:cubicBezTo>
                      <a:cubicBezTo>
                        <a:pt x="89" y="67"/>
                        <a:pt x="89" y="67"/>
                        <a:pt x="89" y="67"/>
                      </a:cubicBezTo>
                      <a:cubicBezTo>
                        <a:pt x="89" y="67"/>
                        <a:pt x="89" y="67"/>
                        <a:pt x="88" y="67"/>
                      </a:cubicBezTo>
                      <a:cubicBezTo>
                        <a:pt x="88" y="67"/>
                        <a:pt x="89" y="67"/>
                        <a:pt x="89" y="67"/>
                      </a:cubicBezTo>
                      <a:close/>
                      <a:moveTo>
                        <a:pt x="88" y="74"/>
                      </a:move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ubicBezTo>
                        <a:pt x="88" y="74"/>
                        <a:pt x="88" y="74"/>
                        <a:pt x="88" y="74"/>
                      </a:cubicBezTo>
                      <a:close/>
                      <a:moveTo>
                        <a:pt x="88" y="90"/>
                      </a:moveTo>
                      <a:cubicBezTo>
                        <a:pt x="88" y="90"/>
                        <a:pt x="88" y="90"/>
                        <a:pt x="88" y="90"/>
                      </a:cubicBezTo>
                      <a:cubicBezTo>
                        <a:pt x="88" y="89"/>
                        <a:pt x="88" y="89"/>
                        <a:pt x="89" y="88"/>
                      </a:cubicBezTo>
                      <a:cubicBezTo>
                        <a:pt x="89" y="88"/>
                        <a:pt x="89" y="88"/>
                        <a:pt x="89" y="88"/>
                      </a:cubicBezTo>
                      <a:cubicBezTo>
                        <a:pt x="89" y="88"/>
                        <a:pt x="89" y="88"/>
                        <a:pt x="89" y="89"/>
                      </a:cubicBezTo>
                      <a:cubicBezTo>
                        <a:pt x="90" y="89"/>
                        <a:pt x="90" y="89"/>
                        <a:pt x="91" y="90"/>
                      </a:cubicBezTo>
                      <a:cubicBezTo>
                        <a:pt x="91" y="90"/>
                        <a:pt x="91" y="90"/>
                        <a:pt x="91" y="90"/>
                      </a:cubicBezTo>
                      <a:cubicBezTo>
                        <a:pt x="92" y="91"/>
                        <a:pt x="92" y="92"/>
                        <a:pt x="91" y="93"/>
                      </a:cubicBezTo>
                      <a:cubicBezTo>
                        <a:pt x="91" y="93"/>
                        <a:pt x="91" y="93"/>
                        <a:pt x="91" y="93"/>
                      </a:cubicBezTo>
                      <a:cubicBezTo>
                        <a:pt x="90" y="93"/>
                        <a:pt x="90" y="93"/>
                        <a:pt x="90" y="93"/>
                      </a:cubicBezTo>
                      <a:cubicBezTo>
                        <a:pt x="89" y="92"/>
                        <a:pt x="88" y="91"/>
                        <a:pt x="88" y="90"/>
                      </a:cubicBezTo>
                      <a:close/>
                      <a:moveTo>
                        <a:pt x="91" y="148"/>
                      </a:moveTo>
                      <a:cubicBezTo>
                        <a:pt x="91" y="148"/>
                        <a:pt x="91" y="148"/>
                        <a:pt x="90" y="148"/>
                      </a:cubicBezTo>
                      <a:cubicBezTo>
                        <a:pt x="90" y="148"/>
                        <a:pt x="90" y="148"/>
                        <a:pt x="90" y="148"/>
                      </a:cubicBezTo>
                      <a:cubicBezTo>
                        <a:pt x="90" y="148"/>
                        <a:pt x="90" y="148"/>
                        <a:pt x="90" y="148"/>
                      </a:cubicBezTo>
                      <a:cubicBezTo>
                        <a:pt x="89" y="148"/>
                        <a:pt x="89" y="148"/>
                        <a:pt x="89" y="148"/>
                      </a:cubicBezTo>
                      <a:cubicBezTo>
                        <a:pt x="88" y="148"/>
                        <a:pt x="88" y="148"/>
                        <a:pt x="88" y="148"/>
                      </a:cubicBezTo>
                      <a:cubicBezTo>
                        <a:pt x="88" y="148"/>
                        <a:pt x="88" y="147"/>
                        <a:pt x="89" y="147"/>
                      </a:cubicBezTo>
                      <a:cubicBezTo>
                        <a:pt x="89" y="147"/>
                        <a:pt x="90" y="147"/>
                        <a:pt x="91" y="147"/>
                      </a:cubicBezTo>
                      <a:cubicBezTo>
                        <a:pt x="91" y="147"/>
                        <a:pt x="91" y="147"/>
                        <a:pt x="91" y="148"/>
                      </a:cubicBezTo>
                      <a:close/>
                      <a:moveTo>
                        <a:pt x="115" y="145"/>
                      </a:moveTo>
                      <a:cubicBezTo>
                        <a:pt x="115" y="146"/>
                        <a:pt x="114" y="146"/>
                        <a:pt x="114" y="146"/>
                      </a:cubicBezTo>
                      <a:cubicBezTo>
                        <a:pt x="114" y="146"/>
                        <a:pt x="113" y="146"/>
                        <a:pt x="112" y="146"/>
                      </a:cubicBezTo>
                      <a:cubicBezTo>
                        <a:pt x="112" y="146"/>
                        <a:pt x="111" y="146"/>
                        <a:pt x="110" y="146"/>
                      </a:cubicBezTo>
                      <a:cubicBezTo>
                        <a:pt x="110" y="146"/>
                        <a:pt x="109" y="146"/>
                        <a:pt x="109" y="146"/>
                      </a:cubicBezTo>
                      <a:cubicBezTo>
                        <a:pt x="108" y="146"/>
                        <a:pt x="107" y="146"/>
                        <a:pt x="106" y="145"/>
                      </a:cubicBezTo>
                      <a:cubicBezTo>
                        <a:pt x="106" y="145"/>
                        <a:pt x="106" y="145"/>
                        <a:pt x="105" y="145"/>
                      </a:cubicBezTo>
                      <a:cubicBezTo>
                        <a:pt x="105" y="145"/>
                        <a:pt x="105" y="145"/>
                        <a:pt x="105" y="145"/>
                      </a:cubicBezTo>
                      <a:cubicBezTo>
                        <a:pt x="104" y="145"/>
                        <a:pt x="103" y="144"/>
                        <a:pt x="102" y="144"/>
                      </a:cubicBezTo>
                      <a:cubicBezTo>
                        <a:pt x="101" y="144"/>
                        <a:pt x="99" y="144"/>
                        <a:pt x="98" y="145"/>
                      </a:cubicBezTo>
                      <a:cubicBezTo>
                        <a:pt x="97" y="145"/>
                        <a:pt x="96" y="145"/>
                        <a:pt x="96" y="146"/>
                      </a:cubicBezTo>
                      <a:cubicBezTo>
                        <a:pt x="96" y="146"/>
                        <a:pt x="95" y="146"/>
                        <a:pt x="95" y="146"/>
                      </a:cubicBezTo>
                      <a:cubicBezTo>
                        <a:pt x="94" y="146"/>
                        <a:pt x="93" y="146"/>
                        <a:pt x="92" y="146"/>
                      </a:cubicBezTo>
                      <a:cubicBezTo>
                        <a:pt x="91" y="146"/>
                        <a:pt x="90" y="145"/>
                        <a:pt x="89" y="144"/>
                      </a:cubicBezTo>
                      <a:cubicBezTo>
                        <a:pt x="89" y="144"/>
                        <a:pt x="89" y="144"/>
                        <a:pt x="89" y="143"/>
                      </a:cubicBezTo>
                      <a:cubicBezTo>
                        <a:pt x="89" y="143"/>
                        <a:pt x="89" y="143"/>
                        <a:pt x="89" y="142"/>
                      </a:cubicBezTo>
                      <a:cubicBezTo>
                        <a:pt x="89" y="142"/>
                        <a:pt x="89" y="141"/>
                        <a:pt x="89" y="141"/>
                      </a:cubicBezTo>
                      <a:cubicBezTo>
                        <a:pt x="90" y="140"/>
                        <a:pt x="90" y="140"/>
                        <a:pt x="90" y="139"/>
                      </a:cubicBezTo>
                      <a:cubicBezTo>
                        <a:pt x="90" y="139"/>
                        <a:pt x="90" y="138"/>
                        <a:pt x="90" y="138"/>
                      </a:cubicBezTo>
                      <a:cubicBezTo>
                        <a:pt x="90" y="138"/>
                        <a:pt x="91" y="137"/>
                        <a:pt x="91" y="137"/>
                      </a:cubicBezTo>
                      <a:cubicBezTo>
                        <a:pt x="91" y="137"/>
                        <a:pt x="92" y="136"/>
                        <a:pt x="92" y="136"/>
                      </a:cubicBezTo>
                      <a:cubicBezTo>
                        <a:pt x="92" y="136"/>
                        <a:pt x="92" y="135"/>
                        <a:pt x="92" y="135"/>
                      </a:cubicBezTo>
                      <a:cubicBezTo>
                        <a:pt x="93" y="134"/>
                        <a:pt x="93" y="133"/>
                        <a:pt x="94" y="133"/>
                      </a:cubicBezTo>
                      <a:cubicBezTo>
                        <a:pt x="94" y="132"/>
                        <a:pt x="95" y="132"/>
                        <a:pt x="95" y="132"/>
                      </a:cubicBezTo>
                      <a:cubicBezTo>
                        <a:pt x="95" y="133"/>
                        <a:pt x="95" y="133"/>
                        <a:pt x="95" y="133"/>
                      </a:cubicBezTo>
                      <a:cubicBezTo>
                        <a:pt x="96" y="133"/>
                        <a:pt x="97" y="134"/>
                        <a:pt x="98" y="134"/>
                      </a:cubicBezTo>
                      <a:cubicBezTo>
                        <a:pt x="98" y="134"/>
                        <a:pt x="98" y="134"/>
                        <a:pt x="98" y="134"/>
                      </a:cubicBezTo>
                      <a:cubicBezTo>
                        <a:pt x="98" y="134"/>
                        <a:pt x="98" y="135"/>
                        <a:pt x="98" y="135"/>
                      </a:cubicBezTo>
                      <a:cubicBezTo>
                        <a:pt x="97" y="135"/>
                        <a:pt x="98" y="135"/>
                        <a:pt x="98" y="136"/>
                      </a:cubicBezTo>
                      <a:cubicBezTo>
                        <a:pt x="98" y="136"/>
                        <a:pt x="98" y="136"/>
                        <a:pt x="98" y="136"/>
                      </a:cubicBezTo>
                      <a:cubicBezTo>
                        <a:pt x="99" y="136"/>
                        <a:pt x="99" y="136"/>
                        <a:pt x="99" y="137"/>
                      </a:cubicBezTo>
                      <a:cubicBezTo>
                        <a:pt x="99" y="138"/>
                        <a:pt x="100" y="138"/>
                        <a:pt x="100" y="138"/>
                      </a:cubicBezTo>
                      <a:cubicBezTo>
                        <a:pt x="101" y="137"/>
                        <a:pt x="101" y="137"/>
                        <a:pt x="101" y="137"/>
                      </a:cubicBezTo>
                      <a:cubicBezTo>
                        <a:pt x="101" y="137"/>
                        <a:pt x="102" y="137"/>
                        <a:pt x="102" y="137"/>
                      </a:cubicBezTo>
                      <a:cubicBezTo>
                        <a:pt x="103" y="136"/>
                        <a:pt x="104" y="136"/>
                        <a:pt x="104" y="136"/>
                      </a:cubicBezTo>
                      <a:cubicBezTo>
                        <a:pt x="104" y="136"/>
                        <a:pt x="105" y="136"/>
                        <a:pt x="105" y="136"/>
                      </a:cubicBezTo>
                      <a:cubicBezTo>
                        <a:pt x="105" y="136"/>
                        <a:pt x="105" y="135"/>
                        <a:pt x="105" y="135"/>
                      </a:cubicBezTo>
                      <a:cubicBezTo>
                        <a:pt x="105" y="135"/>
                        <a:pt x="105" y="135"/>
                        <a:pt x="104" y="135"/>
                      </a:cubicBezTo>
                      <a:cubicBezTo>
                        <a:pt x="104" y="135"/>
                        <a:pt x="104" y="135"/>
                        <a:pt x="104" y="135"/>
                      </a:cubicBezTo>
                      <a:cubicBezTo>
                        <a:pt x="102" y="135"/>
                        <a:pt x="102" y="135"/>
                        <a:pt x="101" y="134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1" y="133"/>
                        <a:pt x="101" y="133"/>
                        <a:pt x="101" y="133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1" y="134"/>
                        <a:pt x="101" y="134"/>
                        <a:pt x="101" y="134"/>
                      </a:cubicBezTo>
                      <a:cubicBezTo>
                        <a:pt x="102" y="133"/>
                        <a:pt x="103" y="132"/>
                        <a:pt x="104" y="132"/>
                      </a:cubicBezTo>
                      <a:cubicBezTo>
                        <a:pt x="104" y="132"/>
                        <a:pt x="105" y="132"/>
                        <a:pt x="105" y="131"/>
                      </a:cubicBezTo>
                      <a:cubicBezTo>
                        <a:pt x="106" y="131"/>
                        <a:pt x="107" y="130"/>
                        <a:pt x="108" y="131"/>
                      </a:cubicBezTo>
                      <a:cubicBezTo>
                        <a:pt x="108" y="131"/>
                        <a:pt x="108" y="131"/>
                        <a:pt x="109" y="131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9" y="130"/>
                        <a:pt x="109" y="130"/>
                        <a:pt x="109" y="130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9" y="131"/>
                        <a:pt x="109" y="131"/>
                        <a:pt x="109" y="131"/>
                      </a:cubicBezTo>
                      <a:cubicBezTo>
                        <a:pt x="108" y="131"/>
                        <a:pt x="108" y="131"/>
                        <a:pt x="107" y="132"/>
                      </a:cubicBezTo>
                      <a:cubicBezTo>
                        <a:pt x="107" y="132"/>
                        <a:pt x="107" y="132"/>
                        <a:pt x="107" y="133"/>
                      </a:cubicBezTo>
                      <a:cubicBezTo>
                        <a:pt x="107" y="133"/>
                        <a:pt x="107" y="133"/>
                        <a:pt x="107" y="133"/>
                      </a:cubicBezTo>
                      <a:cubicBezTo>
                        <a:pt x="107" y="134"/>
                        <a:pt x="107" y="135"/>
                        <a:pt x="106" y="135"/>
                      </a:cubicBezTo>
                      <a:cubicBezTo>
                        <a:pt x="106" y="135"/>
                        <a:pt x="106" y="136"/>
                        <a:pt x="106" y="136"/>
                      </a:cubicBezTo>
                      <a:cubicBezTo>
                        <a:pt x="106" y="136"/>
                        <a:pt x="107" y="137"/>
                        <a:pt x="108" y="137"/>
                      </a:cubicBezTo>
                      <a:cubicBezTo>
                        <a:pt x="109" y="138"/>
                        <a:pt x="110" y="138"/>
                        <a:pt x="110" y="139"/>
                      </a:cubicBezTo>
                      <a:cubicBezTo>
                        <a:pt x="111" y="140"/>
                        <a:pt x="112" y="140"/>
                        <a:pt x="114" y="141"/>
                      </a:cubicBezTo>
                      <a:cubicBezTo>
                        <a:pt x="115" y="142"/>
                        <a:pt x="115" y="143"/>
                        <a:pt x="116" y="144"/>
                      </a:cubicBezTo>
                      <a:cubicBezTo>
                        <a:pt x="116" y="145"/>
                        <a:pt x="115" y="145"/>
                        <a:pt x="115" y="145"/>
                      </a:cubicBezTo>
                      <a:close/>
                      <a:moveTo>
                        <a:pt x="125" y="107"/>
                      </a:moveTo>
                      <a:cubicBezTo>
                        <a:pt x="125" y="106"/>
                        <a:pt x="125" y="106"/>
                        <a:pt x="125" y="106"/>
                      </a:cubicBezTo>
                      <a:cubicBezTo>
                        <a:pt x="125" y="107"/>
                        <a:pt x="125" y="107"/>
                        <a:pt x="125" y="107"/>
                      </a:cubicBezTo>
                      <a:close/>
                      <a:moveTo>
                        <a:pt x="142" y="156"/>
                      </a:moveTo>
                      <a:cubicBezTo>
                        <a:pt x="141" y="156"/>
                        <a:pt x="140" y="156"/>
                        <a:pt x="138" y="156"/>
                      </a:cubicBezTo>
                      <a:cubicBezTo>
                        <a:pt x="138" y="157"/>
                        <a:pt x="138" y="157"/>
                        <a:pt x="138" y="157"/>
                      </a:cubicBezTo>
                      <a:cubicBezTo>
                        <a:pt x="137" y="156"/>
                        <a:pt x="135" y="156"/>
                        <a:pt x="135" y="155"/>
                      </a:cubicBezTo>
                      <a:cubicBezTo>
                        <a:pt x="134" y="155"/>
                        <a:pt x="134" y="155"/>
                        <a:pt x="133" y="155"/>
                      </a:cubicBezTo>
                      <a:cubicBezTo>
                        <a:pt x="133" y="155"/>
                        <a:pt x="133" y="155"/>
                        <a:pt x="132" y="155"/>
                      </a:cubicBezTo>
                      <a:cubicBezTo>
                        <a:pt x="132" y="155"/>
                        <a:pt x="132" y="154"/>
                        <a:pt x="132" y="154"/>
                      </a:cubicBezTo>
                      <a:cubicBezTo>
                        <a:pt x="131" y="153"/>
                        <a:pt x="131" y="152"/>
                        <a:pt x="131" y="151"/>
                      </a:cubicBezTo>
                      <a:cubicBezTo>
                        <a:pt x="132" y="150"/>
                        <a:pt x="132" y="150"/>
                        <a:pt x="132" y="149"/>
                      </a:cubicBezTo>
                      <a:cubicBezTo>
                        <a:pt x="132" y="148"/>
                        <a:pt x="132" y="148"/>
                        <a:pt x="133" y="147"/>
                      </a:cubicBezTo>
                      <a:cubicBezTo>
                        <a:pt x="133" y="147"/>
                        <a:pt x="133" y="147"/>
                        <a:pt x="133" y="147"/>
                      </a:cubicBezTo>
                      <a:cubicBezTo>
                        <a:pt x="133" y="147"/>
                        <a:pt x="133" y="147"/>
                        <a:pt x="133" y="147"/>
                      </a:cubicBezTo>
                      <a:cubicBezTo>
                        <a:pt x="132" y="146"/>
                        <a:pt x="131" y="146"/>
                        <a:pt x="131" y="145"/>
                      </a:cubicBezTo>
                      <a:cubicBezTo>
                        <a:pt x="131" y="144"/>
                        <a:pt x="130" y="144"/>
                        <a:pt x="129" y="143"/>
                      </a:cubicBezTo>
                      <a:cubicBezTo>
                        <a:pt x="128" y="142"/>
                        <a:pt x="127" y="141"/>
                        <a:pt x="127" y="140"/>
                      </a:cubicBezTo>
                      <a:cubicBezTo>
                        <a:pt x="127" y="139"/>
                        <a:pt x="126" y="138"/>
                        <a:pt x="126" y="137"/>
                      </a:cubicBezTo>
                      <a:cubicBezTo>
                        <a:pt x="125" y="137"/>
                        <a:pt x="125" y="136"/>
                        <a:pt x="125" y="136"/>
                      </a:cubicBezTo>
                      <a:cubicBezTo>
                        <a:pt x="125" y="135"/>
                        <a:pt x="125" y="135"/>
                        <a:pt x="126" y="135"/>
                      </a:cubicBezTo>
                      <a:cubicBezTo>
                        <a:pt x="126" y="134"/>
                        <a:pt x="126" y="134"/>
                        <a:pt x="127" y="134"/>
                      </a:cubicBezTo>
                      <a:cubicBezTo>
                        <a:pt x="127" y="133"/>
                        <a:pt x="128" y="133"/>
                        <a:pt x="129" y="132"/>
                      </a:cubicBezTo>
                      <a:cubicBezTo>
                        <a:pt x="129" y="132"/>
                        <a:pt x="129" y="132"/>
                        <a:pt x="129" y="132"/>
                      </a:cubicBezTo>
                      <a:cubicBezTo>
                        <a:pt x="130" y="131"/>
                        <a:pt x="131" y="130"/>
                        <a:pt x="132" y="130"/>
                      </a:cubicBezTo>
                      <a:cubicBezTo>
                        <a:pt x="132" y="130"/>
                        <a:pt x="133" y="130"/>
                        <a:pt x="133" y="130"/>
                      </a:cubicBezTo>
                      <a:cubicBezTo>
                        <a:pt x="134" y="130"/>
                        <a:pt x="134" y="130"/>
                        <a:pt x="135" y="130"/>
                      </a:cubicBezTo>
                      <a:cubicBezTo>
                        <a:pt x="136" y="130"/>
                        <a:pt x="136" y="130"/>
                        <a:pt x="136" y="131"/>
                      </a:cubicBezTo>
                      <a:cubicBezTo>
                        <a:pt x="136" y="131"/>
                        <a:pt x="136" y="131"/>
                        <a:pt x="136" y="132"/>
                      </a:cubicBezTo>
                      <a:cubicBezTo>
                        <a:pt x="136" y="132"/>
                        <a:pt x="136" y="133"/>
                        <a:pt x="136" y="133"/>
                      </a:cubicBezTo>
                      <a:cubicBezTo>
                        <a:pt x="136" y="134"/>
                        <a:pt x="136" y="134"/>
                        <a:pt x="136" y="134"/>
                      </a:cubicBezTo>
                      <a:cubicBezTo>
                        <a:pt x="135" y="134"/>
                        <a:pt x="135" y="134"/>
                        <a:pt x="134" y="134"/>
                      </a:cubicBezTo>
                      <a:cubicBezTo>
                        <a:pt x="133" y="134"/>
                        <a:pt x="133" y="134"/>
                        <a:pt x="133" y="136"/>
                      </a:cubicBezTo>
                      <a:cubicBezTo>
                        <a:pt x="133" y="136"/>
                        <a:pt x="133" y="136"/>
                        <a:pt x="133" y="136"/>
                      </a:cubicBezTo>
                      <a:cubicBezTo>
                        <a:pt x="133" y="136"/>
                        <a:pt x="133" y="136"/>
                        <a:pt x="133" y="136"/>
                      </a:cubicBezTo>
                      <a:cubicBezTo>
                        <a:pt x="132" y="137"/>
                        <a:pt x="132" y="137"/>
                        <a:pt x="132" y="137"/>
                      </a:cubicBezTo>
                      <a:cubicBezTo>
                        <a:pt x="133" y="138"/>
                        <a:pt x="133" y="138"/>
                        <a:pt x="134" y="139"/>
                      </a:cubicBezTo>
                      <a:cubicBezTo>
                        <a:pt x="134" y="140"/>
                        <a:pt x="135" y="141"/>
                        <a:pt x="136" y="141"/>
                      </a:cubicBezTo>
                      <a:cubicBezTo>
                        <a:pt x="137" y="141"/>
                        <a:pt x="137" y="141"/>
                        <a:pt x="137" y="142"/>
                      </a:cubicBezTo>
                      <a:cubicBezTo>
                        <a:pt x="137" y="142"/>
                        <a:pt x="137" y="142"/>
                        <a:pt x="137" y="142"/>
                      </a:cubicBezTo>
                      <a:cubicBezTo>
                        <a:pt x="137" y="143"/>
                        <a:pt x="137" y="144"/>
                        <a:pt x="137" y="144"/>
                      </a:cubicBezTo>
                      <a:cubicBezTo>
                        <a:pt x="138" y="145"/>
                        <a:pt x="138" y="146"/>
                        <a:pt x="138" y="147"/>
                      </a:cubicBezTo>
                      <a:cubicBezTo>
                        <a:pt x="138" y="147"/>
                        <a:pt x="138" y="147"/>
                        <a:pt x="138" y="148"/>
                      </a:cubicBezTo>
                      <a:cubicBezTo>
                        <a:pt x="138" y="148"/>
                        <a:pt x="139" y="149"/>
                        <a:pt x="139" y="149"/>
                      </a:cubicBezTo>
                      <a:cubicBezTo>
                        <a:pt x="139" y="149"/>
                        <a:pt x="140" y="149"/>
                        <a:pt x="140" y="149"/>
                      </a:cubicBezTo>
                      <a:cubicBezTo>
                        <a:pt x="140" y="149"/>
                        <a:pt x="140" y="149"/>
                        <a:pt x="140" y="150"/>
                      </a:cubicBezTo>
                      <a:cubicBezTo>
                        <a:pt x="140" y="150"/>
                        <a:pt x="140" y="150"/>
                        <a:pt x="140" y="150"/>
                      </a:cubicBezTo>
                      <a:cubicBezTo>
                        <a:pt x="140" y="150"/>
                        <a:pt x="140" y="150"/>
                        <a:pt x="140" y="150"/>
                      </a:cubicBezTo>
                      <a:cubicBezTo>
                        <a:pt x="141" y="151"/>
                        <a:pt x="141" y="151"/>
                        <a:pt x="141" y="152"/>
                      </a:cubicBezTo>
                      <a:cubicBezTo>
                        <a:pt x="141" y="153"/>
                        <a:pt x="141" y="155"/>
                        <a:pt x="142" y="156"/>
                      </a:cubicBezTo>
                      <a:cubicBezTo>
                        <a:pt x="142" y="156"/>
                        <a:pt x="142" y="156"/>
                        <a:pt x="142" y="156"/>
                      </a:cubicBezTo>
                      <a:close/>
                      <a:moveTo>
                        <a:pt x="147" y="50"/>
                      </a:moveTo>
                      <a:cubicBezTo>
                        <a:pt x="147" y="50"/>
                        <a:pt x="147" y="50"/>
                        <a:pt x="147" y="50"/>
                      </a:cubicBezTo>
                      <a:cubicBezTo>
                        <a:pt x="147" y="50"/>
                        <a:pt x="147" y="50"/>
                        <a:pt x="147" y="50"/>
                      </a:cubicBezTo>
                      <a:close/>
                      <a:moveTo>
                        <a:pt x="151" y="136"/>
                      </a:moveTo>
                      <a:cubicBezTo>
                        <a:pt x="151" y="136"/>
                        <a:pt x="150" y="137"/>
                        <a:pt x="150" y="136"/>
                      </a:cubicBezTo>
                      <a:cubicBezTo>
                        <a:pt x="149" y="136"/>
                        <a:pt x="149" y="136"/>
                        <a:pt x="148" y="136"/>
                      </a:cubicBezTo>
                      <a:cubicBezTo>
                        <a:pt x="148" y="136"/>
                        <a:pt x="148" y="135"/>
                        <a:pt x="148" y="135"/>
                      </a:cubicBezTo>
                      <a:cubicBezTo>
                        <a:pt x="148" y="133"/>
                        <a:pt x="149" y="132"/>
                        <a:pt x="151" y="132"/>
                      </a:cubicBezTo>
                      <a:cubicBezTo>
                        <a:pt x="151" y="132"/>
                        <a:pt x="151" y="132"/>
                        <a:pt x="152" y="133"/>
                      </a:cubicBezTo>
                      <a:cubicBezTo>
                        <a:pt x="152" y="133"/>
                        <a:pt x="152" y="133"/>
                        <a:pt x="152" y="134"/>
                      </a:cubicBezTo>
                      <a:cubicBezTo>
                        <a:pt x="152" y="134"/>
                        <a:pt x="152" y="135"/>
                        <a:pt x="151" y="136"/>
                      </a:cubicBezTo>
                      <a:close/>
                      <a:moveTo>
                        <a:pt x="162" y="57"/>
                      </a:moveTo>
                      <a:cubicBezTo>
                        <a:pt x="162" y="57"/>
                        <a:pt x="162" y="57"/>
                        <a:pt x="162" y="57"/>
                      </a:cubicBezTo>
                      <a:cubicBezTo>
                        <a:pt x="161" y="56"/>
                        <a:pt x="160" y="55"/>
                        <a:pt x="160" y="54"/>
                      </a:cubicBezTo>
                      <a:cubicBezTo>
                        <a:pt x="160" y="54"/>
                        <a:pt x="160" y="54"/>
                        <a:pt x="160" y="54"/>
                      </a:cubicBezTo>
                      <a:cubicBezTo>
                        <a:pt x="160" y="54"/>
                        <a:pt x="160" y="54"/>
                        <a:pt x="160" y="54"/>
                      </a:cubicBezTo>
                      <a:cubicBezTo>
                        <a:pt x="160" y="54"/>
                        <a:pt x="161" y="54"/>
                        <a:pt x="161" y="54"/>
                      </a:cubicBezTo>
                      <a:cubicBezTo>
                        <a:pt x="161" y="55"/>
                        <a:pt x="162" y="55"/>
                        <a:pt x="162" y="55"/>
                      </a:cubicBezTo>
                      <a:cubicBezTo>
                        <a:pt x="162" y="56"/>
                        <a:pt x="162" y="56"/>
                        <a:pt x="162" y="57"/>
                      </a:cubicBezTo>
                      <a:close/>
                      <a:moveTo>
                        <a:pt x="163" y="59"/>
                      </a:moveTo>
                      <a:cubicBezTo>
                        <a:pt x="163" y="59"/>
                        <a:pt x="162" y="59"/>
                        <a:pt x="162" y="59"/>
                      </a:cubicBezTo>
                      <a:cubicBezTo>
                        <a:pt x="162" y="59"/>
                        <a:pt x="162" y="59"/>
                        <a:pt x="163" y="59"/>
                      </a:cubicBezTo>
                      <a:cubicBezTo>
                        <a:pt x="163" y="59"/>
                        <a:pt x="163" y="59"/>
                        <a:pt x="163" y="59"/>
                      </a:cubicBezTo>
                      <a:close/>
                      <a:moveTo>
                        <a:pt x="166" y="145"/>
                      </a:moveTo>
                      <a:cubicBezTo>
                        <a:pt x="166" y="145"/>
                        <a:pt x="166" y="145"/>
                        <a:pt x="166" y="145"/>
                      </a:cubicBezTo>
                      <a:cubicBezTo>
                        <a:pt x="166" y="145"/>
                        <a:pt x="166" y="145"/>
                        <a:pt x="166" y="145"/>
                      </a:cubicBezTo>
                      <a:close/>
                      <a:moveTo>
                        <a:pt x="168" y="47"/>
                      </a:moveTo>
                      <a:cubicBezTo>
                        <a:pt x="167" y="47"/>
                        <a:pt x="167" y="47"/>
                        <a:pt x="167" y="47"/>
                      </a:cubicBezTo>
                      <a:cubicBezTo>
                        <a:pt x="167" y="47"/>
                        <a:pt x="167" y="47"/>
                        <a:pt x="167" y="47"/>
                      </a:cubicBezTo>
                      <a:cubicBezTo>
                        <a:pt x="167" y="46"/>
                        <a:pt x="167" y="46"/>
                        <a:pt x="167" y="46"/>
                      </a:cubicBezTo>
                      <a:cubicBezTo>
                        <a:pt x="168" y="46"/>
                        <a:pt x="168" y="46"/>
                        <a:pt x="168" y="46"/>
                      </a:cubicBezTo>
                      <a:cubicBezTo>
                        <a:pt x="168" y="46"/>
                        <a:pt x="168" y="47"/>
                        <a:pt x="168" y="47"/>
                      </a:cubicBezTo>
                      <a:close/>
                      <a:moveTo>
                        <a:pt x="178" y="12"/>
                      </a:moveTo>
                      <a:cubicBezTo>
                        <a:pt x="178" y="12"/>
                        <a:pt x="178" y="12"/>
                        <a:pt x="179" y="13"/>
                      </a:cubicBezTo>
                      <a:cubicBezTo>
                        <a:pt x="179" y="13"/>
                        <a:pt x="179" y="13"/>
                        <a:pt x="179" y="13"/>
                      </a:cubicBezTo>
                      <a:cubicBezTo>
                        <a:pt x="179" y="13"/>
                        <a:pt x="179" y="13"/>
                        <a:pt x="179" y="13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ubicBezTo>
                        <a:pt x="178" y="12"/>
                        <a:pt x="178" y="12"/>
                        <a:pt x="178" y="12"/>
                      </a:cubicBezTo>
                      <a:close/>
                      <a:moveTo>
                        <a:pt x="178" y="104"/>
                      </a:moveTo>
                      <a:cubicBezTo>
                        <a:pt x="178" y="104"/>
                        <a:pt x="178" y="104"/>
                        <a:pt x="178" y="104"/>
                      </a:cubicBezTo>
                      <a:cubicBezTo>
                        <a:pt x="178" y="104"/>
                        <a:pt x="178" y="104"/>
                        <a:pt x="178" y="104"/>
                      </a:cubicBezTo>
                      <a:cubicBezTo>
                        <a:pt x="178" y="104"/>
                        <a:pt x="177" y="104"/>
                        <a:pt x="177" y="104"/>
                      </a:cubicBezTo>
                      <a:cubicBezTo>
                        <a:pt x="177" y="104"/>
                        <a:pt x="177" y="104"/>
                        <a:pt x="177" y="104"/>
                      </a:cubicBezTo>
                      <a:cubicBezTo>
                        <a:pt x="177" y="104"/>
                        <a:pt x="178" y="104"/>
                        <a:pt x="178" y="104"/>
                      </a:cubicBezTo>
                      <a:close/>
                      <a:moveTo>
                        <a:pt x="178" y="130"/>
                      </a:moveTo>
                      <a:cubicBezTo>
                        <a:pt x="178" y="130"/>
                        <a:pt x="178" y="131"/>
                        <a:pt x="177" y="131"/>
                      </a:cubicBezTo>
                      <a:cubicBezTo>
                        <a:pt x="177" y="132"/>
                        <a:pt x="177" y="132"/>
                        <a:pt x="177" y="132"/>
                      </a:cubicBezTo>
                      <a:cubicBezTo>
                        <a:pt x="177" y="132"/>
                        <a:pt x="177" y="132"/>
                        <a:pt x="177" y="131"/>
                      </a:cubicBezTo>
                      <a:cubicBezTo>
                        <a:pt x="177" y="131"/>
                        <a:pt x="177" y="131"/>
                        <a:pt x="177" y="131"/>
                      </a:cubicBezTo>
                      <a:cubicBezTo>
                        <a:pt x="177" y="130"/>
                        <a:pt x="177" y="130"/>
                        <a:pt x="177" y="129"/>
                      </a:cubicBezTo>
                      <a:cubicBezTo>
                        <a:pt x="178" y="129"/>
                        <a:pt x="178" y="129"/>
                        <a:pt x="178" y="128"/>
                      </a:cubicBezTo>
                      <a:cubicBezTo>
                        <a:pt x="178" y="128"/>
                        <a:pt x="179" y="128"/>
                        <a:pt x="179" y="128"/>
                      </a:cubicBezTo>
                      <a:cubicBezTo>
                        <a:pt x="179" y="128"/>
                        <a:pt x="179" y="128"/>
                        <a:pt x="179" y="128"/>
                      </a:cubicBezTo>
                      <a:cubicBezTo>
                        <a:pt x="179" y="129"/>
                        <a:pt x="179" y="129"/>
                        <a:pt x="178" y="130"/>
                      </a:cubicBezTo>
                      <a:close/>
                      <a:moveTo>
                        <a:pt x="182" y="4"/>
                      </a:moveTo>
                      <a:cubicBezTo>
                        <a:pt x="182" y="4"/>
                        <a:pt x="182" y="4"/>
                        <a:pt x="182" y="4"/>
                      </a:cubicBezTo>
                      <a:cubicBezTo>
                        <a:pt x="182" y="4"/>
                        <a:pt x="182" y="4"/>
                        <a:pt x="182" y="4"/>
                      </a:cubicBezTo>
                      <a:close/>
                      <a:moveTo>
                        <a:pt x="187" y="18"/>
                      </a:move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9"/>
                        <a:pt x="187" y="19"/>
                        <a:pt x="187" y="20"/>
                      </a:cubicBezTo>
                      <a:cubicBezTo>
                        <a:pt x="187" y="20"/>
                        <a:pt x="186" y="20"/>
                        <a:pt x="186" y="20"/>
                      </a:cubicBezTo>
                      <a:cubicBezTo>
                        <a:pt x="186" y="20"/>
                        <a:pt x="186" y="21"/>
                        <a:pt x="185" y="21"/>
                      </a:cubicBezTo>
                      <a:cubicBezTo>
                        <a:pt x="186" y="21"/>
                        <a:pt x="186" y="21"/>
                        <a:pt x="186" y="21"/>
                      </a:cubicBezTo>
                      <a:cubicBezTo>
                        <a:pt x="186" y="21"/>
                        <a:pt x="186" y="21"/>
                        <a:pt x="186" y="22"/>
                      </a:cubicBezTo>
                      <a:cubicBezTo>
                        <a:pt x="186" y="22"/>
                        <a:pt x="186" y="22"/>
                        <a:pt x="187" y="22"/>
                      </a:cubicBezTo>
                      <a:cubicBezTo>
                        <a:pt x="187" y="22"/>
                        <a:pt x="187" y="22"/>
                        <a:pt x="187" y="22"/>
                      </a:cubicBezTo>
                      <a:cubicBezTo>
                        <a:pt x="187" y="22"/>
                        <a:pt x="187" y="22"/>
                        <a:pt x="187" y="22"/>
                      </a:cubicBezTo>
                      <a:cubicBezTo>
                        <a:pt x="186" y="22"/>
                        <a:pt x="186" y="22"/>
                        <a:pt x="186" y="22"/>
                      </a:cubicBezTo>
                      <a:cubicBezTo>
                        <a:pt x="186" y="21"/>
                        <a:pt x="186" y="21"/>
                        <a:pt x="185" y="21"/>
                      </a:cubicBezTo>
                      <a:cubicBezTo>
                        <a:pt x="185" y="21"/>
                        <a:pt x="185" y="21"/>
                        <a:pt x="185" y="21"/>
                      </a:cubicBezTo>
                      <a:cubicBezTo>
                        <a:pt x="185" y="21"/>
                        <a:pt x="184" y="21"/>
                        <a:pt x="184" y="20"/>
                      </a:cubicBezTo>
                      <a:cubicBezTo>
                        <a:pt x="184" y="20"/>
                        <a:pt x="184" y="19"/>
                        <a:pt x="184" y="19"/>
                      </a:cubicBezTo>
                      <a:cubicBezTo>
                        <a:pt x="184" y="19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3" y="18"/>
                        <a:pt x="183" y="18"/>
                        <a:pt x="183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8"/>
                      </a:cubicBezTo>
                      <a:cubicBezTo>
                        <a:pt x="184" y="18"/>
                        <a:pt x="184" y="18"/>
                        <a:pt x="184" y="19"/>
                      </a:cubicBezTo>
                      <a:cubicBezTo>
                        <a:pt x="185" y="19"/>
                        <a:pt x="185" y="19"/>
                        <a:pt x="186" y="19"/>
                      </a:cubicBezTo>
                      <a:cubicBezTo>
                        <a:pt x="186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ubicBezTo>
                        <a:pt x="187" y="18"/>
                        <a:pt x="187" y="18"/>
                        <a:pt x="187" y="18"/>
                      </a:cubicBezTo>
                      <a:close/>
                      <a:moveTo>
                        <a:pt x="190" y="16"/>
                      </a:moveTo>
                      <a:cubicBezTo>
                        <a:pt x="189" y="17"/>
                        <a:pt x="189" y="17"/>
                        <a:pt x="188" y="17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8"/>
                        <a:pt x="187" y="18"/>
                        <a:pt x="187" y="18"/>
                      </a:cubicBezTo>
                      <a:cubicBezTo>
                        <a:pt x="187" y="18"/>
                        <a:pt x="188" y="18"/>
                        <a:pt x="188" y="18"/>
                      </a:cubicBezTo>
                      <a:cubicBezTo>
                        <a:pt x="188" y="18"/>
                        <a:pt x="188" y="18"/>
                        <a:pt x="188" y="18"/>
                      </a:cubicBezTo>
                      <a:cubicBezTo>
                        <a:pt x="188" y="17"/>
                        <a:pt x="188" y="17"/>
                        <a:pt x="188" y="17"/>
                      </a:cubicBezTo>
                      <a:cubicBezTo>
                        <a:pt x="188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8" y="15"/>
                        <a:pt x="188" y="15"/>
                      </a:cubicBezTo>
                      <a:cubicBezTo>
                        <a:pt x="188" y="15"/>
                        <a:pt x="188" y="15"/>
                        <a:pt x="188" y="14"/>
                      </a:cubicBezTo>
                      <a:cubicBezTo>
                        <a:pt x="188" y="14"/>
                        <a:pt x="188" y="14"/>
                        <a:pt x="188" y="14"/>
                      </a:cubicBezTo>
                      <a:cubicBezTo>
                        <a:pt x="188" y="15"/>
                        <a:pt x="189" y="15"/>
                        <a:pt x="189" y="15"/>
                      </a:cubicBezTo>
                      <a:cubicBezTo>
                        <a:pt x="189" y="15"/>
                        <a:pt x="189" y="15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89" y="16"/>
                        <a:pt x="189" y="16"/>
                      </a:cubicBezTo>
                      <a:cubicBezTo>
                        <a:pt x="189" y="16"/>
                        <a:pt x="190" y="16"/>
                        <a:pt x="190" y="16"/>
                      </a:cubicBezTo>
                      <a:cubicBezTo>
                        <a:pt x="190" y="16"/>
                        <a:pt x="190" y="16"/>
                        <a:pt x="190" y="16"/>
                      </a:cubicBezTo>
                      <a:cubicBezTo>
                        <a:pt x="190" y="16"/>
                        <a:pt x="190" y="16"/>
                        <a:pt x="190" y="16"/>
                      </a:cubicBezTo>
                      <a:close/>
                      <a:moveTo>
                        <a:pt x="194" y="16"/>
                      </a:moveTo>
                      <a:cubicBezTo>
                        <a:pt x="193" y="16"/>
                        <a:pt x="193" y="16"/>
                        <a:pt x="193" y="16"/>
                      </a:cubicBezTo>
                      <a:cubicBezTo>
                        <a:pt x="194" y="16"/>
                        <a:pt x="194" y="16"/>
                        <a:pt x="194" y="16"/>
                      </a:cubicBezTo>
                      <a:close/>
                      <a:moveTo>
                        <a:pt x="197" y="124"/>
                      </a:moveTo>
                      <a:cubicBezTo>
                        <a:pt x="197" y="124"/>
                        <a:pt x="197" y="124"/>
                        <a:pt x="196" y="124"/>
                      </a:cubicBezTo>
                      <a:cubicBezTo>
                        <a:pt x="196" y="124"/>
                        <a:pt x="195" y="124"/>
                        <a:pt x="194" y="123"/>
                      </a:cubicBezTo>
                      <a:cubicBezTo>
                        <a:pt x="194" y="123"/>
                        <a:pt x="194" y="123"/>
                        <a:pt x="194" y="123"/>
                      </a:cubicBezTo>
                      <a:cubicBezTo>
                        <a:pt x="194" y="122"/>
                        <a:pt x="194" y="122"/>
                        <a:pt x="194" y="122"/>
                      </a:cubicBezTo>
                      <a:cubicBezTo>
                        <a:pt x="194" y="122"/>
                        <a:pt x="194" y="122"/>
                        <a:pt x="195" y="122"/>
                      </a:cubicBezTo>
                      <a:cubicBezTo>
                        <a:pt x="195" y="123"/>
                        <a:pt x="195" y="123"/>
                        <a:pt x="196" y="123"/>
                      </a:cubicBezTo>
                      <a:cubicBezTo>
                        <a:pt x="196" y="123"/>
                        <a:pt x="197" y="123"/>
                        <a:pt x="197" y="124"/>
                      </a:cubicBezTo>
                      <a:cubicBezTo>
                        <a:pt x="197" y="124"/>
                        <a:pt x="197" y="124"/>
                        <a:pt x="197" y="124"/>
                      </a:cubicBezTo>
                      <a:cubicBezTo>
                        <a:pt x="197" y="124"/>
                        <a:pt x="197" y="124"/>
                        <a:pt x="197" y="124"/>
                      </a:cubicBezTo>
                      <a:close/>
                      <a:moveTo>
                        <a:pt x="197" y="26"/>
                      </a:move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ubicBezTo>
                        <a:pt x="197" y="26"/>
                        <a:pt x="197" y="26"/>
                        <a:pt x="197" y="26"/>
                      </a:cubicBezTo>
                      <a:close/>
                      <a:moveTo>
                        <a:pt x="210" y="116"/>
                      </a:moveTo>
                      <a:cubicBezTo>
                        <a:pt x="210" y="116"/>
                        <a:pt x="210" y="116"/>
                        <a:pt x="210" y="116"/>
                      </a:cubicBezTo>
                      <a:cubicBezTo>
                        <a:pt x="210" y="116"/>
                        <a:pt x="210" y="116"/>
                        <a:pt x="210" y="115"/>
                      </a:cubicBezTo>
                      <a:cubicBezTo>
                        <a:pt x="210" y="115"/>
                        <a:pt x="210" y="115"/>
                        <a:pt x="210" y="115"/>
                      </a:cubicBezTo>
                      <a:cubicBezTo>
                        <a:pt x="210" y="115"/>
                        <a:pt x="210" y="115"/>
                        <a:pt x="211" y="115"/>
                      </a:cubicBezTo>
                      <a:cubicBezTo>
                        <a:pt x="211" y="115"/>
                        <a:pt x="211" y="116"/>
                        <a:pt x="211" y="116"/>
                      </a:cubicBezTo>
                      <a:cubicBezTo>
                        <a:pt x="211" y="116"/>
                        <a:pt x="211" y="116"/>
                        <a:pt x="210" y="116"/>
                      </a:cubicBezTo>
                      <a:close/>
                      <a:moveTo>
                        <a:pt x="211" y="122"/>
                      </a:move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1" y="123"/>
                        <a:pt x="211" y="123"/>
                        <a:pt x="211" y="123"/>
                      </a:cubicBezTo>
                      <a:cubicBezTo>
                        <a:pt x="211" y="123"/>
                        <a:pt x="211" y="122"/>
                        <a:pt x="211" y="122"/>
                      </a:cubicBez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1" y="122"/>
                        <a:pt x="211" y="122"/>
                        <a:pt x="211" y="122"/>
                      </a:cubicBezTo>
                      <a:cubicBezTo>
                        <a:pt x="212" y="122"/>
                        <a:pt x="212" y="122"/>
                        <a:pt x="211" y="122"/>
                      </a:cubicBezTo>
                      <a:close/>
                      <a:moveTo>
                        <a:pt x="212" y="119"/>
                      </a:moveTo>
                      <a:cubicBezTo>
                        <a:pt x="212" y="119"/>
                        <a:pt x="212" y="119"/>
                        <a:pt x="212" y="119"/>
                      </a:cubicBezTo>
                      <a:cubicBezTo>
                        <a:pt x="212" y="119"/>
                        <a:pt x="212" y="119"/>
                        <a:pt x="212" y="119"/>
                      </a:cubicBezTo>
                      <a:cubicBezTo>
                        <a:pt x="213" y="119"/>
                        <a:pt x="213" y="119"/>
                        <a:pt x="213" y="119"/>
                      </a:cubicBezTo>
                      <a:lnTo>
                        <a:pt x="212" y="119"/>
                      </a:lnTo>
                      <a:close/>
                      <a:moveTo>
                        <a:pt x="222" y="97"/>
                      </a:moveTo>
                      <a:cubicBezTo>
                        <a:pt x="222" y="97"/>
                        <a:pt x="222" y="97"/>
                        <a:pt x="222" y="97"/>
                      </a:cubicBezTo>
                      <a:cubicBezTo>
                        <a:pt x="222" y="96"/>
                        <a:pt x="221" y="96"/>
                        <a:pt x="221" y="95"/>
                      </a:cubicBezTo>
                      <a:cubicBezTo>
                        <a:pt x="221" y="95"/>
                        <a:pt x="221" y="95"/>
                        <a:pt x="221" y="95"/>
                      </a:cubicBezTo>
                      <a:cubicBezTo>
                        <a:pt x="221" y="95"/>
                        <a:pt x="221" y="95"/>
                        <a:pt x="222" y="95"/>
                      </a:cubicBezTo>
                      <a:cubicBezTo>
                        <a:pt x="222" y="95"/>
                        <a:pt x="222" y="96"/>
                        <a:pt x="222" y="96"/>
                      </a:cubicBezTo>
                      <a:cubicBezTo>
                        <a:pt x="222" y="96"/>
                        <a:pt x="222" y="96"/>
                        <a:pt x="222" y="97"/>
                      </a:cubicBezTo>
                      <a:cubicBezTo>
                        <a:pt x="223" y="97"/>
                        <a:pt x="222" y="97"/>
                        <a:pt x="222" y="97"/>
                      </a:cubicBezTo>
                      <a:close/>
                      <a:moveTo>
                        <a:pt x="222" y="94"/>
                      </a:moveTo>
                      <a:cubicBezTo>
                        <a:pt x="222" y="94"/>
                        <a:pt x="222" y="94"/>
                        <a:pt x="223" y="94"/>
                      </a:cubicBezTo>
                      <a:cubicBezTo>
                        <a:pt x="223" y="94"/>
                        <a:pt x="223" y="94"/>
                        <a:pt x="223" y="94"/>
                      </a:cubicBezTo>
                      <a:cubicBezTo>
                        <a:pt x="223" y="94"/>
                        <a:pt x="222" y="94"/>
                        <a:pt x="222" y="94"/>
                      </a:cubicBezTo>
                      <a:close/>
                      <a:moveTo>
                        <a:pt x="224" y="112"/>
                      </a:moveTo>
                      <a:cubicBezTo>
                        <a:pt x="224" y="112"/>
                        <a:pt x="224" y="112"/>
                        <a:pt x="224" y="112"/>
                      </a:cubicBezTo>
                      <a:cubicBezTo>
                        <a:pt x="224" y="112"/>
                        <a:pt x="224" y="112"/>
                        <a:pt x="224" y="112"/>
                      </a:cubicBezTo>
                      <a:cubicBezTo>
                        <a:pt x="224" y="112"/>
                        <a:pt x="224" y="112"/>
                        <a:pt x="224" y="111"/>
                      </a:cubicBezTo>
                      <a:cubicBezTo>
                        <a:pt x="224" y="111"/>
                        <a:pt x="224" y="111"/>
                        <a:pt x="224" y="111"/>
                      </a:cubicBezTo>
                      <a:cubicBezTo>
                        <a:pt x="224" y="111"/>
                        <a:pt x="224" y="111"/>
                        <a:pt x="224" y="112"/>
                      </a:cubicBezTo>
                      <a:cubicBezTo>
                        <a:pt x="224" y="112"/>
                        <a:pt x="224" y="112"/>
                        <a:pt x="224" y="112"/>
                      </a:cubicBezTo>
                      <a:close/>
                      <a:moveTo>
                        <a:pt x="231" y="109"/>
                      </a:moveTo>
                      <a:cubicBezTo>
                        <a:pt x="231" y="109"/>
                        <a:pt x="231" y="109"/>
                        <a:pt x="231" y="109"/>
                      </a:cubicBezTo>
                      <a:cubicBezTo>
                        <a:pt x="231" y="109"/>
                        <a:pt x="231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1" y="108"/>
                        <a:pt x="231" y="108"/>
                        <a:pt x="231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2" y="108"/>
                        <a:pt x="232" y="108"/>
                        <a:pt x="232" y="108"/>
                      </a:cubicBezTo>
                      <a:cubicBezTo>
                        <a:pt x="233" y="108"/>
                        <a:pt x="233" y="108"/>
                        <a:pt x="233" y="108"/>
                      </a:cubicBezTo>
                      <a:cubicBezTo>
                        <a:pt x="233" y="107"/>
                        <a:pt x="234" y="106"/>
                        <a:pt x="234" y="106"/>
                      </a:cubicBezTo>
                      <a:cubicBezTo>
                        <a:pt x="234" y="105"/>
                        <a:pt x="234" y="105"/>
                        <a:pt x="234" y="105"/>
                      </a:cubicBezTo>
                      <a:cubicBezTo>
                        <a:pt x="235" y="104"/>
                        <a:pt x="235" y="103"/>
                        <a:pt x="235" y="103"/>
                      </a:cubicBezTo>
                      <a:cubicBezTo>
                        <a:pt x="236" y="101"/>
                        <a:pt x="236" y="98"/>
                        <a:pt x="236" y="96"/>
                      </a:cubicBezTo>
                      <a:cubicBezTo>
                        <a:pt x="236" y="96"/>
                        <a:pt x="236" y="95"/>
                        <a:pt x="236" y="95"/>
                      </a:cubicBezTo>
                      <a:cubicBezTo>
                        <a:pt x="236" y="95"/>
                        <a:pt x="236" y="95"/>
                        <a:pt x="236" y="95"/>
                      </a:cubicBezTo>
                      <a:cubicBezTo>
                        <a:pt x="236" y="95"/>
                        <a:pt x="237" y="95"/>
                        <a:pt x="237" y="95"/>
                      </a:cubicBezTo>
                      <a:cubicBezTo>
                        <a:pt x="237" y="96"/>
                        <a:pt x="237" y="97"/>
                        <a:pt x="237" y="98"/>
                      </a:cubicBezTo>
                      <a:cubicBezTo>
                        <a:pt x="237" y="99"/>
                        <a:pt x="237" y="99"/>
                        <a:pt x="238" y="100"/>
                      </a:cubicBezTo>
                      <a:cubicBezTo>
                        <a:pt x="238" y="100"/>
                        <a:pt x="238" y="101"/>
                        <a:pt x="237" y="101"/>
                      </a:cubicBezTo>
                      <a:cubicBezTo>
                        <a:pt x="237" y="102"/>
                        <a:pt x="237" y="102"/>
                        <a:pt x="237" y="102"/>
                      </a:cubicBezTo>
                      <a:cubicBezTo>
                        <a:pt x="237" y="103"/>
                        <a:pt x="238" y="103"/>
                        <a:pt x="237" y="103"/>
                      </a:cubicBezTo>
                      <a:cubicBezTo>
                        <a:pt x="237" y="104"/>
                        <a:pt x="236" y="105"/>
                        <a:pt x="235" y="106"/>
                      </a:cubicBezTo>
                      <a:cubicBezTo>
                        <a:pt x="234" y="107"/>
                        <a:pt x="234" y="107"/>
                        <a:pt x="234" y="108"/>
                      </a:cubicBezTo>
                      <a:cubicBezTo>
                        <a:pt x="234" y="108"/>
                        <a:pt x="234" y="109"/>
                        <a:pt x="233" y="109"/>
                      </a:cubicBezTo>
                      <a:cubicBezTo>
                        <a:pt x="233" y="109"/>
                        <a:pt x="232" y="110"/>
                        <a:pt x="231" y="109"/>
                      </a:cubicBezTo>
                      <a:cubicBezTo>
                        <a:pt x="231" y="109"/>
                        <a:pt x="231" y="109"/>
                        <a:pt x="231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1" name="Freeform 439">
                  <a:extLst>
                    <a:ext uri="{FF2B5EF4-FFF2-40B4-BE49-F238E27FC236}">
                      <a16:creationId xmlns:a16="http://schemas.microsoft.com/office/drawing/2014/main" id="{BC4B1DDD-4C8F-41B3-8E08-36824B03C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3105" y="2904220"/>
                  <a:ext cx="0" cy="3175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Oval 440">
                  <a:extLst>
                    <a:ext uri="{FF2B5EF4-FFF2-40B4-BE49-F238E27FC236}">
                      <a16:creationId xmlns:a16="http://schemas.microsoft.com/office/drawing/2014/main" id="{86664E73-8DBE-4759-8E37-1E154C8F94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66205" y="267720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Oval 441">
                  <a:extLst>
                    <a:ext uri="{FF2B5EF4-FFF2-40B4-BE49-F238E27FC236}">
                      <a16:creationId xmlns:a16="http://schemas.microsoft.com/office/drawing/2014/main" id="{74EFAEB4-79B9-432C-9A36-D10A64ED55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6618" y="29756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Oval 442">
                  <a:extLst>
                    <a:ext uri="{FF2B5EF4-FFF2-40B4-BE49-F238E27FC236}">
                      <a16:creationId xmlns:a16="http://schemas.microsoft.com/office/drawing/2014/main" id="{86B8365A-2BFF-4EBC-8BF9-190812082E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61355" y="228350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443">
                  <a:extLst>
                    <a:ext uri="{FF2B5EF4-FFF2-40B4-BE49-F238E27FC236}">
                      <a16:creationId xmlns:a16="http://schemas.microsoft.com/office/drawing/2014/main" id="{55893500-2304-419F-B1FF-9014442F12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8818" y="2348595"/>
                  <a:ext cx="39688" cy="39688"/>
                </a:xfrm>
                <a:custGeom>
                  <a:avLst/>
                  <a:gdLst>
                    <a:gd name="T0" fmla="*/ 3 w 11"/>
                    <a:gd name="T1" fmla="*/ 1 h 11"/>
                    <a:gd name="T2" fmla="*/ 3 w 11"/>
                    <a:gd name="T3" fmla="*/ 1 h 11"/>
                    <a:gd name="T4" fmla="*/ 3 w 11"/>
                    <a:gd name="T5" fmla="*/ 1 h 11"/>
                    <a:gd name="T6" fmla="*/ 3 w 11"/>
                    <a:gd name="T7" fmla="*/ 2 h 11"/>
                    <a:gd name="T8" fmla="*/ 1 w 11"/>
                    <a:gd name="T9" fmla="*/ 7 h 11"/>
                    <a:gd name="T10" fmla="*/ 0 w 11"/>
                    <a:gd name="T11" fmla="*/ 8 h 11"/>
                    <a:gd name="T12" fmla="*/ 0 w 11"/>
                    <a:gd name="T13" fmla="*/ 8 h 11"/>
                    <a:gd name="T14" fmla="*/ 0 w 11"/>
                    <a:gd name="T15" fmla="*/ 9 h 11"/>
                    <a:gd name="T16" fmla="*/ 1 w 11"/>
                    <a:gd name="T17" fmla="*/ 9 h 11"/>
                    <a:gd name="T18" fmla="*/ 1 w 11"/>
                    <a:gd name="T19" fmla="*/ 10 h 11"/>
                    <a:gd name="T20" fmla="*/ 1 w 11"/>
                    <a:gd name="T21" fmla="*/ 11 h 11"/>
                    <a:gd name="T22" fmla="*/ 2 w 11"/>
                    <a:gd name="T23" fmla="*/ 11 h 11"/>
                    <a:gd name="T24" fmla="*/ 3 w 11"/>
                    <a:gd name="T25" fmla="*/ 11 h 11"/>
                    <a:gd name="T26" fmla="*/ 6 w 11"/>
                    <a:gd name="T27" fmla="*/ 8 h 11"/>
                    <a:gd name="T28" fmla="*/ 6 w 11"/>
                    <a:gd name="T29" fmla="*/ 8 h 11"/>
                    <a:gd name="T30" fmla="*/ 7 w 11"/>
                    <a:gd name="T31" fmla="*/ 10 h 11"/>
                    <a:gd name="T32" fmla="*/ 7 w 11"/>
                    <a:gd name="T33" fmla="*/ 10 h 11"/>
                    <a:gd name="T34" fmla="*/ 9 w 11"/>
                    <a:gd name="T35" fmla="*/ 11 h 11"/>
                    <a:gd name="T36" fmla="*/ 10 w 11"/>
                    <a:gd name="T37" fmla="*/ 11 h 11"/>
                    <a:gd name="T38" fmla="*/ 11 w 11"/>
                    <a:gd name="T39" fmla="*/ 10 h 11"/>
                    <a:gd name="T40" fmla="*/ 10 w 11"/>
                    <a:gd name="T41" fmla="*/ 9 h 11"/>
                    <a:gd name="T42" fmla="*/ 10 w 11"/>
                    <a:gd name="T43" fmla="*/ 9 h 11"/>
                    <a:gd name="T44" fmla="*/ 9 w 11"/>
                    <a:gd name="T45" fmla="*/ 8 h 11"/>
                    <a:gd name="T46" fmla="*/ 9 w 11"/>
                    <a:gd name="T47" fmla="*/ 6 h 11"/>
                    <a:gd name="T48" fmla="*/ 8 w 11"/>
                    <a:gd name="T49" fmla="*/ 5 h 11"/>
                    <a:gd name="T50" fmla="*/ 6 w 11"/>
                    <a:gd name="T51" fmla="*/ 3 h 11"/>
                    <a:gd name="T52" fmla="*/ 5 w 11"/>
                    <a:gd name="T53" fmla="*/ 3 h 11"/>
                    <a:gd name="T54" fmla="*/ 5 w 11"/>
                    <a:gd name="T55" fmla="*/ 2 h 11"/>
                    <a:gd name="T56" fmla="*/ 6 w 11"/>
                    <a:gd name="T57" fmla="*/ 1 h 11"/>
                    <a:gd name="T58" fmla="*/ 6 w 11"/>
                    <a:gd name="T59" fmla="*/ 1 h 11"/>
                    <a:gd name="T60" fmla="*/ 6 w 11"/>
                    <a:gd name="T61" fmla="*/ 1 h 11"/>
                    <a:gd name="T62" fmla="*/ 5 w 11"/>
                    <a:gd name="T63" fmla="*/ 1 h 11"/>
                    <a:gd name="T64" fmla="*/ 4 w 11"/>
                    <a:gd name="T65" fmla="*/ 1 h 11"/>
                    <a:gd name="T66" fmla="*/ 3 w 11"/>
                    <a:gd name="T67" fmla="*/ 1 h 11"/>
                    <a:gd name="T68" fmla="*/ 3 w 11"/>
                    <a:gd name="T6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1" h="11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4"/>
                        <a:pt x="1" y="5"/>
                        <a:pt x="1" y="7"/>
                      </a:cubicBezTo>
                      <a:cubicBezTo>
                        <a:pt x="1" y="7"/>
                        <a:pt x="1" y="7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9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1" y="11"/>
                        <a:pt x="2" y="11"/>
                      </a:cubicBezTo>
                      <a:cubicBezTo>
                        <a:pt x="2" y="11"/>
                        <a:pt x="3" y="11"/>
                        <a:pt x="3" y="11"/>
                      </a:cubicBezTo>
                      <a:cubicBezTo>
                        <a:pt x="4" y="10"/>
                        <a:pt x="5" y="10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9"/>
                        <a:pt x="7" y="9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8" y="10"/>
                        <a:pt x="9" y="11"/>
                        <a:pt x="9" y="11"/>
                      </a:cubicBezTo>
                      <a:cubicBezTo>
                        <a:pt x="9" y="11"/>
                        <a:pt x="10" y="11"/>
                        <a:pt x="10" y="11"/>
                      </a:cubicBezTo>
                      <a:cubicBezTo>
                        <a:pt x="10" y="11"/>
                        <a:pt x="10" y="10"/>
                        <a:pt x="11" y="10"/>
                      </a:cubicBezTo>
                      <a:cubicBezTo>
                        <a:pt x="11" y="10"/>
                        <a:pt x="11" y="9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10" y="9"/>
                        <a:pt x="9" y="8"/>
                        <a:pt x="9" y="8"/>
                      </a:cubicBezTo>
                      <a:cubicBezTo>
                        <a:pt x="9" y="7"/>
                        <a:pt x="9" y="6"/>
                        <a:pt x="9" y="6"/>
                      </a:cubicBezTo>
                      <a:cubicBezTo>
                        <a:pt x="8" y="6"/>
                        <a:pt x="8" y="5"/>
                        <a:pt x="8" y="5"/>
                      </a:cubicBezTo>
                      <a:cubicBezTo>
                        <a:pt x="7" y="4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Oval 444">
                  <a:extLst>
                    <a:ext uri="{FF2B5EF4-FFF2-40B4-BE49-F238E27FC236}">
                      <a16:creationId xmlns:a16="http://schemas.microsoft.com/office/drawing/2014/main" id="{FC11D731-22F4-4B48-A84D-C617D3A097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40730" y="34439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Oval 445">
                  <a:extLst>
                    <a:ext uri="{FF2B5EF4-FFF2-40B4-BE49-F238E27FC236}">
                      <a16:creationId xmlns:a16="http://schemas.microsoft.com/office/drawing/2014/main" id="{DFF8D7F0-5A8F-47D2-A955-2AAA22E36F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9618" y="22946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Oval 446">
                  <a:extLst>
                    <a:ext uri="{FF2B5EF4-FFF2-40B4-BE49-F238E27FC236}">
                      <a16:creationId xmlns:a16="http://schemas.microsoft.com/office/drawing/2014/main" id="{84A29034-6E1A-4A12-91BB-21838490A3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8355" y="25978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Freeform 447">
                  <a:extLst>
                    <a:ext uri="{FF2B5EF4-FFF2-40B4-BE49-F238E27FC236}">
                      <a16:creationId xmlns:a16="http://schemas.microsoft.com/office/drawing/2014/main" id="{27AB39EA-5016-4F85-A146-344F5BC4B6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34550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Oval 448">
                  <a:extLst>
                    <a:ext uri="{FF2B5EF4-FFF2-40B4-BE49-F238E27FC236}">
                      <a16:creationId xmlns:a16="http://schemas.microsoft.com/office/drawing/2014/main" id="{E421D8AD-BCF6-4CF5-A7B7-10BD8604D2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2893" y="2356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449">
                  <a:extLst>
                    <a:ext uri="{FF2B5EF4-FFF2-40B4-BE49-F238E27FC236}">
                      <a16:creationId xmlns:a16="http://schemas.microsoft.com/office/drawing/2014/main" id="{BF651678-0B81-4398-BF4C-896B3946B4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12080" y="2150158"/>
                  <a:ext cx="857250" cy="1309688"/>
                </a:xfrm>
                <a:custGeom>
                  <a:avLst/>
                  <a:gdLst>
                    <a:gd name="T0" fmla="*/ 197 w 237"/>
                    <a:gd name="T1" fmla="*/ 217 h 363"/>
                    <a:gd name="T2" fmla="*/ 161 w 237"/>
                    <a:gd name="T3" fmla="*/ 206 h 363"/>
                    <a:gd name="T4" fmla="*/ 136 w 237"/>
                    <a:gd name="T5" fmla="*/ 196 h 363"/>
                    <a:gd name="T6" fmla="*/ 110 w 237"/>
                    <a:gd name="T7" fmla="*/ 172 h 363"/>
                    <a:gd name="T8" fmla="*/ 150 w 237"/>
                    <a:gd name="T9" fmla="*/ 155 h 363"/>
                    <a:gd name="T10" fmla="*/ 170 w 237"/>
                    <a:gd name="T11" fmla="*/ 133 h 363"/>
                    <a:gd name="T12" fmla="*/ 183 w 237"/>
                    <a:gd name="T13" fmla="*/ 119 h 363"/>
                    <a:gd name="T14" fmla="*/ 198 w 237"/>
                    <a:gd name="T15" fmla="*/ 109 h 363"/>
                    <a:gd name="T16" fmla="*/ 192 w 237"/>
                    <a:gd name="T17" fmla="*/ 80 h 363"/>
                    <a:gd name="T18" fmla="*/ 166 w 237"/>
                    <a:gd name="T19" fmla="*/ 85 h 363"/>
                    <a:gd name="T20" fmla="*/ 138 w 237"/>
                    <a:gd name="T21" fmla="*/ 86 h 363"/>
                    <a:gd name="T22" fmla="*/ 161 w 237"/>
                    <a:gd name="T23" fmla="*/ 53 h 363"/>
                    <a:gd name="T24" fmla="*/ 164 w 237"/>
                    <a:gd name="T25" fmla="*/ 47 h 363"/>
                    <a:gd name="T26" fmla="*/ 163 w 237"/>
                    <a:gd name="T27" fmla="*/ 23 h 363"/>
                    <a:gd name="T28" fmla="*/ 154 w 237"/>
                    <a:gd name="T29" fmla="*/ 39 h 363"/>
                    <a:gd name="T30" fmla="*/ 149 w 237"/>
                    <a:gd name="T31" fmla="*/ 35 h 363"/>
                    <a:gd name="T32" fmla="*/ 131 w 237"/>
                    <a:gd name="T33" fmla="*/ 39 h 363"/>
                    <a:gd name="T34" fmla="*/ 102 w 237"/>
                    <a:gd name="T35" fmla="*/ 23 h 363"/>
                    <a:gd name="T36" fmla="*/ 82 w 237"/>
                    <a:gd name="T37" fmla="*/ 21 h 363"/>
                    <a:gd name="T38" fmla="*/ 61 w 237"/>
                    <a:gd name="T39" fmla="*/ 2 h 363"/>
                    <a:gd name="T40" fmla="*/ 35 w 237"/>
                    <a:gd name="T41" fmla="*/ 22 h 363"/>
                    <a:gd name="T42" fmla="*/ 29 w 237"/>
                    <a:gd name="T43" fmla="*/ 33 h 363"/>
                    <a:gd name="T44" fmla="*/ 15 w 237"/>
                    <a:gd name="T45" fmla="*/ 58 h 363"/>
                    <a:gd name="T46" fmla="*/ 9 w 237"/>
                    <a:gd name="T47" fmla="*/ 71 h 363"/>
                    <a:gd name="T48" fmla="*/ 34 w 237"/>
                    <a:gd name="T49" fmla="*/ 60 h 363"/>
                    <a:gd name="T50" fmla="*/ 56 w 237"/>
                    <a:gd name="T51" fmla="*/ 65 h 363"/>
                    <a:gd name="T52" fmla="*/ 63 w 237"/>
                    <a:gd name="T53" fmla="*/ 74 h 363"/>
                    <a:gd name="T54" fmla="*/ 62 w 237"/>
                    <a:gd name="T55" fmla="*/ 84 h 363"/>
                    <a:gd name="T56" fmla="*/ 66 w 237"/>
                    <a:gd name="T57" fmla="*/ 90 h 363"/>
                    <a:gd name="T58" fmla="*/ 72 w 237"/>
                    <a:gd name="T59" fmla="*/ 109 h 363"/>
                    <a:gd name="T60" fmla="*/ 64 w 237"/>
                    <a:gd name="T61" fmla="*/ 140 h 363"/>
                    <a:gd name="T62" fmla="*/ 77 w 237"/>
                    <a:gd name="T63" fmla="*/ 158 h 363"/>
                    <a:gd name="T64" fmla="*/ 131 w 237"/>
                    <a:gd name="T65" fmla="*/ 206 h 363"/>
                    <a:gd name="T66" fmla="*/ 141 w 237"/>
                    <a:gd name="T67" fmla="*/ 238 h 363"/>
                    <a:gd name="T68" fmla="*/ 163 w 237"/>
                    <a:gd name="T69" fmla="*/ 311 h 363"/>
                    <a:gd name="T70" fmla="*/ 165 w 237"/>
                    <a:gd name="T71" fmla="*/ 341 h 363"/>
                    <a:gd name="T72" fmla="*/ 168 w 237"/>
                    <a:gd name="T73" fmla="*/ 352 h 363"/>
                    <a:gd name="T74" fmla="*/ 179 w 237"/>
                    <a:gd name="T75" fmla="*/ 361 h 363"/>
                    <a:gd name="T76" fmla="*/ 178 w 237"/>
                    <a:gd name="T77" fmla="*/ 354 h 363"/>
                    <a:gd name="T78" fmla="*/ 184 w 237"/>
                    <a:gd name="T79" fmla="*/ 325 h 363"/>
                    <a:gd name="T80" fmla="*/ 197 w 237"/>
                    <a:gd name="T81" fmla="*/ 306 h 363"/>
                    <a:gd name="T82" fmla="*/ 228 w 237"/>
                    <a:gd name="T83" fmla="*/ 260 h 363"/>
                    <a:gd name="T84" fmla="*/ 179 w 237"/>
                    <a:gd name="T85" fmla="*/ 98 h 363"/>
                    <a:gd name="T86" fmla="*/ 143 w 237"/>
                    <a:gd name="T87" fmla="*/ 60 h 363"/>
                    <a:gd name="T88" fmla="*/ 153 w 237"/>
                    <a:gd name="T89" fmla="*/ 131 h 363"/>
                    <a:gd name="T90" fmla="*/ 144 w 237"/>
                    <a:gd name="T91" fmla="*/ 122 h 363"/>
                    <a:gd name="T92" fmla="*/ 139 w 237"/>
                    <a:gd name="T93" fmla="*/ 109 h 363"/>
                    <a:gd name="T94" fmla="*/ 143 w 237"/>
                    <a:gd name="T95" fmla="*/ 115 h 363"/>
                    <a:gd name="T96" fmla="*/ 130 w 237"/>
                    <a:gd name="T97" fmla="*/ 63 h 363"/>
                    <a:gd name="T98" fmla="*/ 126 w 237"/>
                    <a:gd name="T99" fmla="*/ 86 h 363"/>
                    <a:gd name="T100" fmla="*/ 119 w 237"/>
                    <a:gd name="T101" fmla="*/ 100 h 363"/>
                    <a:gd name="T102" fmla="*/ 121 w 237"/>
                    <a:gd name="T103" fmla="*/ 105 h 363"/>
                    <a:gd name="T104" fmla="*/ 122 w 237"/>
                    <a:gd name="T105" fmla="*/ 82 h 363"/>
                    <a:gd name="T106" fmla="*/ 63 w 237"/>
                    <a:gd name="T107" fmla="*/ 67 h 363"/>
                    <a:gd name="T108" fmla="*/ 90 w 237"/>
                    <a:gd name="T109" fmla="*/ 66 h 363"/>
                    <a:gd name="T110" fmla="*/ 113 w 237"/>
                    <a:gd name="T111" fmla="*/ 65 h 363"/>
                    <a:gd name="T112" fmla="*/ 106 w 237"/>
                    <a:gd name="T113" fmla="*/ 40 h 363"/>
                    <a:gd name="T114" fmla="*/ 104 w 237"/>
                    <a:gd name="T115" fmla="*/ 48 h 363"/>
                    <a:gd name="T116" fmla="*/ 104 w 237"/>
                    <a:gd name="T117" fmla="*/ 63 h 363"/>
                    <a:gd name="T118" fmla="*/ 112 w 237"/>
                    <a:gd name="T119" fmla="*/ 75 h 363"/>
                    <a:gd name="T120" fmla="*/ 171 w 237"/>
                    <a:gd name="T121" fmla="*/ 352 h 363"/>
                    <a:gd name="T122" fmla="*/ 178 w 237"/>
                    <a:gd name="T123" fmla="*/ 357 h 363"/>
                    <a:gd name="T124" fmla="*/ 194 w 237"/>
                    <a:gd name="T125" fmla="*/ 219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63">
                      <a:moveTo>
                        <a:pt x="235" y="240"/>
                      </a:moveTo>
                      <a:cubicBezTo>
                        <a:pt x="235" y="240"/>
                        <a:pt x="235" y="240"/>
                        <a:pt x="235" y="240"/>
                      </a:cubicBezTo>
                      <a:cubicBezTo>
                        <a:pt x="234" y="240"/>
                        <a:pt x="234" y="240"/>
                        <a:pt x="233" y="240"/>
                      </a:cubicBezTo>
                      <a:cubicBezTo>
                        <a:pt x="233" y="240"/>
                        <a:pt x="232" y="240"/>
                        <a:pt x="232" y="239"/>
                      </a:cubicBezTo>
                      <a:cubicBezTo>
                        <a:pt x="231" y="239"/>
                        <a:pt x="230" y="238"/>
                        <a:pt x="230" y="238"/>
                      </a:cubicBezTo>
                      <a:cubicBezTo>
                        <a:pt x="229" y="236"/>
                        <a:pt x="228" y="236"/>
                        <a:pt x="227" y="235"/>
                      </a:cubicBezTo>
                      <a:cubicBezTo>
                        <a:pt x="226" y="235"/>
                        <a:pt x="225" y="235"/>
                        <a:pt x="225" y="235"/>
                      </a:cubicBezTo>
                      <a:cubicBezTo>
                        <a:pt x="223" y="235"/>
                        <a:pt x="221" y="235"/>
                        <a:pt x="219" y="234"/>
                      </a:cubicBezTo>
                      <a:cubicBezTo>
                        <a:pt x="219" y="234"/>
                        <a:pt x="218" y="234"/>
                        <a:pt x="218" y="234"/>
                      </a:cubicBezTo>
                      <a:cubicBezTo>
                        <a:pt x="218" y="234"/>
                        <a:pt x="218" y="234"/>
                        <a:pt x="217" y="235"/>
                      </a:cubicBezTo>
                      <a:cubicBezTo>
                        <a:pt x="217" y="235"/>
                        <a:pt x="217" y="235"/>
                        <a:pt x="217" y="234"/>
                      </a:cubicBezTo>
                      <a:cubicBezTo>
                        <a:pt x="217" y="234"/>
                        <a:pt x="217" y="233"/>
                        <a:pt x="216" y="233"/>
                      </a:cubicBezTo>
                      <a:cubicBezTo>
                        <a:pt x="216" y="233"/>
                        <a:pt x="216" y="232"/>
                        <a:pt x="216" y="232"/>
                      </a:cubicBezTo>
                      <a:cubicBezTo>
                        <a:pt x="214" y="232"/>
                        <a:pt x="214" y="232"/>
                        <a:pt x="213" y="231"/>
                      </a:cubicBezTo>
                      <a:cubicBezTo>
                        <a:pt x="212" y="231"/>
                        <a:pt x="211" y="231"/>
                        <a:pt x="210" y="231"/>
                      </a:cubicBezTo>
                      <a:cubicBezTo>
                        <a:pt x="209" y="231"/>
                        <a:pt x="209" y="231"/>
                        <a:pt x="209" y="231"/>
                      </a:cubicBezTo>
                      <a:cubicBezTo>
                        <a:pt x="208" y="232"/>
                        <a:pt x="208" y="232"/>
                        <a:pt x="208" y="232"/>
                      </a:cubicBezTo>
                      <a:cubicBezTo>
                        <a:pt x="208" y="232"/>
                        <a:pt x="208" y="231"/>
                        <a:pt x="208" y="231"/>
                      </a:cubicBezTo>
                      <a:cubicBezTo>
                        <a:pt x="208" y="231"/>
                        <a:pt x="208" y="231"/>
                        <a:pt x="208" y="231"/>
                      </a:cubicBezTo>
                      <a:cubicBezTo>
                        <a:pt x="208" y="230"/>
                        <a:pt x="208" y="230"/>
                        <a:pt x="208" y="230"/>
                      </a:cubicBezTo>
                      <a:cubicBezTo>
                        <a:pt x="207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30"/>
                        <a:pt x="206" y="230"/>
                        <a:pt x="206" y="230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6" y="229"/>
                        <a:pt x="206" y="229"/>
                        <a:pt x="206" y="229"/>
                      </a:cubicBezTo>
                      <a:cubicBezTo>
                        <a:pt x="205" y="229"/>
                        <a:pt x="204" y="229"/>
                        <a:pt x="204" y="230"/>
                      </a:cubicBezTo>
                      <a:cubicBezTo>
                        <a:pt x="204" y="229"/>
                        <a:pt x="203" y="229"/>
                        <a:pt x="203" y="229"/>
                      </a:cubicBezTo>
                      <a:cubicBezTo>
                        <a:pt x="203" y="229"/>
                        <a:pt x="204" y="229"/>
                        <a:pt x="205" y="228"/>
                      </a:cubicBezTo>
                      <a:cubicBezTo>
                        <a:pt x="205" y="228"/>
                        <a:pt x="205" y="227"/>
                        <a:pt x="205" y="227"/>
                      </a:cubicBezTo>
                      <a:cubicBezTo>
                        <a:pt x="205" y="226"/>
                        <a:pt x="205" y="226"/>
                        <a:pt x="205" y="225"/>
                      </a:cubicBezTo>
                      <a:cubicBezTo>
                        <a:pt x="205" y="225"/>
                        <a:pt x="205" y="225"/>
                        <a:pt x="204" y="224"/>
                      </a:cubicBezTo>
                      <a:cubicBezTo>
                        <a:pt x="203" y="223"/>
                        <a:pt x="203" y="223"/>
                        <a:pt x="203" y="222"/>
                      </a:cubicBezTo>
                      <a:cubicBezTo>
                        <a:pt x="203" y="221"/>
                        <a:pt x="202" y="221"/>
                        <a:pt x="202" y="220"/>
                      </a:cubicBezTo>
                      <a:cubicBezTo>
                        <a:pt x="201" y="219"/>
                        <a:pt x="199" y="217"/>
                        <a:pt x="197" y="217"/>
                      </a:cubicBezTo>
                      <a:cubicBezTo>
                        <a:pt x="197" y="217"/>
                        <a:pt x="197" y="217"/>
                        <a:pt x="197" y="217"/>
                      </a:cubicBezTo>
                      <a:cubicBezTo>
                        <a:pt x="196" y="216"/>
                        <a:pt x="195" y="216"/>
                        <a:pt x="194" y="216"/>
                      </a:cubicBezTo>
                      <a:cubicBezTo>
                        <a:pt x="193" y="216"/>
                        <a:pt x="192" y="216"/>
                        <a:pt x="191" y="216"/>
                      </a:cubicBezTo>
                      <a:cubicBezTo>
                        <a:pt x="191" y="216"/>
                        <a:pt x="191" y="216"/>
                        <a:pt x="191" y="216"/>
                      </a:cubicBezTo>
                      <a:cubicBezTo>
                        <a:pt x="190" y="216"/>
                        <a:pt x="189" y="215"/>
                        <a:pt x="188" y="215"/>
                      </a:cubicBezTo>
                      <a:cubicBezTo>
                        <a:pt x="188" y="215"/>
                        <a:pt x="188" y="214"/>
                        <a:pt x="188" y="214"/>
                      </a:cubicBezTo>
                      <a:cubicBezTo>
                        <a:pt x="188" y="214"/>
                        <a:pt x="188" y="213"/>
                        <a:pt x="187" y="213"/>
                      </a:cubicBezTo>
                      <a:cubicBezTo>
                        <a:pt x="187" y="213"/>
                        <a:pt x="186" y="212"/>
                        <a:pt x="186" y="212"/>
                      </a:cubicBezTo>
                      <a:cubicBezTo>
                        <a:pt x="185" y="211"/>
                        <a:pt x="185" y="211"/>
                        <a:pt x="184" y="211"/>
                      </a:cubicBezTo>
                      <a:cubicBezTo>
                        <a:pt x="184" y="211"/>
                        <a:pt x="183" y="211"/>
                        <a:pt x="183" y="211"/>
                      </a:cubicBezTo>
                      <a:cubicBezTo>
                        <a:pt x="183" y="211"/>
                        <a:pt x="183" y="211"/>
                        <a:pt x="183" y="210"/>
                      </a:cubicBezTo>
                      <a:cubicBezTo>
                        <a:pt x="183" y="210"/>
                        <a:pt x="182" y="209"/>
                        <a:pt x="182" y="209"/>
                      </a:cubicBezTo>
                      <a:cubicBezTo>
                        <a:pt x="181" y="209"/>
                        <a:pt x="180" y="208"/>
                        <a:pt x="180" y="208"/>
                      </a:cubicBezTo>
                      <a:cubicBezTo>
                        <a:pt x="180" y="208"/>
                        <a:pt x="179" y="208"/>
                        <a:pt x="179" y="207"/>
                      </a:cubicBezTo>
                      <a:cubicBezTo>
                        <a:pt x="179" y="207"/>
                        <a:pt x="180" y="207"/>
                        <a:pt x="180" y="207"/>
                      </a:cubicBezTo>
                      <a:cubicBezTo>
                        <a:pt x="180" y="207"/>
                        <a:pt x="180" y="207"/>
                        <a:pt x="180" y="207"/>
                      </a:cubicBezTo>
                      <a:cubicBezTo>
                        <a:pt x="180" y="207"/>
                        <a:pt x="180" y="207"/>
                        <a:pt x="180" y="207"/>
                      </a:cubicBezTo>
                      <a:cubicBezTo>
                        <a:pt x="180" y="207"/>
                        <a:pt x="180" y="206"/>
                        <a:pt x="180" y="206"/>
                      </a:cubicBezTo>
                      <a:cubicBezTo>
                        <a:pt x="179" y="206"/>
                        <a:pt x="178" y="206"/>
                        <a:pt x="178" y="206"/>
                      </a:cubicBezTo>
                      <a:cubicBezTo>
                        <a:pt x="177" y="206"/>
                        <a:pt x="177" y="206"/>
                        <a:pt x="177" y="206"/>
                      </a:cubicBezTo>
                      <a:cubicBezTo>
                        <a:pt x="176" y="206"/>
                        <a:pt x="176" y="206"/>
                        <a:pt x="176" y="206"/>
                      </a:cubicBezTo>
                      <a:cubicBezTo>
                        <a:pt x="176" y="206"/>
                        <a:pt x="176" y="207"/>
                        <a:pt x="176" y="207"/>
                      </a:cubicBezTo>
                      <a:cubicBezTo>
                        <a:pt x="175" y="207"/>
                        <a:pt x="174" y="208"/>
                        <a:pt x="173" y="207"/>
                      </a:cubicBezTo>
                      <a:cubicBezTo>
                        <a:pt x="172" y="207"/>
                        <a:pt x="172" y="207"/>
                        <a:pt x="171" y="207"/>
                      </a:cubicBezTo>
                      <a:cubicBezTo>
                        <a:pt x="170" y="207"/>
                        <a:pt x="170" y="207"/>
                        <a:pt x="169" y="207"/>
                      </a:cubicBezTo>
                      <a:cubicBezTo>
                        <a:pt x="168" y="207"/>
                        <a:pt x="168" y="207"/>
                        <a:pt x="168" y="206"/>
                      </a:cubicBezTo>
                      <a:cubicBezTo>
                        <a:pt x="168" y="206"/>
                        <a:pt x="168" y="206"/>
                        <a:pt x="168" y="206"/>
                      </a:cubicBezTo>
                      <a:cubicBezTo>
                        <a:pt x="168" y="206"/>
                        <a:pt x="168" y="205"/>
                        <a:pt x="167" y="205"/>
                      </a:cubicBezTo>
                      <a:cubicBezTo>
                        <a:pt x="167" y="205"/>
                        <a:pt x="166" y="205"/>
                        <a:pt x="166" y="205"/>
                      </a:cubicBezTo>
                      <a:cubicBezTo>
                        <a:pt x="165" y="205"/>
                        <a:pt x="165" y="205"/>
                        <a:pt x="165" y="204"/>
                      </a:cubicBezTo>
                      <a:cubicBezTo>
                        <a:pt x="165" y="204"/>
                        <a:pt x="165" y="204"/>
                        <a:pt x="164" y="203"/>
                      </a:cubicBezTo>
                      <a:cubicBezTo>
                        <a:pt x="164" y="203"/>
                        <a:pt x="164" y="204"/>
                        <a:pt x="163" y="204"/>
                      </a:cubicBezTo>
                      <a:cubicBezTo>
                        <a:pt x="163" y="204"/>
                        <a:pt x="163" y="204"/>
                        <a:pt x="163" y="204"/>
                      </a:cubicBezTo>
                      <a:cubicBezTo>
                        <a:pt x="163" y="205"/>
                        <a:pt x="163" y="205"/>
                        <a:pt x="162" y="205"/>
                      </a:cubicBezTo>
                      <a:cubicBezTo>
                        <a:pt x="162" y="206"/>
                        <a:pt x="162" y="206"/>
                        <a:pt x="161" y="206"/>
                      </a:cubicBezTo>
                      <a:cubicBezTo>
                        <a:pt x="161" y="206"/>
                        <a:pt x="161" y="206"/>
                        <a:pt x="161" y="206"/>
                      </a:cubicBezTo>
                      <a:cubicBezTo>
                        <a:pt x="161" y="205"/>
                        <a:pt x="160" y="205"/>
                        <a:pt x="161" y="205"/>
                      </a:cubicBezTo>
                      <a:cubicBezTo>
                        <a:pt x="161" y="205"/>
                        <a:pt x="161" y="204"/>
                        <a:pt x="162" y="204"/>
                      </a:cubicBezTo>
                      <a:cubicBezTo>
                        <a:pt x="162" y="204"/>
                        <a:pt x="162" y="203"/>
                        <a:pt x="161" y="203"/>
                      </a:cubicBezTo>
                      <a:cubicBezTo>
                        <a:pt x="161" y="203"/>
                        <a:pt x="161" y="203"/>
                        <a:pt x="161" y="203"/>
                      </a:cubicBezTo>
                      <a:cubicBezTo>
                        <a:pt x="160" y="203"/>
                        <a:pt x="160" y="203"/>
                        <a:pt x="159" y="204"/>
                      </a:cubicBezTo>
                      <a:cubicBezTo>
                        <a:pt x="159" y="204"/>
                        <a:pt x="158" y="205"/>
                        <a:pt x="157" y="205"/>
                      </a:cubicBezTo>
                      <a:cubicBezTo>
                        <a:pt x="157" y="205"/>
                        <a:pt x="156" y="205"/>
                        <a:pt x="155" y="206"/>
                      </a:cubicBezTo>
                      <a:cubicBezTo>
                        <a:pt x="155" y="206"/>
                        <a:pt x="155" y="206"/>
                        <a:pt x="155" y="206"/>
                      </a:cubicBezTo>
                      <a:cubicBezTo>
                        <a:pt x="154" y="206"/>
                        <a:pt x="154" y="206"/>
                        <a:pt x="153" y="206"/>
                      </a:cubicBezTo>
                      <a:cubicBezTo>
                        <a:pt x="153" y="207"/>
                        <a:pt x="152" y="207"/>
                        <a:pt x="152" y="208"/>
                      </a:cubicBezTo>
                      <a:cubicBezTo>
                        <a:pt x="152" y="209"/>
                        <a:pt x="152" y="209"/>
                        <a:pt x="151" y="209"/>
                      </a:cubicBezTo>
                      <a:cubicBezTo>
                        <a:pt x="151" y="210"/>
                        <a:pt x="150" y="210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2"/>
                        <a:pt x="150" y="212"/>
                        <a:pt x="150" y="212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50" y="211"/>
                        <a:pt x="150" y="211"/>
                      </a:cubicBezTo>
                      <a:cubicBezTo>
                        <a:pt x="150" y="211"/>
                        <a:pt x="149" y="211"/>
                        <a:pt x="149" y="211"/>
                      </a:cubicBezTo>
                      <a:cubicBezTo>
                        <a:pt x="149" y="211"/>
                        <a:pt x="149" y="210"/>
                        <a:pt x="148" y="210"/>
                      </a:cubicBezTo>
                      <a:cubicBezTo>
                        <a:pt x="148" y="209"/>
                        <a:pt x="147" y="209"/>
                        <a:pt x="146" y="209"/>
                      </a:cubicBezTo>
                      <a:cubicBezTo>
                        <a:pt x="145" y="209"/>
                        <a:pt x="144" y="209"/>
                        <a:pt x="143" y="209"/>
                      </a:cubicBezTo>
                      <a:cubicBezTo>
                        <a:pt x="143" y="210"/>
                        <a:pt x="143" y="210"/>
                        <a:pt x="142" y="210"/>
                      </a:cubicBezTo>
                      <a:cubicBezTo>
                        <a:pt x="142" y="210"/>
                        <a:pt x="141" y="210"/>
                        <a:pt x="140" y="210"/>
                      </a:cubicBezTo>
                      <a:cubicBezTo>
                        <a:pt x="139" y="210"/>
                        <a:pt x="138" y="209"/>
                        <a:pt x="137" y="208"/>
                      </a:cubicBezTo>
                      <a:cubicBezTo>
                        <a:pt x="137" y="207"/>
                        <a:pt x="137" y="207"/>
                        <a:pt x="136" y="206"/>
                      </a:cubicBezTo>
                      <a:cubicBezTo>
                        <a:pt x="136" y="206"/>
                        <a:pt x="136" y="206"/>
                        <a:pt x="136" y="205"/>
                      </a:cubicBezTo>
                      <a:cubicBezTo>
                        <a:pt x="136" y="205"/>
                        <a:pt x="136" y="204"/>
                        <a:pt x="136" y="203"/>
                      </a:cubicBezTo>
                      <a:cubicBezTo>
                        <a:pt x="137" y="203"/>
                        <a:pt x="137" y="202"/>
                        <a:pt x="137" y="202"/>
                      </a:cubicBezTo>
                      <a:cubicBezTo>
                        <a:pt x="137" y="201"/>
                        <a:pt x="137" y="200"/>
                        <a:pt x="137" y="200"/>
                      </a:cubicBezTo>
                      <a:cubicBezTo>
                        <a:pt x="137" y="199"/>
                        <a:pt x="137" y="198"/>
                        <a:pt x="137" y="197"/>
                      </a:cubicBezTo>
                      <a:cubicBezTo>
                        <a:pt x="137" y="197"/>
                        <a:pt x="137" y="197"/>
                        <a:pt x="137" y="197"/>
                      </a:cubicBezTo>
                      <a:cubicBezTo>
                        <a:pt x="137" y="197"/>
                        <a:pt x="137" y="197"/>
                        <a:pt x="136" y="196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7"/>
                        <a:pt x="136" y="197"/>
                        <a:pt x="136" y="197"/>
                      </a:cubicBezTo>
                      <a:cubicBezTo>
                        <a:pt x="136" y="196"/>
                        <a:pt x="136" y="196"/>
                        <a:pt x="136" y="196"/>
                      </a:cubicBezTo>
                      <a:cubicBezTo>
                        <a:pt x="136" y="196"/>
                        <a:pt x="135" y="196"/>
                        <a:pt x="134" y="196"/>
                      </a:cubicBezTo>
                      <a:cubicBezTo>
                        <a:pt x="134" y="196"/>
                        <a:pt x="133" y="195"/>
                        <a:pt x="132" y="195"/>
                      </a:cubicBezTo>
                      <a:cubicBezTo>
                        <a:pt x="131" y="195"/>
                        <a:pt x="131" y="196"/>
                        <a:pt x="130" y="195"/>
                      </a:cubicBezTo>
                      <a:cubicBezTo>
                        <a:pt x="129" y="195"/>
                        <a:pt x="128" y="196"/>
                        <a:pt x="128" y="196"/>
                      </a:cubicBezTo>
                      <a:cubicBezTo>
                        <a:pt x="127" y="196"/>
                        <a:pt x="127" y="195"/>
                        <a:pt x="127" y="195"/>
                      </a:cubicBezTo>
                      <a:cubicBezTo>
                        <a:pt x="126" y="195"/>
                        <a:pt x="126" y="195"/>
                        <a:pt x="126" y="195"/>
                      </a:cubicBezTo>
                      <a:cubicBezTo>
                        <a:pt x="127" y="194"/>
                        <a:pt x="127" y="193"/>
                        <a:pt x="127" y="192"/>
                      </a:cubicBezTo>
                      <a:cubicBezTo>
                        <a:pt x="127" y="192"/>
                        <a:pt x="127" y="191"/>
                        <a:pt x="128" y="191"/>
                      </a:cubicBezTo>
                      <a:cubicBezTo>
                        <a:pt x="128" y="191"/>
                        <a:pt x="128" y="190"/>
                        <a:pt x="128" y="190"/>
                      </a:cubicBezTo>
                      <a:cubicBezTo>
                        <a:pt x="129" y="190"/>
                        <a:pt x="129" y="190"/>
                        <a:pt x="129" y="189"/>
                      </a:cubicBezTo>
                      <a:cubicBezTo>
                        <a:pt x="129" y="189"/>
                        <a:pt x="129" y="188"/>
                        <a:pt x="129" y="188"/>
                      </a:cubicBezTo>
                      <a:cubicBezTo>
                        <a:pt x="129" y="187"/>
                        <a:pt x="129" y="186"/>
                        <a:pt x="130" y="186"/>
                      </a:cubicBezTo>
                      <a:cubicBezTo>
                        <a:pt x="130" y="185"/>
                        <a:pt x="131" y="185"/>
                        <a:pt x="131" y="185"/>
                      </a:cubicBezTo>
                      <a:cubicBezTo>
                        <a:pt x="131" y="184"/>
                        <a:pt x="131" y="184"/>
                        <a:pt x="131" y="184"/>
                      </a:cubicBezTo>
                      <a:cubicBezTo>
                        <a:pt x="131" y="183"/>
                        <a:pt x="131" y="183"/>
                        <a:pt x="130" y="183"/>
                      </a:cubicBezTo>
                      <a:cubicBezTo>
                        <a:pt x="129" y="183"/>
                        <a:pt x="128" y="183"/>
                        <a:pt x="127" y="183"/>
                      </a:cubicBezTo>
                      <a:cubicBezTo>
                        <a:pt x="127" y="183"/>
                        <a:pt x="126" y="183"/>
                        <a:pt x="125" y="183"/>
                      </a:cubicBezTo>
                      <a:cubicBezTo>
                        <a:pt x="124" y="183"/>
                        <a:pt x="124" y="184"/>
                        <a:pt x="123" y="185"/>
                      </a:cubicBezTo>
                      <a:cubicBezTo>
                        <a:pt x="123" y="185"/>
                        <a:pt x="123" y="185"/>
                        <a:pt x="123" y="186"/>
                      </a:cubicBezTo>
                      <a:cubicBezTo>
                        <a:pt x="123" y="187"/>
                        <a:pt x="122" y="188"/>
                        <a:pt x="121" y="189"/>
                      </a:cubicBezTo>
                      <a:cubicBezTo>
                        <a:pt x="121" y="190"/>
                        <a:pt x="120" y="190"/>
                        <a:pt x="120" y="190"/>
                      </a:cubicBezTo>
                      <a:cubicBezTo>
                        <a:pt x="119" y="189"/>
                        <a:pt x="119" y="189"/>
                        <a:pt x="118" y="190"/>
                      </a:cubicBezTo>
                      <a:cubicBezTo>
                        <a:pt x="117" y="190"/>
                        <a:pt x="117" y="190"/>
                        <a:pt x="116" y="190"/>
                      </a:cubicBezTo>
                      <a:cubicBezTo>
                        <a:pt x="115" y="190"/>
                        <a:pt x="115" y="190"/>
                        <a:pt x="114" y="190"/>
                      </a:cubicBezTo>
                      <a:cubicBezTo>
                        <a:pt x="114" y="189"/>
                        <a:pt x="113" y="189"/>
                        <a:pt x="113" y="189"/>
                      </a:cubicBezTo>
                      <a:cubicBezTo>
                        <a:pt x="112" y="189"/>
                        <a:pt x="111" y="188"/>
                        <a:pt x="111" y="188"/>
                      </a:cubicBezTo>
                      <a:cubicBezTo>
                        <a:pt x="111" y="187"/>
                        <a:pt x="110" y="186"/>
                        <a:pt x="110" y="185"/>
                      </a:cubicBezTo>
                      <a:cubicBezTo>
                        <a:pt x="110" y="185"/>
                        <a:pt x="109" y="185"/>
                        <a:pt x="109" y="184"/>
                      </a:cubicBezTo>
                      <a:cubicBezTo>
                        <a:pt x="109" y="183"/>
                        <a:pt x="109" y="183"/>
                        <a:pt x="109" y="182"/>
                      </a:cubicBezTo>
                      <a:cubicBezTo>
                        <a:pt x="109" y="181"/>
                        <a:pt x="109" y="181"/>
                        <a:pt x="109" y="180"/>
                      </a:cubicBezTo>
                      <a:cubicBezTo>
                        <a:pt x="109" y="179"/>
                        <a:pt x="109" y="177"/>
                        <a:pt x="109" y="175"/>
                      </a:cubicBezTo>
                      <a:cubicBezTo>
                        <a:pt x="110" y="175"/>
                        <a:pt x="110" y="175"/>
                        <a:pt x="110" y="174"/>
                      </a:cubicBezTo>
                      <a:cubicBezTo>
                        <a:pt x="110" y="174"/>
                        <a:pt x="111" y="173"/>
                        <a:pt x="110" y="172"/>
                      </a:cubicBezTo>
                      <a:cubicBezTo>
                        <a:pt x="110" y="171"/>
                        <a:pt x="111" y="170"/>
                        <a:pt x="111" y="169"/>
                      </a:cubicBezTo>
                      <a:cubicBezTo>
                        <a:pt x="111" y="168"/>
                        <a:pt x="112" y="167"/>
                        <a:pt x="113" y="167"/>
                      </a:cubicBezTo>
                      <a:cubicBezTo>
                        <a:pt x="114" y="166"/>
                        <a:pt x="115" y="166"/>
                        <a:pt x="116" y="165"/>
                      </a:cubicBezTo>
                      <a:cubicBezTo>
                        <a:pt x="117" y="165"/>
                        <a:pt x="118" y="164"/>
                        <a:pt x="118" y="164"/>
                      </a:cubicBezTo>
                      <a:cubicBezTo>
                        <a:pt x="119" y="164"/>
                        <a:pt x="120" y="164"/>
                        <a:pt x="120" y="164"/>
                      </a:cubicBezTo>
                      <a:cubicBezTo>
                        <a:pt x="121" y="164"/>
                        <a:pt x="121" y="165"/>
                        <a:pt x="122" y="164"/>
                      </a:cubicBezTo>
                      <a:cubicBezTo>
                        <a:pt x="122" y="164"/>
                        <a:pt x="123" y="164"/>
                        <a:pt x="123" y="165"/>
                      </a:cubicBezTo>
                      <a:cubicBezTo>
                        <a:pt x="124" y="166"/>
                        <a:pt x="125" y="166"/>
                        <a:pt x="125" y="166"/>
                      </a:cubicBezTo>
                      <a:cubicBezTo>
                        <a:pt x="126" y="165"/>
                        <a:pt x="126" y="165"/>
                        <a:pt x="127" y="165"/>
                      </a:cubicBezTo>
                      <a:cubicBezTo>
                        <a:pt x="127" y="165"/>
                        <a:pt x="127" y="164"/>
                        <a:pt x="127" y="164"/>
                      </a:cubicBezTo>
                      <a:cubicBezTo>
                        <a:pt x="127" y="163"/>
                        <a:pt x="128" y="163"/>
                        <a:pt x="128" y="163"/>
                      </a:cubicBezTo>
                      <a:cubicBezTo>
                        <a:pt x="128" y="163"/>
                        <a:pt x="129" y="163"/>
                        <a:pt x="129" y="163"/>
                      </a:cubicBezTo>
                      <a:cubicBezTo>
                        <a:pt x="130" y="162"/>
                        <a:pt x="131" y="163"/>
                        <a:pt x="132" y="163"/>
                      </a:cubicBezTo>
                      <a:cubicBezTo>
                        <a:pt x="134" y="163"/>
                        <a:pt x="135" y="163"/>
                        <a:pt x="136" y="164"/>
                      </a:cubicBezTo>
                      <a:cubicBezTo>
                        <a:pt x="136" y="164"/>
                        <a:pt x="136" y="164"/>
                        <a:pt x="137" y="164"/>
                      </a:cubicBezTo>
                      <a:cubicBezTo>
                        <a:pt x="137" y="164"/>
                        <a:pt x="138" y="164"/>
                        <a:pt x="138" y="164"/>
                      </a:cubicBezTo>
                      <a:cubicBezTo>
                        <a:pt x="138" y="163"/>
                        <a:pt x="139" y="164"/>
                        <a:pt x="139" y="164"/>
                      </a:cubicBezTo>
                      <a:cubicBezTo>
                        <a:pt x="139" y="164"/>
                        <a:pt x="140" y="165"/>
                        <a:pt x="140" y="166"/>
                      </a:cubicBezTo>
                      <a:cubicBezTo>
                        <a:pt x="141" y="166"/>
                        <a:pt x="141" y="167"/>
                        <a:pt x="140" y="167"/>
                      </a:cubicBezTo>
                      <a:cubicBezTo>
                        <a:pt x="140" y="167"/>
                        <a:pt x="140" y="167"/>
                        <a:pt x="140" y="168"/>
                      </a:cubicBezTo>
                      <a:cubicBezTo>
                        <a:pt x="140" y="168"/>
                        <a:pt x="140" y="169"/>
                        <a:pt x="140" y="169"/>
                      </a:cubicBezTo>
                      <a:cubicBezTo>
                        <a:pt x="141" y="170"/>
                        <a:pt x="141" y="172"/>
                        <a:pt x="142" y="173"/>
                      </a:cubicBezTo>
                      <a:cubicBezTo>
                        <a:pt x="142" y="174"/>
                        <a:pt x="143" y="174"/>
                        <a:pt x="143" y="175"/>
                      </a:cubicBezTo>
                      <a:cubicBezTo>
                        <a:pt x="144" y="175"/>
                        <a:pt x="144" y="175"/>
                        <a:pt x="145" y="174"/>
                      </a:cubicBezTo>
                      <a:cubicBezTo>
                        <a:pt x="145" y="173"/>
                        <a:pt x="146" y="172"/>
                        <a:pt x="146" y="171"/>
                      </a:cubicBezTo>
                      <a:cubicBezTo>
                        <a:pt x="146" y="171"/>
                        <a:pt x="146" y="171"/>
                        <a:pt x="146" y="171"/>
                      </a:cubicBezTo>
                      <a:cubicBezTo>
                        <a:pt x="146" y="170"/>
                        <a:pt x="145" y="169"/>
                        <a:pt x="145" y="169"/>
                      </a:cubicBezTo>
                      <a:cubicBezTo>
                        <a:pt x="145" y="168"/>
                        <a:pt x="145" y="167"/>
                        <a:pt x="145" y="167"/>
                      </a:cubicBezTo>
                      <a:cubicBezTo>
                        <a:pt x="145" y="167"/>
                        <a:pt x="145" y="167"/>
                        <a:pt x="145" y="167"/>
                      </a:cubicBezTo>
                      <a:cubicBezTo>
                        <a:pt x="144" y="165"/>
                        <a:pt x="144" y="163"/>
                        <a:pt x="144" y="161"/>
                      </a:cubicBezTo>
                      <a:cubicBezTo>
                        <a:pt x="144" y="160"/>
                        <a:pt x="144" y="160"/>
                        <a:pt x="145" y="160"/>
                      </a:cubicBezTo>
                      <a:cubicBezTo>
                        <a:pt x="146" y="159"/>
                        <a:pt x="146" y="158"/>
                        <a:pt x="148" y="157"/>
                      </a:cubicBezTo>
                      <a:cubicBezTo>
                        <a:pt x="148" y="157"/>
                        <a:pt x="148" y="157"/>
                        <a:pt x="148" y="157"/>
                      </a:cubicBezTo>
                      <a:cubicBezTo>
                        <a:pt x="149" y="157"/>
                        <a:pt x="149" y="157"/>
                        <a:pt x="149" y="156"/>
                      </a:cubicBezTo>
                      <a:cubicBezTo>
                        <a:pt x="150" y="156"/>
                        <a:pt x="150" y="156"/>
                        <a:pt x="150" y="155"/>
                      </a:cubicBezTo>
                      <a:cubicBezTo>
                        <a:pt x="150" y="155"/>
                        <a:pt x="151" y="155"/>
                        <a:pt x="151" y="155"/>
                      </a:cubicBezTo>
                      <a:cubicBezTo>
                        <a:pt x="152" y="154"/>
                        <a:pt x="152" y="154"/>
                        <a:pt x="152" y="154"/>
                      </a:cubicBezTo>
                      <a:cubicBezTo>
                        <a:pt x="153" y="153"/>
                        <a:pt x="154" y="153"/>
                        <a:pt x="155" y="152"/>
                      </a:cubicBezTo>
                      <a:cubicBezTo>
                        <a:pt x="155" y="152"/>
                        <a:pt x="155" y="152"/>
                        <a:pt x="155" y="152"/>
                      </a:cubicBezTo>
                      <a:cubicBezTo>
                        <a:pt x="156" y="151"/>
                        <a:pt x="156" y="151"/>
                        <a:pt x="156" y="151"/>
                      </a:cubicBezTo>
                      <a:cubicBezTo>
                        <a:pt x="156" y="151"/>
                        <a:pt x="156" y="151"/>
                        <a:pt x="157" y="150"/>
                      </a:cubicBezTo>
                      <a:cubicBezTo>
                        <a:pt x="157" y="150"/>
                        <a:pt x="157" y="150"/>
                        <a:pt x="157" y="150"/>
                      </a:cubicBezTo>
                      <a:cubicBezTo>
                        <a:pt x="157" y="149"/>
                        <a:pt x="156" y="149"/>
                        <a:pt x="157" y="149"/>
                      </a:cubicBezTo>
                      <a:cubicBezTo>
                        <a:pt x="157" y="148"/>
                        <a:pt x="157" y="147"/>
                        <a:pt x="157" y="147"/>
                      </a:cubicBezTo>
                      <a:cubicBezTo>
                        <a:pt x="157" y="147"/>
                        <a:pt x="157" y="146"/>
                        <a:pt x="157" y="146"/>
                      </a:cubicBezTo>
                      <a:cubicBezTo>
                        <a:pt x="157" y="145"/>
                        <a:pt x="157" y="145"/>
                        <a:pt x="157" y="144"/>
                      </a:cubicBezTo>
                      <a:cubicBezTo>
                        <a:pt x="157" y="144"/>
                        <a:pt x="157" y="144"/>
                        <a:pt x="157" y="144"/>
                      </a:cubicBezTo>
                      <a:cubicBezTo>
                        <a:pt x="157" y="144"/>
                        <a:pt x="157" y="144"/>
                        <a:pt x="157" y="144"/>
                      </a:cubicBezTo>
                      <a:cubicBezTo>
                        <a:pt x="157" y="144"/>
                        <a:pt x="157" y="145"/>
                        <a:pt x="157" y="145"/>
                      </a:cubicBezTo>
                      <a:cubicBezTo>
                        <a:pt x="157" y="145"/>
                        <a:pt x="158" y="145"/>
                        <a:pt x="158" y="145"/>
                      </a:cubicBezTo>
                      <a:cubicBezTo>
                        <a:pt x="158" y="145"/>
                        <a:pt x="158" y="145"/>
                        <a:pt x="158" y="145"/>
                      </a:cubicBezTo>
                      <a:cubicBezTo>
                        <a:pt x="158" y="145"/>
                        <a:pt x="159" y="144"/>
                        <a:pt x="159" y="143"/>
                      </a:cubicBezTo>
                      <a:cubicBezTo>
                        <a:pt x="159" y="143"/>
                        <a:pt x="159" y="143"/>
                        <a:pt x="159" y="142"/>
                      </a:cubicBezTo>
                      <a:cubicBezTo>
                        <a:pt x="159" y="142"/>
                        <a:pt x="159" y="142"/>
                        <a:pt x="159" y="142"/>
                      </a:cubicBezTo>
                      <a:cubicBezTo>
                        <a:pt x="159" y="141"/>
                        <a:pt x="160" y="141"/>
                        <a:pt x="160" y="141"/>
                      </a:cubicBezTo>
                      <a:cubicBezTo>
                        <a:pt x="160" y="141"/>
                        <a:pt x="161" y="141"/>
                        <a:pt x="161" y="141"/>
                      </a:cubicBezTo>
                      <a:cubicBezTo>
                        <a:pt x="162" y="140"/>
                        <a:pt x="162" y="139"/>
                        <a:pt x="162" y="138"/>
                      </a:cubicBezTo>
                      <a:cubicBezTo>
                        <a:pt x="162" y="137"/>
                        <a:pt x="163" y="137"/>
                        <a:pt x="164" y="137"/>
                      </a:cubicBezTo>
                      <a:cubicBezTo>
                        <a:pt x="164" y="137"/>
                        <a:pt x="165" y="137"/>
                        <a:pt x="165" y="137"/>
                      </a:cubicBezTo>
                      <a:cubicBezTo>
                        <a:pt x="165" y="137"/>
                        <a:pt x="166" y="137"/>
                        <a:pt x="166" y="137"/>
                      </a:cubicBezTo>
                      <a:cubicBezTo>
                        <a:pt x="166" y="136"/>
                        <a:pt x="166" y="136"/>
                        <a:pt x="166" y="136"/>
                      </a:cubicBezTo>
                      <a:cubicBezTo>
                        <a:pt x="166" y="136"/>
                        <a:pt x="166" y="136"/>
                        <a:pt x="166" y="136"/>
                      </a:cubicBezTo>
                      <a:cubicBezTo>
                        <a:pt x="166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5" y="136"/>
                        <a:pt x="165" y="136"/>
                        <a:pt x="165" y="136"/>
                      </a:cubicBezTo>
                      <a:cubicBezTo>
                        <a:pt x="167" y="136"/>
                        <a:pt x="168" y="135"/>
                        <a:pt x="170" y="135"/>
                      </a:cubicBezTo>
                      <a:cubicBezTo>
                        <a:pt x="170" y="135"/>
                        <a:pt x="170" y="135"/>
                        <a:pt x="170" y="135"/>
                      </a:cubicBezTo>
                      <a:cubicBezTo>
                        <a:pt x="171" y="134"/>
                        <a:pt x="171" y="134"/>
                        <a:pt x="170" y="134"/>
                      </a:cubicBezTo>
                      <a:cubicBezTo>
                        <a:pt x="170" y="133"/>
                        <a:pt x="169" y="133"/>
                        <a:pt x="170" y="133"/>
                      </a:cubicBezTo>
                      <a:cubicBezTo>
                        <a:pt x="170" y="132"/>
                        <a:pt x="170" y="131"/>
                        <a:pt x="170" y="131"/>
                      </a:cubicBezTo>
                      <a:cubicBezTo>
                        <a:pt x="171" y="130"/>
                        <a:pt x="171" y="129"/>
                        <a:pt x="172" y="129"/>
                      </a:cubicBezTo>
                      <a:cubicBezTo>
                        <a:pt x="173" y="129"/>
                        <a:pt x="173" y="128"/>
                        <a:pt x="174" y="128"/>
                      </a:cubicBezTo>
                      <a:cubicBezTo>
                        <a:pt x="174" y="128"/>
                        <a:pt x="174" y="128"/>
                        <a:pt x="175" y="128"/>
                      </a:cubicBezTo>
                      <a:cubicBezTo>
                        <a:pt x="176" y="128"/>
                        <a:pt x="177" y="127"/>
                        <a:pt x="178" y="127"/>
                      </a:cubicBezTo>
                      <a:cubicBezTo>
                        <a:pt x="178" y="127"/>
                        <a:pt x="178" y="127"/>
                        <a:pt x="179" y="126"/>
                      </a:cubicBezTo>
                      <a:cubicBezTo>
                        <a:pt x="179" y="126"/>
                        <a:pt x="179" y="126"/>
                        <a:pt x="179" y="126"/>
                      </a:cubicBezTo>
                      <a:cubicBezTo>
                        <a:pt x="180" y="126"/>
                        <a:pt x="181" y="125"/>
                        <a:pt x="182" y="125"/>
                      </a:cubicBezTo>
                      <a:cubicBezTo>
                        <a:pt x="182" y="125"/>
                        <a:pt x="182" y="125"/>
                        <a:pt x="182" y="125"/>
                      </a:cubicBezTo>
                      <a:cubicBezTo>
                        <a:pt x="182" y="125"/>
                        <a:pt x="182" y="126"/>
                        <a:pt x="182" y="126"/>
                      </a:cubicBezTo>
                      <a:cubicBezTo>
                        <a:pt x="181" y="126"/>
                        <a:pt x="181" y="126"/>
                        <a:pt x="181" y="126"/>
                      </a:cubicBezTo>
                      <a:cubicBezTo>
                        <a:pt x="180" y="126"/>
                        <a:pt x="179" y="127"/>
                        <a:pt x="179" y="128"/>
                      </a:cubicBezTo>
                      <a:cubicBezTo>
                        <a:pt x="179" y="128"/>
                        <a:pt x="179" y="128"/>
                        <a:pt x="179" y="129"/>
                      </a:cubicBezTo>
                      <a:cubicBezTo>
                        <a:pt x="179" y="129"/>
                        <a:pt x="179" y="130"/>
                        <a:pt x="180" y="130"/>
                      </a:cubicBezTo>
                      <a:cubicBezTo>
                        <a:pt x="180" y="130"/>
                        <a:pt x="180" y="130"/>
                        <a:pt x="180" y="130"/>
                      </a:cubicBezTo>
                      <a:cubicBezTo>
                        <a:pt x="181" y="129"/>
                        <a:pt x="182" y="129"/>
                        <a:pt x="183" y="128"/>
                      </a:cubicBezTo>
                      <a:cubicBezTo>
                        <a:pt x="183" y="128"/>
                        <a:pt x="184" y="127"/>
                        <a:pt x="184" y="127"/>
                      </a:cubicBezTo>
                      <a:cubicBezTo>
                        <a:pt x="186" y="127"/>
                        <a:pt x="187" y="127"/>
                        <a:pt x="188" y="126"/>
                      </a:cubicBezTo>
                      <a:cubicBezTo>
                        <a:pt x="189" y="126"/>
                        <a:pt x="189" y="126"/>
                        <a:pt x="189" y="126"/>
                      </a:cubicBezTo>
                      <a:cubicBezTo>
                        <a:pt x="190" y="125"/>
                        <a:pt x="190" y="125"/>
                        <a:pt x="191" y="125"/>
                      </a:cubicBezTo>
                      <a:cubicBezTo>
                        <a:pt x="191" y="125"/>
                        <a:pt x="191" y="125"/>
                        <a:pt x="192" y="125"/>
                      </a:cubicBezTo>
                      <a:cubicBezTo>
                        <a:pt x="192" y="124"/>
                        <a:pt x="192" y="124"/>
                        <a:pt x="192" y="124"/>
                      </a:cubicBezTo>
                      <a:cubicBezTo>
                        <a:pt x="192" y="124"/>
                        <a:pt x="192" y="124"/>
                        <a:pt x="192" y="124"/>
                      </a:cubicBezTo>
                      <a:cubicBezTo>
                        <a:pt x="192" y="123"/>
                        <a:pt x="191" y="123"/>
                        <a:pt x="192" y="122"/>
                      </a:cubicBezTo>
                      <a:cubicBezTo>
                        <a:pt x="192" y="122"/>
                        <a:pt x="191" y="122"/>
                        <a:pt x="191" y="122"/>
                      </a:cubicBezTo>
                      <a:cubicBezTo>
                        <a:pt x="191" y="121"/>
                        <a:pt x="191" y="121"/>
                        <a:pt x="191" y="121"/>
                      </a:cubicBezTo>
                      <a:cubicBezTo>
                        <a:pt x="190" y="122"/>
                        <a:pt x="189" y="123"/>
                        <a:pt x="189" y="124"/>
                      </a:cubicBezTo>
                      <a:cubicBezTo>
                        <a:pt x="189" y="124"/>
                        <a:pt x="188" y="124"/>
                        <a:pt x="188" y="124"/>
                      </a:cubicBezTo>
                      <a:cubicBezTo>
                        <a:pt x="188" y="124"/>
                        <a:pt x="187" y="124"/>
                        <a:pt x="187" y="124"/>
                      </a:cubicBezTo>
                      <a:cubicBezTo>
                        <a:pt x="187" y="124"/>
                        <a:pt x="187" y="124"/>
                        <a:pt x="187" y="124"/>
                      </a:cubicBezTo>
                      <a:cubicBezTo>
                        <a:pt x="187" y="124"/>
                        <a:pt x="186" y="124"/>
                        <a:pt x="186" y="124"/>
                      </a:cubicBezTo>
                      <a:cubicBezTo>
                        <a:pt x="186" y="124"/>
                        <a:pt x="186" y="124"/>
                        <a:pt x="186" y="124"/>
                      </a:cubicBezTo>
                      <a:cubicBezTo>
                        <a:pt x="185" y="124"/>
                        <a:pt x="185" y="124"/>
                        <a:pt x="185" y="123"/>
                      </a:cubicBezTo>
                      <a:cubicBezTo>
                        <a:pt x="184" y="123"/>
                        <a:pt x="183" y="122"/>
                        <a:pt x="183" y="122"/>
                      </a:cubicBezTo>
                      <a:cubicBezTo>
                        <a:pt x="183" y="121"/>
                        <a:pt x="183" y="120"/>
                        <a:pt x="183" y="119"/>
                      </a:cubicBezTo>
                      <a:cubicBezTo>
                        <a:pt x="184" y="119"/>
                        <a:pt x="183" y="119"/>
                        <a:pt x="183" y="118"/>
                      </a:cubicBezTo>
                      <a:cubicBezTo>
                        <a:pt x="183" y="118"/>
                        <a:pt x="183" y="118"/>
                        <a:pt x="183" y="118"/>
                      </a:cubicBezTo>
                      <a:cubicBezTo>
                        <a:pt x="182" y="118"/>
                        <a:pt x="182" y="118"/>
                        <a:pt x="182" y="118"/>
                      </a:cubicBezTo>
                      <a:cubicBezTo>
                        <a:pt x="182" y="118"/>
                        <a:pt x="183" y="118"/>
                        <a:pt x="183" y="118"/>
                      </a:cubicBezTo>
                      <a:cubicBezTo>
                        <a:pt x="183" y="118"/>
                        <a:pt x="184" y="118"/>
                        <a:pt x="184" y="117"/>
                      </a:cubicBezTo>
                      <a:cubicBezTo>
                        <a:pt x="185" y="117"/>
                        <a:pt x="185" y="116"/>
                        <a:pt x="185" y="116"/>
                      </a:cubicBezTo>
                      <a:cubicBezTo>
                        <a:pt x="185" y="116"/>
                        <a:pt x="184" y="115"/>
                        <a:pt x="184" y="115"/>
                      </a:cubicBezTo>
                      <a:cubicBezTo>
                        <a:pt x="183" y="115"/>
                        <a:pt x="183" y="114"/>
                        <a:pt x="182" y="115"/>
                      </a:cubicBezTo>
                      <a:cubicBezTo>
                        <a:pt x="180" y="115"/>
                        <a:pt x="177" y="116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8"/>
                        <a:pt x="174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4" y="118"/>
                        <a:pt x="174" y="118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9"/>
                      </a:cubicBezTo>
                      <a:cubicBezTo>
                        <a:pt x="173" y="119"/>
                        <a:pt x="173" y="119"/>
                        <a:pt x="173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4" y="118"/>
                        <a:pt x="174" y="118"/>
                        <a:pt x="174" y="118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5" y="117"/>
                        <a:pt x="175" y="117"/>
                      </a:cubicBezTo>
                      <a:cubicBezTo>
                        <a:pt x="175" y="117"/>
                        <a:pt x="176" y="116"/>
                        <a:pt x="176" y="116"/>
                      </a:cubicBezTo>
                      <a:cubicBezTo>
                        <a:pt x="177" y="115"/>
                        <a:pt x="178" y="115"/>
                        <a:pt x="179" y="114"/>
                      </a:cubicBezTo>
                      <a:cubicBezTo>
                        <a:pt x="179" y="114"/>
                        <a:pt x="180" y="114"/>
                        <a:pt x="180" y="113"/>
                      </a:cubicBezTo>
                      <a:cubicBezTo>
                        <a:pt x="180" y="113"/>
                        <a:pt x="180" y="113"/>
                        <a:pt x="180" y="113"/>
                      </a:cubicBezTo>
                      <a:cubicBezTo>
                        <a:pt x="181" y="112"/>
                        <a:pt x="181" y="112"/>
                        <a:pt x="182" y="112"/>
                      </a:cubicBezTo>
                      <a:cubicBezTo>
                        <a:pt x="182" y="111"/>
                        <a:pt x="183" y="112"/>
                        <a:pt x="184" y="112"/>
                      </a:cubicBezTo>
                      <a:cubicBezTo>
                        <a:pt x="186" y="112"/>
                        <a:pt x="188" y="112"/>
                        <a:pt x="191" y="112"/>
                      </a:cubicBezTo>
                      <a:cubicBezTo>
                        <a:pt x="192" y="112"/>
                        <a:pt x="193" y="112"/>
                        <a:pt x="194" y="112"/>
                      </a:cubicBezTo>
                      <a:cubicBezTo>
                        <a:pt x="194" y="112"/>
                        <a:pt x="194" y="112"/>
                        <a:pt x="194" y="112"/>
                      </a:cubicBezTo>
                      <a:cubicBezTo>
                        <a:pt x="194" y="112"/>
                        <a:pt x="195" y="112"/>
                        <a:pt x="195" y="112"/>
                      </a:cubicBezTo>
                      <a:cubicBezTo>
                        <a:pt x="196" y="111"/>
                        <a:pt x="196" y="111"/>
                        <a:pt x="197" y="110"/>
                      </a:cubicBezTo>
                      <a:cubicBezTo>
                        <a:pt x="197" y="110"/>
                        <a:pt x="197" y="110"/>
                        <a:pt x="198" y="109"/>
                      </a:cubicBezTo>
                      <a:cubicBezTo>
                        <a:pt x="198" y="109"/>
                        <a:pt x="199" y="109"/>
                        <a:pt x="199" y="109"/>
                      </a:cubicBezTo>
                      <a:cubicBezTo>
                        <a:pt x="200" y="109"/>
                        <a:pt x="201" y="109"/>
                        <a:pt x="202" y="108"/>
                      </a:cubicBezTo>
                      <a:cubicBezTo>
                        <a:pt x="203" y="108"/>
                        <a:pt x="203" y="107"/>
                        <a:pt x="203" y="106"/>
                      </a:cubicBezTo>
                      <a:cubicBezTo>
                        <a:pt x="203" y="106"/>
                        <a:pt x="203" y="106"/>
                        <a:pt x="203" y="105"/>
                      </a:cubicBezTo>
                      <a:cubicBezTo>
                        <a:pt x="203" y="105"/>
                        <a:pt x="203" y="105"/>
                        <a:pt x="203" y="104"/>
                      </a:cubicBezTo>
                      <a:cubicBezTo>
                        <a:pt x="203" y="104"/>
                        <a:pt x="203" y="104"/>
                        <a:pt x="203" y="104"/>
                      </a:cubicBezTo>
                      <a:cubicBezTo>
                        <a:pt x="203" y="103"/>
                        <a:pt x="202" y="102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3"/>
                        <a:pt x="201" y="103"/>
                        <a:pt x="201" y="103"/>
                      </a:cubicBezTo>
                      <a:cubicBezTo>
                        <a:pt x="201" y="102"/>
                        <a:pt x="201" y="102"/>
                        <a:pt x="201" y="102"/>
                      </a:cubicBezTo>
                      <a:cubicBezTo>
                        <a:pt x="201" y="101"/>
                        <a:pt x="201" y="101"/>
                        <a:pt x="200" y="101"/>
                      </a:cubicBezTo>
                      <a:cubicBezTo>
                        <a:pt x="200" y="101"/>
                        <a:pt x="200" y="101"/>
                        <a:pt x="200" y="101"/>
                      </a:cubicBezTo>
                      <a:cubicBezTo>
                        <a:pt x="200" y="101"/>
                        <a:pt x="199" y="101"/>
                        <a:pt x="199" y="101"/>
                      </a:cubicBezTo>
                      <a:cubicBezTo>
                        <a:pt x="199" y="101"/>
                        <a:pt x="200" y="101"/>
                        <a:pt x="200" y="101"/>
                      </a:cubicBezTo>
                      <a:cubicBezTo>
                        <a:pt x="200" y="101"/>
                        <a:pt x="200" y="100"/>
                        <a:pt x="200" y="100"/>
                      </a:cubicBezTo>
                      <a:cubicBezTo>
                        <a:pt x="201" y="100"/>
                        <a:pt x="201" y="100"/>
                        <a:pt x="201" y="100"/>
                      </a:cubicBezTo>
                      <a:cubicBezTo>
                        <a:pt x="200" y="99"/>
                        <a:pt x="200" y="99"/>
                        <a:pt x="200" y="99"/>
                      </a:cubicBezTo>
                      <a:cubicBezTo>
                        <a:pt x="199" y="99"/>
                        <a:pt x="199" y="99"/>
                        <a:pt x="199" y="99"/>
                      </a:cubicBezTo>
                      <a:cubicBezTo>
                        <a:pt x="198" y="98"/>
                        <a:pt x="198" y="98"/>
                        <a:pt x="197" y="97"/>
                      </a:cubicBezTo>
                      <a:cubicBezTo>
                        <a:pt x="197" y="97"/>
                        <a:pt x="196" y="97"/>
                        <a:pt x="196" y="97"/>
                      </a:cubicBezTo>
                      <a:cubicBezTo>
                        <a:pt x="196" y="96"/>
                        <a:pt x="196" y="96"/>
                        <a:pt x="195" y="95"/>
                      </a:cubicBezTo>
                      <a:cubicBezTo>
                        <a:pt x="195" y="95"/>
                        <a:pt x="194" y="95"/>
                        <a:pt x="194" y="94"/>
                      </a:cubicBezTo>
                      <a:cubicBezTo>
                        <a:pt x="194" y="94"/>
                        <a:pt x="194" y="94"/>
                        <a:pt x="194" y="93"/>
                      </a:cubicBezTo>
                      <a:cubicBezTo>
                        <a:pt x="194" y="93"/>
                        <a:pt x="195" y="93"/>
                        <a:pt x="195" y="92"/>
                      </a:cubicBezTo>
                      <a:cubicBezTo>
                        <a:pt x="195" y="92"/>
                        <a:pt x="195" y="92"/>
                        <a:pt x="195" y="91"/>
                      </a:cubicBezTo>
                      <a:cubicBezTo>
                        <a:pt x="195" y="91"/>
                        <a:pt x="194" y="90"/>
                        <a:pt x="195" y="90"/>
                      </a:cubicBezTo>
                      <a:cubicBezTo>
                        <a:pt x="195" y="89"/>
                        <a:pt x="194" y="89"/>
                        <a:pt x="194" y="89"/>
                      </a:cubicBezTo>
                      <a:cubicBezTo>
                        <a:pt x="194" y="89"/>
                        <a:pt x="194" y="88"/>
                        <a:pt x="194" y="88"/>
                      </a:cubicBezTo>
                      <a:cubicBezTo>
                        <a:pt x="193" y="88"/>
                        <a:pt x="194" y="87"/>
                        <a:pt x="194" y="87"/>
                      </a:cubicBezTo>
                      <a:cubicBezTo>
                        <a:pt x="194" y="87"/>
                        <a:pt x="194" y="86"/>
                        <a:pt x="194" y="86"/>
                      </a:cubicBezTo>
                      <a:cubicBezTo>
                        <a:pt x="193" y="85"/>
                        <a:pt x="193" y="85"/>
                        <a:pt x="193" y="84"/>
                      </a:cubicBezTo>
                      <a:cubicBezTo>
                        <a:pt x="193" y="83"/>
                        <a:pt x="193" y="82"/>
                        <a:pt x="192" y="81"/>
                      </a:cubicBezTo>
                      <a:cubicBezTo>
                        <a:pt x="192" y="81"/>
                        <a:pt x="192" y="80"/>
                        <a:pt x="192" y="80"/>
                      </a:cubicBezTo>
                      <a:cubicBezTo>
                        <a:pt x="192" y="80"/>
                        <a:pt x="192" y="80"/>
                        <a:pt x="192" y="80"/>
                      </a:cubicBezTo>
                      <a:cubicBezTo>
                        <a:pt x="192" y="80"/>
                        <a:pt x="192" y="80"/>
                        <a:pt x="192" y="80"/>
                      </a:cubicBezTo>
                      <a:cubicBezTo>
                        <a:pt x="191" y="81"/>
                        <a:pt x="190" y="82"/>
                        <a:pt x="190" y="83"/>
                      </a:cubicBezTo>
                      <a:cubicBezTo>
                        <a:pt x="189" y="84"/>
                        <a:pt x="189" y="85"/>
                        <a:pt x="187" y="85"/>
                      </a:cubicBezTo>
                      <a:cubicBezTo>
                        <a:pt x="187" y="85"/>
                        <a:pt x="187" y="86"/>
                        <a:pt x="187" y="86"/>
                      </a:cubicBezTo>
                      <a:cubicBezTo>
                        <a:pt x="186" y="86"/>
                        <a:pt x="186" y="86"/>
                        <a:pt x="186" y="86"/>
                      </a:cubicBezTo>
                      <a:cubicBezTo>
                        <a:pt x="185" y="87"/>
                        <a:pt x="185" y="86"/>
                        <a:pt x="184" y="86"/>
                      </a:cubicBezTo>
                      <a:cubicBezTo>
                        <a:pt x="184" y="86"/>
                        <a:pt x="184" y="86"/>
                        <a:pt x="184" y="85"/>
                      </a:cubicBezTo>
                      <a:cubicBezTo>
                        <a:pt x="184" y="85"/>
                        <a:pt x="183" y="85"/>
                        <a:pt x="183" y="84"/>
                      </a:cubicBezTo>
                      <a:cubicBezTo>
                        <a:pt x="182" y="84"/>
                        <a:pt x="182" y="84"/>
                        <a:pt x="182" y="83"/>
                      </a:cubicBezTo>
                      <a:cubicBezTo>
                        <a:pt x="182" y="82"/>
                        <a:pt x="183" y="82"/>
                        <a:pt x="183" y="81"/>
                      </a:cubicBezTo>
                      <a:cubicBezTo>
                        <a:pt x="183" y="81"/>
                        <a:pt x="183" y="80"/>
                        <a:pt x="183" y="80"/>
                      </a:cubicBezTo>
                      <a:cubicBezTo>
                        <a:pt x="183" y="79"/>
                        <a:pt x="183" y="78"/>
                        <a:pt x="184" y="78"/>
                      </a:cubicBezTo>
                      <a:cubicBezTo>
                        <a:pt x="184" y="78"/>
                        <a:pt x="184" y="77"/>
                        <a:pt x="184" y="77"/>
                      </a:cubicBezTo>
                      <a:cubicBezTo>
                        <a:pt x="183" y="77"/>
                        <a:pt x="182" y="76"/>
                        <a:pt x="182" y="76"/>
                      </a:cubicBezTo>
                      <a:cubicBezTo>
                        <a:pt x="181" y="76"/>
                        <a:pt x="181" y="76"/>
                        <a:pt x="181" y="76"/>
                      </a:cubicBezTo>
                      <a:cubicBezTo>
                        <a:pt x="180" y="76"/>
                        <a:pt x="180" y="76"/>
                        <a:pt x="180" y="75"/>
                      </a:cubicBezTo>
                      <a:cubicBezTo>
                        <a:pt x="180" y="75"/>
                        <a:pt x="181" y="75"/>
                        <a:pt x="180" y="75"/>
                      </a:cubicBezTo>
                      <a:cubicBezTo>
                        <a:pt x="180" y="74"/>
                        <a:pt x="180" y="74"/>
                        <a:pt x="179" y="73"/>
                      </a:cubicBezTo>
                      <a:cubicBezTo>
                        <a:pt x="179" y="73"/>
                        <a:pt x="179" y="72"/>
                        <a:pt x="179" y="72"/>
                      </a:cubicBezTo>
                      <a:cubicBezTo>
                        <a:pt x="178" y="71"/>
                        <a:pt x="178" y="71"/>
                        <a:pt x="177" y="71"/>
                      </a:cubicBezTo>
                      <a:cubicBezTo>
                        <a:pt x="177" y="71"/>
                        <a:pt x="176" y="71"/>
                        <a:pt x="176" y="71"/>
                      </a:cubicBezTo>
                      <a:cubicBezTo>
                        <a:pt x="175" y="71"/>
                        <a:pt x="174" y="71"/>
                        <a:pt x="173" y="71"/>
                      </a:cubicBezTo>
                      <a:cubicBezTo>
                        <a:pt x="173" y="70"/>
                        <a:pt x="172" y="70"/>
                        <a:pt x="172" y="70"/>
                      </a:cubicBezTo>
                      <a:cubicBezTo>
                        <a:pt x="171" y="70"/>
                        <a:pt x="170" y="70"/>
                        <a:pt x="170" y="71"/>
                      </a:cubicBezTo>
                      <a:cubicBezTo>
                        <a:pt x="169" y="72"/>
                        <a:pt x="169" y="72"/>
                        <a:pt x="170" y="73"/>
                      </a:cubicBezTo>
                      <a:cubicBezTo>
                        <a:pt x="170" y="73"/>
                        <a:pt x="170" y="74"/>
                        <a:pt x="170" y="74"/>
                      </a:cubicBezTo>
                      <a:cubicBezTo>
                        <a:pt x="169" y="75"/>
                        <a:pt x="169" y="75"/>
                        <a:pt x="169" y="76"/>
                      </a:cubicBezTo>
                      <a:cubicBezTo>
                        <a:pt x="168" y="76"/>
                        <a:pt x="169" y="77"/>
                        <a:pt x="169" y="78"/>
                      </a:cubicBezTo>
                      <a:cubicBezTo>
                        <a:pt x="169" y="78"/>
                        <a:pt x="169" y="79"/>
                        <a:pt x="169" y="79"/>
                      </a:cubicBezTo>
                      <a:cubicBezTo>
                        <a:pt x="169" y="80"/>
                        <a:pt x="169" y="80"/>
                        <a:pt x="168" y="80"/>
                      </a:cubicBezTo>
                      <a:cubicBezTo>
                        <a:pt x="168" y="80"/>
                        <a:pt x="168" y="80"/>
                        <a:pt x="168" y="81"/>
                      </a:cubicBezTo>
                      <a:cubicBezTo>
                        <a:pt x="167" y="82"/>
                        <a:pt x="166" y="82"/>
                        <a:pt x="166" y="83"/>
                      </a:cubicBezTo>
                      <a:cubicBezTo>
                        <a:pt x="165" y="83"/>
                        <a:pt x="165" y="84"/>
                        <a:pt x="166" y="84"/>
                      </a:cubicBezTo>
                      <a:cubicBezTo>
                        <a:pt x="166" y="85"/>
                        <a:pt x="166" y="85"/>
                        <a:pt x="166" y="85"/>
                      </a:cubicBezTo>
                      <a:cubicBezTo>
                        <a:pt x="166" y="86"/>
                        <a:pt x="167" y="86"/>
                        <a:pt x="167" y="86"/>
                      </a:cubicBezTo>
                      <a:cubicBezTo>
                        <a:pt x="167" y="87"/>
                        <a:pt x="167" y="88"/>
                        <a:pt x="167" y="89"/>
                      </a:cubicBezTo>
                      <a:cubicBezTo>
                        <a:pt x="167" y="90"/>
                        <a:pt x="167" y="91"/>
                        <a:pt x="167" y="92"/>
                      </a:cubicBezTo>
                      <a:cubicBezTo>
                        <a:pt x="167" y="92"/>
                        <a:pt x="167" y="92"/>
                        <a:pt x="167" y="92"/>
                      </a:cubicBezTo>
                      <a:cubicBezTo>
                        <a:pt x="166" y="93"/>
                        <a:pt x="166" y="93"/>
                        <a:pt x="166" y="93"/>
                      </a:cubicBezTo>
                      <a:cubicBezTo>
                        <a:pt x="165" y="94"/>
                        <a:pt x="163" y="95"/>
                        <a:pt x="162" y="95"/>
                      </a:cubicBezTo>
                      <a:cubicBezTo>
                        <a:pt x="162" y="96"/>
                        <a:pt x="161" y="96"/>
                        <a:pt x="160" y="96"/>
                      </a:cubicBezTo>
                      <a:cubicBezTo>
                        <a:pt x="160" y="96"/>
                        <a:pt x="160" y="97"/>
                        <a:pt x="160" y="97"/>
                      </a:cubicBezTo>
                      <a:cubicBezTo>
                        <a:pt x="160" y="98"/>
                        <a:pt x="160" y="99"/>
                        <a:pt x="160" y="100"/>
                      </a:cubicBezTo>
                      <a:cubicBezTo>
                        <a:pt x="160" y="101"/>
                        <a:pt x="159" y="101"/>
                        <a:pt x="159" y="102"/>
                      </a:cubicBezTo>
                      <a:cubicBezTo>
                        <a:pt x="159" y="103"/>
                        <a:pt x="160" y="103"/>
                        <a:pt x="160" y="104"/>
                      </a:cubicBezTo>
                      <a:cubicBezTo>
                        <a:pt x="160" y="104"/>
                        <a:pt x="160" y="104"/>
                        <a:pt x="159" y="105"/>
                      </a:cubicBezTo>
                      <a:cubicBezTo>
                        <a:pt x="159" y="105"/>
                        <a:pt x="159" y="105"/>
                        <a:pt x="159" y="106"/>
                      </a:cubicBezTo>
                      <a:cubicBezTo>
                        <a:pt x="159" y="106"/>
                        <a:pt x="158" y="106"/>
                        <a:pt x="158" y="106"/>
                      </a:cubicBezTo>
                      <a:cubicBezTo>
                        <a:pt x="158" y="106"/>
                        <a:pt x="157" y="106"/>
                        <a:pt x="157" y="107"/>
                      </a:cubicBezTo>
                      <a:cubicBezTo>
                        <a:pt x="157" y="107"/>
                        <a:pt x="156" y="107"/>
                        <a:pt x="156" y="107"/>
                      </a:cubicBezTo>
                      <a:cubicBezTo>
                        <a:pt x="156" y="106"/>
                        <a:pt x="156" y="106"/>
                        <a:pt x="156" y="106"/>
                      </a:cubicBezTo>
                      <a:cubicBezTo>
                        <a:pt x="156" y="105"/>
                        <a:pt x="156" y="105"/>
                        <a:pt x="155" y="105"/>
                      </a:cubicBezTo>
                      <a:cubicBezTo>
                        <a:pt x="154" y="104"/>
                        <a:pt x="154" y="103"/>
                        <a:pt x="154" y="102"/>
                      </a:cubicBezTo>
                      <a:cubicBezTo>
                        <a:pt x="153" y="102"/>
                        <a:pt x="154" y="101"/>
                        <a:pt x="154" y="101"/>
                      </a:cubicBezTo>
                      <a:cubicBezTo>
                        <a:pt x="154" y="100"/>
                        <a:pt x="155" y="99"/>
                        <a:pt x="155" y="98"/>
                      </a:cubicBezTo>
                      <a:cubicBezTo>
                        <a:pt x="155" y="97"/>
                        <a:pt x="155" y="97"/>
                        <a:pt x="155" y="96"/>
                      </a:cubicBezTo>
                      <a:cubicBezTo>
                        <a:pt x="155" y="96"/>
                        <a:pt x="155" y="96"/>
                        <a:pt x="155" y="95"/>
                      </a:cubicBezTo>
                      <a:cubicBezTo>
                        <a:pt x="155" y="95"/>
                        <a:pt x="155" y="95"/>
                        <a:pt x="155" y="95"/>
                      </a:cubicBezTo>
                      <a:cubicBezTo>
                        <a:pt x="154" y="94"/>
                        <a:pt x="153" y="94"/>
                        <a:pt x="151" y="94"/>
                      </a:cubicBezTo>
                      <a:cubicBezTo>
                        <a:pt x="151" y="94"/>
                        <a:pt x="151" y="94"/>
                        <a:pt x="150" y="94"/>
                      </a:cubicBezTo>
                      <a:cubicBezTo>
                        <a:pt x="150" y="93"/>
                        <a:pt x="149" y="92"/>
                        <a:pt x="148" y="92"/>
                      </a:cubicBezTo>
                      <a:cubicBezTo>
                        <a:pt x="147" y="91"/>
                        <a:pt x="147" y="91"/>
                        <a:pt x="146" y="90"/>
                      </a:cubicBezTo>
                      <a:cubicBezTo>
                        <a:pt x="146" y="89"/>
                        <a:pt x="145" y="88"/>
                        <a:pt x="144" y="88"/>
                      </a:cubicBezTo>
                      <a:cubicBezTo>
                        <a:pt x="143" y="87"/>
                        <a:pt x="142" y="87"/>
                        <a:pt x="142" y="86"/>
                      </a:cubicBezTo>
                      <a:cubicBezTo>
                        <a:pt x="141" y="86"/>
                        <a:pt x="141" y="86"/>
                        <a:pt x="140" y="86"/>
                      </a:cubicBezTo>
                      <a:cubicBezTo>
                        <a:pt x="140" y="86"/>
                        <a:pt x="139" y="87"/>
                        <a:pt x="138" y="86"/>
                      </a:cubicBezTo>
                      <a:cubicBezTo>
                        <a:pt x="138" y="86"/>
                        <a:pt x="138" y="87"/>
                        <a:pt x="138" y="87"/>
                      </a:cubicBezTo>
                      <a:cubicBezTo>
                        <a:pt x="138" y="87"/>
                        <a:pt x="138" y="87"/>
                        <a:pt x="138" y="87"/>
                      </a:cubicBezTo>
                      <a:cubicBezTo>
                        <a:pt x="138" y="86"/>
                        <a:pt x="138" y="86"/>
                        <a:pt x="138" y="86"/>
                      </a:cubicBezTo>
                      <a:cubicBezTo>
                        <a:pt x="138" y="86"/>
                        <a:pt x="138" y="86"/>
                        <a:pt x="138" y="86"/>
                      </a:cubicBezTo>
                      <a:cubicBezTo>
                        <a:pt x="139" y="86"/>
                        <a:pt x="139" y="85"/>
                        <a:pt x="139" y="84"/>
                      </a:cubicBezTo>
                      <a:cubicBezTo>
                        <a:pt x="139" y="84"/>
                        <a:pt x="139" y="83"/>
                        <a:pt x="139" y="82"/>
                      </a:cubicBezTo>
                      <a:cubicBezTo>
                        <a:pt x="139" y="81"/>
                        <a:pt x="139" y="81"/>
                        <a:pt x="139" y="81"/>
                      </a:cubicBezTo>
                      <a:cubicBezTo>
                        <a:pt x="139" y="81"/>
                        <a:pt x="139" y="80"/>
                        <a:pt x="138" y="80"/>
                      </a:cubicBezTo>
                      <a:cubicBezTo>
                        <a:pt x="138" y="80"/>
                        <a:pt x="138" y="80"/>
                        <a:pt x="137" y="80"/>
                      </a:cubicBezTo>
                      <a:cubicBezTo>
                        <a:pt x="137" y="80"/>
                        <a:pt x="137" y="80"/>
                        <a:pt x="137" y="80"/>
                      </a:cubicBezTo>
                      <a:cubicBezTo>
                        <a:pt x="137" y="80"/>
                        <a:pt x="137" y="79"/>
                        <a:pt x="137" y="79"/>
                      </a:cubicBezTo>
                      <a:cubicBezTo>
                        <a:pt x="137" y="79"/>
                        <a:pt x="137" y="78"/>
                        <a:pt x="137" y="78"/>
                      </a:cubicBezTo>
                      <a:cubicBezTo>
                        <a:pt x="138" y="76"/>
                        <a:pt x="138" y="74"/>
                        <a:pt x="140" y="72"/>
                      </a:cubicBezTo>
                      <a:cubicBezTo>
                        <a:pt x="140" y="72"/>
                        <a:pt x="141" y="72"/>
                        <a:pt x="141" y="71"/>
                      </a:cubicBezTo>
                      <a:cubicBezTo>
                        <a:pt x="142" y="70"/>
                        <a:pt x="143" y="69"/>
                        <a:pt x="144" y="68"/>
                      </a:cubicBezTo>
                      <a:cubicBezTo>
                        <a:pt x="145" y="68"/>
                        <a:pt x="146" y="67"/>
                        <a:pt x="146" y="66"/>
                      </a:cubicBezTo>
                      <a:cubicBezTo>
                        <a:pt x="146" y="66"/>
                        <a:pt x="146" y="66"/>
                        <a:pt x="146" y="66"/>
                      </a:cubicBezTo>
                      <a:cubicBezTo>
                        <a:pt x="147" y="66"/>
                        <a:pt x="147" y="66"/>
                        <a:pt x="147" y="66"/>
                      </a:cubicBezTo>
                      <a:cubicBezTo>
                        <a:pt x="148" y="66"/>
                        <a:pt x="149" y="66"/>
                        <a:pt x="149" y="65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3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49" y="64"/>
                        <a:pt x="149" y="64"/>
                        <a:pt x="149" y="64"/>
                      </a:cubicBezTo>
                      <a:cubicBezTo>
                        <a:pt x="150" y="64"/>
                        <a:pt x="151" y="63"/>
                        <a:pt x="151" y="62"/>
                      </a:cubicBezTo>
                      <a:cubicBezTo>
                        <a:pt x="151" y="62"/>
                        <a:pt x="152" y="62"/>
                        <a:pt x="152" y="62"/>
                      </a:cubicBezTo>
                      <a:cubicBezTo>
                        <a:pt x="152" y="62"/>
                        <a:pt x="153" y="62"/>
                        <a:pt x="153" y="62"/>
                      </a:cubicBezTo>
                      <a:cubicBezTo>
                        <a:pt x="154" y="63"/>
                        <a:pt x="154" y="63"/>
                        <a:pt x="154" y="62"/>
                      </a:cubicBezTo>
                      <a:cubicBezTo>
                        <a:pt x="156" y="61"/>
                        <a:pt x="157" y="60"/>
                        <a:pt x="158" y="59"/>
                      </a:cubicBezTo>
                      <a:cubicBezTo>
                        <a:pt x="158" y="59"/>
                        <a:pt x="158" y="58"/>
                        <a:pt x="158" y="58"/>
                      </a:cubicBezTo>
                      <a:cubicBezTo>
                        <a:pt x="158" y="58"/>
                        <a:pt x="158" y="58"/>
                        <a:pt x="159" y="57"/>
                      </a:cubicBezTo>
                      <a:cubicBezTo>
                        <a:pt x="159" y="57"/>
                        <a:pt x="160" y="57"/>
                        <a:pt x="160" y="56"/>
                      </a:cubicBezTo>
                      <a:cubicBezTo>
                        <a:pt x="160" y="56"/>
                        <a:pt x="161" y="56"/>
                        <a:pt x="161" y="56"/>
                      </a:cubicBezTo>
                      <a:cubicBezTo>
                        <a:pt x="161" y="56"/>
                        <a:pt x="161" y="56"/>
                        <a:pt x="161" y="56"/>
                      </a:cubicBezTo>
                      <a:cubicBezTo>
                        <a:pt x="161" y="55"/>
                        <a:pt x="161" y="55"/>
                        <a:pt x="161" y="55"/>
                      </a:cubicBezTo>
                      <a:cubicBezTo>
                        <a:pt x="162" y="55"/>
                        <a:pt x="162" y="55"/>
                        <a:pt x="161" y="54"/>
                      </a:cubicBezTo>
                      <a:cubicBezTo>
                        <a:pt x="161" y="54"/>
                        <a:pt x="161" y="54"/>
                        <a:pt x="161" y="54"/>
                      </a:cubicBezTo>
                      <a:cubicBezTo>
                        <a:pt x="161" y="53"/>
                        <a:pt x="161" y="53"/>
                        <a:pt x="161" y="53"/>
                      </a:cubicBezTo>
                      <a:cubicBezTo>
                        <a:pt x="162" y="53"/>
                        <a:pt x="163" y="53"/>
                        <a:pt x="163" y="54"/>
                      </a:cubicBezTo>
                      <a:cubicBezTo>
                        <a:pt x="163" y="54"/>
                        <a:pt x="163" y="54"/>
                        <a:pt x="163" y="54"/>
                      </a:cubicBezTo>
                      <a:cubicBezTo>
                        <a:pt x="165" y="55"/>
                        <a:pt x="166" y="55"/>
                        <a:pt x="167" y="54"/>
                      </a:cubicBezTo>
                      <a:cubicBezTo>
                        <a:pt x="168" y="54"/>
                        <a:pt x="169" y="53"/>
                        <a:pt x="169" y="53"/>
                      </a:cubicBezTo>
                      <a:cubicBezTo>
                        <a:pt x="169" y="53"/>
                        <a:pt x="170" y="52"/>
                        <a:pt x="170" y="52"/>
                      </a:cubicBezTo>
                      <a:cubicBezTo>
                        <a:pt x="171" y="52"/>
                        <a:pt x="171" y="52"/>
                        <a:pt x="171" y="51"/>
                      </a:cubicBezTo>
                      <a:cubicBezTo>
                        <a:pt x="172" y="51"/>
                        <a:pt x="172" y="50"/>
                        <a:pt x="171" y="50"/>
                      </a:cubicBezTo>
                      <a:cubicBezTo>
                        <a:pt x="171" y="50"/>
                        <a:pt x="171" y="49"/>
                        <a:pt x="171" y="49"/>
                      </a:cubicBezTo>
                      <a:cubicBezTo>
                        <a:pt x="171" y="48"/>
                        <a:pt x="171" y="48"/>
                        <a:pt x="171" y="47"/>
                      </a:cubicBezTo>
                      <a:cubicBezTo>
                        <a:pt x="171" y="47"/>
                        <a:pt x="171" y="47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1" y="46"/>
                        <a:pt x="171" y="46"/>
                        <a:pt x="171" y="46"/>
                      </a:cubicBezTo>
                      <a:cubicBezTo>
                        <a:pt x="172" y="46"/>
                        <a:pt x="172" y="46"/>
                        <a:pt x="172" y="46"/>
                      </a:cubicBezTo>
                      <a:cubicBezTo>
                        <a:pt x="173" y="46"/>
                        <a:pt x="174" y="46"/>
                        <a:pt x="174" y="45"/>
                      </a:cubicBezTo>
                      <a:cubicBezTo>
                        <a:pt x="174" y="44"/>
                        <a:pt x="174" y="44"/>
                        <a:pt x="174" y="44"/>
                      </a:cubicBezTo>
                      <a:cubicBezTo>
                        <a:pt x="174" y="43"/>
                        <a:pt x="174" y="43"/>
                        <a:pt x="174" y="43"/>
                      </a:cubicBezTo>
                      <a:cubicBezTo>
                        <a:pt x="173" y="42"/>
                        <a:pt x="173" y="42"/>
                        <a:pt x="173" y="41"/>
                      </a:cubicBezTo>
                      <a:cubicBezTo>
                        <a:pt x="173" y="41"/>
                        <a:pt x="173" y="40"/>
                        <a:pt x="172" y="40"/>
                      </a:cubicBezTo>
                      <a:cubicBezTo>
                        <a:pt x="171" y="40"/>
                        <a:pt x="171" y="40"/>
                        <a:pt x="171" y="40"/>
                      </a:cubicBezTo>
                      <a:cubicBezTo>
                        <a:pt x="171" y="40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70" y="39"/>
                        <a:pt x="170" y="39"/>
                      </a:cubicBezTo>
                      <a:cubicBezTo>
                        <a:pt x="170" y="39"/>
                        <a:pt x="169" y="39"/>
                        <a:pt x="169" y="39"/>
                      </a:cubicBezTo>
                      <a:cubicBezTo>
                        <a:pt x="169" y="39"/>
                        <a:pt x="168" y="40"/>
                        <a:pt x="168" y="40"/>
                      </a:cubicBezTo>
                      <a:cubicBezTo>
                        <a:pt x="168" y="41"/>
                        <a:pt x="167" y="42"/>
                        <a:pt x="167" y="42"/>
                      </a:cubicBezTo>
                      <a:cubicBezTo>
                        <a:pt x="168" y="43"/>
                        <a:pt x="168" y="43"/>
                        <a:pt x="167" y="43"/>
                      </a:cubicBezTo>
                      <a:cubicBezTo>
                        <a:pt x="167" y="43"/>
                        <a:pt x="167" y="44"/>
                        <a:pt x="167" y="44"/>
                      </a:cubicBezTo>
                      <a:cubicBezTo>
                        <a:pt x="166" y="44"/>
                        <a:pt x="165" y="44"/>
                        <a:pt x="165" y="45"/>
                      </a:cubicBezTo>
                      <a:cubicBezTo>
                        <a:pt x="165" y="45"/>
                        <a:pt x="165" y="46"/>
                        <a:pt x="165" y="46"/>
                      </a:cubicBezTo>
                      <a:cubicBezTo>
                        <a:pt x="164" y="46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7"/>
                        <a:pt x="164" y="47"/>
                        <a:pt x="164" y="47"/>
                      </a:cubicBezTo>
                      <a:cubicBezTo>
                        <a:pt x="164" y="46"/>
                        <a:pt x="164" y="46"/>
                        <a:pt x="163" y="46"/>
                      </a:cubicBezTo>
                      <a:cubicBezTo>
                        <a:pt x="163" y="46"/>
                        <a:pt x="163" y="46"/>
                        <a:pt x="163" y="47"/>
                      </a:cubicBezTo>
                      <a:cubicBezTo>
                        <a:pt x="162" y="47"/>
                        <a:pt x="162" y="47"/>
                        <a:pt x="163" y="48"/>
                      </a:cubicBezTo>
                      <a:cubicBezTo>
                        <a:pt x="163" y="48"/>
                        <a:pt x="163" y="48"/>
                        <a:pt x="162" y="49"/>
                      </a:cubicBezTo>
                      <a:cubicBezTo>
                        <a:pt x="162" y="49"/>
                        <a:pt x="162" y="49"/>
                        <a:pt x="162" y="49"/>
                      </a:cubicBezTo>
                      <a:cubicBezTo>
                        <a:pt x="161" y="49"/>
                        <a:pt x="161" y="49"/>
                        <a:pt x="161" y="49"/>
                      </a:cubicBezTo>
                      <a:cubicBezTo>
                        <a:pt x="161" y="48"/>
                        <a:pt x="161" y="48"/>
                        <a:pt x="161" y="47"/>
                      </a:cubicBezTo>
                      <a:cubicBezTo>
                        <a:pt x="161" y="46"/>
                        <a:pt x="161" y="45"/>
                        <a:pt x="162" y="45"/>
                      </a:cubicBezTo>
                      <a:cubicBezTo>
                        <a:pt x="162" y="44"/>
                        <a:pt x="162" y="44"/>
                        <a:pt x="162" y="44"/>
                      </a:cubicBezTo>
                      <a:cubicBezTo>
                        <a:pt x="162" y="43"/>
                        <a:pt x="162" y="42"/>
                        <a:pt x="161" y="41"/>
                      </a:cubicBezTo>
                      <a:cubicBezTo>
                        <a:pt x="161" y="40"/>
                        <a:pt x="161" y="40"/>
                        <a:pt x="161" y="41"/>
                      </a:cubicBezTo>
                      <a:cubicBezTo>
                        <a:pt x="160" y="41"/>
                        <a:pt x="159" y="42"/>
                        <a:pt x="159" y="42"/>
                      </a:cubicBezTo>
                      <a:cubicBezTo>
                        <a:pt x="159" y="43"/>
                        <a:pt x="159" y="43"/>
                        <a:pt x="159" y="43"/>
                      </a:cubicBezTo>
                      <a:cubicBezTo>
                        <a:pt x="158" y="44"/>
                        <a:pt x="158" y="44"/>
                        <a:pt x="158" y="44"/>
                      </a:cubicBezTo>
                      <a:cubicBezTo>
                        <a:pt x="158" y="44"/>
                        <a:pt x="158" y="43"/>
                        <a:pt x="158" y="43"/>
                      </a:cubicBezTo>
                      <a:cubicBezTo>
                        <a:pt x="158" y="42"/>
                        <a:pt x="159" y="42"/>
                        <a:pt x="158" y="41"/>
                      </a:cubicBezTo>
                      <a:cubicBezTo>
                        <a:pt x="158" y="40"/>
                        <a:pt x="159" y="40"/>
                        <a:pt x="159" y="40"/>
                      </a:cubicBezTo>
                      <a:cubicBezTo>
                        <a:pt x="160" y="40"/>
                        <a:pt x="160" y="40"/>
                        <a:pt x="159" y="39"/>
                      </a:cubicBezTo>
                      <a:cubicBezTo>
                        <a:pt x="159" y="39"/>
                        <a:pt x="158" y="39"/>
                        <a:pt x="158" y="39"/>
                      </a:cubicBezTo>
                      <a:cubicBezTo>
                        <a:pt x="157" y="38"/>
                        <a:pt x="157" y="38"/>
                        <a:pt x="157" y="38"/>
                      </a:cubicBezTo>
                      <a:cubicBezTo>
                        <a:pt x="157" y="38"/>
                        <a:pt x="157" y="38"/>
                        <a:pt x="157" y="38"/>
                      </a:cubicBezTo>
                      <a:cubicBezTo>
                        <a:pt x="157" y="37"/>
                        <a:pt x="158" y="37"/>
                        <a:pt x="158" y="36"/>
                      </a:cubicBezTo>
                      <a:cubicBezTo>
                        <a:pt x="158" y="36"/>
                        <a:pt x="158" y="36"/>
                        <a:pt x="158" y="36"/>
                      </a:cubicBezTo>
                      <a:cubicBezTo>
                        <a:pt x="159" y="36"/>
                        <a:pt x="159" y="36"/>
                        <a:pt x="159" y="35"/>
                      </a:cubicBezTo>
                      <a:cubicBezTo>
                        <a:pt x="159" y="34"/>
                        <a:pt x="159" y="32"/>
                        <a:pt x="159" y="31"/>
                      </a:cubicBezTo>
                      <a:cubicBezTo>
                        <a:pt x="159" y="30"/>
                        <a:pt x="159" y="30"/>
                        <a:pt x="159" y="30"/>
                      </a:cubicBezTo>
                      <a:cubicBezTo>
                        <a:pt x="159" y="29"/>
                        <a:pt x="159" y="28"/>
                        <a:pt x="159" y="27"/>
                      </a:cubicBezTo>
                      <a:cubicBezTo>
                        <a:pt x="158" y="27"/>
                        <a:pt x="159" y="26"/>
                        <a:pt x="159" y="26"/>
                      </a:cubicBezTo>
                      <a:cubicBezTo>
                        <a:pt x="159" y="26"/>
                        <a:pt x="160" y="25"/>
                        <a:pt x="161" y="25"/>
                      </a:cubicBezTo>
                      <a:cubicBezTo>
                        <a:pt x="161" y="24"/>
                        <a:pt x="161" y="24"/>
                        <a:pt x="161" y="23"/>
                      </a:cubicBezTo>
                      <a:cubicBezTo>
                        <a:pt x="161" y="23"/>
                        <a:pt x="161" y="23"/>
                        <a:pt x="162" y="23"/>
                      </a:cubicBezTo>
                      <a:cubicBezTo>
                        <a:pt x="162" y="23"/>
                        <a:pt x="162" y="23"/>
                        <a:pt x="162" y="23"/>
                      </a:cubicBezTo>
                      <a:cubicBezTo>
                        <a:pt x="162" y="23"/>
                        <a:pt x="163" y="23"/>
                        <a:pt x="163" y="23"/>
                      </a:cubicBezTo>
                      <a:cubicBezTo>
                        <a:pt x="164" y="24"/>
                        <a:pt x="164" y="24"/>
                        <a:pt x="164" y="23"/>
                      </a:cubicBezTo>
                      <a:cubicBezTo>
                        <a:pt x="165" y="23"/>
                        <a:pt x="165" y="23"/>
                        <a:pt x="165" y="23"/>
                      </a:cubicBezTo>
                      <a:cubicBezTo>
                        <a:pt x="166" y="22"/>
                        <a:pt x="167" y="20"/>
                        <a:pt x="169" y="19"/>
                      </a:cubicBezTo>
                      <a:cubicBezTo>
                        <a:pt x="169" y="19"/>
                        <a:pt x="169" y="19"/>
                        <a:pt x="169" y="19"/>
                      </a:cubicBezTo>
                      <a:cubicBezTo>
                        <a:pt x="169" y="18"/>
                        <a:pt x="169" y="17"/>
                        <a:pt x="169" y="17"/>
                      </a:cubicBezTo>
                      <a:cubicBezTo>
                        <a:pt x="169" y="17"/>
                        <a:pt x="169" y="17"/>
                        <a:pt x="169" y="17"/>
                      </a:cubicBezTo>
                      <a:cubicBezTo>
                        <a:pt x="168" y="17"/>
                        <a:pt x="167" y="17"/>
                        <a:pt x="166" y="16"/>
                      </a:cubicBezTo>
                      <a:cubicBezTo>
                        <a:pt x="166" y="16"/>
                        <a:pt x="165" y="16"/>
                        <a:pt x="165" y="16"/>
                      </a:cubicBezTo>
                      <a:cubicBezTo>
                        <a:pt x="164" y="15"/>
                        <a:pt x="164" y="15"/>
                        <a:pt x="163" y="16"/>
                      </a:cubicBezTo>
                      <a:cubicBezTo>
                        <a:pt x="163" y="16"/>
                        <a:pt x="162" y="16"/>
                        <a:pt x="162" y="16"/>
                      </a:cubicBezTo>
                      <a:cubicBezTo>
                        <a:pt x="162" y="16"/>
                        <a:pt x="162" y="17"/>
                        <a:pt x="161" y="17"/>
                      </a:cubicBezTo>
                      <a:cubicBezTo>
                        <a:pt x="161" y="18"/>
                        <a:pt x="160" y="18"/>
                        <a:pt x="160" y="19"/>
                      </a:cubicBezTo>
                      <a:cubicBezTo>
                        <a:pt x="160" y="19"/>
                        <a:pt x="159" y="20"/>
                        <a:pt x="159" y="21"/>
                      </a:cubicBezTo>
                      <a:cubicBezTo>
                        <a:pt x="159" y="21"/>
                        <a:pt x="158" y="22"/>
                        <a:pt x="158" y="22"/>
                      </a:cubicBezTo>
                      <a:cubicBezTo>
                        <a:pt x="158" y="23"/>
                        <a:pt x="158" y="24"/>
                        <a:pt x="157" y="25"/>
                      </a:cubicBezTo>
                      <a:cubicBezTo>
                        <a:pt x="157" y="26"/>
                        <a:pt x="157" y="26"/>
                        <a:pt x="157" y="26"/>
                      </a:cubicBezTo>
                      <a:cubicBezTo>
                        <a:pt x="157" y="26"/>
                        <a:pt x="156" y="27"/>
                        <a:pt x="156" y="27"/>
                      </a:cubicBezTo>
                      <a:cubicBezTo>
                        <a:pt x="155" y="27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5" y="28"/>
                        <a:pt x="155" y="28"/>
                      </a:cubicBezTo>
                      <a:cubicBezTo>
                        <a:pt x="155" y="28"/>
                        <a:pt x="154" y="28"/>
                        <a:pt x="154" y="28"/>
                      </a:cubicBezTo>
                      <a:cubicBezTo>
                        <a:pt x="153" y="29"/>
                        <a:pt x="152" y="30"/>
                        <a:pt x="152" y="31"/>
                      </a:cubicBezTo>
                      <a:cubicBezTo>
                        <a:pt x="152" y="32"/>
                        <a:pt x="152" y="32"/>
                        <a:pt x="152" y="33"/>
                      </a:cubicBezTo>
                      <a:cubicBezTo>
                        <a:pt x="152" y="33"/>
                        <a:pt x="151" y="33"/>
                        <a:pt x="151" y="33"/>
                      </a:cubicBezTo>
                      <a:cubicBezTo>
                        <a:pt x="151" y="34"/>
                        <a:pt x="151" y="34"/>
                        <a:pt x="151" y="35"/>
                      </a:cubicBezTo>
                      <a:cubicBezTo>
                        <a:pt x="151" y="35"/>
                        <a:pt x="151" y="36"/>
                        <a:pt x="151" y="36"/>
                      </a:cubicBezTo>
                      <a:cubicBezTo>
                        <a:pt x="152" y="36"/>
                        <a:pt x="152" y="37"/>
                        <a:pt x="152" y="37"/>
                      </a:cubicBezTo>
                      <a:cubicBezTo>
                        <a:pt x="152" y="37"/>
                        <a:pt x="152" y="37"/>
                        <a:pt x="152" y="37"/>
                      </a:cubicBezTo>
                      <a:cubicBezTo>
                        <a:pt x="153" y="38"/>
                        <a:pt x="153" y="38"/>
                        <a:pt x="154" y="38"/>
                      </a:cubicBezTo>
                      <a:cubicBezTo>
                        <a:pt x="154" y="38"/>
                        <a:pt x="154" y="38"/>
                        <a:pt x="154" y="38"/>
                      </a:cubicBezTo>
                      <a:cubicBezTo>
                        <a:pt x="154" y="39"/>
                        <a:pt x="154" y="39"/>
                        <a:pt x="154" y="39"/>
                      </a:cubicBezTo>
                      <a:cubicBezTo>
                        <a:pt x="153" y="39"/>
                        <a:pt x="153" y="39"/>
                        <a:pt x="153" y="39"/>
                      </a:cubicBezTo>
                      <a:cubicBezTo>
                        <a:pt x="153" y="39"/>
                        <a:pt x="152" y="40"/>
                        <a:pt x="152" y="40"/>
                      </a:cubicBezTo>
                      <a:cubicBezTo>
                        <a:pt x="152" y="40"/>
                        <a:pt x="152" y="41"/>
                        <a:pt x="152" y="41"/>
                      </a:cubicBezTo>
                      <a:cubicBezTo>
                        <a:pt x="152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1"/>
                        <a:pt x="153" y="41"/>
                      </a:cubicBezTo>
                      <a:cubicBezTo>
                        <a:pt x="153" y="41"/>
                        <a:pt x="153" y="42"/>
                        <a:pt x="153" y="42"/>
                      </a:cubicBezTo>
                      <a:cubicBezTo>
                        <a:pt x="152" y="42"/>
                        <a:pt x="152" y="43"/>
                        <a:pt x="151" y="43"/>
                      </a:cubicBezTo>
                      <a:cubicBezTo>
                        <a:pt x="151" y="44"/>
                        <a:pt x="150" y="44"/>
                        <a:pt x="149" y="44"/>
                      </a:cubicBezTo>
                      <a:cubicBezTo>
                        <a:pt x="149" y="44"/>
                        <a:pt x="148" y="45"/>
                        <a:pt x="148" y="45"/>
                      </a:cubicBezTo>
                      <a:cubicBezTo>
                        <a:pt x="148" y="46"/>
                        <a:pt x="148" y="46"/>
                        <a:pt x="148" y="47"/>
                      </a:cubicBezTo>
                      <a:cubicBezTo>
                        <a:pt x="148" y="47"/>
                        <a:pt x="148" y="47"/>
                        <a:pt x="147" y="47"/>
                      </a:cubicBezTo>
                      <a:cubicBezTo>
                        <a:pt x="147" y="47"/>
                        <a:pt x="147" y="47"/>
                        <a:pt x="147" y="47"/>
                      </a:cubicBezTo>
                      <a:cubicBezTo>
                        <a:pt x="147" y="47"/>
                        <a:pt x="147" y="47"/>
                        <a:pt x="147" y="46"/>
                      </a:cubicBezTo>
                      <a:cubicBezTo>
                        <a:pt x="146" y="46"/>
                        <a:pt x="146" y="46"/>
                        <a:pt x="147" y="45"/>
                      </a:cubicBezTo>
                      <a:cubicBezTo>
                        <a:pt x="147" y="45"/>
                        <a:pt x="148" y="44"/>
                        <a:pt x="148" y="44"/>
                      </a:cubicBezTo>
                      <a:cubicBezTo>
                        <a:pt x="148" y="43"/>
                        <a:pt x="148" y="43"/>
                        <a:pt x="148" y="43"/>
                      </a:cubicBezTo>
                      <a:cubicBezTo>
                        <a:pt x="147" y="43"/>
                        <a:pt x="147" y="42"/>
                        <a:pt x="147" y="42"/>
                      </a:cubicBezTo>
                      <a:cubicBezTo>
                        <a:pt x="147" y="41"/>
                        <a:pt x="147" y="41"/>
                        <a:pt x="147" y="41"/>
                      </a:cubicBezTo>
                      <a:cubicBezTo>
                        <a:pt x="147" y="41"/>
                        <a:pt x="147" y="41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7" y="42"/>
                      </a:cubicBezTo>
                      <a:cubicBezTo>
                        <a:pt x="147" y="42"/>
                        <a:pt x="147" y="42"/>
                        <a:pt x="148" y="42"/>
                      </a:cubicBezTo>
                      <a:cubicBezTo>
                        <a:pt x="148" y="42"/>
                        <a:pt x="148" y="42"/>
                        <a:pt x="149" y="42"/>
                      </a:cubicBezTo>
                      <a:cubicBezTo>
                        <a:pt x="149" y="42"/>
                        <a:pt x="150" y="41"/>
                        <a:pt x="150" y="41"/>
                      </a:cubicBezTo>
                      <a:cubicBezTo>
                        <a:pt x="150" y="41"/>
                        <a:pt x="150" y="41"/>
                        <a:pt x="150" y="41"/>
                      </a:cubicBezTo>
                      <a:cubicBezTo>
                        <a:pt x="150" y="40"/>
                        <a:pt x="150" y="40"/>
                        <a:pt x="150" y="39"/>
                      </a:cubicBezTo>
                      <a:cubicBezTo>
                        <a:pt x="150" y="39"/>
                        <a:pt x="150" y="38"/>
                        <a:pt x="151" y="38"/>
                      </a:cubicBezTo>
                      <a:cubicBezTo>
                        <a:pt x="152" y="38"/>
                        <a:pt x="152" y="38"/>
                        <a:pt x="152" y="37"/>
                      </a:cubicBezTo>
                      <a:cubicBezTo>
                        <a:pt x="152" y="37"/>
                        <a:pt x="151" y="37"/>
                        <a:pt x="151" y="37"/>
                      </a:cubicBezTo>
                      <a:cubicBezTo>
                        <a:pt x="150" y="37"/>
                        <a:pt x="149" y="37"/>
                        <a:pt x="149" y="36"/>
                      </a:cubicBezTo>
                      <a:cubicBezTo>
                        <a:pt x="149" y="36"/>
                        <a:pt x="149" y="35"/>
                        <a:pt x="149" y="35"/>
                      </a:cubicBezTo>
                      <a:cubicBezTo>
                        <a:pt x="149" y="35"/>
                        <a:pt x="148" y="35"/>
                        <a:pt x="148" y="35"/>
                      </a:cubicBezTo>
                      <a:cubicBezTo>
                        <a:pt x="148" y="35"/>
                        <a:pt x="147" y="36"/>
                        <a:pt x="147" y="36"/>
                      </a:cubicBezTo>
                      <a:cubicBezTo>
                        <a:pt x="147" y="37"/>
                        <a:pt x="146" y="38"/>
                        <a:pt x="145" y="38"/>
                      </a:cubicBezTo>
                      <a:cubicBezTo>
                        <a:pt x="145" y="38"/>
                        <a:pt x="144" y="38"/>
                        <a:pt x="144" y="38"/>
                      </a:cubicBezTo>
                      <a:cubicBezTo>
                        <a:pt x="144" y="38"/>
                        <a:pt x="144" y="38"/>
                        <a:pt x="144" y="38"/>
                      </a:cubicBezTo>
                      <a:cubicBezTo>
                        <a:pt x="144" y="38"/>
                        <a:pt x="144" y="39"/>
                        <a:pt x="144" y="39"/>
                      </a:cubicBezTo>
                      <a:cubicBezTo>
                        <a:pt x="145" y="40"/>
                        <a:pt x="146" y="40"/>
                        <a:pt x="146" y="41"/>
                      </a:cubicBezTo>
                      <a:cubicBezTo>
                        <a:pt x="146" y="41"/>
                        <a:pt x="146" y="41"/>
                        <a:pt x="146" y="41"/>
                      </a:cubicBezTo>
                      <a:cubicBezTo>
                        <a:pt x="146" y="41"/>
                        <a:pt x="146" y="41"/>
                        <a:pt x="146" y="41"/>
                      </a:cubicBezTo>
                      <a:cubicBezTo>
                        <a:pt x="146" y="41"/>
                        <a:pt x="146" y="41"/>
                        <a:pt x="145" y="41"/>
                      </a:cubicBezTo>
                      <a:cubicBezTo>
                        <a:pt x="145" y="41"/>
                        <a:pt x="144" y="41"/>
                        <a:pt x="144" y="42"/>
                      </a:cubicBezTo>
                      <a:cubicBezTo>
                        <a:pt x="144" y="42"/>
                        <a:pt x="144" y="42"/>
                        <a:pt x="143" y="43"/>
                      </a:cubicBezTo>
                      <a:cubicBezTo>
                        <a:pt x="143" y="43"/>
                        <a:pt x="143" y="43"/>
                        <a:pt x="143" y="43"/>
                      </a:cubicBezTo>
                      <a:cubicBezTo>
                        <a:pt x="143" y="43"/>
                        <a:pt x="143" y="44"/>
                        <a:pt x="143" y="44"/>
                      </a:cubicBezTo>
                      <a:cubicBezTo>
                        <a:pt x="143" y="44"/>
                        <a:pt x="142" y="44"/>
                        <a:pt x="142" y="44"/>
                      </a:cubicBezTo>
                      <a:cubicBezTo>
                        <a:pt x="142" y="44"/>
                        <a:pt x="141" y="44"/>
                        <a:pt x="141" y="43"/>
                      </a:cubicBezTo>
                      <a:cubicBezTo>
                        <a:pt x="140" y="43"/>
                        <a:pt x="140" y="43"/>
                        <a:pt x="139" y="43"/>
                      </a:cubicBezTo>
                      <a:cubicBezTo>
                        <a:pt x="139" y="43"/>
                        <a:pt x="139" y="43"/>
                        <a:pt x="139" y="44"/>
                      </a:cubicBezTo>
                      <a:cubicBezTo>
                        <a:pt x="138" y="44"/>
                        <a:pt x="138" y="44"/>
                        <a:pt x="138" y="43"/>
                      </a:cubicBezTo>
                      <a:cubicBezTo>
                        <a:pt x="137" y="43"/>
                        <a:pt x="137" y="43"/>
                        <a:pt x="136" y="42"/>
                      </a:cubicBezTo>
                      <a:cubicBezTo>
                        <a:pt x="136" y="42"/>
                        <a:pt x="135" y="41"/>
                        <a:pt x="135" y="41"/>
                      </a:cubicBezTo>
                      <a:cubicBezTo>
                        <a:pt x="134" y="41"/>
                        <a:pt x="134" y="41"/>
                        <a:pt x="134" y="40"/>
                      </a:cubicBezTo>
                      <a:cubicBezTo>
                        <a:pt x="134" y="40"/>
                        <a:pt x="133" y="39"/>
                        <a:pt x="133" y="38"/>
                      </a:cubicBezTo>
                      <a:cubicBezTo>
                        <a:pt x="133" y="38"/>
                        <a:pt x="133" y="37"/>
                        <a:pt x="133" y="37"/>
                      </a:cubicBezTo>
                      <a:cubicBezTo>
                        <a:pt x="133" y="37"/>
                        <a:pt x="133" y="36"/>
                        <a:pt x="132" y="36"/>
                      </a:cubicBezTo>
                      <a:cubicBezTo>
                        <a:pt x="131" y="36"/>
                        <a:pt x="130" y="37"/>
                        <a:pt x="129" y="37"/>
                      </a:cubicBezTo>
                      <a:cubicBezTo>
                        <a:pt x="128" y="37"/>
                        <a:pt x="128" y="37"/>
                        <a:pt x="128" y="38"/>
                      </a:cubicBezTo>
                      <a:cubicBezTo>
                        <a:pt x="128" y="38"/>
                        <a:pt x="128" y="38"/>
                        <a:pt x="128" y="39"/>
                      </a:cubicBezTo>
                      <a:cubicBezTo>
                        <a:pt x="128" y="39"/>
                        <a:pt x="129" y="39"/>
                        <a:pt x="129" y="39"/>
                      </a:cubicBezTo>
                      <a:cubicBezTo>
                        <a:pt x="129" y="39"/>
                        <a:pt x="129" y="38"/>
                        <a:pt x="129" y="38"/>
                      </a:cubicBezTo>
                      <a:cubicBezTo>
                        <a:pt x="130" y="38"/>
                        <a:pt x="130" y="38"/>
                        <a:pt x="131" y="38"/>
                      </a:cubicBezTo>
                      <a:cubicBezTo>
                        <a:pt x="131" y="38"/>
                        <a:pt x="132" y="38"/>
                        <a:pt x="132" y="38"/>
                      </a:cubicBezTo>
                      <a:cubicBezTo>
                        <a:pt x="132" y="38"/>
                        <a:pt x="132" y="38"/>
                        <a:pt x="132" y="38"/>
                      </a:cubicBezTo>
                      <a:cubicBezTo>
                        <a:pt x="132" y="38"/>
                        <a:pt x="132" y="38"/>
                        <a:pt x="132" y="38"/>
                      </a:cubicBezTo>
                      <a:cubicBezTo>
                        <a:pt x="132" y="38"/>
                        <a:pt x="131" y="38"/>
                        <a:pt x="131" y="39"/>
                      </a:cubicBezTo>
                      <a:cubicBezTo>
                        <a:pt x="130" y="39"/>
                        <a:pt x="130" y="39"/>
                        <a:pt x="129" y="40"/>
                      </a:cubicBezTo>
                      <a:cubicBezTo>
                        <a:pt x="129" y="40"/>
                        <a:pt x="128" y="40"/>
                        <a:pt x="128" y="40"/>
                      </a:cubicBezTo>
                      <a:cubicBezTo>
                        <a:pt x="128" y="40"/>
                        <a:pt x="127" y="40"/>
                        <a:pt x="127" y="41"/>
                      </a:cubicBezTo>
                      <a:cubicBezTo>
                        <a:pt x="127" y="42"/>
                        <a:pt x="127" y="42"/>
                        <a:pt x="127" y="43"/>
                      </a:cubicBezTo>
                      <a:cubicBezTo>
                        <a:pt x="127" y="44"/>
                        <a:pt x="126" y="44"/>
                        <a:pt x="126" y="44"/>
                      </a:cubicBezTo>
                      <a:cubicBezTo>
                        <a:pt x="126" y="44"/>
                        <a:pt x="126" y="44"/>
                        <a:pt x="126" y="44"/>
                      </a:cubicBezTo>
                      <a:cubicBezTo>
                        <a:pt x="125" y="44"/>
                        <a:pt x="125" y="44"/>
                        <a:pt x="126" y="44"/>
                      </a:cubicBezTo>
                      <a:cubicBezTo>
                        <a:pt x="126" y="43"/>
                        <a:pt x="126" y="43"/>
                        <a:pt x="126" y="42"/>
                      </a:cubicBezTo>
                      <a:cubicBezTo>
                        <a:pt x="125" y="42"/>
                        <a:pt x="125" y="41"/>
                        <a:pt x="125" y="41"/>
                      </a:cubicBezTo>
                      <a:cubicBezTo>
                        <a:pt x="125" y="40"/>
                        <a:pt x="124" y="40"/>
                        <a:pt x="124" y="39"/>
                      </a:cubicBezTo>
                      <a:cubicBezTo>
                        <a:pt x="124" y="39"/>
                        <a:pt x="124" y="39"/>
                        <a:pt x="123" y="39"/>
                      </a:cubicBezTo>
                      <a:cubicBezTo>
                        <a:pt x="123" y="39"/>
                        <a:pt x="123" y="39"/>
                        <a:pt x="122" y="39"/>
                      </a:cubicBezTo>
                      <a:cubicBezTo>
                        <a:pt x="120" y="40"/>
                        <a:pt x="118" y="39"/>
                        <a:pt x="116" y="38"/>
                      </a:cubicBezTo>
                      <a:cubicBezTo>
                        <a:pt x="115" y="38"/>
                        <a:pt x="115" y="37"/>
                        <a:pt x="116" y="37"/>
                      </a:cubicBezTo>
                      <a:cubicBezTo>
                        <a:pt x="116" y="37"/>
                        <a:pt x="116" y="36"/>
                        <a:pt x="117" y="36"/>
                      </a:cubicBezTo>
                      <a:cubicBezTo>
                        <a:pt x="117" y="36"/>
                        <a:pt x="117" y="36"/>
                        <a:pt x="118" y="36"/>
                      </a:cubicBezTo>
                      <a:cubicBezTo>
                        <a:pt x="119" y="36"/>
                        <a:pt x="119" y="36"/>
                        <a:pt x="119" y="35"/>
                      </a:cubicBezTo>
                      <a:cubicBezTo>
                        <a:pt x="119" y="34"/>
                        <a:pt x="119" y="34"/>
                        <a:pt x="118" y="33"/>
                      </a:cubicBezTo>
                      <a:cubicBezTo>
                        <a:pt x="118" y="33"/>
                        <a:pt x="117" y="32"/>
                        <a:pt x="117" y="32"/>
                      </a:cubicBezTo>
                      <a:cubicBezTo>
                        <a:pt x="116" y="32"/>
                        <a:pt x="115" y="32"/>
                        <a:pt x="114" y="32"/>
                      </a:cubicBezTo>
                      <a:cubicBezTo>
                        <a:pt x="114" y="31"/>
                        <a:pt x="113" y="30"/>
                        <a:pt x="112" y="29"/>
                      </a:cubicBezTo>
                      <a:cubicBezTo>
                        <a:pt x="111" y="29"/>
                        <a:pt x="111" y="28"/>
                        <a:pt x="110" y="28"/>
                      </a:cubicBezTo>
                      <a:cubicBezTo>
                        <a:pt x="110" y="27"/>
                        <a:pt x="110" y="26"/>
                        <a:pt x="109" y="26"/>
                      </a:cubicBezTo>
                      <a:cubicBezTo>
                        <a:pt x="108" y="25"/>
                        <a:pt x="107" y="26"/>
                        <a:pt x="107" y="26"/>
                      </a:cubicBezTo>
                      <a:cubicBezTo>
                        <a:pt x="106" y="26"/>
                        <a:pt x="106" y="27"/>
                        <a:pt x="106" y="27"/>
                      </a:cubicBezTo>
                      <a:cubicBezTo>
                        <a:pt x="106" y="27"/>
                        <a:pt x="105" y="27"/>
                        <a:pt x="105" y="27"/>
                      </a:cubicBezTo>
                      <a:cubicBezTo>
                        <a:pt x="105" y="27"/>
                        <a:pt x="105" y="27"/>
                        <a:pt x="105" y="26"/>
                      </a:cubicBezTo>
                      <a:cubicBezTo>
                        <a:pt x="105" y="26"/>
                        <a:pt x="106" y="25"/>
                        <a:pt x="106" y="24"/>
                      </a:cubicBezTo>
                      <a:cubicBezTo>
                        <a:pt x="106" y="24"/>
                        <a:pt x="106" y="24"/>
                        <a:pt x="106" y="24"/>
                      </a:cubicBezTo>
                      <a:cubicBezTo>
                        <a:pt x="106" y="24"/>
                        <a:pt x="106" y="23"/>
                        <a:pt x="105" y="23"/>
                      </a:cubicBezTo>
                      <a:cubicBezTo>
                        <a:pt x="105" y="24"/>
                        <a:pt x="105" y="24"/>
                        <a:pt x="105" y="24"/>
                      </a:cubicBezTo>
                      <a:cubicBezTo>
                        <a:pt x="104" y="24"/>
                        <a:pt x="103" y="25"/>
                        <a:pt x="103" y="26"/>
                      </a:cubicBezTo>
                      <a:cubicBezTo>
                        <a:pt x="103" y="26"/>
                        <a:pt x="102" y="26"/>
                        <a:pt x="102" y="26"/>
                      </a:cubicBezTo>
                      <a:cubicBezTo>
                        <a:pt x="102" y="26"/>
                        <a:pt x="102" y="25"/>
                        <a:pt x="102" y="25"/>
                      </a:cubicBezTo>
                      <a:cubicBezTo>
                        <a:pt x="102" y="25"/>
                        <a:pt x="102" y="24"/>
                        <a:pt x="102" y="23"/>
                      </a:cubicBezTo>
                      <a:cubicBezTo>
                        <a:pt x="102" y="22"/>
                        <a:pt x="102" y="21"/>
                        <a:pt x="102" y="20"/>
                      </a:cubicBezTo>
                      <a:cubicBezTo>
                        <a:pt x="102" y="20"/>
                        <a:pt x="102" y="19"/>
                        <a:pt x="102" y="19"/>
                      </a:cubicBezTo>
                      <a:cubicBezTo>
                        <a:pt x="102" y="19"/>
                        <a:pt x="102" y="19"/>
                        <a:pt x="102" y="19"/>
                      </a:cubicBezTo>
                      <a:cubicBezTo>
                        <a:pt x="101" y="19"/>
                        <a:pt x="101" y="20"/>
                        <a:pt x="101" y="20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0" y="21"/>
                        <a:pt x="100" y="22"/>
                        <a:pt x="99" y="22"/>
                      </a:cubicBezTo>
                      <a:cubicBezTo>
                        <a:pt x="99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7" y="22"/>
                        <a:pt x="97" y="22"/>
                      </a:cubicBezTo>
                      <a:cubicBezTo>
                        <a:pt x="97" y="22"/>
                        <a:pt x="97" y="22"/>
                        <a:pt x="97" y="22"/>
                      </a:cubicBezTo>
                      <a:cubicBezTo>
                        <a:pt x="97" y="22"/>
                        <a:pt x="97" y="22"/>
                        <a:pt x="97" y="22"/>
                      </a:cubicBezTo>
                      <a:cubicBezTo>
                        <a:pt x="97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2"/>
                        <a:pt x="98" y="22"/>
                        <a:pt x="98" y="22"/>
                      </a:cubicBezTo>
                      <a:cubicBezTo>
                        <a:pt x="98" y="21"/>
                        <a:pt x="98" y="21"/>
                        <a:pt x="98" y="21"/>
                      </a:cubicBezTo>
                      <a:cubicBezTo>
                        <a:pt x="98" y="21"/>
                        <a:pt x="98" y="20"/>
                        <a:pt x="98" y="20"/>
                      </a:cubicBezTo>
                      <a:cubicBezTo>
                        <a:pt x="97" y="20"/>
                        <a:pt x="97" y="20"/>
                        <a:pt x="96" y="20"/>
                      </a:cubicBezTo>
                      <a:cubicBezTo>
                        <a:pt x="95" y="21"/>
                        <a:pt x="94" y="21"/>
                        <a:pt x="92" y="21"/>
                      </a:cubicBezTo>
                      <a:cubicBezTo>
                        <a:pt x="92" y="21"/>
                        <a:pt x="91" y="21"/>
                        <a:pt x="91" y="22"/>
                      </a:cubicBezTo>
                      <a:cubicBezTo>
                        <a:pt x="90" y="22"/>
                        <a:pt x="90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2"/>
                        <a:pt x="89" y="22"/>
                      </a:cubicBezTo>
                      <a:cubicBezTo>
                        <a:pt x="89" y="22"/>
                        <a:pt x="89" y="21"/>
                        <a:pt x="89" y="21"/>
                      </a:cubicBezTo>
                      <a:cubicBezTo>
                        <a:pt x="89" y="21"/>
                        <a:pt x="89" y="21"/>
                        <a:pt x="88" y="21"/>
                      </a:cubicBezTo>
                      <a:cubicBezTo>
                        <a:pt x="88" y="21"/>
                        <a:pt x="88" y="21"/>
                        <a:pt x="87" y="21"/>
                      </a:cubicBezTo>
                      <a:cubicBezTo>
                        <a:pt x="87" y="21"/>
                        <a:pt x="86" y="22"/>
                        <a:pt x="86" y="22"/>
                      </a:cubicBezTo>
                      <a:cubicBezTo>
                        <a:pt x="85" y="22"/>
                        <a:pt x="84" y="22"/>
                        <a:pt x="84" y="23"/>
                      </a:cubicBezTo>
                      <a:cubicBezTo>
                        <a:pt x="84" y="23"/>
                        <a:pt x="84" y="24"/>
                        <a:pt x="84" y="23"/>
                      </a:cubicBezTo>
                      <a:cubicBezTo>
                        <a:pt x="84" y="23"/>
                        <a:pt x="83" y="23"/>
                        <a:pt x="83" y="23"/>
                      </a:cubicBezTo>
                      <a:cubicBezTo>
                        <a:pt x="82" y="22"/>
                        <a:pt x="82" y="22"/>
                        <a:pt x="82" y="21"/>
                      </a:cubicBezTo>
                      <a:cubicBezTo>
                        <a:pt x="82" y="21"/>
                        <a:pt x="82" y="20"/>
                        <a:pt x="81" y="20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0" y="18"/>
                        <a:pt x="80" y="18"/>
                        <a:pt x="79" y="17"/>
                      </a:cubicBezTo>
                      <a:cubicBezTo>
                        <a:pt x="78" y="16"/>
                        <a:pt x="77" y="16"/>
                        <a:pt x="76" y="14"/>
                      </a:cubicBezTo>
                      <a:cubicBezTo>
                        <a:pt x="76" y="14"/>
                        <a:pt x="76" y="14"/>
                        <a:pt x="76" y="14"/>
                      </a:cubicBezTo>
                      <a:cubicBezTo>
                        <a:pt x="76" y="14"/>
                        <a:pt x="76" y="14"/>
                        <a:pt x="75" y="14"/>
                      </a:cubicBezTo>
                      <a:cubicBezTo>
                        <a:pt x="75" y="14"/>
                        <a:pt x="75" y="14"/>
                        <a:pt x="74" y="14"/>
                      </a:cubicBezTo>
                      <a:cubicBezTo>
                        <a:pt x="74" y="14"/>
                        <a:pt x="73" y="13"/>
                        <a:pt x="72" y="13"/>
                      </a:cubicBezTo>
                      <a:cubicBezTo>
                        <a:pt x="72" y="12"/>
                        <a:pt x="71" y="12"/>
                        <a:pt x="70" y="11"/>
                      </a:cubicBezTo>
                      <a:cubicBezTo>
                        <a:pt x="70" y="11"/>
                        <a:pt x="69" y="11"/>
                        <a:pt x="69" y="10"/>
                      </a:cubicBezTo>
                      <a:cubicBezTo>
                        <a:pt x="68" y="10"/>
                        <a:pt x="68" y="9"/>
                        <a:pt x="68" y="9"/>
                      </a:cubicBezTo>
                      <a:cubicBezTo>
                        <a:pt x="68" y="8"/>
                        <a:pt x="67" y="8"/>
                        <a:pt x="66" y="8"/>
                      </a:cubicBezTo>
                      <a:cubicBezTo>
                        <a:pt x="66" y="8"/>
                        <a:pt x="66" y="8"/>
                        <a:pt x="65" y="8"/>
                      </a:cubicBezTo>
                      <a:cubicBezTo>
                        <a:pt x="65" y="9"/>
                        <a:pt x="65" y="8"/>
                        <a:pt x="65" y="8"/>
                      </a:cubicBezTo>
                      <a:cubicBezTo>
                        <a:pt x="64" y="8"/>
                        <a:pt x="64" y="7"/>
                        <a:pt x="64" y="6"/>
                      </a:cubicBezTo>
                      <a:cubicBezTo>
                        <a:pt x="64" y="6"/>
                        <a:pt x="64" y="6"/>
                        <a:pt x="64" y="6"/>
                      </a:cubicBezTo>
                      <a:cubicBezTo>
                        <a:pt x="64" y="5"/>
                        <a:pt x="64" y="5"/>
                        <a:pt x="64" y="5"/>
                      </a:cubicBezTo>
                      <a:cubicBezTo>
                        <a:pt x="64" y="5"/>
                        <a:pt x="64" y="5"/>
                        <a:pt x="64" y="4"/>
                      </a:cubicBezTo>
                      <a:cubicBezTo>
                        <a:pt x="63" y="4"/>
                        <a:pt x="63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1" y="4"/>
                        <a:pt x="61" y="4"/>
                        <a:pt x="61" y="3"/>
                      </a:cubicBezTo>
                      <a:cubicBezTo>
                        <a:pt x="61" y="3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0" y="2"/>
                        <a:pt x="60" y="2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59" y="3"/>
                        <a:pt x="59" y="4"/>
                        <a:pt x="59" y="3"/>
                      </a:cubicBezTo>
                      <a:cubicBezTo>
                        <a:pt x="59" y="3"/>
                        <a:pt x="59" y="3"/>
                        <a:pt x="59" y="3"/>
                      </a:cubicBezTo>
                      <a:cubicBezTo>
                        <a:pt x="59" y="3"/>
                        <a:pt x="59" y="3"/>
                        <a:pt x="59" y="3"/>
                      </a:cubicBezTo>
                      <a:cubicBezTo>
                        <a:pt x="59" y="3"/>
                        <a:pt x="59" y="3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60" y="3"/>
                        <a:pt x="60" y="2"/>
                        <a:pt x="60" y="2"/>
                      </a:cubicBezTo>
                      <a:cubicBezTo>
                        <a:pt x="60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1" y="2"/>
                        <a:pt x="61" y="2"/>
                      </a:cubicBezTo>
                      <a:cubicBezTo>
                        <a:pt x="61" y="2"/>
                        <a:pt x="60" y="1"/>
                        <a:pt x="60" y="1"/>
                      </a:cubicBezTo>
                      <a:cubicBezTo>
                        <a:pt x="60" y="0"/>
                        <a:pt x="59" y="0"/>
                        <a:pt x="59" y="0"/>
                      </a:cubicBezTo>
                      <a:cubicBezTo>
                        <a:pt x="59" y="1"/>
                        <a:pt x="58" y="1"/>
                        <a:pt x="58" y="1"/>
                      </a:cubicBezTo>
                      <a:cubicBezTo>
                        <a:pt x="57" y="2"/>
                        <a:pt x="56" y="2"/>
                        <a:pt x="55" y="1"/>
                      </a:cubicBezTo>
                      <a:cubicBezTo>
                        <a:pt x="55" y="1"/>
                        <a:pt x="54" y="1"/>
                        <a:pt x="54" y="1"/>
                      </a:cubicBezTo>
                      <a:cubicBezTo>
                        <a:pt x="53" y="1"/>
                        <a:pt x="52" y="1"/>
                        <a:pt x="52" y="2"/>
                      </a:cubicBezTo>
                      <a:cubicBezTo>
                        <a:pt x="52" y="2"/>
                        <a:pt x="51" y="2"/>
                        <a:pt x="51" y="2"/>
                      </a:cubicBezTo>
                      <a:cubicBezTo>
                        <a:pt x="51" y="2"/>
                        <a:pt x="51" y="3"/>
                        <a:pt x="51" y="3"/>
                      </a:cubicBezTo>
                      <a:cubicBezTo>
                        <a:pt x="50" y="3"/>
                        <a:pt x="49" y="3"/>
                        <a:pt x="49" y="3"/>
                      </a:cubicBezTo>
                      <a:cubicBezTo>
                        <a:pt x="48" y="3"/>
                        <a:pt x="47" y="3"/>
                        <a:pt x="46" y="3"/>
                      </a:cubicBezTo>
                      <a:cubicBezTo>
                        <a:pt x="45" y="4"/>
                        <a:pt x="43" y="5"/>
                        <a:pt x="42" y="6"/>
                      </a:cubicBezTo>
                      <a:cubicBezTo>
                        <a:pt x="42" y="7"/>
                        <a:pt x="42" y="7"/>
                        <a:pt x="41" y="7"/>
                      </a:cubicBezTo>
                      <a:cubicBezTo>
                        <a:pt x="40" y="8"/>
                        <a:pt x="38" y="9"/>
                        <a:pt x="36" y="8"/>
                      </a:cubicBezTo>
                      <a:cubicBezTo>
                        <a:pt x="36" y="8"/>
                        <a:pt x="36" y="8"/>
                        <a:pt x="36" y="8"/>
                      </a:cubicBezTo>
                      <a:cubicBezTo>
                        <a:pt x="35" y="7"/>
                        <a:pt x="35" y="7"/>
                        <a:pt x="34" y="8"/>
                      </a:cubicBezTo>
                      <a:cubicBezTo>
                        <a:pt x="34" y="8"/>
                        <a:pt x="34" y="9"/>
                        <a:pt x="33" y="9"/>
                      </a:cubicBezTo>
                      <a:cubicBezTo>
                        <a:pt x="32" y="10"/>
                        <a:pt x="32" y="11"/>
                        <a:pt x="33" y="11"/>
                      </a:cubicBezTo>
                      <a:cubicBezTo>
                        <a:pt x="33" y="12"/>
                        <a:pt x="33" y="12"/>
                        <a:pt x="33" y="13"/>
                      </a:cubicBezTo>
                      <a:cubicBezTo>
                        <a:pt x="34" y="15"/>
                        <a:pt x="34" y="16"/>
                        <a:pt x="33" y="18"/>
                      </a:cubicBezTo>
                      <a:cubicBezTo>
                        <a:pt x="33" y="18"/>
                        <a:pt x="33" y="18"/>
                        <a:pt x="33" y="19"/>
                      </a:cubicBezTo>
                      <a:cubicBezTo>
                        <a:pt x="34" y="19"/>
                        <a:pt x="34" y="19"/>
                        <a:pt x="35" y="19"/>
                      </a:cubicBezTo>
                      <a:cubicBezTo>
                        <a:pt x="35" y="19"/>
                        <a:pt x="35" y="20"/>
                        <a:pt x="35" y="20"/>
                      </a:cubicBezTo>
                      <a:cubicBezTo>
                        <a:pt x="35" y="20"/>
                        <a:pt x="35" y="20"/>
                        <a:pt x="35" y="20"/>
                      </a:cubicBezTo>
                      <a:cubicBezTo>
                        <a:pt x="34" y="20"/>
                        <a:pt x="34" y="20"/>
                        <a:pt x="34" y="20"/>
                      </a:cubicBezTo>
                      <a:cubicBezTo>
                        <a:pt x="34" y="21"/>
                        <a:pt x="34" y="22"/>
                        <a:pt x="34" y="22"/>
                      </a:cubicBezTo>
                      <a:cubicBezTo>
                        <a:pt x="34" y="22"/>
                        <a:pt x="34" y="23"/>
                        <a:pt x="34" y="23"/>
                      </a:cubicBezTo>
                      <a:cubicBezTo>
                        <a:pt x="34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5" y="22"/>
                        <a:pt x="35" y="22"/>
                        <a:pt x="35" y="22"/>
                      </a:cubicBezTo>
                      <a:cubicBezTo>
                        <a:pt x="36" y="22"/>
                        <a:pt x="36" y="22"/>
                        <a:pt x="37" y="22"/>
                      </a:cubicBezTo>
                      <a:cubicBezTo>
                        <a:pt x="37" y="22"/>
                        <a:pt x="37" y="23"/>
                        <a:pt x="37" y="23"/>
                      </a:cubicBezTo>
                      <a:cubicBezTo>
                        <a:pt x="37" y="23"/>
                        <a:pt x="37" y="23"/>
                        <a:pt x="37" y="23"/>
                      </a:cubicBezTo>
                      <a:cubicBezTo>
                        <a:pt x="36" y="23"/>
                        <a:pt x="36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5" y="23"/>
                      </a:cubicBezTo>
                      <a:cubicBezTo>
                        <a:pt x="35" y="23"/>
                        <a:pt x="35" y="23"/>
                        <a:pt x="34" y="23"/>
                      </a:cubicBezTo>
                      <a:cubicBezTo>
                        <a:pt x="34" y="23"/>
                        <a:pt x="33" y="24"/>
                        <a:pt x="33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1" y="24"/>
                        <a:pt x="31" y="23"/>
                        <a:pt x="30" y="23"/>
                      </a:cubicBezTo>
                      <a:cubicBezTo>
                        <a:pt x="30" y="23"/>
                        <a:pt x="30" y="23"/>
                        <a:pt x="30" y="22"/>
                      </a:cubicBezTo>
                      <a:cubicBezTo>
                        <a:pt x="30" y="22"/>
                        <a:pt x="30" y="22"/>
                        <a:pt x="30" y="21"/>
                      </a:cubicBezTo>
                      <a:cubicBezTo>
                        <a:pt x="31" y="21"/>
                        <a:pt x="30" y="20"/>
                        <a:pt x="30" y="20"/>
                      </a:cubicBezTo>
                      <a:cubicBezTo>
                        <a:pt x="29" y="20"/>
                        <a:pt x="28" y="20"/>
                        <a:pt x="28" y="20"/>
                      </a:cubicBezTo>
                      <a:cubicBezTo>
                        <a:pt x="27" y="20"/>
                        <a:pt x="27" y="20"/>
                        <a:pt x="27" y="21"/>
                      </a:cubicBezTo>
                      <a:cubicBezTo>
                        <a:pt x="26" y="21"/>
                        <a:pt x="26" y="21"/>
                        <a:pt x="25" y="21"/>
                      </a:cubicBezTo>
                      <a:cubicBezTo>
                        <a:pt x="25" y="21"/>
                        <a:pt x="24" y="21"/>
                        <a:pt x="24" y="21"/>
                      </a:cubicBezTo>
                      <a:cubicBezTo>
                        <a:pt x="23" y="22"/>
                        <a:pt x="22" y="22"/>
                        <a:pt x="21" y="23"/>
                      </a:cubicBezTo>
                      <a:cubicBezTo>
                        <a:pt x="20" y="23"/>
                        <a:pt x="20" y="23"/>
                        <a:pt x="21" y="24"/>
                      </a:cubicBezTo>
                      <a:cubicBezTo>
                        <a:pt x="21" y="24"/>
                        <a:pt x="21" y="25"/>
                        <a:pt x="22" y="25"/>
                      </a:cubicBezTo>
                      <a:cubicBezTo>
                        <a:pt x="22" y="26"/>
                        <a:pt x="22" y="26"/>
                        <a:pt x="21" y="26"/>
                      </a:cubicBezTo>
                      <a:cubicBezTo>
                        <a:pt x="21" y="26"/>
                        <a:pt x="21" y="26"/>
                        <a:pt x="21" y="26"/>
                      </a:cubicBezTo>
                      <a:cubicBezTo>
                        <a:pt x="21" y="27"/>
                        <a:pt x="20" y="28"/>
                        <a:pt x="20" y="28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21" y="30"/>
                        <a:pt x="22" y="31"/>
                        <a:pt x="23" y="31"/>
                      </a:cubicBezTo>
                      <a:cubicBezTo>
                        <a:pt x="24" y="31"/>
                        <a:pt x="25" y="31"/>
                        <a:pt x="25" y="31"/>
                      </a:cubicBezTo>
                      <a:cubicBezTo>
                        <a:pt x="26" y="32"/>
                        <a:pt x="26" y="32"/>
                        <a:pt x="27" y="31"/>
                      </a:cubicBezTo>
                      <a:cubicBezTo>
                        <a:pt x="27" y="31"/>
                        <a:pt x="28" y="31"/>
                        <a:pt x="29" y="30"/>
                      </a:cubicBezTo>
                      <a:cubicBezTo>
                        <a:pt x="29" y="30"/>
                        <a:pt x="30" y="30"/>
                        <a:pt x="30" y="30"/>
                      </a:cubicBezTo>
                      <a:cubicBezTo>
                        <a:pt x="30" y="30"/>
                        <a:pt x="30" y="31"/>
                        <a:pt x="30" y="31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29" y="31"/>
                        <a:pt x="29" y="31"/>
                        <a:pt x="29" y="32"/>
                      </a:cubicBezTo>
                      <a:cubicBezTo>
                        <a:pt x="29" y="32"/>
                        <a:pt x="29" y="32"/>
                        <a:pt x="29" y="33"/>
                      </a:cubicBezTo>
                      <a:cubicBezTo>
                        <a:pt x="29" y="33"/>
                        <a:pt x="28" y="34"/>
                        <a:pt x="28" y="35"/>
                      </a:cubicBezTo>
                      <a:cubicBezTo>
                        <a:pt x="28" y="35"/>
                        <a:pt x="27" y="36"/>
                        <a:pt x="26" y="36"/>
                      </a:cubicBezTo>
                      <a:cubicBezTo>
                        <a:pt x="26" y="36"/>
                        <a:pt x="26" y="36"/>
                        <a:pt x="25" y="36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24" y="35"/>
                        <a:pt x="24" y="35"/>
                        <a:pt x="24" y="35"/>
                      </a:cubicBezTo>
                      <a:cubicBezTo>
                        <a:pt x="24" y="35"/>
                        <a:pt x="24" y="35"/>
                        <a:pt x="24" y="36"/>
                      </a:cubicBezTo>
                      <a:cubicBezTo>
                        <a:pt x="24" y="37"/>
                        <a:pt x="23" y="37"/>
                        <a:pt x="22" y="37"/>
                      </a:cubicBezTo>
                      <a:cubicBezTo>
                        <a:pt x="22" y="37"/>
                        <a:pt x="21" y="37"/>
                        <a:pt x="21" y="37"/>
                      </a:cubicBezTo>
                      <a:cubicBezTo>
                        <a:pt x="21" y="37"/>
                        <a:pt x="21" y="37"/>
                        <a:pt x="21" y="37"/>
                      </a:cubicBezTo>
                      <a:cubicBezTo>
                        <a:pt x="21" y="36"/>
                        <a:pt x="20" y="36"/>
                        <a:pt x="20" y="36"/>
                      </a:cubicBezTo>
                      <a:cubicBezTo>
                        <a:pt x="19" y="37"/>
                        <a:pt x="18" y="37"/>
                        <a:pt x="17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40"/>
                        <a:pt x="15" y="41"/>
                        <a:pt x="13" y="42"/>
                      </a:cubicBezTo>
                      <a:cubicBezTo>
                        <a:pt x="12" y="43"/>
                        <a:pt x="12" y="44"/>
                        <a:pt x="12" y="45"/>
                      </a:cubicBezTo>
                      <a:cubicBezTo>
                        <a:pt x="13" y="45"/>
                        <a:pt x="13" y="45"/>
                        <a:pt x="13" y="46"/>
                      </a:cubicBezTo>
                      <a:cubicBezTo>
                        <a:pt x="13" y="46"/>
                        <a:pt x="13" y="47"/>
                        <a:pt x="12" y="47"/>
                      </a:cubicBezTo>
                      <a:cubicBezTo>
                        <a:pt x="12" y="48"/>
                        <a:pt x="12" y="49"/>
                        <a:pt x="12" y="49"/>
                      </a:cubicBezTo>
                      <a:cubicBezTo>
                        <a:pt x="12" y="50"/>
                        <a:pt x="12" y="51"/>
                        <a:pt x="12" y="51"/>
                      </a:cubicBezTo>
                      <a:cubicBezTo>
                        <a:pt x="12" y="51"/>
                        <a:pt x="13" y="52"/>
                        <a:pt x="13" y="52"/>
                      </a:cubicBezTo>
                      <a:cubicBezTo>
                        <a:pt x="13" y="52"/>
                        <a:pt x="14" y="52"/>
                        <a:pt x="14" y="52"/>
                      </a:cubicBezTo>
                      <a:cubicBezTo>
                        <a:pt x="15" y="52"/>
                        <a:pt x="15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3"/>
                        <a:pt x="16" y="53"/>
                      </a:cubicBezTo>
                      <a:cubicBezTo>
                        <a:pt x="16" y="54"/>
                        <a:pt x="15" y="54"/>
                        <a:pt x="15" y="54"/>
                      </a:cubicBezTo>
                      <a:cubicBezTo>
                        <a:pt x="15" y="55"/>
                        <a:pt x="15" y="55"/>
                        <a:pt x="15" y="56"/>
                      </a:cubicBezTo>
                      <a:cubicBezTo>
                        <a:pt x="15" y="56"/>
                        <a:pt x="15" y="56"/>
                        <a:pt x="15" y="56"/>
                      </a:cubicBezTo>
                      <a:cubicBezTo>
                        <a:pt x="15" y="57"/>
                        <a:pt x="14" y="57"/>
                        <a:pt x="14" y="57"/>
                      </a:cubicBezTo>
                      <a:cubicBezTo>
                        <a:pt x="14" y="57"/>
                        <a:pt x="14" y="58"/>
                        <a:pt x="15" y="58"/>
                      </a:cubicBezTo>
                      <a:cubicBezTo>
                        <a:pt x="15" y="58"/>
                        <a:pt x="16" y="58"/>
                        <a:pt x="16" y="57"/>
                      </a:cubicBezTo>
                      <a:cubicBezTo>
                        <a:pt x="16" y="57"/>
                        <a:pt x="17" y="57"/>
                        <a:pt x="17" y="57"/>
                      </a:cubicBezTo>
                      <a:cubicBezTo>
                        <a:pt x="17" y="58"/>
                        <a:pt x="18" y="58"/>
                        <a:pt x="18" y="59"/>
                      </a:cubicBezTo>
                      <a:cubicBezTo>
                        <a:pt x="18" y="59"/>
                        <a:pt x="19" y="59"/>
                        <a:pt x="19" y="59"/>
                      </a:cubicBezTo>
                      <a:cubicBezTo>
                        <a:pt x="19" y="59"/>
                        <a:pt x="19" y="59"/>
                        <a:pt x="19" y="59"/>
                      </a:cubicBezTo>
                      <a:cubicBezTo>
                        <a:pt x="19" y="58"/>
                        <a:pt x="19" y="58"/>
                        <a:pt x="20" y="59"/>
                      </a:cubicBezTo>
                      <a:cubicBezTo>
                        <a:pt x="20" y="59"/>
                        <a:pt x="21" y="59"/>
                        <a:pt x="21" y="59"/>
                      </a:cubicBezTo>
                      <a:cubicBezTo>
                        <a:pt x="21" y="59"/>
                        <a:pt x="21" y="59"/>
                        <a:pt x="22" y="59"/>
                      </a:cubicBezTo>
                      <a:cubicBezTo>
                        <a:pt x="22" y="59"/>
                        <a:pt x="22" y="59"/>
                        <a:pt x="22" y="59"/>
                      </a:cubicBezTo>
                      <a:cubicBezTo>
                        <a:pt x="22" y="59"/>
                        <a:pt x="22" y="59"/>
                        <a:pt x="22" y="59"/>
                      </a:cubicBezTo>
                      <a:cubicBezTo>
                        <a:pt x="21" y="60"/>
                        <a:pt x="21" y="60"/>
                        <a:pt x="20" y="61"/>
                      </a:cubicBezTo>
                      <a:cubicBezTo>
                        <a:pt x="19" y="63"/>
                        <a:pt x="18" y="64"/>
                        <a:pt x="17" y="65"/>
                      </a:cubicBezTo>
                      <a:cubicBezTo>
                        <a:pt x="16" y="66"/>
                        <a:pt x="15" y="66"/>
                        <a:pt x="15" y="66"/>
                      </a:cubicBezTo>
                      <a:cubicBezTo>
                        <a:pt x="14" y="67"/>
                        <a:pt x="13" y="67"/>
                        <a:pt x="12" y="68"/>
                      </a:cubicBezTo>
                      <a:cubicBezTo>
                        <a:pt x="11" y="68"/>
                        <a:pt x="11" y="68"/>
                        <a:pt x="10" y="69"/>
                      </a:cubicBezTo>
                      <a:cubicBezTo>
                        <a:pt x="10" y="69"/>
                        <a:pt x="10" y="69"/>
                        <a:pt x="10" y="69"/>
                      </a:cubicBezTo>
                      <a:cubicBezTo>
                        <a:pt x="9" y="69"/>
                        <a:pt x="8" y="69"/>
                        <a:pt x="7" y="70"/>
                      </a:cubicBezTo>
                      <a:cubicBezTo>
                        <a:pt x="7" y="70"/>
                        <a:pt x="6" y="70"/>
                        <a:pt x="6" y="71"/>
                      </a:cubicBezTo>
                      <a:cubicBezTo>
                        <a:pt x="5" y="72"/>
                        <a:pt x="4" y="72"/>
                        <a:pt x="3" y="72"/>
                      </a:cubicBezTo>
                      <a:cubicBezTo>
                        <a:pt x="3" y="72"/>
                        <a:pt x="2" y="72"/>
                        <a:pt x="2" y="72"/>
                      </a:cubicBezTo>
                      <a:cubicBezTo>
                        <a:pt x="1" y="72"/>
                        <a:pt x="0" y="73"/>
                        <a:pt x="0" y="73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2" y="74"/>
                        <a:pt x="2" y="74"/>
                        <a:pt x="3" y="74"/>
                      </a:cubicBezTo>
                      <a:cubicBezTo>
                        <a:pt x="3" y="74"/>
                        <a:pt x="3" y="74"/>
                        <a:pt x="4" y="73"/>
                      </a:cubicBezTo>
                      <a:cubicBezTo>
                        <a:pt x="4" y="73"/>
                        <a:pt x="5" y="73"/>
                        <a:pt x="5" y="73"/>
                      </a:cubicBezTo>
                      <a:cubicBezTo>
                        <a:pt x="7" y="73"/>
                        <a:pt x="7" y="72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1"/>
                        <a:pt x="8" y="71"/>
                      </a:cubicBezTo>
                      <a:cubicBezTo>
                        <a:pt x="8" y="71"/>
                        <a:pt x="8" y="72"/>
                        <a:pt x="8" y="72"/>
                      </a:cubicBezTo>
                      <a:cubicBezTo>
                        <a:pt x="9" y="72"/>
                        <a:pt x="9" y="72"/>
                        <a:pt x="9" y="72"/>
                      </a:cubicBezTo>
                      <a:cubicBezTo>
                        <a:pt x="9" y="72"/>
                        <a:pt x="9" y="72"/>
                        <a:pt x="9" y="71"/>
                      </a:cubicBezTo>
                      <a:cubicBezTo>
                        <a:pt x="10" y="71"/>
                        <a:pt x="11" y="71"/>
                        <a:pt x="11" y="71"/>
                      </a:cubicBezTo>
                      <a:cubicBezTo>
                        <a:pt x="12" y="71"/>
                        <a:pt x="12" y="71"/>
                        <a:pt x="12" y="71"/>
                      </a:cubicBezTo>
                      <a:cubicBezTo>
                        <a:pt x="13" y="71"/>
                        <a:pt x="13" y="71"/>
                        <a:pt x="13" y="70"/>
                      </a:cubicBezTo>
                      <a:cubicBezTo>
                        <a:pt x="14" y="70"/>
                        <a:pt x="15" y="70"/>
                        <a:pt x="15" y="69"/>
                      </a:cubicBezTo>
                      <a:cubicBezTo>
                        <a:pt x="16" y="69"/>
                        <a:pt x="17" y="68"/>
                        <a:pt x="17" y="68"/>
                      </a:cubicBezTo>
                      <a:cubicBezTo>
                        <a:pt x="17" y="68"/>
                        <a:pt x="18" y="68"/>
                        <a:pt x="18" y="68"/>
                      </a:cubicBezTo>
                      <a:cubicBezTo>
                        <a:pt x="18" y="68"/>
                        <a:pt x="18" y="68"/>
                        <a:pt x="18" y="67"/>
                      </a:cubicBezTo>
                      <a:cubicBezTo>
                        <a:pt x="19" y="67"/>
                        <a:pt x="19" y="67"/>
                        <a:pt x="20" y="67"/>
                      </a:cubicBezTo>
                      <a:cubicBezTo>
                        <a:pt x="20" y="67"/>
                        <a:pt x="21" y="66"/>
                        <a:pt x="21" y="66"/>
                      </a:cubicBezTo>
                      <a:cubicBezTo>
                        <a:pt x="21" y="65"/>
                        <a:pt x="21" y="65"/>
                        <a:pt x="22" y="65"/>
                      </a:cubicBezTo>
                      <a:cubicBezTo>
                        <a:pt x="23" y="64"/>
                        <a:pt x="24" y="64"/>
                        <a:pt x="25" y="63"/>
                      </a:cubicBezTo>
                      <a:cubicBezTo>
                        <a:pt x="26" y="63"/>
                        <a:pt x="27" y="63"/>
                        <a:pt x="27" y="62"/>
                      </a:cubicBezTo>
                      <a:cubicBezTo>
                        <a:pt x="27" y="62"/>
                        <a:pt x="28" y="61"/>
                        <a:pt x="28" y="61"/>
                      </a:cubicBezTo>
                      <a:cubicBezTo>
                        <a:pt x="29" y="61"/>
                        <a:pt x="29" y="61"/>
                        <a:pt x="29" y="61"/>
                      </a:cubicBezTo>
                      <a:cubicBezTo>
                        <a:pt x="30" y="60"/>
                        <a:pt x="30" y="60"/>
                        <a:pt x="30" y="59"/>
                      </a:cubicBezTo>
                      <a:cubicBezTo>
                        <a:pt x="29" y="59"/>
                        <a:pt x="29" y="59"/>
                        <a:pt x="29" y="59"/>
                      </a:cubicBezTo>
                      <a:cubicBezTo>
                        <a:pt x="29" y="58"/>
                        <a:pt x="29" y="58"/>
                        <a:pt x="29" y="58"/>
                      </a:cubicBezTo>
                      <a:cubicBezTo>
                        <a:pt x="30" y="57"/>
                        <a:pt x="30" y="57"/>
                        <a:pt x="31" y="57"/>
                      </a:cubicBezTo>
                      <a:cubicBezTo>
                        <a:pt x="32" y="57"/>
                        <a:pt x="32" y="57"/>
                        <a:pt x="32" y="57"/>
                      </a:cubicBezTo>
                      <a:cubicBezTo>
                        <a:pt x="33" y="57"/>
                        <a:pt x="33" y="56"/>
                        <a:pt x="33" y="55"/>
                      </a:cubicBezTo>
                      <a:cubicBezTo>
                        <a:pt x="34" y="55"/>
                        <a:pt x="34" y="55"/>
                        <a:pt x="34" y="55"/>
                      </a:cubicBezTo>
                      <a:cubicBezTo>
                        <a:pt x="35" y="55"/>
                        <a:pt x="35" y="55"/>
                        <a:pt x="35" y="54"/>
                      </a:cubicBezTo>
                      <a:cubicBezTo>
                        <a:pt x="36" y="53"/>
                        <a:pt x="38" y="52"/>
                        <a:pt x="39" y="52"/>
                      </a:cubicBezTo>
                      <a:cubicBezTo>
                        <a:pt x="39" y="51"/>
                        <a:pt x="40" y="52"/>
                        <a:pt x="40" y="52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40" y="53"/>
                        <a:pt x="40" y="53"/>
                        <a:pt x="40" y="53"/>
                      </a:cubicBezTo>
                      <a:cubicBezTo>
                        <a:pt x="39" y="53"/>
                        <a:pt x="38" y="53"/>
                        <a:pt x="37" y="54"/>
                      </a:cubicBezTo>
                      <a:cubicBezTo>
                        <a:pt x="37" y="54"/>
                        <a:pt x="36" y="54"/>
                        <a:pt x="36" y="54"/>
                      </a:cubicBezTo>
                      <a:cubicBezTo>
                        <a:pt x="36" y="55"/>
                        <a:pt x="35" y="56"/>
                        <a:pt x="34" y="57"/>
                      </a:cubicBezTo>
                      <a:cubicBezTo>
                        <a:pt x="34" y="57"/>
                        <a:pt x="34" y="58"/>
                        <a:pt x="34" y="58"/>
                      </a:cubicBezTo>
                      <a:cubicBezTo>
                        <a:pt x="34" y="58"/>
                        <a:pt x="34" y="58"/>
                        <a:pt x="34" y="59"/>
                      </a:cubicBezTo>
                      <a:cubicBezTo>
                        <a:pt x="34" y="59"/>
                        <a:pt x="33" y="59"/>
                        <a:pt x="33" y="59"/>
                      </a:cubicBezTo>
                      <a:cubicBezTo>
                        <a:pt x="33" y="59"/>
                        <a:pt x="33" y="60"/>
                        <a:pt x="33" y="60"/>
                      </a:cubicBezTo>
                      <a:cubicBezTo>
                        <a:pt x="33" y="60"/>
                        <a:pt x="33" y="60"/>
                        <a:pt x="33" y="60"/>
                      </a:cubicBezTo>
                      <a:cubicBezTo>
                        <a:pt x="34" y="60"/>
                        <a:pt x="34" y="60"/>
                        <a:pt x="34" y="60"/>
                      </a:cubicBezTo>
                      <a:cubicBezTo>
                        <a:pt x="35" y="60"/>
                        <a:pt x="36" y="59"/>
                        <a:pt x="37" y="59"/>
                      </a:cubicBezTo>
                      <a:cubicBezTo>
                        <a:pt x="37" y="59"/>
                        <a:pt x="37" y="59"/>
                        <a:pt x="38" y="59"/>
                      </a:cubicBezTo>
                      <a:cubicBezTo>
                        <a:pt x="38" y="58"/>
                        <a:pt x="39" y="58"/>
                        <a:pt x="40" y="58"/>
                      </a:cubicBezTo>
                      <a:cubicBezTo>
                        <a:pt x="40" y="58"/>
                        <a:pt x="40" y="58"/>
                        <a:pt x="41" y="58"/>
                      </a:cubicBezTo>
                      <a:cubicBezTo>
                        <a:pt x="41" y="58"/>
                        <a:pt x="41" y="57"/>
                        <a:pt x="42" y="57"/>
                      </a:cubicBezTo>
                      <a:cubicBezTo>
                        <a:pt x="42" y="57"/>
                        <a:pt x="42" y="57"/>
                        <a:pt x="42" y="57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57"/>
                        <a:pt x="43" y="56"/>
                        <a:pt x="43" y="56"/>
                      </a:cubicBezTo>
                      <a:cubicBezTo>
                        <a:pt x="42" y="56"/>
                        <a:pt x="42" y="56"/>
                        <a:pt x="42" y="55"/>
                      </a:cubicBezTo>
                      <a:cubicBezTo>
                        <a:pt x="42" y="55"/>
                        <a:pt x="42" y="54"/>
                        <a:pt x="43" y="54"/>
                      </a:cubicBezTo>
                      <a:cubicBezTo>
                        <a:pt x="43" y="54"/>
                        <a:pt x="43" y="54"/>
                        <a:pt x="43" y="54"/>
                      </a:cubicBezTo>
                      <a:cubicBezTo>
                        <a:pt x="43" y="55"/>
                        <a:pt x="44" y="55"/>
                        <a:pt x="44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5" y="55"/>
                        <a:pt x="45" y="55"/>
                        <a:pt x="45" y="55"/>
                      </a:cubicBezTo>
                      <a:cubicBezTo>
                        <a:pt x="46" y="56"/>
                        <a:pt x="46" y="57"/>
                        <a:pt x="47" y="57"/>
                      </a:cubicBezTo>
                      <a:cubicBezTo>
                        <a:pt x="48" y="58"/>
                        <a:pt x="48" y="58"/>
                        <a:pt x="48" y="59"/>
                      </a:cubicBezTo>
                      <a:cubicBezTo>
                        <a:pt x="48" y="59"/>
                        <a:pt x="48" y="59"/>
                        <a:pt x="48" y="59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51" y="60"/>
                        <a:pt x="52" y="60"/>
                        <a:pt x="52" y="61"/>
                      </a:cubicBezTo>
                      <a:cubicBezTo>
                        <a:pt x="52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1"/>
                        <a:pt x="53" y="61"/>
                      </a:cubicBezTo>
                      <a:cubicBezTo>
                        <a:pt x="53" y="61"/>
                        <a:pt x="53" y="62"/>
                        <a:pt x="53" y="62"/>
                      </a:cubicBezTo>
                      <a:cubicBezTo>
                        <a:pt x="54" y="62"/>
                        <a:pt x="54" y="63"/>
                        <a:pt x="55" y="62"/>
                      </a:cubicBezTo>
                      <a:cubicBezTo>
                        <a:pt x="55" y="62"/>
                        <a:pt x="55" y="62"/>
                        <a:pt x="55" y="62"/>
                      </a:cubicBezTo>
                      <a:cubicBezTo>
                        <a:pt x="56" y="63"/>
                        <a:pt x="56" y="63"/>
                        <a:pt x="56" y="63"/>
                      </a:cubicBezTo>
                      <a:cubicBezTo>
                        <a:pt x="55" y="63"/>
                        <a:pt x="55" y="64"/>
                        <a:pt x="56" y="64"/>
                      </a:cubicBezTo>
                      <a:cubicBezTo>
                        <a:pt x="56" y="65"/>
                        <a:pt x="56" y="65"/>
                        <a:pt x="56" y="65"/>
                      </a:cubicBezTo>
                      <a:cubicBezTo>
                        <a:pt x="57" y="65"/>
                        <a:pt x="57" y="65"/>
                        <a:pt x="57" y="66"/>
                      </a:cubicBezTo>
                      <a:cubicBezTo>
                        <a:pt x="57" y="66"/>
                        <a:pt x="57" y="67"/>
                        <a:pt x="57" y="67"/>
                      </a:cubicBezTo>
                      <a:cubicBezTo>
                        <a:pt x="57" y="68"/>
                        <a:pt x="58" y="68"/>
                        <a:pt x="58" y="69"/>
                      </a:cubicBezTo>
                      <a:cubicBezTo>
                        <a:pt x="58" y="69"/>
                        <a:pt x="59" y="69"/>
                        <a:pt x="59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9"/>
                      </a:cubicBezTo>
                      <a:cubicBezTo>
                        <a:pt x="60" y="69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0"/>
                        <a:pt x="59" y="70"/>
                        <a:pt x="59" y="71"/>
                      </a:cubicBezTo>
                      <a:cubicBezTo>
                        <a:pt x="59" y="71"/>
                        <a:pt x="58" y="72"/>
                        <a:pt x="59" y="72"/>
                      </a:cubicBezTo>
                      <a:cubicBezTo>
                        <a:pt x="59" y="73"/>
                        <a:pt x="59" y="73"/>
                        <a:pt x="59" y="74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5"/>
                      </a:cubicBezTo>
                      <a:cubicBezTo>
                        <a:pt x="59" y="76"/>
                        <a:pt x="59" y="76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60" y="77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2" y="74"/>
                        <a:pt x="63" y="73"/>
                        <a:pt x="63" y="72"/>
                      </a:cubicBezTo>
                      <a:cubicBezTo>
                        <a:pt x="63" y="72"/>
                        <a:pt x="63" y="72"/>
                        <a:pt x="64" y="72"/>
                      </a:cubicBezTo>
                      <a:cubicBezTo>
                        <a:pt x="64" y="72"/>
                        <a:pt x="64" y="72"/>
                        <a:pt x="64" y="72"/>
                      </a:cubicBezTo>
                      <a:cubicBezTo>
                        <a:pt x="64" y="72"/>
                        <a:pt x="64" y="73"/>
                        <a:pt x="64" y="73"/>
                      </a:cubicBezTo>
                      <a:cubicBezTo>
                        <a:pt x="64" y="73"/>
                        <a:pt x="63" y="74"/>
                        <a:pt x="63" y="74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6"/>
                        <a:pt x="63" y="76"/>
                      </a:cubicBezTo>
                      <a:cubicBezTo>
                        <a:pt x="64" y="76"/>
                        <a:pt x="64" y="76"/>
                        <a:pt x="64" y="76"/>
                      </a:cubicBezTo>
                      <a:cubicBezTo>
                        <a:pt x="64" y="76"/>
                        <a:pt x="64" y="76"/>
                        <a:pt x="64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77"/>
                        <a:pt x="64" y="77"/>
                        <a:pt x="64" y="77"/>
                      </a:cubicBezTo>
                      <a:cubicBezTo>
                        <a:pt x="64" y="77"/>
                        <a:pt x="64" y="76"/>
                        <a:pt x="64" y="76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3" y="76"/>
                        <a:pt x="63" y="76"/>
                        <a:pt x="63" y="76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3" y="75"/>
                        <a:pt x="63" y="75"/>
                        <a:pt x="63" y="75"/>
                      </a:cubicBezTo>
                      <a:cubicBezTo>
                        <a:pt x="62" y="75"/>
                        <a:pt x="62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5"/>
                        <a:pt x="61" y="75"/>
                      </a:cubicBezTo>
                      <a:cubicBezTo>
                        <a:pt x="61" y="75"/>
                        <a:pt x="61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60" y="76"/>
                        <a:pt x="60" y="77"/>
                        <a:pt x="60" y="78"/>
                      </a:cubicBezTo>
                      <a:cubicBezTo>
                        <a:pt x="60" y="78"/>
                        <a:pt x="60" y="78"/>
                        <a:pt x="60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80"/>
                        <a:pt x="61" y="80"/>
                        <a:pt x="61" y="80"/>
                      </a:cubicBezTo>
                      <a:cubicBezTo>
                        <a:pt x="61" y="81"/>
                        <a:pt x="61" y="81"/>
                        <a:pt x="61" y="81"/>
                      </a:cubicBezTo>
                      <a:cubicBezTo>
                        <a:pt x="61" y="82"/>
                        <a:pt x="61" y="82"/>
                        <a:pt x="61" y="82"/>
                      </a:cubicBezTo>
                      <a:cubicBezTo>
                        <a:pt x="61" y="83"/>
                        <a:pt x="61" y="83"/>
                        <a:pt x="61" y="84"/>
                      </a:cubicBezTo>
                      <a:cubicBezTo>
                        <a:pt x="61" y="84"/>
                        <a:pt x="62" y="84"/>
                        <a:pt x="62" y="84"/>
                      </a:cubicBezTo>
                      <a:cubicBezTo>
                        <a:pt x="62" y="84"/>
                        <a:pt x="62" y="84"/>
                        <a:pt x="62" y="84"/>
                      </a:cubicBezTo>
                      <a:cubicBezTo>
                        <a:pt x="62" y="83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1"/>
                        <a:pt x="63" y="81"/>
                        <a:pt x="63" y="81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3" y="82"/>
                        <a:pt x="63" y="81"/>
                        <a:pt x="63" y="81"/>
                      </a:cubicBezTo>
                      <a:cubicBezTo>
                        <a:pt x="63" y="81"/>
                        <a:pt x="63" y="82"/>
                        <a:pt x="63" y="82"/>
                      </a:cubicBezTo>
                      <a:cubicBezTo>
                        <a:pt x="63" y="82"/>
                        <a:pt x="63" y="82"/>
                        <a:pt x="63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4" y="82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3"/>
                      </a:cubicBezTo>
                      <a:cubicBezTo>
                        <a:pt x="64" y="83"/>
                        <a:pt x="64" y="83"/>
                        <a:pt x="64" y="82"/>
                      </a:cubicBezTo>
                      <a:cubicBezTo>
                        <a:pt x="64" y="82"/>
                        <a:pt x="64" y="82"/>
                        <a:pt x="64" y="82"/>
                      </a:cubicBezTo>
                      <a:cubicBezTo>
                        <a:pt x="63" y="83"/>
                        <a:pt x="63" y="83"/>
                        <a:pt x="63" y="83"/>
                      </a:cubicBezTo>
                      <a:cubicBezTo>
                        <a:pt x="64" y="84"/>
                        <a:pt x="64" y="84"/>
                        <a:pt x="64" y="84"/>
                      </a:cubicBezTo>
                      <a:cubicBezTo>
                        <a:pt x="64" y="84"/>
                        <a:pt x="65" y="84"/>
                        <a:pt x="65" y="84"/>
                      </a:cubicBezTo>
                      <a:cubicBezTo>
                        <a:pt x="65" y="84"/>
                        <a:pt x="65" y="85"/>
                        <a:pt x="65" y="85"/>
                      </a:cubicBezTo>
                      <a:cubicBezTo>
                        <a:pt x="65" y="85"/>
                        <a:pt x="64" y="86"/>
                        <a:pt x="64" y="87"/>
                      </a:cubicBezTo>
                      <a:cubicBezTo>
                        <a:pt x="64" y="87"/>
                        <a:pt x="64" y="87"/>
                        <a:pt x="64" y="87"/>
                      </a:cubicBezTo>
                      <a:cubicBezTo>
                        <a:pt x="63" y="87"/>
                        <a:pt x="63" y="87"/>
                        <a:pt x="63" y="88"/>
                      </a:cubicBezTo>
                      <a:cubicBezTo>
                        <a:pt x="64" y="88"/>
                        <a:pt x="64" y="88"/>
                        <a:pt x="63" y="89"/>
                      </a:cubicBezTo>
                      <a:cubicBezTo>
                        <a:pt x="63" y="89"/>
                        <a:pt x="63" y="89"/>
                        <a:pt x="63" y="89"/>
                      </a:cubicBezTo>
                      <a:cubicBezTo>
                        <a:pt x="63" y="90"/>
                        <a:pt x="64" y="90"/>
                        <a:pt x="64" y="90"/>
                      </a:cubicBezTo>
                      <a:cubicBezTo>
                        <a:pt x="65" y="90"/>
                        <a:pt x="65" y="89"/>
                        <a:pt x="66" y="89"/>
                      </a:cubicBezTo>
                      <a:cubicBezTo>
                        <a:pt x="66" y="89"/>
                        <a:pt x="66" y="90"/>
                        <a:pt x="66" y="90"/>
                      </a:cubicBezTo>
                      <a:cubicBezTo>
                        <a:pt x="66" y="90"/>
                        <a:pt x="66" y="90"/>
                        <a:pt x="66" y="90"/>
                      </a:cubicBezTo>
                      <a:cubicBezTo>
                        <a:pt x="66" y="90"/>
                        <a:pt x="65" y="90"/>
                        <a:pt x="65" y="91"/>
                      </a:cubicBezTo>
                      <a:cubicBezTo>
                        <a:pt x="65" y="91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3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2"/>
                      </a:cubicBezTo>
                      <a:cubicBezTo>
                        <a:pt x="65" y="92"/>
                        <a:pt x="65" y="92"/>
                        <a:pt x="65" y="92"/>
                      </a:cubicBezTo>
                      <a:cubicBezTo>
                        <a:pt x="65" y="93"/>
                        <a:pt x="65" y="93"/>
                        <a:pt x="65" y="93"/>
                      </a:cubicBezTo>
                      <a:cubicBezTo>
                        <a:pt x="65" y="93"/>
                        <a:pt x="66" y="93"/>
                        <a:pt x="66" y="94"/>
                      </a:cubicBezTo>
                      <a:cubicBezTo>
                        <a:pt x="66" y="94"/>
                        <a:pt x="66" y="94"/>
                        <a:pt x="66" y="95"/>
                      </a:cubicBezTo>
                      <a:cubicBezTo>
                        <a:pt x="66" y="95"/>
                        <a:pt x="66" y="95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6"/>
                        <a:pt x="66" y="96"/>
                        <a:pt x="66" y="96"/>
                      </a:cubicBezTo>
                      <a:cubicBezTo>
                        <a:pt x="66" y="97"/>
                        <a:pt x="66" y="97"/>
                        <a:pt x="66" y="97"/>
                      </a:cubicBezTo>
                      <a:cubicBezTo>
                        <a:pt x="66" y="97"/>
                        <a:pt x="66" y="98"/>
                        <a:pt x="66" y="98"/>
                      </a:cubicBezTo>
                      <a:cubicBezTo>
                        <a:pt x="66" y="99"/>
                        <a:pt x="66" y="99"/>
                        <a:pt x="66" y="99"/>
                      </a:cubicBezTo>
                      <a:cubicBezTo>
                        <a:pt x="67" y="99"/>
                        <a:pt x="67" y="100"/>
                        <a:pt x="67" y="100"/>
                      </a:cubicBezTo>
                      <a:cubicBezTo>
                        <a:pt x="68" y="100"/>
                        <a:pt x="68" y="101"/>
                        <a:pt x="69" y="101"/>
                      </a:cubicBezTo>
                      <a:cubicBezTo>
                        <a:pt x="69" y="101"/>
                        <a:pt x="69" y="101"/>
                        <a:pt x="70" y="101"/>
                      </a:cubicBezTo>
                      <a:cubicBezTo>
                        <a:pt x="70" y="102"/>
                        <a:pt x="70" y="102"/>
                        <a:pt x="70" y="102"/>
                      </a:cubicBezTo>
                      <a:cubicBezTo>
                        <a:pt x="70" y="103"/>
                        <a:pt x="70" y="103"/>
                        <a:pt x="70" y="103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70" y="104"/>
                        <a:pt x="70" y="104"/>
                        <a:pt x="70" y="105"/>
                      </a:cubicBezTo>
                      <a:cubicBezTo>
                        <a:pt x="71" y="105"/>
                        <a:pt x="71" y="105"/>
                        <a:pt x="71" y="105"/>
                      </a:cubicBezTo>
                      <a:cubicBezTo>
                        <a:pt x="71" y="105"/>
                        <a:pt x="72" y="105"/>
                        <a:pt x="72" y="105"/>
                      </a:cubicBezTo>
                      <a:cubicBezTo>
                        <a:pt x="72" y="106"/>
                        <a:pt x="72" y="106"/>
                        <a:pt x="72" y="107"/>
                      </a:cubicBezTo>
                      <a:cubicBezTo>
                        <a:pt x="73" y="107"/>
                        <a:pt x="72" y="108"/>
                        <a:pt x="72" y="108"/>
                      </a:cubicBezTo>
                      <a:cubicBezTo>
                        <a:pt x="72" y="108"/>
                        <a:pt x="72" y="109"/>
                        <a:pt x="72" y="109"/>
                      </a:cubicBezTo>
                      <a:cubicBezTo>
                        <a:pt x="72" y="109"/>
                        <a:pt x="71" y="109"/>
                        <a:pt x="71" y="109"/>
                      </a:cubicBezTo>
                      <a:cubicBezTo>
                        <a:pt x="71" y="109"/>
                        <a:pt x="70" y="109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70" y="108"/>
                        <a:pt x="70" y="108"/>
                        <a:pt x="70" y="108"/>
                      </a:cubicBezTo>
                      <a:cubicBezTo>
                        <a:pt x="71" y="108"/>
                        <a:pt x="71" y="108"/>
                        <a:pt x="71" y="107"/>
                      </a:cubicBezTo>
                      <a:cubicBezTo>
                        <a:pt x="71" y="106"/>
                        <a:pt x="71" y="105"/>
                        <a:pt x="70" y="105"/>
                      </a:cubicBezTo>
                      <a:cubicBezTo>
                        <a:pt x="70" y="104"/>
                        <a:pt x="70" y="104"/>
                        <a:pt x="70" y="104"/>
                      </a:cubicBezTo>
                      <a:cubicBezTo>
                        <a:pt x="69" y="103"/>
                        <a:pt x="69" y="103"/>
                        <a:pt x="69" y="103"/>
                      </a:cubicBezTo>
                      <a:cubicBezTo>
                        <a:pt x="69" y="102"/>
                        <a:pt x="68" y="101"/>
                        <a:pt x="68" y="101"/>
                      </a:cubicBezTo>
                      <a:cubicBezTo>
                        <a:pt x="67" y="101"/>
                        <a:pt x="66" y="100"/>
                        <a:pt x="66" y="100"/>
                      </a:cubicBezTo>
                      <a:cubicBezTo>
                        <a:pt x="65" y="100"/>
                        <a:pt x="65" y="99"/>
                        <a:pt x="65" y="99"/>
                      </a:cubicBezTo>
                      <a:cubicBezTo>
                        <a:pt x="65" y="99"/>
                        <a:pt x="64" y="99"/>
                        <a:pt x="64" y="99"/>
                      </a:cubicBezTo>
                      <a:cubicBezTo>
                        <a:pt x="64" y="99"/>
                        <a:pt x="64" y="99"/>
                        <a:pt x="64" y="99"/>
                      </a:cubicBezTo>
                      <a:cubicBezTo>
                        <a:pt x="64" y="100"/>
                        <a:pt x="64" y="100"/>
                        <a:pt x="64" y="101"/>
                      </a:cubicBezTo>
                      <a:cubicBezTo>
                        <a:pt x="64" y="101"/>
                        <a:pt x="64" y="101"/>
                        <a:pt x="64" y="102"/>
                      </a:cubicBezTo>
                      <a:cubicBezTo>
                        <a:pt x="64" y="102"/>
                        <a:pt x="65" y="102"/>
                        <a:pt x="65" y="103"/>
                      </a:cubicBezTo>
                      <a:cubicBezTo>
                        <a:pt x="66" y="104"/>
                        <a:pt x="67" y="106"/>
                        <a:pt x="68" y="107"/>
                      </a:cubicBezTo>
                      <a:cubicBezTo>
                        <a:pt x="68" y="107"/>
                        <a:pt x="69" y="107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9" y="108"/>
                        <a:pt x="69" y="108"/>
                        <a:pt x="69" y="108"/>
                      </a:cubicBezTo>
                      <a:cubicBezTo>
                        <a:pt x="68" y="108"/>
                        <a:pt x="68" y="108"/>
                        <a:pt x="68" y="109"/>
                      </a:cubicBezTo>
                      <a:cubicBezTo>
                        <a:pt x="68" y="110"/>
                        <a:pt x="68" y="111"/>
                        <a:pt x="68" y="112"/>
                      </a:cubicBezTo>
                      <a:cubicBezTo>
                        <a:pt x="68" y="114"/>
                        <a:pt x="68" y="115"/>
                        <a:pt x="67" y="116"/>
                      </a:cubicBezTo>
                      <a:cubicBezTo>
                        <a:pt x="67" y="117"/>
                        <a:pt x="66" y="119"/>
                        <a:pt x="66" y="120"/>
                      </a:cubicBezTo>
                      <a:cubicBezTo>
                        <a:pt x="65" y="121"/>
                        <a:pt x="65" y="123"/>
                        <a:pt x="64" y="124"/>
                      </a:cubicBezTo>
                      <a:cubicBezTo>
                        <a:pt x="63" y="125"/>
                        <a:pt x="63" y="126"/>
                        <a:pt x="63" y="127"/>
                      </a:cubicBezTo>
                      <a:cubicBezTo>
                        <a:pt x="63" y="127"/>
                        <a:pt x="63" y="128"/>
                        <a:pt x="63" y="128"/>
                      </a:cubicBezTo>
                      <a:cubicBezTo>
                        <a:pt x="63" y="129"/>
                        <a:pt x="63" y="131"/>
                        <a:pt x="62" y="132"/>
                      </a:cubicBezTo>
                      <a:cubicBezTo>
                        <a:pt x="62" y="132"/>
                        <a:pt x="62" y="132"/>
                        <a:pt x="62" y="133"/>
                      </a:cubicBezTo>
                      <a:cubicBezTo>
                        <a:pt x="63" y="134"/>
                        <a:pt x="63" y="135"/>
                        <a:pt x="63" y="136"/>
                      </a:cubicBezTo>
                      <a:cubicBezTo>
                        <a:pt x="62" y="136"/>
                        <a:pt x="63" y="136"/>
                        <a:pt x="63" y="137"/>
                      </a:cubicBezTo>
                      <a:cubicBezTo>
                        <a:pt x="63" y="137"/>
                        <a:pt x="63" y="137"/>
                        <a:pt x="63" y="137"/>
                      </a:cubicBezTo>
                      <a:cubicBezTo>
                        <a:pt x="63" y="138"/>
                        <a:pt x="63" y="139"/>
                        <a:pt x="64" y="140"/>
                      </a:cubicBezTo>
                      <a:cubicBezTo>
                        <a:pt x="64" y="140"/>
                        <a:pt x="64" y="140"/>
                        <a:pt x="64" y="140"/>
                      </a:cubicBezTo>
                      <a:cubicBezTo>
                        <a:pt x="65" y="140"/>
                        <a:pt x="65" y="140"/>
                        <a:pt x="64" y="141"/>
                      </a:cubicBezTo>
                      <a:cubicBezTo>
                        <a:pt x="64" y="141"/>
                        <a:pt x="64" y="141"/>
                        <a:pt x="64" y="141"/>
                      </a:cubicBezTo>
                      <a:cubicBezTo>
                        <a:pt x="64" y="142"/>
                        <a:pt x="64" y="142"/>
                        <a:pt x="64" y="142"/>
                      </a:cubicBezTo>
                      <a:cubicBezTo>
                        <a:pt x="64" y="143"/>
                        <a:pt x="65" y="143"/>
                        <a:pt x="64" y="144"/>
                      </a:cubicBezTo>
                      <a:cubicBezTo>
                        <a:pt x="64" y="144"/>
                        <a:pt x="65" y="145"/>
                        <a:pt x="65" y="145"/>
                      </a:cubicBezTo>
                      <a:cubicBezTo>
                        <a:pt x="65" y="146"/>
                        <a:pt x="65" y="147"/>
                        <a:pt x="66" y="148"/>
                      </a:cubicBezTo>
                      <a:cubicBezTo>
                        <a:pt x="66" y="148"/>
                        <a:pt x="66" y="149"/>
                        <a:pt x="66" y="149"/>
                      </a:cubicBezTo>
                      <a:cubicBezTo>
                        <a:pt x="66" y="150"/>
                        <a:pt x="66" y="150"/>
                        <a:pt x="67" y="150"/>
                      </a:cubicBezTo>
                      <a:cubicBezTo>
                        <a:pt x="68" y="150"/>
                        <a:pt x="69" y="151"/>
                        <a:pt x="70" y="152"/>
                      </a:cubicBezTo>
                      <a:cubicBezTo>
                        <a:pt x="71" y="153"/>
                        <a:pt x="72" y="153"/>
                        <a:pt x="72" y="155"/>
                      </a:cubicBezTo>
                      <a:cubicBezTo>
                        <a:pt x="72" y="155"/>
                        <a:pt x="72" y="156"/>
                        <a:pt x="73" y="157"/>
                      </a:cubicBezTo>
                      <a:cubicBezTo>
                        <a:pt x="73" y="159"/>
                        <a:pt x="74" y="160"/>
                        <a:pt x="74" y="162"/>
                      </a:cubicBezTo>
                      <a:cubicBezTo>
                        <a:pt x="74" y="162"/>
                        <a:pt x="74" y="163"/>
                        <a:pt x="75" y="163"/>
                      </a:cubicBezTo>
                      <a:cubicBezTo>
                        <a:pt x="76" y="164"/>
                        <a:pt x="76" y="165"/>
                        <a:pt x="76" y="165"/>
                      </a:cubicBezTo>
                      <a:cubicBezTo>
                        <a:pt x="77" y="166"/>
                        <a:pt x="77" y="166"/>
                        <a:pt x="76" y="167"/>
                      </a:cubicBezTo>
                      <a:cubicBezTo>
                        <a:pt x="76" y="167"/>
                        <a:pt x="76" y="167"/>
                        <a:pt x="76" y="167"/>
                      </a:cubicBezTo>
                      <a:cubicBezTo>
                        <a:pt x="75" y="167"/>
                        <a:pt x="75" y="167"/>
                        <a:pt x="75" y="167"/>
                      </a:cubicBezTo>
                      <a:cubicBezTo>
                        <a:pt x="75" y="167"/>
                        <a:pt x="75" y="168"/>
                        <a:pt x="75" y="168"/>
                      </a:cubicBezTo>
                      <a:cubicBezTo>
                        <a:pt x="75" y="169"/>
                        <a:pt x="76" y="169"/>
                        <a:pt x="77" y="170"/>
                      </a:cubicBezTo>
                      <a:cubicBezTo>
                        <a:pt x="78" y="170"/>
                        <a:pt x="79" y="171"/>
                        <a:pt x="79" y="172"/>
                      </a:cubicBezTo>
                      <a:cubicBezTo>
                        <a:pt x="80" y="172"/>
                        <a:pt x="80" y="172"/>
                        <a:pt x="80" y="173"/>
                      </a:cubicBezTo>
                      <a:cubicBezTo>
                        <a:pt x="80" y="173"/>
                        <a:pt x="80" y="174"/>
                        <a:pt x="80" y="174"/>
                      </a:cubicBezTo>
                      <a:cubicBezTo>
                        <a:pt x="80" y="174"/>
                        <a:pt x="80" y="175"/>
                        <a:pt x="80" y="175"/>
                      </a:cubicBezTo>
                      <a:cubicBezTo>
                        <a:pt x="81" y="176"/>
                        <a:pt x="83" y="177"/>
                        <a:pt x="84" y="179"/>
                      </a:cubicBezTo>
                      <a:cubicBezTo>
                        <a:pt x="84" y="179"/>
                        <a:pt x="84" y="179"/>
                        <a:pt x="84" y="179"/>
                      </a:cubicBezTo>
                      <a:cubicBezTo>
                        <a:pt x="85" y="179"/>
                        <a:pt x="85" y="178"/>
                        <a:pt x="85" y="178"/>
                      </a:cubicBezTo>
                      <a:cubicBezTo>
                        <a:pt x="85" y="177"/>
                        <a:pt x="84" y="177"/>
                        <a:pt x="84" y="177"/>
                      </a:cubicBezTo>
                      <a:cubicBezTo>
                        <a:pt x="84" y="176"/>
                        <a:pt x="83" y="174"/>
                        <a:pt x="83" y="174"/>
                      </a:cubicBezTo>
                      <a:cubicBezTo>
                        <a:pt x="82" y="174"/>
                        <a:pt x="82" y="173"/>
                        <a:pt x="82" y="173"/>
                      </a:cubicBezTo>
                      <a:cubicBezTo>
                        <a:pt x="82" y="172"/>
                        <a:pt x="82" y="171"/>
                        <a:pt x="82" y="171"/>
                      </a:cubicBezTo>
                      <a:cubicBezTo>
                        <a:pt x="82" y="170"/>
                        <a:pt x="81" y="170"/>
                        <a:pt x="81" y="169"/>
                      </a:cubicBezTo>
                      <a:cubicBezTo>
                        <a:pt x="80" y="168"/>
                        <a:pt x="80" y="167"/>
                        <a:pt x="79" y="166"/>
                      </a:cubicBezTo>
                      <a:cubicBezTo>
                        <a:pt x="79" y="165"/>
                        <a:pt x="78" y="164"/>
                        <a:pt x="77" y="163"/>
                      </a:cubicBezTo>
                      <a:cubicBezTo>
                        <a:pt x="77" y="162"/>
                        <a:pt x="77" y="162"/>
                        <a:pt x="77" y="162"/>
                      </a:cubicBezTo>
                      <a:cubicBezTo>
                        <a:pt x="77" y="161"/>
                        <a:pt x="77" y="159"/>
                        <a:pt x="77" y="158"/>
                      </a:cubicBezTo>
                      <a:cubicBezTo>
                        <a:pt x="77" y="158"/>
                        <a:pt x="77" y="158"/>
                        <a:pt x="77" y="158"/>
                      </a:cubicBezTo>
                      <a:cubicBezTo>
                        <a:pt x="78" y="158"/>
                        <a:pt x="78" y="158"/>
                        <a:pt x="79" y="159"/>
                      </a:cubicBezTo>
                      <a:cubicBezTo>
                        <a:pt x="79" y="159"/>
                        <a:pt x="79" y="159"/>
                        <a:pt x="80" y="160"/>
                      </a:cubicBezTo>
                      <a:cubicBezTo>
                        <a:pt x="80" y="161"/>
                        <a:pt x="80" y="162"/>
                        <a:pt x="80" y="163"/>
                      </a:cubicBezTo>
                      <a:cubicBezTo>
                        <a:pt x="81" y="164"/>
                        <a:pt x="82" y="166"/>
                        <a:pt x="83" y="167"/>
                      </a:cubicBezTo>
                      <a:cubicBezTo>
                        <a:pt x="83" y="167"/>
                        <a:pt x="83" y="168"/>
                        <a:pt x="83" y="168"/>
                      </a:cubicBezTo>
                      <a:cubicBezTo>
                        <a:pt x="83" y="169"/>
                        <a:pt x="84" y="169"/>
                        <a:pt x="85" y="170"/>
                      </a:cubicBezTo>
                      <a:cubicBezTo>
                        <a:pt x="85" y="170"/>
                        <a:pt x="85" y="170"/>
                        <a:pt x="86" y="171"/>
                      </a:cubicBezTo>
                      <a:cubicBezTo>
                        <a:pt x="86" y="171"/>
                        <a:pt x="86" y="171"/>
                        <a:pt x="86" y="171"/>
                      </a:cubicBezTo>
                      <a:cubicBezTo>
                        <a:pt x="86" y="172"/>
                        <a:pt x="86" y="172"/>
                        <a:pt x="86" y="172"/>
                      </a:cubicBezTo>
                      <a:cubicBezTo>
                        <a:pt x="85" y="172"/>
                        <a:pt x="85" y="173"/>
                        <a:pt x="86" y="173"/>
                      </a:cubicBezTo>
                      <a:cubicBezTo>
                        <a:pt x="86" y="173"/>
                        <a:pt x="87" y="174"/>
                        <a:pt x="87" y="174"/>
                      </a:cubicBezTo>
                      <a:cubicBezTo>
                        <a:pt x="88" y="174"/>
                        <a:pt x="88" y="175"/>
                        <a:pt x="88" y="175"/>
                      </a:cubicBezTo>
                      <a:cubicBezTo>
                        <a:pt x="88" y="176"/>
                        <a:pt x="88" y="176"/>
                        <a:pt x="89" y="176"/>
                      </a:cubicBezTo>
                      <a:cubicBezTo>
                        <a:pt x="91" y="179"/>
                        <a:pt x="92" y="180"/>
                        <a:pt x="93" y="183"/>
                      </a:cubicBezTo>
                      <a:cubicBezTo>
                        <a:pt x="93" y="183"/>
                        <a:pt x="93" y="184"/>
                        <a:pt x="93" y="184"/>
                      </a:cubicBezTo>
                      <a:cubicBezTo>
                        <a:pt x="93" y="184"/>
                        <a:pt x="92" y="184"/>
                        <a:pt x="92" y="185"/>
                      </a:cubicBezTo>
                      <a:cubicBezTo>
                        <a:pt x="92" y="185"/>
                        <a:pt x="92" y="186"/>
                        <a:pt x="92" y="187"/>
                      </a:cubicBezTo>
                      <a:cubicBezTo>
                        <a:pt x="93" y="188"/>
                        <a:pt x="93" y="188"/>
                        <a:pt x="94" y="188"/>
                      </a:cubicBezTo>
                      <a:cubicBezTo>
                        <a:pt x="95" y="189"/>
                        <a:pt x="95" y="189"/>
                        <a:pt x="96" y="190"/>
                      </a:cubicBezTo>
                      <a:cubicBezTo>
                        <a:pt x="96" y="190"/>
                        <a:pt x="97" y="191"/>
                        <a:pt x="98" y="191"/>
                      </a:cubicBezTo>
                      <a:cubicBezTo>
                        <a:pt x="98" y="191"/>
                        <a:pt x="98" y="191"/>
                        <a:pt x="99" y="191"/>
                      </a:cubicBezTo>
                      <a:cubicBezTo>
                        <a:pt x="99" y="191"/>
                        <a:pt x="99" y="191"/>
                        <a:pt x="99" y="192"/>
                      </a:cubicBezTo>
                      <a:cubicBezTo>
                        <a:pt x="100" y="193"/>
                        <a:pt x="102" y="193"/>
                        <a:pt x="103" y="194"/>
                      </a:cubicBezTo>
                      <a:cubicBezTo>
                        <a:pt x="104" y="194"/>
                        <a:pt x="104" y="194"/>
                        <a:pt x="105" y="195"/>
                      </a:cubicBezTo>
                      <a:cubicBezTo>
                        <a:pt x="106" y="195"/>
                        <a:pt x="107" y="195"/>
                        <a:pt x="107" y="195"/>
                      </a:cubicBezTo>
                      <a:cubicBezTo>
                        <a:pt x="110" y="196"/>
                        <a:pt x="110" y="196"/>
                        <a:pt x="113" y="195"/>
                      </a:cubicBezTo>
                      <a:cubicBezTo>
                        <a:pt x="114" y="195"/>
                        <a:pt x="114" y="195"/>
                        <a:pt x="115" y="196"/>
                      </a:cubicBezTo>
                      <a:cubicBezTo>
                        <a:pt x="116" y="197"/>
                        <a:pt x="118" y="198"/>
                        <a:pt x="119" y="199"/>
                      </a:cubicBezTo>
                      <a:cubicBezTo>
                        <a:pt x="119" y="200"/>
                        <a:pt x="120" y="200"/>
                        <a:pt x="121" y="200"/>
                      </a:cubicBezTo>
                      <a:cubicBezTo>
                        <a:pt x="122" y="200"/>
                        <a:pt x="123" y="201"/>
                        <a:pt x="124" y="201"/>
                      </a:cubicBezTo>
                      <a:cubicBezTo>
                        <a:pt x="125" y="201"/>
                        <a:pt x="126" y="202"/>
                        <a:pt x="128" y="202"/>
                      </a:cubicBezTo>
                      <a:cubicBezTo>
                        <a:pt x="128" y="202"/>
                        <a:pt x="128" y="202"/>
                        <a:pt x="128" y="202"/>
                      </a:cubicBezTo>
                      <a:cubicBezTo>
                        <a:pt x="128" y="203"/>
                        <a:pt x="129" y="203"/>
                        <a:pt x="129" y="204"/>
                      </a:cubicBezTo>
                      <a:cubicBezTo>
                        <a:pt x="130" y="205"/>
                        <a:pt x="131" y="205"/>
                        <a:pt x="131" y="206"/>
                      </a:cubicBezTo>
                      <a:cubicBezTo>
                        <a:pt x="131" y="206"/>
                        <a:pt x="132" y="207"/>
                        <a:pt x="131" y="207"/>
                      </a:cubicBezTo>
                      <a:cubicBezTo>
                        <a:pt x="131" y="208"/>
                        <a:pt x="132" y="208"/>
                        <a:pt x="132" y="209"/>
                      </a:cubicBezTo>
                      <a:cubicBezTo>
                        <a:pt x="133" y="209"/>
                        <a:pt x="133" y="209"/>
                        <a:pt x="133" y="209"/>
                      </a:cubicBezTo>
                      <a:cubicBezTo>
                        <a:pt x="134" y="209"/>
                        <a:pt x="134" y="209"/>
                        <a:pt x="134" y="209"/>
                      </a:cubicBezTo>
                      <a:cubicBezTo>
                        <a:pt x="135" y="209"/>
                        <a:pt x="135" y="210"/>
                        <a:pt x="135" y="211"/>
                      </a:cubicBezTo>
                      <a:cubicBezTo>
                        <a:pt x="136" y="212"/>
                        <a:pt x="136" y="212"/>
                        <a:pt x="137" y="212"/>
                      </a:cubicBezTo>
                      <a:cubicBezTo>
                        <a:pt x="137" y="212"/>
                        <a:pt x="138" y="212"/>
                        <a:pt x="138" y="212"/>
                      </a:cubicBezTo>
                      <a:cubicBezTo>
                        <a:pt x="139" y="212"/>
                        <a:pt x="139" y="212"/>
                        <a:pt x="140" y="212"/>
                      </a:cubicBezTo>
                      <a:cubicBezTo>
                        <a:pt x="140" y="213"/>
                        <a:pt x="141" y="213"/>
                        <a:pt x="141" y="214"/>
                      </a:cubicBezTo>
                      <a:cubicBezTo>
                        <a:pt x="142" y="214"/>
                        <a:pt x="142" y="214"/>
                        <a:pt x="143" y="214"/>
                      </a:cubicBezTo>
                      <a:cubicBezTo>
                        <a:pt x="143" y="213"/>
                        <a:pt x="143" y="213"/>
                        <a:pt x="143" y="213"/>
                      </a:cubicBezTo>
                      <a:cubicBezTo>
                        <a:pt x="143" y="212"/>
                        <a:pt x="143" y="212"/>
                        <a:pt x="143" y="212"/>
                      </a:cubicBezTo>
                      <a:cubicBezTo>
                        <a:pt x="144" y="212"/>
                        <a:pt x="144" y="211"/>
                        <a:pt x="145" y="210"/>
                      </a:cubicBezTo>
                      <a:cubicBezTo>
                        <a:pt x="145" y="210"/>
                        <a:pt x="145" y="210"/>
                        <a:pt x="145" y="210"/>
                      </a:cubicBezTo>
                      <a:cubicBezTo>
                        <a:pt x="146" y="211"/>
                        <a:pt x="147" y="211"/>
                        <a:pt x="147" y="212"/>
                      </a:cubicBezTo>
                      <a:cubicBezTo>
                        <a:pt x="147" y="213"/>
                        <a:pt x="147" y="213"/>
                        <a:pt x="147" y="214"/>
                      </a:cubicBezTo>
                      <a:cubicBezTo>
                        <a:pt x="148" y="214"/>
                        <a:pt x="148" y="215"/>
                        <a:pt x="148" y="216"/>
                      </a:cubicBezTo>
                      <a:cubicBezTo>
                        <a:pt x="149" y="216"/>
                        <a:pt x="149" y="216"/>
                        <a:pt x="149" y="216"/>
                      </a:cubicBezTo>
                      <a:cubicBezTo>
                        <a:pt x="149" y="217"/>
                        <a:pt x="149" y="218"/>
                        <a:pt x="148" y="219"/>
                      </a:cubicBezTo>
                      <a:cubicBezTo>
                        <a:pt x="148" y="220"/>
                        <a:pt x="148" y="221"/>
                        <a:pt x="149" y="221"/>
                      </a:cubicBezTo>
                      <a:cubicBezTo>
                        <a:pt x="149" y="221"/>
                        <a:pt x="149" y="222"/>
                        <a:pt x="149" y="222"/>
                      </a:cubicBezTo>
                      <a:cubicBezTo>
                        <a:pt x="148" y="223"/>
                        <a:pt x="148" y="223"/>
                        <a:pt x="147" y="224"/>
                      </a:cubicBezTo>
                      <a:cubicBezTo>
                        <a:pt x="146" y="224"/>
                        <a:pt x="145" y="225"/>
                        <a:pt x="145" y="226"/>
                      </a:cubicBezTo>
                      <a:cubicBezTo>
                        <a:pt x="145" y="226"/>
                        <a:pt x="145" y="227"/>
                        <a:pt x="144" y="227"/>
                      </a:cubicBezTo>
                      <a:cubicBezTo>
                        <a:pt x="144" y="227"/>
                        <a:pt x="143" y="227"/>
                        <a:pt x="143" y="228"/>
                      </a:cubicBezTo>
                      <a:cubicBezTo>
                        <a:pt x="143" y="228"/>
                        <a:pt x="143" y="228"/>
                        <a:pt x="143" y="228"/>
                      </a:cubicBezTo>
                      <a:cubicBezTo>
                        <a:pt x="142" y="230"/>
                        <a:pt x="142" y="230"/>
                        <a:pt x="142" y="231"/>
                      </a:cubicBezTo>
                      <a:cubicBezTo>
                        <a:pt x="141" y="232"/>
                        <a:pt x="141" y="232"/>
                        <a:pt x="141" y="232"/>
                      </a:cubicBezTo>
                      <a:cubicBezTo>
                        <a:pt x="141" y="233"/>
                        <a:pt x="141" y="234"/>
                        <a:pt x="141" y="234"/>
                      </a:cubicBezTo>
                      <a:cubicBezTo>
                        <a:pt x="141" y="235"/>
                        <a:pt x="142" y="235"/>
                        <a:pt x="143" y="236"/>
                      </a:cubicBezTo>
                      <a:cubicBezTo>
                        <a:pt x="143" y="236"/>
                        <a:pt x="143" y="236"/>
                        <a:pt x="143" y="235"/>
                      </a:cubicBezTo>
                      <a:cubicBezTo>
                        <a:pt x="143" y="235"/>
                        <a:pt x="143" y="235"/>
                        <a:pt x="143" y="235"/>
                      </a:cubicBezTo>
                      <a:cubicBezTo>
                        <a:pt x="143" y="235"/>
                        <a:pt x="143" y="235"/>
                        <a:pt x="143" y="235"/>
                      </a:cubicBezTo>
                      <a:cubicBezTo>
                        <a:pt x="143" y="236"/>
                        <a:pt x="143" y="236"/>
                        <a:pt x="143" y="237"/>
                      </a:cubicBezTo>
                      <a:cubicBezTo>
                        <a:pt x="142" y="237"/>
                        <a:pt x="142" y="237"/>
                        <a:pt x="141" y="238"/>
                      </a:cubicBezTo>
                      <a:cubicBezTo>
                        <a:pt x="141" y="238"/>
                        <a:pt x="140" y="239"/>
                        <a:pt x="140" y="240"/>
                      </a:cubicBezTo>
                      <a:cubicBezTo>
                        <a:pt x="141" y="240"/>
                        <a:pt x="141" y="241"/>
                        <a:pt x="141" y="241"/>
                      </a:cubicBezTo>
                      <a:cubicBezTo>
                        <a:pt x="141" y="241"/>
                        <a:pt x="141" y="241"/>
                        <a:pt x="141" y="242"/>
                      </a:cubicBezTo>
                      <a:cubicBezTo>
                        <a:pt x="140" y="242"/>
                        <a:pt x="141" y="243"/>
                        <a:pt x="141" y="243"/>
                      </a:cubicBezTo>
                      <a:cubicBezTo>
                        <a:pt x="142" y="243"/>
                        <a:pt x="142" y="243"/>
                        <a:pt x="143" y="244"/>
                      </a:cubicBezTo>
                      <a:cubicBezTo>
                        <a:pt x="143" y="244"/>
                        <a:pt x="144" y="244"/>
                        <a:pt x="144" y="245"/>
                      </a:cubicBezTo>
                      <a:cubicBezTo>
                        <a:pt x="144" y="246"/>
                        <a:pt x="144" y="246"/>
                        <a:pt x="145" y="246"/>
                      </a:cubicBezTo>
                      <a:cubicBezTo>
                        <a:pt x="145" y="247"/>
                        <a:pt x="145" y="247"/>
                        <a:pt x="146" y="247"/>
                      </a:cubicBezTo>
                      <a:cubicBezTo>
                        <a:pt x="146" y="248"/>
                        <a:pt x="146" y="249"/>
                        <a:pt x="147" y="250"/>
                      </a:cubicBezTo>
                      <a:cubicBezTo>
                        <a:pt x="147" y="251"/>
                        <a:pt x="148" y="253"/>
                        <a:pt x="149" y="254"/>
                      </a:cubicBezTo>
                      <a:cubicBezTo>
                        <a:pt x="150" y="255"/>
                        <a:pt x="150" y="256"/>
                        <a:pt x="151" y="258"/>
                      </a:cubicBezTo>
                      <a:cubicBezTo>
                        <a:pt x="151" y="258"/>
                        <a:pt x="151" y="258"/>
                        <a:pt x="151" y="258"/>
                      </a:cubicBezTo>
                      <a:cubicBezTo>
                        <a:pt x="151" y="259"/>
                        <a:pt x="152" y="260"/>
                        <a:pt x="152" y="260"/>
                      </a:cubicBezTo>
                      <a:cubicBezTo>
                        <a:pt x="153" y="262"/>
                        <a:pt x="155" y="263"/>
                        <a:pt x="157" y="264"/>
                      </a:cubicBezTo>
                      <a:cubicBezTo>
                        <a:pt x="157" y="264"/>
                        <a:pt x="158" y="264"/>
                        <a:pt x="158" y="264"/>
                      </a:cubicBezTo>
                      <a:cubicBezTo>
                        <a:pt x="159" y="265"/>
                        <a:pt x="160" y="265"/>
                        <a:pt x="161" y="266"/>
                      </a:cubicBezTo>
                      <a:cubicBezTo>
                        <a:pt x="162" y="267"/>
                        <a:pt x="163" y="268"/>
                        <a:pt x="164" y="268"/>
                      </a:cubicBezTo>
                      <a:cubicBezTo>
                        <a:pt x="164" y="269"/>
                        <a:pt x="164" y="269"/>
                        <a:pt x="164" y="269"/>
                      </a:cubicBezTo>
                      <a:cubicBezTo>
                        <a:pt x="164" y="270"/>
                        <a:pt x="164" y="270"/>
                        <a:pt x="164" y="271"/>
                      </a:cubicBezTo>
                      <a:cubicBezTo>
                        <a:pt x="164" y="271"/>
                        <a:pt x="165" y="272"/>
                        <a:pt x="164" y="273"/>
                      </a:cubicBezTo>
                      <a:cubicBezTo>
                        <a:pt x="164" y="273"/>
                        <a:pt x="164" y="274"/>
                        <a:pt x="164" y="274"/>
                      </a:cubicBezTo>
                      <a:cubicBezTo>
                        <a:pt x="165" y="276"/>
                        <a:pt x="165" y="277"/>
                        <a:pt x="164" y="279"/>
                      </a:cubicBezTo>
                      <a:cubicBezTo>
                        <a:pt x="164" y="279"/>
                        <a:pt x="164" y="279"/>
                        <a:pt x="164" y="280"/>
                      </a:cubicBezTo>
                      <a:cubicBezTo>
                        <a:pt x="165" y="282"/>
                        <a:pt x="165" y="285"/>
                        <a:pt x="165" y="287"/>
                      </a:cubicBezTo>
                      <a:cubicBezTo>
                        <a:pt x="165" y="288"/>
                        <a:pt x="165" y="288"/>
                        <a:pt x="164" y="289"/>
                      </a:cubicBezTo>
                      <a:cubicBezTo>
                        <a:pt x="164" y="290"/>
                        <a:pt x="164" y="291"/>
                        <a:pt x="164" y="292"/>
                      </a:cubicBezTo>
                      <a:cubicBezTo>
                        <a:pt x="164" y="292"/>
                        <a:pt x="164" y="292"/>
                        <a:pt x="164" y="293"/>
                      </a:cubicBezTo>
                      <a:cubicBezTo>
                        <a:pt x="164" y="294"/>
                        <a:pt x="164" y="294"/>
                        <a:pt x="164" y="295"/>
                      </a:cubicBezTo>
                      <a:cubicBezTo>
                        <a:pt x="164" y="296"/>
                        <a:pt x="164" y="297"/>
                        <a:pt x="164" y="297"/>
                      </a:cubicBezTo>
                      <a:cubicBezTo>
                        <a:pt x="164" y="298"/>
                        <a:pt x="164" y="299"/>
                        <a:pt x="164" y="300"/>
                      </a:cubicBezTo>
                      <a:cubicBezTo>
                        <a:pt x="165" y="301"/>
                        <a:pt x="164" y="301"/>
                        <a:pt x="164" y="302"/>
                      </a:cubicBezTo>
                      <a:cubicBezTo>
                        <a:pt x="164" y="302"/>
                        <a:pt x="165" y="303"/>
                        <a:pt x="165" y="303"/>
                      </a:cubicBezTo>
                      <a:cubicBezTo>
                        <a:pt x="165" y="303"/>
                        <a:pt x="165" y="304"/>
                        <a:pt x="165" y="304"/>
                      </a:cubicBezTo>
                      <a:cubicBezTo>
                        <a:pt x="164" y="305"/>
                        <a:pt x="164" y="305"/>
                        <a:pt x="164" y="306"/>
                      </a:cubicBezTo>
                      <a:cubicBezTo>
                        <a:pt x="164" y="308"/>
                        <a:pt x="163" y="310"/>
                        <a:pt x="163" y="311"/>
                      </a:cubicBezTo>
                      <a:cubicBezTo>
                        <a:pt x="163" y="312"/>
                        <a:pt x="163" y="312"/>
                        <a:pt x="162" y="312"/>
                      </a:cubicBezTo>
                      <a:cubicBezTo>
                        <a:pt x="162" y="313"/>
                        <a:pt x="162" y="313"/>
                        <a:pt x="162" y="314"/>
                      </a:cubicBezTo>
                      <a:cubicBezTo>
                        <a:pt x="163" y="315"/>
                        <a:pt x="163" y="316"/>
                        <a:pt x="163" y="317"/>
                      </a:cubicBezTo>
                      <a:cubicBezTo>
                        <a:pt x="164" y="317"/>
                        <a:pt x="164" y="318"/>
                        <a:pt x="163" y="319"/>
                      </a:cubicBezTo>
                      <a:cubicBezTo>
                        <a:pt x="163" y="319"/>
                        <a:pt x="163" y="320"/>
                        <a:pt x="163" y="320"/>
                      </a:cubicBezTo>
                      <a:cubicBezTo>
                        <a:pt x="163" y="321"/>
                        <a:pt x="163" y="321"/>
                        <a:pt x="163" y="322"/>
                      </a:cubicBezTo>
                      <a:cubicBezTo>
                        <a:pt x="163" y="323"/>
                        <a:pt x="163" y="323"/>
                        <a:pt x="164" y="324"/>
                      </a:cubicBezTo>
                      <a:cubicBezTo>
                        <a:pt x="164" y="324"/>
                        <a:pt x="164" y="324"/>
                        <a:pt x="164" y="324"/>
                      </a:cubicBezTo>
                      <a:cubicBezTo>
                        <a:pt x="163" y="324"/>
                        <a:pt x="163" y="324"/>
                        <a:pt x="163" y="325"/>
                      </a:cubicBezTo>
                      <a:cubicBezTo>
                        <a:pt x="163" y="325"/>
                        <a:pt x="163" y="326"/>
                        <a:pt x="163" y="326"/>
                      </a:cubicBezTo>
                      <a:cubicBezTo>
                        <a:pt x="163" y="327"/>
                        <a:pt x="163" y="327"/>
                        <a:pt x="163" y="328"/>
                      </a:cubicBezTo>
                      <a:cubicBezTo>
                        <a:pt x="163" y="328"/>
                        <a:pt x="164" y="329"/>
                        <a:pt x="164" y="328"/>
                      </a:cubicBezTo>
                      <a:cubicBezTo>
                        <a:pt x="164" y="328"/>
                        <a:pt x="165" y="328"/>
                        <a:pt x="165" y="327"/>
                      </a:cubicBezTo>
                      <a:cubicBezTo>
                        <a:pt x="165" y="327"/>
                        <a:pt x="165" y="326"/>
                        <a:pt x="165" y="326"/>
                      </a:cubicBezTo>
                      <a:cubicBezTo>
                        <a:pt x="165" y="325"/>
                        <a:pt x="165" y="325"/>
                        <a:pt x="164" y="324"/>
                      </a:cubicBezTo>
                      <a:cubicBezTo>
                        <a:pt x="165" y="325"/>
                        <a:pt x="165" y="324"/>
                        <a:pt x="165" y="324"/>
                      </a:cubicBezTo>
                      <a:cubicBezTo>
                        <a:pt x="166" y="324"/>
                        <a:pt x="166" y="324"/>
                        <a:pt x="166" y="324"/>
                      </a:cubicBezTo>
                      <a:cubicBezTo>
                        <a:pt x="166" y="325"/>
                        <a:pt x="166" y="325"/>
                        <a:pt x="166" y="325"/>
                      </a:cubicBezTo>
                      <a:cubicBezTo>
                        <a:pt x="166" y="326"/>
                        <a:pt x="166" y="327"/>
                        <a:pt x="166" y="328"/>
                      </a:cubicBezTo>
                      <a:cubicBezTo>
                        <a:pt x="166" y="329"/>
                        <a:pt x="166" y="330"/>
                        <a:pt x="166" y="331"/>
                      </a:cubicBezTo>
                      <a:cubicBezTo>
                        <a:pt x="166" y="332"/>
                        <a:pt x="166" y="332"/>
                        <a:pt x="166" y="332"/>
                      </a:cubicBezTo>
                      <a:cubicBezTo>
                        <a:pt x="166" y="333"/>
                        <a:pt x="166" y="334"/>
                        <a:pt x="166" y="335"/>
                      </a:cubicBezTo>
                      <a:cubicBezTo>
                        <a:pt x="166" y="335"/>
                        <a:pt x="165" y="336"/>
                        <a:pt x="165" y="335"/>
                      </a:cubicBezTo>
                      <a:cubicBezTo>
                        <a:pt x="165" y="335"/>
                        <a:pt x="165" y="335"/>
                        <a:pt x="165" y="335"/>
                      </a:cubicBezTo>
                      <a:cubicBezTo>
                        <a:pt x="165" y="335"/>
                        <a:pt x="165" y="335"/>
                        <a:pt x="165" y="334"/>
                      </a:cubicBezTo>
                      <a:cubicBezTo>
                        <a:pt x="164" y="334"/>
                        <a:pt x="163" y="335"/>
                        <a:pt x="163" y="335"/>
                      </a:cubicBezTo>
                      <a:cubicBezTo>
                        <a:pt x="163" y="336"/>
                        <a:pt x="163" y="337"/>
                        <a:pt x="162" y="338"/>
                      </a:cubicBezTo>
                      <a:cubicBezTo>
                        <a:pt x="162" y="338"/>
                        <a:pt x="162" y="338"/>
                        <a:pt x="163" y="338"/>
                      </a:cubicBezTo>
                      <a:cubicBezTo>
                        <a:pt x="163" y="338"/>
                        <a:pt x="163" y="338"/>
                        <a:pt x="163" y="338"/>
                      </a:cubicBezTo>
                      <a:cubicBezTo>
                        <a:pt x="163" y="338"/>
                        <a:pt x="163" y="338"/>
                        <a:pt x="164" y="338"/>
                      </a:cubicBezTo>
                      <a:cubicBezTo>
                        <a:pt x="164" y="338"/>
                        <a:pt x="164" y="338"/>
                        <a:pt x="165" y="338"/>
                      </a:cubicBezTo>
                      <a:cubicBezTo>
                        <a:pt x="165" y="338"/>
                        <a:pt x="165" y="339"/>
                        <a:pt x="165" y="339"/>
                      </a:cubicBezTo>
                      <a:cubicBezTo>
                        <a:pt x="165" y="340"/>
                        <a:pt x="165" y="340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5" y="341"/>
                        <a:pt x="165" y="341"/>
                      </a:cubicBezTo>
                      <a:cubicBezTo>
                        <a:pt x="165" y="341"/>
                        <a:pt x="164" y="341"/>
                        <a:pt x="164" y="341"/>
                      </a:cubicBezTo>
                      <a:cubicBezTo>
                        <a:pt x="164" y="342"/>
                        <a:pt x="164" y="342"/>
                        <a:pt x="164" y="342"/>
                      </a:cubicBezTo>
                      <a:cubicBezTo>
                        <a:pt x="164" y="342"/>
                        <a:pt x="164" y="343"/>
                        <a:pt x="164" y="343"/>
                      </a:cubicBezTo>
                      <a:cubicBezTo>
                        <a:pt x="164" y="343"/>
                        <a:pt x="164" y="343"/>
                        <a:pt x="164" y="344"/>
                      </a:cubicBezTo>
                      <a:cubicBezTo>
                        <a:pt x="164" y="344"/>
                        <a:pt x="164" y="344"/>
                        <a:pt x="164" y="345"/>
                      </a:cubicBezTo>
                      <a:cubicBezTo>
                        <a:pt x="164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5"/>
                      </a:cubicBezTo>
                      <a:cubicBezTo>
                        <a:pt x="165" y="345"/>
                        <a:pt x="165" y="345"/>
                        <a:pt x="165" y="346"/>
                      </a:cubicBezTo>
                      <a:cubicBezTo>
                        <a:pt x="165" y="346"/>
                        <a:pt x="165" y="346"/>
                        <a:pt x="165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6" y="347"/>
                        <a:pt x="166" y="347"/>
                        <a:pt x="166" y="347"/>
                      </a:cubicBezTo>
                      <a:cubicBezTo>
                        <a:pt x="167" y="348"/>
                        <a:pt x="167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8"/>
                        <a:pt x="166" y="348"/>
                        <a:pt x="166" y="348"/>
                      </a:cubicBezTo>
                      <a:cubicBezTo>
                        <a:pt x="166" y="349"/>
                        <a:pt x="167" y="350"/>
                        <a:pt x="166" y="351"/>
                      </a:cubicBezTo>
                      <a:cubicBezTo>
                        <a:pt x="166" y="351"/>
                        <a:pt x="167" y="351"/>
                        <a:pt x="167" y="351"/>
                      </a:cubicBezTo>
                      <a:cubicBezTo>
                        <a:pt x="167" y="351"/>
                        <a:pt x="167" y="351"/>
                        <a:pt x="168" y="351"/>
                      </a:cubicBezTo>
                      <a:cubicBezTo>
                        <a:pt x="168" y="350"/>
                        <a:pt x="168" y="350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49"/>
                      </a:cubicBezTo>
                      <a:cubicBezTo>
                        <a:pt x="168" y="349"/>
                        <a:pt x="168" y="349"/>
                        <a:pt x="168" y="350"/>
                      </a:cubicBezTo>
                      <a:cubicBezTo>
                        <a:pt x="168" y="350"/>
                        <a:pt x="168" y="350"/>
                        <a:pt x="169" y="351"/>
                      </a:cubicBezTo>
                      <a:cubicBezTo>
                        <a:pt x="169" y="351"/>
                        <a:pt x="169" y="351"/>
                        <a:pt x="169" y="352"/>
                      </a:cubicBezTo>
                      <a:cubicBezTo>
                        <a:pt x="168" y="352"/>
                        <a:pt x="168" y="352"/>
                        <a:pt x="168" y="352"/>
                      </a:cubicBezTo>
                      <a:cubicBezTo>
                        <a:pt x="168" y="352"/>
                        <a:pt x="168" y="352"/>
                        <a:pt x="167" y="352"/>
                      </a:cubicBezTo>
                      <a:cubicBezTo>
                        <a:pt x="167" y="352"/>
                        <a:pt x="167" y="352"/>
                        <a:pt x="167" y="352"/>
                      </a:cubicBezTo>
                      <a:cubicBezTo>
                        <a:pt x="167" y="352"/>
                        <a:pt x="167" y="353"/>
                        <a:pt x="167" y="353"/>
                      </a:cubicBezTo>
                      <a:cubicBezTo>
                        <a:pt x="167" y="353"/>
                        <a:pt x="168" y="353"/>
                        <a:pt x="168" y="353"/>
                      </a:cubicBezTo>
                      <a:cubicBezTo>
                        <a:pt x="169" y="353"/>
                        <a:pt x="169" y="354"/>
                        <a:pt x="169" y="354"/>
                      </a:cubicBezTo>
                      <a:cubicBezTo>
                        <a:pt x="169" y="355"/>
                        <a:pt x="169" y="355"/>
                        <a:pt x="170" y="355"/>
                      </a:cubicBezTo>
                      <a:cubicBezTo>
                        <a:pt x="170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2" y="357"/>
                        <a:pt x="172" y="357"/>
                      </a:cubicBezTo>
                      <a:cubicBezTo>
                        <a:pt x="172" y="357"/>
                        <a:pt x="171" y="357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1" y="356"/>
                        <a:pt x="171" y="356"/>
                        <a:pt x="171" y="356"/>
                      </a:cubicBezTo>
                      <a:cubicBezTo>
                        <a:pt x="170" y="356"/>
                        <a:pt x="170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69" y="356"/>
                        <a:pt x="169" y="356"/>
                        <a:pt x="169" y="356"/>
                      </a:cubicBezTo>
                      <a:cubicBezTo>
                        <a:pt x="170" y="357"/>
                        <a:pt x="171" y="358"/>
                        <a:pt x="172" y="359"/>
                      </a:cubicBezTo>
                      <a:cubicBezTo>
                        <a:pt x="172" y="359"/>
                        <a:pt x="172" y="359"/>
                        <a:pt x="173" y="359"/>
                      </a:cubicBezTo>
                      <a:cubicBezTo>
                        <a:pt x="173" y="359"/>
                        <a:pt x="173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4" y="359"/>
                        <a:pt x="174" y="359"/>
                      </a:cubicBezTo>
                      <a:cubicBezTo>
                        <a:pt x="174" y="359"/>
                        <a:pt x="175" y="359"/>
                        <a:pt x="175" y="359"/>
                      </a:cubicBezTo>
                      <a:cubicBezTo>
                        <a:pt x="175" y="360"/>
                        <a:pt x="176" y="360"/>
                        <a:pt x="175" y="360"/>
                      </a:cubicBezTo>
                      <a:cubicBezTo>
                        <a:pt x="175" y="361"/>
                        <a:pt x="176" y="361"/>
                        <a:pt x="176" y="361"/>
                      </a:cubicBezTo>
                      <a:cubicBezTo>
                        <a:pt x="176" y="361"/>
                        <a:pt x="177" y="361"/>
                        <a:pt x="177" y="362"/>
                      </a:cubicBezTo>
                      <a:cubicBezTo>
                        <a:pt x="177" y="362"/>
                        <a:pt x="177" y="362"/>
                        <a:pt x="178" y="362"/>
                      </a:cubicBezTo>
                      <a:cubicBezTo>
                        <a:pt x="178" y="362"/>
                        <a:pt x="178" y="362"/>
                        <a:pt x="179" y="361"/>
                      </a:cubicBezTo>
                      <a:cubicBezTo>
                        <a:pt x="179" y="361"/>
                        <a:pt x="179" y="361"/>
                        <a:pt x="179" y="361"/>
                      </a:cubicBezTo>
                      <a:cubicBezTo>
                        <a:pt x="179" y="362"/>
                        <a:pt x="179" y="362"/>
                        <a:pt x="179" y="362"/>
                      </a:cubicBezTo>
                      <a:cubicBezTo>
                        <a:pt x="179" y="362"/>
                        <a:pt x="179" y="363"/>
                        <a:pt x="179" y="363"/>
                      </a:cubicBezTo>
                      <a:cubicBezTo>
                        <a:pt x="180" y="363"/>
                        <a:pt x="180" y="363"/>
                        <a:pt x="180" y="363"/>
                      </a:cubicBezTo>
                      <a:cubicBezTo>
                        <a:pt x="180" y="363"/>
                        <a:pt x="181" y="363"/>
                        <a:pt x="181" y="363"/>
                      </a:cubicBezTo>
                      <a:cubicBezTo>
                        <a:pt x="181" y="363"/>
                        <a:pt x="182" y="363"/>
                        <a:pt x="182" y="363"/>
                      </a:cubicBezTo>
                      <a:cubicBezTo>
                        <a:pt x="182" y="363"/>
                        <a:pt x="182" y="363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2" y="362"/>
                        <a:pt x="182" y="362"/>
                        <a:pt x="182" y="362"/>
                      </a:cubicBezTo>
                      <a:cubicBezTo>
                        <a:pt x="183" y="362"/>
                        <a:pt x="183" y="362"/>
                        <a:pt x="184" y="362"/>
                      </a:cubicBezTo>
                      <a:cubicBezTo>
                        <a:pt x="184" y="362"/>
                        <a:pt x="184" y="362"/>
                        <a:pt x="184" y="361"/>
                      </a:cubicBezTo>
                      <a:cubicBezTo>
                        <a:pt x="184" y="361"/>
                        <a:pt x="184" y="361"/>
                        <a:pt x="185" y="361"/>
                      </a:cubicBezTo>
                      <a:cubicBezTo>
                        <a:pt x="185" y="361"/>
                        <a:pt x="185" y="361"/>
                        <a:pt x="186" y="361"/>
                      </a:cubicBezTo>
                      <a:cubicBezTo>
                        <a:pt x="186" y="361"/>
                        <a:pt x="187" y="360"/>
                        <a:pt x="187" y="360"/>
                      </a:cubicBezTo>
                      <a:cubicBezTo>
                        <a:pt x="187" y="360"/>
                        <a:pt x="187" y="360"/>
                        <a:pt x="187" y="360"/>
                      </a:cubicBezTo>
                      <a:cubicBezTo>
                        <a:pt x="187" y="360"/>
                        <a:pt x="186" y="360"/>
                        <a:pt x="186" y="360"/>
                      </a:cubicBezTo>
                      <a:cubicBezTo>
                        <a:pt x="185" y="359"/>
                        <a:pt x="184" y="359"/>
                        <a:pt x="183" y="358"/>
                      </a:cubicBezTo>
                      <a:cubicBezTo>
                        <a:pt x="183" y="358"/>
                        <a:pt x="183" y="358"/>
                        <a:pt x="183" y="358"/>
                      </a:cubicBezTo>
                      <a:cubicBezTo>
                        <a:pt x="182" y="357"/>
                        <a:pt x="182" y="357"/>
                        <a:pt x="181" y="356"/>
                      </a:cubicBezTo>
                      <a:cubicBezTo>
                        <a:pt x="181" y="356"/>
                        <a:pt x="181" y="356"/>
                        <a:pt x="181" y="355"/>
                      </a:cubicBezTo>
                      <a:cubicBezTo>
                        <a:pt x="180" y="354"/>
                        <a:pt x="180" y="354"/>
                        <a:pt x="179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7" y="355"/>
                        <a:pt x="177" y="356"/>
                        <a:pt x="177" y="356"/>
                      </a:cubicBezTo>
                      <a:cubicBezTo>
                        <a:pt x="177" y="356"/>
                        <a:pt x="177" y="356"/>
                        <a:pt x="177" y="357"/>
                      </a:cubicBezTo>
                      <a:cubicBezTo>
                        <a:pt x="177" y="357"/>
                        <a:pt x="176" y="357"/>
                        <a:pt x="176" y="357"/>
                      </a:cubicBezTo>
                      <a:cubicBezTo>
                        <a:pt x="176" y="357"/>
                        <a:pt x="176" y="357"/>
                        <a:pt x="176" y="357"/>
                      </a:cubicBezTo>
                      <a:cubicBezTo>
                        <a:pt x="176" y="356"/>
                        <a:pt x="176" y="356"/>
                        <a:pt x="176" y="356"/>
                      </a:cubicBezTo>
                      <a:cubicBezTo>
                        <a:pt x="176" y="355"/>
                        <a:pt x="177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4"/>
                        <a:pt x="178" y="354"/>
                        <a:pt x="178" y="354"/>
                      </a:cubicBezTo>
                      <a:cubicBezTo>
                        <a:pt x="178" y="353"/>
                        <a:pt x="178" y="353"/>
                        <a:pt x="179" y="353"/>
                      </a:cubicBezTo>
                      <a:cubicBezTo>
                        <a:pt x="179" y="353"/>
                        <a:pt x="179" y="353"/>
                        <a:pt x="179" y="353"/>
                      </a:cubicBezTo>
                      <a:cubicBezTo>
                        <a:pt x="179" y="353"/>
                        <a:pt x="179" y="353"/>
                        <a:pt x="180" y="353"/>
                      </a:cubicBezTo>
                      <a:cubicBezTo>
                        <a:pt x="180" y="353"/>
                        <a:pt x="180" y="353"/>
                        <a:pt x="180" y="353"/>
                      </a:cubicBezTo>
                      <a:cubicBezTo>
                        <a:pt x="179" y="352"/>
                        <a:pt x="179" y="351"/>
                        <a:pt x="178" y="351"/>
                      </a:cubicBezTo>
                      <a:cubicBezTo>
                        <a:pt x="178" y="350"/>
                        <a:pt x="178" y="350"/>
                        <a:pt x="178" y="349"/>
                      </a:cubicBezTo>
                      <a:cubicBezTo>
                        <a:pt x="178" y="348"/>
                        <a:pt x="178" y="348"/>
                        <a:pt x="178" y="347"/>
                      </a:cubicBezTo>
                      <a:cubicBezTo>
                        <a:pt x="178" y="347"/>
                        <a:pt x="179" y="347"/>
                        <a:pt x="179" y="346"/>
                      </a:cubicBezTo>
                      <a:cubicBezTo>
                        <a:pt x="180" y="346"/>
                        <a:pt x="180" y="345"/>
                        <a:pt x="180" y="345"/>
                      </a:cubicBezTo>
                      <a:cubicBezTo>
                        <a:pt x="180" y="344"/>
                        <a:pt x="180" y="343"/>
                        <a:pt x="180" y="343"/>
                      </a:cubicBezTo>
                      <a:cubicBezTo>
                        <a:pt x="181" y="342"/>
                        <a:pt x="181" y="342"/>
                        <a:pt x="182" y="341"/>
                      </a:cubicBezTo>
                      <a:cubicBezTo>
                        <a:pt x="182" y="341"/>
                        <a:pt x="182" y="340"/>
                        <a:pt x="182" y="340"/>
                      </a:cubicBezTo>
                      <a:cubicBezTo>
                        <a:pt x="182" y="340"/>
                        <a:pt x="182" y="339"/>
                        <a:pt x="182" y="339"/>
                      </a:cubicBezTo>
                      <a:cubicBezTo>
                        <a:pt x="182" y="338"/>
                        <a:pt x="182" y="338"/>
                        <a:pt x="181" y="338"/>
                      </a:cubicBezTo>
                      <a:cubicBezTo>
                        <a:pt x="180" y="338"/>
                        <a:pt x="180" y="338"/>
                        <a:pt x="180" y="337"/>
                      </a:cubicBezTo>
                      <a:cubicBezTo>
                        <a:pt x="179" y="337"/>
                        <a:pt x="179" y="337"/>
                        <a:pt x="179" y="336"/>
                      </a:cubicBezTo>
                      <a:cubicBezTo>
                        <a:pt x="178" y="336"/>
                        <a:pt x="178" y="335"/>
                        <a:pt x="178" y="334"/>
                      </a:cubicBezTo>
                      <a:cubicBezTo>
                        <a:pt x="179" y="334"/>
                        <a:pt x="179" y="333"/>
                        <a:pt x="179" y="333"/>
                      </a:cubicBezTo>
                      <a:cubicBezTo>
                        <a:pt x="180" y="333"/>
                        <a:pt x="180" y="333"/>
                        <a:pt x="181" y="332"/>
                      </a:cubicBezTo>
                      <a:cubicBezTo>
                        <a:pt x="181" y="332"/>
                        <a:pt x="181" y="332"/>
                        <a:pt x="181" y="332"/>
                      </a:cubicBezTo>
                      <a:cubicBezTo>
                        <a:pt x="181" y="331"/>
                        <a:pt x="182" y="331"/>
                        <a:pt x="181" y="330"/>
                      </a:cubicBezTo>
                      <a:cubicBezTo>
                        <a:pt x="181" y="330"/>
                        <a:pt x="181" y="330"/>
                        <a:pt x="181" y="329"/>
                      </a:cubicBezTo>
                      <a:cubicBezTo>
                        <a:pt x="181" y="329"/>
                        <a:pt x="181" y="328"/>
                        <a:pt x="182" y="327"/>
                      </a:cubicBezTo>
                      <a:cubicBezTo>
                        <a:pt x="182" y="327"/>
                        <a:pt x="183" y="327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2" y="326"/>
                        <a:pt x="182" y="326"/>
                      </a:cubicBezTo>
                      <a:cubicBezTo>
                        <a:pt x="182" y="326"/>
                        <a:pt x="182" y="326"/>
                        <a:pt x="182" y="326"/>
                      </a:cubicBezTo>
                      <a:cubicBezTo>
                        <a:pt x="182" y="326"/>
                        <a:pt x="182" y="326"/>
                        <a:pt x="182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3" y="326"/>
                        <a:pt x="183" y="326"/>
                        <a:pt x="183" y="326"/>
                      </a:cubicBezTo>
                      <a:cubicBezTo>
                        <a:pt x="184" y="326"/>
                        <a:pt x="184" y="326"/>
                        <a:pt x="184" y="325"/>
                      </a:cubicBezTo>
                      <a:cubicBezTo>
                        <a:pt x="184" y="325"/>
                        <a:pt x="184" y="325"/>
                        <a:pt x="184" y="324"/>
                      </a:cubicBezTo>
                      <a:cubicBezTo>
                        <a:pt x="184" y="324"/>
                        <a:pt x="183" y="324"/>
                        <a:pt x="183" y="324"/>
                      </a:cubicBezTo>
                      <a:cubicBezTo>
                        <a:pt x="183" y="324"/>
                        <a:pt x="183" y="324"/>
                        <a:pt x="183" y="324"/>
                      </a:cubicBezTo>
                      <a:cubicBezTo>
                        <a:pt x="182" y="325"/>
                        <a:pt x="181" y="324"/>
                        <a:pt x="181" y="323"/>
                      </a:cubicBezTo>
                      <a:cubicBezTo>
                        <a:pt x="181" y="323"/>
                        <a:pt x="181" y="323"/>
                        <a:pt x="181" y="322"/>
                      </a:cubicBezTo>
                      <a:cubicBezTo>
                        <a:pt x="181" y="322"/>
                        <a:pt x="181" y="322"/>
                        <a:pt x="181" y="322"/>
                      </a:cubicBezTo>
                      <a:cubicBezTo>
                        <a:pt x="180" y="321"/>
                        <a:pt x="181" y="321"/>
                        <a:pt x="181" y="321"/>
                      </a:cubicBezTo>
                      <a:cubicBezTo>
                        <a:pt x="182" y="321"/>
                        <a:pt x="182" y="321"/>
                        <a:pt x="183" y="322"/>
                      </a:cubicBezTo>
                      <a:cubicBezTo>
                        <a:pt x="183" y="322"/>
                        <a:pt x="184" y="322"/>
                        <a:pt x="185" y="322"/>
                      </a:cubicBezTo>
                      <a:cubicBezTo>
                        <a:pt x="185" y="322"/>
                        <a:pt x="186" y="321"/>
                        <a:pt x="186" y="320"/>
                      </a:cubicBezTo>
                      <a:cubicBezTo>
                        <a:pt x="186" y="320"/>
                        <a:pt x="186" y="319"/>
                        <a:pt x="186" y="319"/>
                      </a:cubicBezTo>
                      <a:cubicBezTo>
                        <a:pt x="186" y="318"/>
                        <a:pt x="186" y="318"/>
                        <a:pt x="186" y="317"/>
                      </a:cubicBezTo>
                      <a:cubicBezTo>
                        <a:pt x="186" y="317"/>
                        <a:pt x="186" y="317"/>
                        <a:pt x="186" y="317"/>
                      </a:cubicBezTo>
                      <a:cubicBezTo>
                        <a:pt x="186" y="317"/>
                        <a:pt x="186" y="317"/>
                        <a:pt x="186" y="317"/>
                      </a:cubicBezTo>
                      <a:cubicBezTo>
                        <a:pt x="186" y="316"/>
                        <a:pt x="186" y="316"/>
                        <a:pt x="186" y="316"/>
                      </a:cubicBezTo>
                      <a:cubicBezTo>
                        <a:pt x="188" y="316"/>
                        <a:pt x="190" y="316"/>
                        <a:pt x="192" y="315"/>
                      </a:cubicBezTo>
                      <a:cubicBezTo>
                        <a:pt x="192" y="315"/>
                        <a:pt x="193" y="315"/>
                        <a:pt x="193" y="315"/>
                      </a:cubicBezTo>
                      <a:cubicBezTo>
                        <a:pt x="194" y="314"/>
                        <a:pt x="195" y="314"/>
                        <a:pt x="195" y="313"/>
                      </a:cubicBezTo>
                      <a:cubicBezTo>
                        <a:pt x="195" y="313"/>
                        <a:pt x="195" y="312"/>
                        <a:pt x="196" y="311"/>
                      </a:cubicBezTo>
                      <a:cubicBezTo>
                        <a:pt x="196" y="311"/>
                        <a:pt x="196" y="311"/>
                        <a:pt x="196" y="311"/>
                      </a:cubicBezTo>
                      <a:cubicBezTo>
                        <a:pt x="196" y="310"/>
                        <a:pt x="196" y="310"/>
                        <a:pt x="195" y="309"/>
                      </a:cubicBezTo>
                      <a:cubicBezTo>
                        <a:pt x="195" y="309"/>
                        <a:pt x="195" y="309"/>
                        <a:pt x="195" y="309"/>
                      </a:cubicBezTo>
                      <a:cubicBezTo>
                        <a:pt x="194" y="309"/>
                        <a:pt x="194" y="309"/>
                        <a:pt x="194" y="308"/>
                      </a:cubicBezTo>
                      <a:cubicBezTo>
                        <a:pt x="194" y="308"/>
                        <a:pt x="194" y="308"/>
                        <a:pt x="195" y="308"/>
                      </a:cubicBezTo>
                      <a:cubicBezTo>
                        <a:pt x="195" y="307"/>
                        <a:pt x="195" y="307"/>
                        <a:pt x="194" y="306"/>
                      </a:cubicBezTo>
                      <a:cubicBezTo>
                        <a:pt x="194" y="306"/>
                        <a:pt x="193" y="306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2" y="305"/>
                        <a:pt x="192" y="305"/>
                        <a:pt x="192" y="305"/>
                      </a:cubicBezTo>
                      <a:cubicBezTo>
                        <a:pt x="194" y="305"/>
                        <a:pt x="195" y="305"/>
                        <a:pt x="196" y="306"/>
                      </a:cubicBezTo>
                      <a:cubicBezTo>
                        <a:pt x="196" y="306"/>
                        <a:pt x="196" y="306"/>
                        <a:pt x="197" y="306"/>
                      </a:cubicBezTo>
                      <a:cubicBezTo>
                        <a:pt x="197" y="306"/>
                        <a:pt x="198" y="306"/>
                        <a:pt x="198" y="306"/>
                      </a:cubicBezTo>
                      <a:cubicBezTo>
                        <a:pt x="199" y="306"/>
                        <a:pt x="200" y="305"/>
                        <a:pt x="201" y="304"/>
                      </a:cubicBezTo>
                      <a:cubicBezTo>
                        <a:pt x="201" y="304"/>
                        <a:pt x="201" y="303"/>
                        <a:pt x="202" y="303"/>
                      </a:cubicBezTo>
                      <a:cubicBezTo>
                        <a:pt x="203" y="302"/>
                        <a:pt x="203" y="302"/>
                        <a:pt x="203" y="301"/>
                      </a:cubicBezTo>
                      <a:cubicBezTo>
                        <a:pt x="203" y="300"/>
                        <a:pt x="204" y="299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8"/>
                        <a:pt x="204" y="298"/>
                      </a:cubicBezTo>
                      <a:cubicBezTo>
                        <a:pt x="204" y="298"/>
                        <a:pt x="204" y="297"/>
                        <a:pt x="204" y="297"/>
                      </a:cubicBezTo>
                      <a:cubicBezTo>
                        <a:pt x="204" y="297"/>
                        <a:pt x="205" y="297"/>
                        <a:pt x="205" y="297"/>
                      </a:cubicBezTo>
                      <a:cubicBezTo>
                        <a:pt x="205" y="296"/>
                        <a:pt x="205" y="296"/>
                        <a:pt x="205" y="295"/>
                      </a:cubicBezTo>
                      <a:cubicBezTo>
                        <a:pt x="206" y="295"/>
                        <a:pt x="206" y="295"/>
                        <a:pt x="206" y="295"/>
                      </a:cubicBezTo>
                      <a:cubicBezTo>
                        <a:pt x="206" y="295"/>
                        <a:pt x="206" y="295"/>
                        <a:pt x="206" y="295"/>
                      </a:cubicBezTo>
                      <a:cubicBezTo>
                        <a:pt x="206" y="295"/>
                        <a:pt x="206" y="296"/>
                        <a:pt x="206" y="296"/>
                      </a:cubicBezTo>
                      <a:cubicBezTo>
                        <a:pt x="207" y="296"/>
                        <a:pt x="207" y="295"/>
                        <a:pt x="207" y="295"/>
                      </a:cubicBezTo>
                      <a:cubicBezTo>
                        <a:pt x="208" y="293"/>
                        <a:pt x="209" y="292"/>
                        <a:pt x="210" y="290"/>
                      </a:cubicBezTo>
                      <a:cubicBezTo>
                        <a:pt x="210" y="290"/>
                        <a:pt x="211" y="288"/>
                        <a:pt x="210" y="287"/>
                      </a:cubicBezTo>
                      <a:cubicBezTo>
                        <a:pt x="210" y="287"/>
                        <a:pt x="210" y="287"/>
                        <a:pt x="210" y="287"/>
                      </a:cubicBezTo>
                      <a:cubicBezTo>
                        <a:pt x="210" y="285"/>
                        <a:pt x="210" y="284"/>
                        <a:pt x="211" y="283"/>
                      </a:cubicBezTo>
                      <a:cubicBezTo>
                        <a:pt x="212" y="282"/>
                        <a:pt x="212" y="282"/>
                        <a:pt x="213" y="282"/>
                      </a:cubicBezTo>
                      <a:cubicBezTo>
                        <a:pt x="213" y="281"/>
                        <a:pt x="214" y="280"/>
                        <a:pt x="215" y="280"/>
                      </a:cubicBezTo>
                      <a:cubicBezTo>
                        <a:pt x="216" y="280"/>
                        <a:pt x="216" y="279"/>
                        <a:pt x="217" y="279"/>
                      </a:cubicBezTo>
                      <a:cubicBezTo>
                        <a:pt x="217" y="279"/>
                        <a:pt x="218" y="278"/>
                        <a:pt x="218" y="278"/>
                      </a:cubicBezTo>
                      <a:cubicBezTo>
                        <a:pt x="218" y="278"/>
                        <a:pt x="218" y="278"/>
                        <a:pt x="218" y="278"/>
                      </a:cubicBezTo>
                      <a:cubicBezTo>
                        <a:pt x="219" y="278"/>
                        <a:pt x="219" y="278"/>
                        <a:pt x="220" y="278"/>
                      </a:cubicBezTo>
                      <a:cubicBezTo>
                        <a:pt x="220" y="278"/>
                        <a:pt x="221" y="278"/>
                        <a:pt x="221" y="278"/>
                      </a:cubicBezTo>
                      <a:cubicBezTo>
                        <a:pt x="222" y="278"/>
                        <a:pt x="223" y="277"/>
                        <a:pt x="223" y="277"/>
                      </a:cubicBezTo>
                      <a:cubicBezTo>
                        <a:pt x="224" y="276"/>
                        <a:pt x="224" y="276"/>
                        <a:pt x="225" y="276"/>
                      </a:cubicBezTo>
                      <a:cubicBezTo>
                        <a:pt x="225" y="276"/>
                        <a:pt x="225" y="275"/>
                        <a:pt x="225" y="275"/>
                      </a:cubicBezTo>
                      <a:cubicBezTo>
                        <a:pt x="225" y="275"/>
                        <a:pt x="225" y="274"/>
                        <a:pt x="225" y="274"/>
                      </a:cubicBezTo>
                      <a:cubicBezTo>
                        <a:pt x="226" y="273"/>
                        <a:pt x="226" y="272"/>
                        <a:pt x="227" y="271"/>
                      </a:cubicBezTo>
                      <a:cubicBezTo>
                        <a:pt x="227" y="270"/>
                        <a:pt x="227" y="270"/>
                        <a:pt x="227" y="269"/>
                      </a:cubicBezTo>
                      <a:cubicBezTo>
                        <a:pt x="227" y="268"/>
                        <a:pt x="227" y="268"/>
                        <a:pt x="227" y="267"/>
                      </a:cubicBezTo>
                      <a:cubicBezTo>
                        <a:pt x="228" y="266"/>
                        <a:pt x="228" y="265"/>
                        <a:pt x="228" y="264"/>
                      </a:cubicBezTo>
                      <a:cubicBezTo>
                        <a:pt x="228" y="263"/>
                        <a:pt x="228" y="262"/>
                        <a:pt x="228" y="260"/>
                      </a:cubicBezTo>
                      <a:cubicBezTo>
                        <a:pt x="228" y="259"/>
                        <a:pt x="228" y="258"/>
                        <a:pt x="228" y="258"/>
                      </a:cubicBezTo>
                      <a:cubicBezTo>
                        <a:pt x="228" y="257"/>
                        <a:pt x="228" y="257"/>
                        <a:pt x="229" y="256"/>
                      </a:cubicBezTo>
                      <a:cubicBezTo>
                        <a:pt x="230" y="256"/>
                        <a:pt x="231" y="255"/>
                        <a:pt x="231" y="254"/>
                      </a:cubicBezTo>
                      <a:cubicBezTo>
                        <a:pt x="231" y="254"/>
                        <a:pt x="231" y="253"/>
                        <a:pt x="231" y="253"/>
                      </a:cubicBezTo>
                      <a:cubicBezTo>
                        <a:pt x="232" y="253"/>
                        <a:pt x="232" y="252"/>
                        <a:pt x="233" y="251"/>
                      </a:cubicBezTo>
                      <a:cubicBezTo>
                        <a:pt x="233" y="251"/>
                        <a:pt x="234" y="250"/>
                        <a:pt x="235" y="250"/>
                      </a:cubicBezTo>
                      <a:cubicBezTo>
                        <a:pt x="235" y="249"/>
                        <a:pt x="236" y="248"/>
                        <a:pt x="236" y="247"/>
                      </a:cubicBezTo>
                      <a:cubicBezTo>
                        <a:pt x="236" y="246"/>
                        <a:pt x="237" y="244"/>
                        <a:pt x="236" y="244"/>
                      </a:cubicBezTo>
                      <a:cubicBezTo>
                        <a:pt x="236" y="243"/>
                        <a:pt x="236" y="242"/>
                        <a:pt x="235" y="240"/>
                      </a:cubicBezTo>
                      <a:close/>
                      <a:moveTo>
                        <a:pt x="197" y="102"/>
                      </a:moveTo>
                      <a:cubicBezTo>
                        <a:pt x="197" y="102"/>
                        <a:pt x="197" y="102"/>
                        <a:pt x="197" y="102"/>
                      </a:cubicBezTo>
                      <a:cubicBezTo>
                        <a:pt x="197" y="103"/>
                        <a:pt x="196" y="103"/>
                        <a:pt x="196" y="103"/>
                      </a:cubicBezTo>
                      <a:cubicBezTo>
                        <a:pt x="196" y="103"/>
                        <a:pt x="196" y="103"/>
                        <a:pt x="196" y="103"/>
                      </a:cubicBezTo>
                      <a:cubicBezTo>
                        <a:pt x="196" y="102"/>
                        <a:pt x="197" y="102"/>
                        <a:pt x="197" y="102"/>
                      </a:cubicBezTo>
                      <a:close/>
                      <a:moveTo>
                        <a:pt x="186" y="105"/>
                      </a:moveTo>
                      <a:cubicBezTo>
                        <a:pt x="187" y="105"/>
                        <a:pt x="187" y="105"/>
                        <a:pt x="187" y="105"/>
                      </a:cubicBezTo>
                      <a:cubicBezTo>
                        <a:pt x="187" y="105"/>
                        <a:pt x="187" y="105"/>
                        <a:pt x="187" y="105"/>
                      </a:cubicBezTo>
                      <a:lnTo>
                        <a:pt x="186" y="105"/>
                      </a:lnTo>
                      <a:close/>
                      <a:moveTo>
                        <a:pt x="186" y="100"/>
                      </a:moveTo>
                      <a:cubicBezTo>
                        <a:pt x="186" y="100"/>
                        <a:pt x="187" y="100"/>
                        <a:pt x="187" y="100"/>
                      </a:cubicBezTo>
                      <a:cubicBezTo>
                        <a:pt x="188" y="100"/>
                        <a:pt x="189" y="100"/>
                        <a:pt x="189" y="100"/>
                      </a:cubicBezTo>
                      <a:cubicBezTo>
                        <a:pt x="189" y="100"/>
                        <a:pt x="190" y="101"/>
                        <a:pt x="190" y="101"/>
                      </a:cubicBezTo>
                      <a:cubicBezTo>
                        <a:pt x="190" y="101"/>
                        <a:pt x="189" y="101"/>
                        <a:pt x="189" y="101"/>
                      </a:cubicBezTo>
                      <a:cubicBezTo>
                        <a:pt x="189" y="101"/>
                        <a:pt x="189" y="101"/>
                        <a:pt x="189" y="101"/>
                      </a:cubicBezTo>
                      <a:cubicBezTo>
                        <a:pt x="188" y="101"/>
                        <a:pt x="187" y="101"/>
                        <a:pt x="187" y="101"/>
                      </a:cubicBezTo>
                      <a:cubicBezTo>
                        <a:pt x="186" y="101"/>
                        <a:pt x="186" y="101"/>
                        <a:pt x="186" y="101"/>
                      </a:cubicBezTo>
                      <a:cubicBezTo>
                        <a:pt x="186" y="101"/>
                        <a:pt x="186" y="101"/>
                        <a:pt x="186" y="101"/>
                      </a:cubicBezTo>
                      <a:cubicBezTo>
                        <a:pt x="186" y="100"/>
                        <a:pt x="186" y="100"/>
                        <a:pt x="186" y="100"/>
                      </a:cubicBezTo>
                      <a:close/>
                      <a:moveTo>
                        <a:pt x="185" y="105"/>
                      </a:moveTo>
                      <a:cubicBezTo>
                        <a:pt x="185" y="105"/>
                        <a:pt x="185" y="105"/>
                        <a:pt x="185" y="105"/>
                      </a:cubicBezTo>
                      <a:cubicBezTo>
                        <a:pt x="185" y="105"/>
                        <a:pt x="185" y="105"/>
                        <a:pt x="185" y="105"/>
                      </a:cubicBezTo>
                      <a:close/>
                      <a:moveTo>
                        <a:pt x="179" y="98"/>
                      </a:move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ubicBezTo>
                        <a:pt x="179" y="98"/>
                        <a:pt x="179" y="98"/>
                        <a:pt x="179" y="98"/>
                      </a:cubicBezTo>
                      <a:close/>
                      <a:moveTo>
                        <a:pt x="178" y="99"/>
                      </a:moveTo>
                      <a:cubicBezTo>
                        <a:pt x="178" y="98"/>
                        <a:pt x="178" y="98"/>
                        <a:pt x="178" y="98"/>
                      </a:cubicBezTo>
                      <a:cubicBezTo>
                        <a:pt x="178" y="98"/>
                        <a:pt x="178" y="98"/>
                        <a:pt x="178" y="99"/>
                      </a:cubicBezTo>
                      <a:cubicBezTo>
                        <a:pt x="178" y="99"/>
                        <a:pt x="178" y="99"/>
                        <a:pt x="178" y="99"/>
                      </a:cubicBezTo>
                      <a:cubicBezTo>
                        <a:pt x="178" y="99"/>
                        <a:pt x="178" y="100"/>
                        <a:pt x="178" y="100"/>
                      </a:cubicBezTo>
                      <a:cubicBezTo>
                        <a:pt x="178" y="100"/>
                        <a:pt x="178" y="100"/>
                        <a:pt x="178" y="100"/>
                      </a:cubicBezTo>
                      <a:cubicBezTo>
                        <a:pt x="177" y="100"/>
                        <a:pt x="177" y="99"/>
                        <a:pt x="178" y="99"/>
                      </a:cubicBezTo>
                      <a:close/>
                      <a:moveTo>
                        <a:pt x="173" y="96"/>
                      </a:moveTo>
                      <a:cubicBezTo>
                        <a:pt x="173" y="96"/>
                        <a:pt x="173" y="96"/>
                        <a:pt x="173" y="96"/>
                      </a:cubicBezTo>
                      <a:cubicBezTo>
                        <a:pt x="173" y="96"/>
                        <a:pt x="173" y="96"/>
                        <a:pt x="173" y="96"/>
                      </a:cubicBezTo>
                      <a:cubicBezTo>
                        <a:pt x="173" y="96"/>
                        <a:pt x="173" y="96"/>
                        <a:pt x="173" y="96"/>
                      </a:cubicBezTo>
                      <a:close/>
                      <a:moveTo>
                        <a:pt x="169" y="108"/>
                      </a:moveTo>
                      <a:cubicBezTo>
                        <a:pt x="169" y="108"/>
                        <a:pt x="169" y="108"/>
                        <a:pt x="169" y="108"/>
                      </a:cubicBezTo>
                      <a:cubicBezTo>
                        <a:pt x="169" y="108"/>
                        <a:pt x="169" y="108"/>
                        <a:pt x="169" y="108"/>
                      </a:cubicBezTo>
                      <a:cubicBezTo>
                        <a:pt x="169" y="109"/>
                        <a:pt x="169" y="109"/>
                        <a:pt x="168" y="109"/>
                      </a:cubicBezTo>
                      <a:cubicBezTo>
                        <a:pt x="168" y="109"/>
                        <a:pt x="168" y="109"/>
                        <a:pt x="168" y="109"/>
                      </a:cubicBezTo>
                      <a:cubicBezTo>
                        <a:pt x="168" y="108"/>
                        <a:pt x="169" y="108"/>
                        <a:pt x="169" y="108"/>
                      </a:cubicBezTo>
                      <a:close/>
                      <a:moveTo>
                        <a:pt x="165" y="115"/>
                      </a:move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ubicBezTo>
                        <a:pt x="165" y="115"/>
                        <a:pt x="165" y="115"/>
                        <a:pt x="165" y="115"/>
                      </a:cubicBezTo>
                      <a:close/>
                      <a:moveTo>
                        <a:pt x="155" y="55"/>
                      </a:moveTo>
                      <a:cubicBezTo>
                        <a:pt x="155" y="55"/>
                        <a:pt x="155" y="55"/>
                        <a:pt x="155" y="55"/>
                      </a:cubicBezTo>
                      <a:cubicBezTo>
                        <a:pt x="156" y="56"/>
                        <a:pt x="156" y="56"/>
                        <a:pt x="156" y="57"/>
                      </a:cubicBezTo>
                      <a:cubicBezTo>
                        <a:pt x="156" y="57"/>
                        <a:pt x="156" y="57"/>
                        <a:pt x="156" y="57"/>
                      </a:cubicBezTo>
                      <a:cubicBezTo>
                        <a:pt x="156" y="57"/>
                        <a:pt x="156" y="57"/>
                        <a:pt x="156" y="57"/>
                      </a:cubicBezTo>
                      <a:cubicBezTo>
                        <a:pt x="156" y="57"/>
                        <a:pt x="156" y="57"/>
                        <a:pt x="155" y="57"/>
                      </a:cubicBezTo>
                      <a:cubicBezTo>
                        <a:pt x="155" y="57"/>
                        <a:pt x="155" y="56"/>
                        <a:pt x="155" y="55"/>
                      </a:cubicBezTo>
                      <a:cubicBezTo>
                        <a:pt x="154" y="55"/>
                        <a:pt x="155" y="55"/>
                        <a:pt x="155" y="55"/>
                      </a:cubicBezTo>
                      <a:close/>
                      <a:moveTo>
                        <a:pt x="142" y="59"/>
                      </a:moveTo>
                      <a:cubicBezTo>
                        <a:pt x="142" y="59"/>
                        <a:pt x="142" y="59"/>
                        <a:pt x="142" y="59"/>
                      </a:cubicBezTo>
                      <a:cubicBezTo>
                        <a:pt x="142" y="59"/>
                        <a:pt x="143" y="59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4" y="60"/>
                        <a:pt x="144" y="60"/>
                        <a:pt x="144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3" y="60"/>
                        <a:pt x="143" y="60"/>
                        <a:pt x="143" y="60"/>
                      </a:cubicBezTo>
                      <a:cubicBezTo>
                        <a:pt x="142" y="60"/>
                        <a:pt x="142" y="60"/>
                        <a:pt x="142" y="59"/>
                      </a:cubicBezTo>
                      <a:cubicBezTo>
                        <a:pt x="142" y="59"/>
                        <a:pt x="142" y="59"/>
                        <a:pt x="142" y="59"/>
                      </a:cubicBezTo>
                      <a:close/>
                      <a:moveTo>
                        <a:pt x="137" y="57"/>
                      </a:moveTo>
                      <a:cubicBezTo>
                        <a:pt x="137" y="57"/>
                        <a:pt x="137" y="57"/>
                        <a:pt x="137" y="57"/>
                      </a:cubicBezTo>
                      <a:cubicBezTo>
                        <a:pt x="137" y="57"/>
                        <a:pt x="137" y="57"/>
                        <a:pt x="137" y="57"/>
                      </a:cubicBezTo>
                      <a:cubicBezTo>
                        <a:pt x="137" y="57"/>
                        <a:pt x="137" y="57"/>
                        <a:pt x="137" y="57"/>
                      </a:cubicBezTo>
                      <a:close/>
                      <a:moveTo>
                        <a:pt x="155" y="114"/>
                      </a:move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ubicBezTo>
                        <a:pt x="155" y="114"/>
                        <a:pt x="155" y="114"/>
                        <a:pt x="155" y="114"/>
                      </a:cubicBezTo>
                      <a:close/>
                      <a:moveTo>
                        <a:pt x="153" y="129"/>
                      </a:moveTo>
                      <a:cubicBezTo>
                        <a:pt x="153" y="129"/>
                        <a:pt x="153" y="129"/>
                        <a:pt x="154" y="129"/>
                      </a:cubicBezTo>
                      <a:cubicBezTo>
                        <a:pt x="154" y="128"/>
                        <a:pt x="154" y="128"/>
                        <a:pt x="155" y="128"/>
                      </a:cubicBezTo>
                      <a:cubicBezTo>
                        <a:pt x="155" y="128"/>
                        <a:pt x="156" y="128"/>
                        <a:pt x="157" y="128"/>
                      </a:cubicBezTo>
                      <a:cubicBezTo>
                        <a:pt x="158" y="128"/>
                        <a:pt x="158" y="128"/>
                        <a:pt x="158" y="128"/>
                      </a:cubicBezTo>
                      <a:cubicBezTo>
                        <a:pt x="159" y="127"/>
                        <a:pt x="159" y="127"/>
                        <a:pt x="159" y="127"/>
                      </a:cubicBezTo>
                      <a:cubicBezTo>
                        <a:pt x="159" y="127"/>
                        <a:pt x="159" y="127"/>
                        <a:pt x="159" y="128"/>
                      </a:cubicBezTo>
                      <a:cubicBezTo>
                        <a:pt x="159" y="128"/>
                        <a:pt x="159" y="128"/>
                        <a:pt x="159" y="129"/>
                      </a:cubicBezTo>
                      <a:cubicBezTo>
                        <a:pt x="158" y="130"/>
                        <a:pt x="158" y="130"/>
                        <a:pt x="157" y="130"/>
                      </a:cubicBezTo>
                      <a:cubicBezTo>
                        <a:pt x="156" y="129"/>
                        <a:pt x="155" y="130"/>
                        <a:pt x="153" y="129"/>
                      </a:cubicBezTo>
                      <a:cubicBezTo>
                        <a:pt x="153" y="129"/>
                        <a:pt x="153" y="129"/>
                        <a:pt x="153" y="129"/>
                      </a:cubicBezTo>
                      <a:cubicBezTo>
                        <a:pt x="153" y="129"/>
                        <a:pt x="153" y="129"/>
                        <a:pt x="153" y="129"/>
                      </a:cubicBezTo>
                      <a:close/>
                      <a:moveTo>
                        <a:pt x="153" y="131"/>
                      </a:moveTo>
                      <a:cubicBezTo>
                        <a:pt x="153" y="131"/>
                        <a:pt x="153" y="131"/>
                        <a:pt x="153" y="131"/>
                      </a:cubicBezTo>
                      <a:cubicBezTo>
                        <a:pt x="152" y="132"/>
                        <a:pt x="151" y="132"/>
                        <a:pt x="150" y="133"/>
                      </a:cubicBezTo>
                      <a:cubicBezTo>
                        <a:pt x="149" y="133"/>
                        <a:pt x="149" y="133"/>
                        <a:pt x="148" y="134"/>
                      </a:cubicBezTo>
                      <a:cubicBezTo>
                        <a:pt x="147" y="134"/>
                        <a:pt x="147" y="134"/>
                        <a:pt x="146" y="134"/>
                      </a:cubicBezTo>
                      <a:cubicBezTo>
                        <a:pt x="146" y="134"/>
                        <a:pt x="145" y="134"/>
                        <a:pt x="145" y="134"/>
                      </a:cubicBezTo>
                      <a:cubicBezTo>
                        <a:pt x="145" y="134"/>
                        <a:pt x="145" y="133"/>
                        <a:pt x="145" y="133"/>
                      </a:cubicBezTo>
                      <a:cubicBezTo>
                        <a:pt x="145" y="133"/>
                        <a:pt x="145" y="133"/>
                        <a:pt x="145" y="133"/>
                      </a:cubicBezTo>
                      <a:cubicBezTo>
                        <a:pt x="147" y="133"/>
                        <a:pt x="148" y="132"/>
                        <a:pt x="149" y="131"/>
                      </a:cubicBezTo>
                      <a:cubicBezTo>
                        <a:pt x="149" y="131"/>
                        <a:pt x="149" y="131"/>
                        <a:pt x="150" y="131"/>
                      </a:cubicBezTo>
                      <a:cubicBezTo>
                        <a:pt x="150" y="132"/>
                        <a:pt x="151" y="131"/>
                        <a:pt x="151" y="131"/>
                      </a:cubicBezTo>
                      <a:cubicBezTo>
                        <a:pt x="152" y="131"/>
                        <a:pt x="152" y="131"/>
                        <a:pt x="152" y="131"/>
                      </a:cubicBezTo>
                      <a:cubicBezTo>
                        <a:pt x="153" y="131"/>
                        <a:pt x="153" y="131"/>
                        <a:pt x="153" y="131"/>
                      </a:cubicBezTo>
                      <a:close/>
                      <a:moveTo>
                        <a:pt x="146" y="121"/>
                      </a:moveTo>
                      <a:cubicBezTo>
                        <a:pt x="148" y="121"/>
                        <a:pt x="149" y="121"/>
                        <a:pt x="151" y="122"/>
                      </a:cubicBezTo>
                      <a:cubicBezTo>
                        <a:pt x="151" y="122"/>
                        <a:pt x="151" y="122"/>
                        <a:pt x="151" y="123"/>
                      </a:cubicBezTo>
                      <a:cubicBezTo>
                        <a:pt x="152" y="123"/>
                        <a:pt x="152" y="124"/>
                        <a:pt x="152" y="125"/>
                      </a:cubicBezTo>
                      <a:cubicBezTo>
                        <a:pt x="153" y="125"/>
                        <a:pt x="152" y="125"/>
                        <a:pt x="152" y="125"/>
                      </a:cubicBezTo>
                      <a:cubicBezTo>
                        <a:pt x="152" y="126"/>
                        <a:pt x="152" y="126"/>
                        <a:pt x="152" y="126"/>
                      </a:cubicBezTo>
                      <a:cubicBezTo>
                        <a:pt x="151" y="125"/>
                        <a:pt x="151" y="125"/>
                        <a:pt x="150" y="124"/>
                      </a:cubicBezTo>
                      <a:cubicBezTo>
                        <a:pt x="150" y="124"/>
                        <a:pt x="150" y="124"/>
                        <a:pt x="150" y="124"/>
                      </a:cubicBezTo>
                      <a:cubicBezTo>
                        <a:pt x="150" y="124"/>
                        <a:pt x="150" y="125"/>
                        <a:pt x="150" y="125"/>
                      </a:cubicBezTo>
                      <a:cubicBezTo>
                        <a:pt x="150" y="125"/>
                        <a:pt x="150" y="125"/>
                        <a:pt x="150" y="125"/>
                      </a:cubicBezTo>
                      <a:cubicBezTo>
                        <a:pt x="149" y="126"/>
                        <a:pt x="149" y="128"/>
                        <a:pt x="148" y="129"/>
                      </a:cubicBezTo>
                      <a:cubicBezTo>
                        <a:pt x="148" y="129"/>
                        <a:pt x="148" y="129"/>
                        <a:pt x="148" y="129"/>
                      </a:cubicBezTo>
                      <a:cubicBezTo>
                        <a:pt x="148" y="129"/>
                        <a:pt x="147" y="129"/>
                        <a:pt x="147" y="129"/>
                      </a:cubicBezTo>
                      <a:cubicBezTo>
                        <a:pt x="147" y="129"/>
                        <a:pt x="147" y="128"/>
                        <a:pt x="147" y="128"/>
                      </a:cubicBezTo>
                      <a:cubicBezTo>
                        <a:pt x="147" y="127"/>
                        <a:pt x="147" y="127"/>
                        <a:pt x="146" y="127"/>
                      </a:cubicBezTo>
                      <a:cubicBezTo>
                        <a:pt x="146" y="127"/>
                        <a:pt x="146" y="127"/>
                        <a:pt x="145" y="127"/>
                      </a:cubicBezTo>
                      <a:cubicBezTo>
                        <a:pt x="145" y="128"/>
                        <a:pt x="145" y="128"/>
                        <a:pt x="145" y="127"/>
                      </a:cubicBezTo>
                      <a:cubicBezTo>
                        <a:pt x="145" y="127"/>
                        <a:pt x="145" y="127"/>
                        <a:pt x="145" y="127"/>
                      </a:cubicBezTo>
                      <a:cubicBezTo>
                        <a:pt x="145" y="127"/>
                        <a:pt x="146" y="127"/>
                        <a:pt x="146" y="126"/>
                      </a:cubicBezTo>
                      <a:cubicBezTo>
                        <a:pt x="146" y="126"/>
                        <a:pt x="146" y="125"/>
                        <a:pt x="146" y="124"/>
                      </a:cubicBezTo>
                      <a:cubicBezTo>
                        <a:pt x="146" y="124"/>
                        <a:pt x="146" y="124"/>
                        <a:pt x="146" y="123"/>
                      </a:cubicBezTo>
                      <a:cubicBezTo>
                        <a:pt x="145" y="123"/>
                        <a:pt x="145" y="123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3" y="122"/>
                        <a:pt x="143" y="123"/>
                        <a:pt x="143" y="123"/>
                      </a:cubicBezTo>
                      <a:cubicBezTo>
                        <a:pt x="142" y="123"/>
                        <a:pt x="142" y="124"/>
                        <a:pt x="142" y="124"/>
                      </a:cubicBezTo>
                      <a:cubicBezTo>
                        <a:pt x="141" y="124"/>
                        <a:pt x="141" y="124"/>
                        <a:pt x="141" y="125"/>
                      </a:cubicBezTo>
                      <a:cubicBezTo>
                        <a:pt x="140" y="126"/>
                        <a:pt x="139" y="128"/>
                        <a:pt x="139" y="129"/>
                      </a:cubicBezTo>
                      <a:cubicBezTo>
                        <a:pt x="139" y="131"/>
                        <a:pt x="139" y="132"/>
                        <a:pt x="137" y="133"/>
                      </a:cubicBezTo>
                      <a:cubicBezTo>
                        <a:pt x="137" y="133"/>
                        <a:pt x="136" y="133"/>
                        <a:pt x="136" y="132"/>
                      </a:cubicBezTo>
                      <a:cubicBezTo>
                        <a:pt x="136" y="131"/>
                        <a:pt x="136" y="129"/>
                        <a:pt x="137" y="128"/>
                      </a:cubicBezTo>
                      <a:cubicBezTo>
                        <a:pt x="137" y="127"/>
                        <a:pt x="137" y="126"/>
                        <a:pt x="138" y="126"/>
                      </a:cubicBezTo>
                      <a:cubicBezTo>
                        <a:pt x="138" y="125"/>
                        <a:pt x="138" y="125"/>
                        <a:pt x="138" y="124"/>
                      </a:cubicBezTo>
                      <a:cubicBezTo>
                        <a:pt x="138" y="124"/>
                        <a:pt x="138" y="124"/>
                        <a:pt x="138" y="124"/>
                      </a:cubicBezTo>
                      <a:cubicBezTo>
                        <a:pt x="138" y="124"/>
                        <a:pt x="138" y="124"/>
                        <a:pt x="138" y="124"/>
                      </a:cubicBezTo>
                      <a:cubicBezTo>
                        <a:pt x="140" y="121"/>
                        <a:pt x="139" y="122"/>
                        <a:pt x="142" y="121"/>
                      </a:cubicBezTo>
                      <a:cubicBezTo>
                        <a:pt x="143" y="121"/>
                        <a:pt x="143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4" y="122"/>
                        <a:pt x="144" y="122"/>
                      </a:cubicBezTo>
                      <a:cubicBezTo>
                        <a:pt x="144" y="122"/>
                        <a:pt x="145" y="122"/>
                        <a:pt x="145" y="122"/>
                      </a:cubicBezTo>
                      <a:cubicBezTo>
                        <a:pt x="145" y="121"/>
                        <a:pt x="145" y="121"/>
                        <a:pt x="146" y="121"/>
                      </a:cubicBezTo>
                      <a:cubicBezTo>
                        <a:pt x="146" y="121"/>
                        <a:pt x="146" y="121"/>
                        <a:pt x="146" y="121"/>
                      </a:cubicBezTo>
                      <a:close/>
                      <a:moveTo>
                        <a:pt x="145" y="99"/>
                      </a:moveTo>
                      <a:cubicBezTo>
                        <a:pt x="145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8"/>
                      </a:cubicBezTo>
                      <a:cubicBezTo>
                        <a:pt x="145" y="98"/>
                        <a:pt x="145" y="98"/>
                        <a:pt x="146" y="98"/>
                      </a:cubicBezTo>
                      <a:cubicBezTo>
                        <a:pt x="146" y="98"/>
                        <a:pt x="146" y="98"/>
                        <a:pt x="146" y="98"/>
                      </a:cubicBezTo>
                      <a:cubicBezTo>
                        <a:pt x="146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9"/>
                      </a:cubicBezTo>
                      <a:cubicBezTo>
                        <a:pt x="145" y="99"/>
                        <a:pt x="145" y="99"/>
                        <a:pt x="145" y="99"/>
                      </a:cubicBezTo>
                      <a:close/>
                      <a:moveTo>
                        <a:pt x="139" y="109"/>
                      </a:moveTo>
                      <a:cubicBezTo>
                        <a:pt x="139" y="109"/>
                        <a:pt x="139" y="109"/>
                        <a:pt x="139" y="109"/>
                      </a:cubicBezTo>
                      <a:cubicBezTo>
                        <a:pt x="139" y="109"/>
                        <a:pt x="140" y="109"/>
                        <a:pt x="140" y="110"/>
                      </a:cubicBezTo>
                      <a:cubicBezTo>
                        <a:pt x="140" y="110"/>
                        <a:pt x="140" y="110"/>
                        <a:pt x="140" y="111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9" y="111"/>
                        <a:pt x="139" y="111"/>
                        <a:pt x="139" y="111"/>
                      </a:cubicBezTo>
                      <a:cubicBezTo>
                        <a:pt x="139" y="110"/>
                        <a:pt x="139" y="110"/>
                        <a:pt x="139" y="109"/>
                      </a:cubicBezTo>
                      <a:close/>
                      <a:moveTo>
                        <a:pt x="137" y="106"/>
                      </a:moveTo>
                      <a:cubicBezTo>
                        <a:pt x="137" y="106"/>
                        <a:pt x="137" y="106"/>
                        <a:pt x="137" y="106"/>
                      </a:cubicBezTo>
                      <a:cubicBezTo>
                        <a:pt x="137" y="106"/>
                        <a:pt x="137" y="106"/>
                        <a:pt x="137" y="106"/>
                      </a:cubicBezTo>
                      <a:close/>
                      <a:moveTo>
                        <a:pt x="135" y="65"/>
                      </a:moveTo>
                      <a:cubicBezTo>
                        <a:pt x="135" y="64"/>
                        <a:pt x="136" y="64"/>
                        <a:pt x="136" y="64"/>
                      </a:cubicBezTo>
                      <a:cubicBezTo>
                        <a:pt x="136" y="64"/>
                        <a:pt x="136" y="65"/>
                        <a:pt x="136" y="65"/>
                      </a:cubicBezTo>
                      <a:cubicBezTo>
                        <a:pt x="136" y="65"/>
                        <a:pt x="136" y="65"/>
                        <a:pt x="136" y="65"/>
                      </a:cubicBezTo>
                      <a:cubicBezTo>
                        <a:pt x="136" y="66"/>
                        <a:pt x="136" y="66"/>
                        <a:pt x="136" y="66"/>
                      </a:cubicBezTo>
                      <a:cubicBezTo>
                        <a:pt x="136" y="65"/>
                        <a:pt x="135" y="65"/>
                        <a:pt x="135" y="65"/>
                      </a:cubicBezTo>
                      <a:cubicBezTo>
                        <a:pt x="135" y="65"/>
                        <a:pt x="135" y="65"/>
                        <a:pt x="135" y="65"/>
                      </a:cubicBezTo>
                      <a:close/>
                      <a:moveTo>
                        <a:pt x="134" y="63"/>
                      </a:moveTo>
                      <a:cubicBezTo>
                        <a:pt x="134" y="63"/>
                        <a:pt x="134" y="63"/>
                        <a:pt x="134" y="63"/>
                      </a:cubicBezTo>
                      <a:cubicBezTo>
                        <a:pt x="134" y="63"/>
                        <a:pt x="134" y="63"/>
                        <a:pt x="134" y="63"/>
                      </a:cubicBezTo>
                      <a:cubicBezTo>
                        <a:pt x="133" y="63"/>
                        <a:pt x="133" y="63"/>
                        <a:pt x="133" y="63"/>
                      </a:cubicBezTo>
                      <a:cubicBezTo>
                        <a:pt x="133" y="63"/>
                        <a:pt x="134" y="63"/>
                        <a:pt x="134" y="63"/>
                      </a:cubicBezTo>
                      <a:close/>
                      <a:moveTo>
                        <a:pt x="133" y="94"/>
                      </a:move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ubicBezTo>
                        <a:pt x="133" y="94"/>
                        <a:pt x="133" y="94"/>
                        <a:pt x="133" y="94"/>
                      </a:cubicBezTo>
                      <a:close/>
                      <a:moveTo>
                        <a:pt x="132" y="107"/>
                      </a:moveTo>
                      <a:cubicBezTo>
                        <a:pt x="132" y="107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8"/>
                      </a:cubicBezTo>
                      <a:cubicBezTo>
                        <a:pt x="132" y="108"/>
                        <a:pt x="133" y="108"/>
                        <a:pt x="133" y="108"/>
                      </a:cubicBezTo>
                      <a:cubicBezTo>
                        <a:pt x="133" y="108"/>
                        <a:pt x="133" y="108"/>
                        <a:pt x="133" y="108"/>
                      </a:cubicBezTo>
                      <a:cubicBezTo>
                        <a:pt x="133" y="108"/>
                        <a:pt x="133" y="108"/>
                        <a:pt x="133" y="108"/>
                      </a:cubicBezTo>
                      <a:cubicBezTo>
                        <a:pt x="133" y="108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8"/>
                      </a:cubicBezTo>
                      <a:cubicBezTo>
                        <a:pt x="132" y="108"/>
                        <a:pt x="132" y="108"/>
                        <a:pt x="132" y="107"/>
                      </a:cubicBezTo>
                      <a:close/>
                      <a:moveTo>
                        <a:pt x="134" y="116"/>
                      </a:moveTo>
                      <a:cubicBezTo>
                        <a:pt x="135" y="116"/>
                        <a:pt x="136" y="115"/>
                        <a:pt x="137" y="115"/>
                      </a:cubicBezTo>
                      <a:cubicBezTo>
                        <a:pt x="138" y="114"/>
                        <a:pt x="139" y="114"/>
                        <a:pt x="139" y="113"/>
                      </a:cubicBezTo>
                      <a:cubicBezTo>
                        <a:pt x="140" y="113"/>
                        <a:pt x="140" y="113"/>
                        <a:pt x="140" y="113"/>
                      </a:cubicBezTo>
                      <a:cubicBezTo>
                        <a:pt x="141" y="113"/>
                        <a:pt x="141" y="113"/>
                        <a:pt x="141" y="113"/>
                      </a:cubicBezTo>
                      <a:cubicBezTo>
                        <a:pt x="142" y="114"/>
                        <a:pt x="143" y="114"/>
                        <a:pt x="143" y="115"/>
                      </a:cubicBezTo>
                      <a:cubicBezTo>
                        <a:pt x="143" y="116"/>
                        <a:pt x="143" y="116"/>
                        <a:pt x="144" y="116"/>
                      </a:cubicBezTo>
                      <a:cubicBezTo>
                        <a:pt x="144" y="116"/>
                        <a:pt x="144" y="116"/>
                        <a:pt x="144" y="117"/>
                      </a:cubicBezTo>
                      <a:cubicBezTo>
                        <a:pt x="144" y="118"/>
                        <a:pt x="145" y="119"/>
                        <a:pt x="145" y="119"/>
                      </a:cubicBezTo>
                      <a:cubicBezTo>
                        <a:pt x="145" y="120"/>
                        <a:pt x="144" y="120"/>
                        <a:pt x="144" y="120"/>
                      </a:cubicBezTo>
                      <a:cubicBezTo>
                        <a:pt x="144" y="119"/>
                        <a:pt x="143" y="119"/>
                        <a:pt x="143" y="119"/>
                      </a:cubicBezTo>
                      <a:cubicBezTo>
                        <a:pt x="142" y="119"/>
                        <a:pt x="142" y="119"/>
                        <a:pt x="141" y="120"/>
                      </a:cubicBezTo>
                      <a:cubicBezTo>
                        <a:pt x="140" y="120"/>
                        <a:pt x="140" y="120"/>
                        <a:pt x="139" y="119"/>
                      </a:cubicBezTo>
                      <a:cubicBezTo>
                        <a:pt x="139" y="119"/>
                        <a:pt x="139" y="119"/>
                        <a:pt x="139" y="119"/>
                      </a:cubicBezTo>
                      <a:cubicBezTo>
                        <a:pt x="139" y="118"/>
                        <a:pt x="138" y="118"/>
                        <a:pt x="138" y="118"/>
                      </a:cubicBezTo>
                      <a:cubicBezTo>
                        <a:pt x="138" y="118"/>
                        <a:pt x="139" y="118"/>
                        <a:pt x="139" y="118"/>
                      </a:cubicBezTo>
                      <a:cubicBezTo>
                        <a:pt x="139" y="117"/>
                        <a:pt x="139" y="117"/>
                        <a:pt x="139" y="117"/>
                      </a:cubicBezTo>
                      <a:cubicBezTo>
                        <a:pt x="139" y="117"/>
                        <a:pt x="139" y="117"/>
                        <a:pt x="138" y="117"/>
                      </a:cubicBezTo>
                      <a:cubicBezTo>
                        <a:pt x="138" y="117"/>
                        <a:pt x="138" y="117"/>
                        <a:pt x="138" y="117"/>
                      </a:cubicBezTo>
                      <a:cubicBezTo>
                        <a:pt x="138" y="117"/>
                        <a:pt x="138" y="117"/>
                        <a:pt x="138" y="117"/>
                      </a:cubicBezTo>
                      <a:cubicBezTo>
                        <a:pt x="137" y="118"/>
                        <a:pt x="136" y="118"/>
                        <a:pt x="134" y="119"/>
                      </a:cubicBezTo>
                      <a:cubicBezTo>
                        <a:pt x="134" y="119"/>
                        <a:pt x="133" y="119"/>
                        <a:pt x="133" y="118"/>
                      </a:cubicBezTo>
                      <a:cubicBezTo>
                        <a:pt x="132" y="118"/>
                        <a:pt x="132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1" y="118"/>
                        <a:pt x="131" y="118"/>
                        <a:pt x="131" y="118"/>
                      </a:cubicBezTo>
                      <a:cubicBezTo>
                        <a:pt x="132" y="117"/>
                        <a:pt x="133" y="117"/>
                        <a:pt x="134" y="116"/>
                      </a:cubicBezTo>
                      <a:close/>
                      <a:moveTo>
                        <a:pt x="131" y="97"/>
                      </a:moveTo>
                      <a:cubicBezTo>
                        <a:pt x="131" y="97"/>
                        <a:pt x="131" y="97"/>
                        <a:pt x="131" y="97"/>
                      </a:cubicBezTo>
                      <a:cubicBezTo>
                        <a:pt x="131" y="96"/>
                        <a:pt x="131" y="96"/>
                        <a:pt x="131" y="96"/>
                      </a:cubicBezTo>
                      <a:cubicBezTo>
                        <a:pt x="131" y="97"/>
                        <a:pt x="131" y="97"/>
                        <a:pt x="131" y="97"/>
                      </a:cubicBezTo>
                      <a:cubicBezTo>
                        <a:pt x="131" y="97"/>
                        <a:pt x="131" y="97"/>
                        <a:pt x="131" y="97"/>
                      </a:cubicBezTo>
                      <a:close/>
                      <a:moveTo>
                        <a:pt x="130" y="61"/>
                      </a:moveTo>
                      <a:cubicBezTo>
                        <a:pt x="130" y="61"/>
                        <a:pt x="131" y="61"/>
                        <a:pt x="131" y="61"/>
                      </a:cubicBezTo>
                      <a:cubicBezTo>
                        <a:pt x="131" y="61"/>
                        <a:pt x="131" y="61"/>
                        <a:pt x="131" y="61"/>
                      </a:cubicBezTo>
                      <a:cubicBezTo>
                        <a:pt x="131" y="62"/>
                        <a:pt x="131" y="63"/>
                        <a:pt x="131" y="63"/>
                      </a:cubicBezTo>
                      <a:cubicBezTo>
                        <a:pt x="130" y="64"/>
                        <a:pt x="130" y="64"/>
                        <a:pt x="130" y="63"/>
                      </a:cubicBezTo>
                      <a:cubicBezTo>
                        <a:pt x="129" y="63"/>
                        <a:pt x="129" y="62"/>
                        <a:pt x="130" y="61"/>
                      </a:cubicBezTo>
                      <a:close/>
                      <a:moveTo>
                        <a:pt x="129" y="73"/>
                      </a:moveTo>
                      <a:cubicBezTo>
                        <a:pt x="129" y="73"/>
                        <a:pt x="129" y="73"/>
                        <a:pt x="129" y="73"/>
                      </a:cubicBezTo>
                      <a:cubicBezTo>
                        <a:pt x="129" y="73"/>
                        <a:pt x="129" y="73"/>
                        <a:pt x="129" y="73"/>
                      </a:cubicBezTo>
                      <a:cubicBezTo>
                        <a:pt x="130" y="73"/>
                        <a:pt x="130" y="73"/>
                        <a:pt x="130" y="73"/>
                      </a:cubicBezTo>
                      <a:cubicBezTo>
                        <a:pt x="130" y="73"/>
                        <a:pt x="129" y="73"/>
                        <a:pt x="129" y="73"/>
                      </a:cubicBezTo>
                      <a:cubicBezTo>
                        <a:pt x="129" y="73"/>
                        <a:pt x="129" y="73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4"/>
                      </a:cubicBezTo>
                      <a:cubicBezTo>
                        <a:pt x="129" y="74"/>
                        <a:pt x="129" y="74"/>
                        <a:pt x="129" y="73"/>
                      </a:cubicBezTo>
                      <a:close/>
                      <a:moveTo>
                        <a:pt x="129" y="65"/>
                      </a:moveTo>
                      <a:cubicBezTo>
                        <a:pt x="129" y="65"/>
                        <a:pt x="129" y="65"/>
                        <a:pt x="129" y="65"/>
                      </a:cubicBezTo>
                      <a:cubicBezTo>
                        <a:pt x="129" y="65"/>
                        <a:pt x="129" y="65"/>
                        <a:pt x="129" y="65"/>
                      </a:cubicBezTo>
                      <a:close/>
                      <a:moveTo>
                        <a:pt x="128" y="84"/>
                      </a:moveTo>
                      <a:cubicBezTo>
                        <a:pt x="128" y="85"/>
                        <a:pt x="128" y="85"/>
                        <a:pt x="128" y="85"/>
                      </a:cubicBezTo>
                      <a:cubicBezTo>
                        <a:pt x="128" y="85"/>
                        <a:pt x="128" y="85"/>
                        <a:pt x="128" y="85"/>
                      </a:cubicBezTo>
                      <a:lnTo>
                        <a:pt x="128" y="84"/>
                      </a:lnTo>
                      <a:close/>
                      <a:moveTo>
                        <a:pt x="127" y="111"/>
                      </a:moveTo>
                      <a:cubicBezTo>
                        <a:pt x="127" y="111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0"/>
                        <a:pt x="127" y="110"/>
                      </a:cubicBezTo>
                      <a:cubicBezTo>
                        <a:pt x="127" y="110"/>
                        <a:pt x="127" y="111"/>
                        <a:pt x="128" y="111"/>
                      </a:cubicBezTo>
                      <a:cubicBezTo>
                        <a:pt x="128" y="111"/>
                        <a:pt x="128" y="111"/>
                        <a:pt x="128" y="111"/>
                      </a:cubicBezTo>
                      <a:cubicBezTo>
                        <a:pt x="127" y="111"/>
                        <a:pt x="127" y="111"/>
                        <a:pt x="127" y="111"/>
                      </a:cubicBezTo>
                      <a:cubicBezTo>
                        <a:pt x="127" y="112"/>
                        <a:pt x="127" y="111"/>
                        <a:pt x="127" y="111"/>
                      </a:cubicBezTo>
                      <a:cubicBezTo>
                        <a:pt x="127" y="111"/>
                        <a:pt x="127" y="111"/>
                        <a:pt x="127" y="111"/>
                      </a:cubicBezTo>
                      <a:close/>
                      <a:moveTo>
                        <a:pt x="126" y="93"/>
                      </a:moveTo>
                      <a:cubicBezTo>
                        <a:pt x="126" y="93"/>
                        <a:pt x="126" y="93"/>
                        <a:pt x="126" y="93"/>
                      </a:cubicBezTo>
                      <a:cubicBezTo>
                        <a:pt x="126" y="93"/>
                        <a:pt x="126" y="93"/>
                        <a:pt x="126" y="93"/>
                      </a:cubicBezTo>
                      <a:close/>
                      <a:moveTo>
                        <a:pt x="126" y="85"/>
                      </a:moveTo>
                      <a:cubicBezTo>
                        <a:pt x="126" y="85"/>
                        <a:pt x="126" y="85"/>
                        <a:pt x="126" y="86"/>
                      </a:cubicBezTo>
                      <a:cubicBezTo>
                        <a:pt x="126" y="86"/>
                        <a:pt x="126" y="86"/>
                        <a:pt x="126" y="86"/>
                      </a:cubicBezTo>
                      <a:cubicBezTo>
                        <a:pt x="125" y="86"/>
                        <a:pt x="125" y="86"/>
                        <a:pt x="125" y="86"/>
                      </a:cubicBezTo>
                      <a:cubicBezTo>
                        <a:pt x="125" y="86"/>
                        <a:pt x="125" y="85"/>
                        <a:pt x="126" y="85"/>
                      </a:cubicBezTo>
                      <a:close/>
                      <a:moveTo>
                        <a:pt x="125" y="104"/>
                      </a:moveTo>
                      <a:cubicBezTo>
                        <a:pt x="125" y="105"/>
                        <a:pt x="125" y="106"/>
                        <a:pt x="124" y="106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7"/>
                      </a:cubicBezTo>
                      <a:cubicBezTo>
                        <a:pt x="124" y="107"/>
                        <a:pt x="124" y="107"/>
                        <a:pt x="124" y="106"/>
                      </a:cubicBezTo>
                      <a:cubicBezTo>
                        <a:pt x="124" y="106"/>
                        <a:pt x="125" y="105"/>
                        <a:pt x="125" y="104"/>
                      </a:cubicBezTo>
                      <a:cubicBezTo>
                        <a:pt x="125" y="104"/>
                        <a:pt x="125" y="104"/>
                        <a:pt x="125" y="104"/>
                      </a:cubicBezTo>
                      <a:cubicBezTo>
                        <a:pt x="125" y="104"/>
                        <a:pt x="125" y="104"/>
                        <a:pt x="125" y="104"/>
                      </a:cubicBezTo>
                      <a:close/>
                      <a:moveTo>
                        <a:pt x="125" y="94"/>
                      </a:moveTo>
                      <a:cubicBezTo>
                        <a:pt x="125" y="94"/>
                        <a:pt x="125" y="94"/>
                        <a:pt x="125" y="94"/>
                      </a:cubicBezTo>
                      <a:cubicBezTo>
                        <a:pt x="125" y="94"/>
                        <a:pt x="125" y="95"/>
                        <a:pt x="125" y="95"/>
                      </a:cubicBezTo>
                      <a:cubicBezTo>
                        <a:pt x="125" y="95"/>
                        <a:pt x="125" y="95"/>
                        <a:pt x="125" y="95"/>
                      </a:cubicBezTo>
                      <a:cubicBezTo>
                        <a:pt x="125" y="94"/>
                        <a:pt x="125" y="94"/>
                        <a:pt x="125" y="94"/>
                      </a:cubicBezTo>
                      <a:close/>
                      <a:moveTo>
                        <a:pt x="123" y="96"/>
                      </a:moveTo>
                      <a:cubicBezTo>
                        <a:pt x="123" y="96"/>
                        <a:pt x="124" y="96"/>
                        <a:pt x="124" y="96"/>
                      </a:cubicBezTo>
                      <a:cubicBezTo>
                        <a:pt x="124" y="96"/>
                        <a:pt x="125" y="97"/>
                        <a:pt x="125" y="97"/>
                      </a:cubicBezTo>
                      <a:cubicBezTo>
                        <a:pt x="125" y="98"/>
                        <a:pt x="125" y="98"/>
                        <a:pt x="125" y="99"/>
                      </a:cubicBezTo>
                      <a:cubicBezTo>
                        <a:pt x="125" y="100"/>
                        <a:pt x="125" y="101"/>
                        <a:pt x="125" y="101"/>
                      </a:cubicBezTo>
                      <a:cubicBezTo>
                        <a:pt x="125" y="102"/>
                        <a:pt x="125" y="102"/>
                        <a:pt x="125" y="102"/>
                      </a:cubicBezTo>
                      <a:cubicBezTo>
                        <a:pt x="125" y="102"/>
                        <a:pt x="125" y="103"/>
                        <a:pt x="125" y="103"/>
                      </a:cubicBezTo>
                      <a:cubicBezTo>
                        <a:pt x="125" y="103"/>
                        <a:pt x="125" y="103"/>
                        <a:pt x="124" y="102"/>
                      </a:cubicBezTo>
                      <a:cubicBezTo>
                        <a:pt x="124" y="102"/>
                        <a:pt x="124" y="102"/>
                        <a:pt x="124" y="102"/>
                      </a:cubicBezTo>
                      <a:cubicBezTo>
                        <a:pt x="123" y="102"/>
                        <a:pt x="123" y="101"/>
                        <a:pt x="123" y="101"/>
                      </a:cubicBezTo>
                      <a:cubicBezTo>
                        <a:pt x="123" y="101"/>
                        <a:pt x="123" y="101"/>
                        <a:pt x="123" y="100"/>
                      </a:cubicBezTo>
                      <a:cubicBezTo>
                        <a:pt x="123" y="100"/>
                        <a:pt x="123" y="99"/>
                        <a:pt x="123" y="98"/>
                      </a:cubicBezTo>
                      <a:cubicBezTo>
                        <a:pt x="123" y="98"/>
                        <a:pt x="123" y="98"/>
                        <a:pt x="122" y="98"/>
                      </a:cubicBezTo>
                      <a:cubicBezTo>
                        <a:pt x="123" y="97"/>
                        <a:pt x="123" y="97"/>
                        <a:pt x="123" y="96"/>
                      </a:cubicBezTo>
                      <a:close/>
                      <a:moveTo>
                        <a:pt x="120" y="100"/>
                      </a:moveTo>
                      <a:cubicBezTo>
                        <a:pt x="120" y="100"/>
                        <a:pt x="120" y="101"/>
                        <a:pt x="120" y="101"/>
                      </a:cubicBezTo>
                      <a:cubicBezTo>
                        <a:pt x="120" y="101"/>
                        <a:pt x="120" y="101"/>
                        <a:pt x="119" y="101"/>
                      </a:cubicBezTo>
                      <a:cubicBezTo>
                        <a:pt x="119" y="101"/>
                        <a:pt x="119" y="101"/>
                        <a:pt x="119" y="101"/>
                      </a:cubicBezTo>
                      <a:cubicBezTo>
                        <a:pt x="119" y="101"/>
                        <a:pt x="119" y="101"/>
                        <a:pt x="119" y="100"/>
                      </a:cubicBezTo>
                      <a:cubicBezTo>
                        <a:pt x="120" y="100"/>
                        <a:pt x="120" y="100"/>
                        <a:pt x="120" y="99"/>
                      </a:cubicBezTo>
                      <a:cubicBezTo>
                        <a:pt x="120" y="99"/>
                        <a:pt x="119" y="99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19" y="98"/>
                        <a:pt x="119" y="98"/>
                        <a:pt x="119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7"/>
                        <a:pt x="120" y="97"/>
                      </a:cubicBezTo>
                      <a:cubicBezTo>
                        <a:pt x="119" y="96"/>
                        <a:pt x="119" y="96"/>
                        <a:pt x="120" y="95"/>
                      </a:cubicBezTo>
                      <a:cubicBezTo>
                        <a:pt x="120" y="95"/>
                        <a:pt x="120" y="94"/>
                        <a:pt x="120" y="94"/>
                      </a:cubicBezTo>
                      <a:cubicBezTo>
                        <a:pt x="120" y="94"/>
                        <a:pt x="121" y="95"/>
                        <a:pt x="121" y="95"/>
                      </a:cubicBezTo>
                      <a:cubicBezTo>
                        <a:pt x="121" y="95"/>
                        <a:pt x="121" y="95"/>
                        <a:pt x="121" y="96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5"/>
                        <a:pt x="121" y="95"/>
                        <a:pt x="121" y="95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6"/>
                        <a:pt x="121" y="96"/>
                        <a:pt x="121" y="96"/>
                      </a:cubicBezTo>
                      <a:cubicBezTo>
                        <a:pt x="121" y="96"/>
                        <a:pt x="121" y="97"/>
                        <a:pt x="121" y="97"/>
                      </a:cubicBezTo>
                      <a:cubicBezTo>
                        <a:pt x="121" y="98"/>
                        <a:pt x="121" y="98"/>
                        <a:pt x="121" y="98"/>
                      </a:cubicBezTo>
                      <a:cubicBezTo>
                        <a:pt x="121" y="98"/>
                        <a:pt x="121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0" y="98"/>
                        <a:pt x="120" y="98"/>
                      </a:cubicBezTo>
                      <a:cubicBezTo>
                        <a:pt x="120" y="98"/>
                        <a:pt x="121" y="99"/>
                        <a:pt x="121" y="99"/>
                      </a:cubicBezTo>
                      <a:cubicBezTo>
                        <a:pt x="121" y="99"/>
                        <a:pt x="121" y="100"/>
                        <a:pt x="120" y="100"/>
                      </a:cubicBezTo>
                      <a:close/>
                      <a:moveTo>
                        <a:pt x="122" y="107"/>
                      </a:moveTo>
                      <a:cubicBezTo>
                        <a:pt x="122" y="107"/>
                        <a:pt x="122" y="107"/>
                        <a:pt x="121" y="107"/>
                      </a:cubicBezTo>
                      <a:cubicBezTo>
                        <a:pt x="121" y="107"/>
                        <a:pt x="121" y="107"/>
                        <a:pt x="121" y="107"/>
                      </a:cubicBezTo>
                      <a:cubicBezTo>
                        <a:pt x="121" y="106"/>
                        <a:pt x="121" y="106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4"/>
                        <a:pt x="121" y="104"/>
                      </a:cubicBezTo>
                      <a:cubicBezTo>
                        <a:pt x="121" y="104"/>
                        <a:pt x="121" y="105"/>
                        <a:pt x="121" y="105"/>
                      </a:cubicBezTo>
                      <a:cubicBezTo>
                        <a:pt x="121" y="105"/>
                        <a:pt x="121" y="105"/>
                        <a:pt x="121" y="105"/>
                      </a:cubicBezTo>
                      <a:cubicBezTo>
                        <a:pt x="121" y="105"/>
                        <a:pt x="121" y="106"/>
                        <a:pt x="122" y="106"/>
                      </a:cubicBezTo>
                      <a:cubicBezTo>
                        <a:pt x="122" y="106"/>
                        <a:pt x="122" y="106"/>
                        <a:pt x="122" y="107"/>
                      </a:cubicBezTo>
                      <a:close/>
                      <a:moveTo>
                        <a:pt x="121" y="56"/>
                      </a:moveTo>
                      <a:cubicBezTo>
                        <a:pt x="121" y="56"/>
                        <a:pt x="121" y="56"/>
                        <a:pt x="121" y="56"/>
                      </a:cubicBezTo>
                      <a:cubicBezTo>
                        <a:pt x="121" y="56"/>
                        <a:pt x="121" y="57"/>
                        <a:pt x="121" y="57"/>
                      </a:cubicBezTo>
                      <a:cubicBezTo>
                        <a:pt x="121" y="57"/>
                        <a:pt x="121" y="57"/>
                        <a:pt x="121" y="57"/>
                      </a:cubicBezTo>
                      <a:cubicBezTo>
                        <a:pt x="121" y="57"/>
                        <a:pt x="121" y="57"/>
                        <a:pt x="121" y="56"/>
                      </a:cubicBezTo>
                      <a:close/>
                      <a:moveTo>
                        <a:pt x="119" y="80"/>
                      </a:moveTo>
                      <a:cubicBezTo>
                        <a:pt x="120" y="79"/>
                        <a:pt x="120" y="79"/>
                        <a:pt x="120" y="79"/>
                      </a:cubicBezTo>
                      <a:cubicBezTo>
                        <a:pt x="120" y="79"/>
                        <a:pt x="120" y="79"/>
                        <a:pt x="121" y="79"/>
                      </a:cubicBezTo>
                      <a:cubicBezTo>
                        <a:pt x="121" y="79"/>
                        <a:pt x="121" y="79"/>
                        <a:pt x="121" y="79"/>
                      </a:cubicBezTo>
                      <a:cubicBezTo>
                        <a:pt x="120" y="80"/>
                        <a:pt x="120" y="80"/>
                        <a:pt x="119" y="80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1"/>
                        <a:pt x="119" y="81"/>
                      </a:cubicBezTo>
                      <a:cubicBezTo>
                        <a:pt x="119" y="81"/>
                        <a:pt x="119" y="80"/>
                        <a:pt x="119" y="80"/>
                      </a:cubicBezTo>
                      <a:cubicBezTo>
                        <a:pt x="119" y="80"/>
                        <a:pt x="119" y="80"/>
                        <a:pt x="119" y="80"/>
                      </a:cubicBezTo>
                      <a:close/>
                      <a:moveTo>
                        <a:pt x="119" y="56"/>
                      </a:move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ubicBezTo>
                        <a:pt x="119" y="56"/>
                        <a:pt x="119" y="56"/>
                        <a:pt x="119" y="56"/>
                      </a:cubicBezTo>
                      <a:close/>
                      <a:moveTo>
                        <a:pt x="118" y="86"/>
                      </a:moveTo>
                      <a:cubicBezTo>
                        <a:pt x="118" y="86"/>
                        <a:pt x="119" y="86"/>
                        <a:pt x="119" y="86"/>
                      </a:cubicBezTo>
                      <a:cubicBezTo>
                        <a:pt x="119" y="86"/>
                        <a:pt x="119" y="86"/>
                        <a:pt x="119" y="86"/>
                      </a:cubicBezTo>
                      <a:cubicBezTo>
                        <a:pt x="119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19" y="83"/>
                        <a:pt x="119" y="83"/>
                        <a:pt x="121" y="81"/>
                      </a:cubicBezTo>
                      <a:cubicBezTo>
                        <a:pt x="122" y="81"/>
                        <a:pt x="122" y="81"/>
                        <a:pt x="122" y="81"/>
                      </a:cubicBezTo>
                      <a:cubicBezTo>
                        <a:pt x="122" y="82"/>
                        <a:pt x="122" y="82"/>
                        <a:pt x="122" y="82"/>
                      </a:cubicBezTo>
                      <a:cubicBezTo>
                        <a:pt x="122" y="82"/>
                        <a:pt x="122" y="82"/>
                        <a:pt x="122" y="82"/>
                      </a:cubicBezTo>
                      <a:cubicBezTo>
                        <a:pt x="122" y="83"/>
                        <a:pt x="121" y="83"/>
                        <a:pt x="121" y="83"/>
                      </a:cubicBezTo>
                      <a:cubicBezTo>
                        <a:pt x="121" y="84"/>
                        <a:pt x="120" y="84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20" y="85"/>
                      </a:cubicBezTo>
                      <a:cubicBezTo>
                        <a:pt x="120" y="85"/>
                        <a:pt x="120" y="85"/>
                        <a:pt x="119" y="86"/>
                      </a:cubicBezTo>
                      <a:cubicBezTo>
                        <a:pt x="119" y="86"/>
                        <a:pt x="119" y="86"/>
                        <a:pt x="119" y="86"/>
                      </a:cubicBezTo>
                      <a:cubicBezTo>
                        <a:pt x="119" y="86"/>
                        <a:pt x="119" y="86"/>
                        <a:pt x="118" y="86"/>
                      </a:cubicBezTo>
                      <a:cubicBezTo>
                        <a:pt x="118" y="86"/>
                        <a:pt x="118" y="86"/>
                        <a:pt x="118" y="86"/>
                      </a:cubicBezTo>
                      <a:cubicBezTo>
                        <a:pt x="118" y="86"/>
                        <a:pt x="118" y="86"/>
                        <a:pt x="118" y="86"/>
                      </a:cubicBezTo>
                      <a:close/>
                      <a:moveTo>
                        <a:pt x="118" y="48"/>
                      </a:moveTo>
                      <a:cubicBezTo>
                        <a:pt x="118" y="48"/>
                        <a:pt x="118" y="48"/>
                        <a:pt x="118" y="48"/>
                      </a:cubicBezTo>
                      <a:cubicBezTo>
                        <a:pt x="118" y="48"/>
                        <a:pt x="118" y="48"/>
                        <a:pt x="118" y="48"/>
                      </a:cubicBezTo>
                      <a:close/>
                      <a:moveTo>
                        <a:pt x="117" y="53"/>
                      </a:move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116" y="53"/>
                        <a:pt x="116" y="53"/>
                        <a:pt x="117" y="53"/>
                      </a:cubicBezTo>
                      <a:close/>
                      <a:moveTo>
                        <a:pt x="61" y="74"/>
                      </a:move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ubicBezTo>
                        <a:pt x="61" y="74"/>
                        <a:pt x="61" y="74"/>
                        <a:pt x="61" y="73"/>
                      </a:cubicBezTo>
                      <a:cubicBezTo>
                        <a:pt x="61" y="74"/>
                        <a:pt x="61" y="74"/>
                        <a:pt x="61" y="74"/>
                      </a:cubicBezTo>
                      <a:close/>
                      <a:moveTo>
                        <a:pt x="62" y="70"/>
                      </a:move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lose/>
                      <a:moveTo>
                        <a:pt x="63" y="67"/>
                      </a:move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ubicBezTo>
                        <a:pt x="63" y="67"/>
                        <a:pt x="63" y="67"/>
                        <a:pt x="63" y="67"/>
                      </a:cubicBezTo>
                      <a:close/>
                      <a:moveTo>
                        <a:pt x="63" y="80"/>
                      </a:moveTo>
                      <a:cubicBezTo>
                        <a:pt x="63" y="80"/>
                        <a:pt x="63" y="80"/>
                        <a:pt x="63" y="80"/>
                      </a:cubicBezTo>
                      <a:cubicBezTo>
                        <a:pt x="62" y="80"/>
                        <a:pt x="62" y="80"/>
                        <a:pt x="62" y="79"/>
                      </a:cubicBezTo>
                      <a:cubicBezTo>
                        <a:pt x="62" y="79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3" y="78"/>
                      </a:cubicBezTo>
                      <a:cubicBezTo>
                        <a:pt x="63" y="78"/>
                        <a:pt x="63" y="78"/>
                        <a:pt x="63" y="78"/>
                      </a:cubicBezTo>
                      <a:cubicBezTo>
                        <a:pt x="63" y="78"/>
                        <a:pt x="63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2" y="78"/>
                        <a:pt x="62" y="78"/>
                        <a:pt x="62" y="78"/>
                      </a:cubicBezTo>
                      <a:cubicBezTo>
                        <a:pt x="63" y="79"/>
                        <a:pt x="63" y="79"/>
                        <a:pt x="63" y="80"/>
                      </a:cubicBezTo>
                      <a:cubicBezTo>
                        <a:pt x="63" y="80"/>
                        <a:pt x="63" y="80"/>
                        <a:pt x="63" y="80"/>
                      </a:cubicBezTo>
                      <a:close/>
                      <a:moveTo>
                        <a:pt x="64" y="78"/>
                      </a:move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ubicBezTo>
                        <a:pt x="64" y="78"/>
                        <a:pt x="64" y="78"/>
                        <a:pt x="64" y="78"/>
                      </a:cubicBezTo>
                      <a:close/>
                      <a:moveTo>
                        <a:pt x="86" y="26"/>
                      </a:moveTo>
                      <a:cubicBezTo>
                        <a:pt x="86" y="26"/>
                        <a:pt x="86" y="26"/>
                        <a:pt x="86" y="26"/>
                      </a:cubicBezTo>
                      <a:cubicBezTo>
                        <a:pt x="86" y="25"/>
                        <a:pt x="86" y="25"/>
                        <a:pt x="86" y="25"/>
                      </a:cubicBezTo>
                      <a:cubicBezTo>
                        <a:pt x="86" y="25"/>
                        <a:pt x="86" y="25"/>
                        <a:pt x="86" y="24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86" y="24"/>
                        <a:pt x="86" y="24"/>
                        <a:pt x="86" y="24"/>
                      </a:cubicBezTo>
                      <a:cubicBezTo>
                        <a:pt x="86" y="25"/>
                        <a:pt x="86" y="25"/>
                        <a:pt x="86" y="25"/>
                      </a:cubicBezTo>
                      <a:cubicBezTo>
                        <a:pt x="86" y="26"/>
                        <a:pt x="86" y="26"/>
                        <a:pt x="86" y="26"/>
                      </a:cubicBezTo>
                      <a:close/>
                      <a:moveTo>
                        <a:pt x="89" y="25"/>
                      </a:moveTo>
                      <a:cubicBezTo>
                        <a:pt x="89" y="25"/>
                        <a:pt x="89" y="25"/>
                        <a:pt x="89" y="25"/>
                      </a:cubicBezTo>
                      <a:cubicBezTo>
                        <a:pt x="89" y="25"/>
                        <a:pt x="89" y="25"/>
                        <a:pt x="89" y="25"/>
                      </a:cubicBezTo>
                      <a:cubicBezTo>
                        <a:pt x="89" y="25"/>
                        <a:pt x="89" y="25"/>
                        <a:pt x="89" y="25"/>
                      </a:cubicBezTo>
                      <a:close/>
                      <a:moveTo>
                        <a:pt x="90" y="66"/>
                      </a:moveTo>
                      <a:cubicBezTo>
                        <a:pt x="90" y="66"/>
                        <a:pt x="90" y="66"/>
                        <a:pt x="90" y="66"/>
                      </a:cubicBezTo>
                      <a:cubicBezTo>
                        <a:pt x="90" y="66"/>
                        <a:pt x="90" y="66"/>
                        <a:pt x="90" y="66"/>
                      </a:cubicBezTo>
                      <a:cubicBezTo>
                        <a:pt x="90" y="66"/>
                        <a:pt x="90" y="66"/>
                        <a:pt x="90" y="66"/>
                      </a:cubicBezTo>
                      <a:close/>
                      <a:moveTo>
                        <a:pt x="94" y="86"/>
                      </a:move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ubicBezTo>
                        <a:pt x="94" y="86"/>
                        <a:pt x="94" y="86"/>
                        <a:pt x="94" y="86"/>
                      </a:cubicBezTo>
                      <a:close/>
                      <a:moveTo>
                        <a:pt x="95" y="23"/>
                      </a:moveTo>
                      <a:cubicBezTo>
                        <a:pt x="95" y="23"/>
                        <a:pt x="95" y="23"/>
                        <a:pt x="94" y="23"/>
                      </a:cubicBezTo>
                      <a:cubicBezTo>
                        <a:pt x="94" y="23"/>
                        <a:pt x="93" y="23"/>
                        <a:pt x="92" y="23"/>
                      </a:cubicBezTo>
                      <a:cubicBezTo>
                        <a:pt x="92" y="23"/>
                        <a:pt x="92" y="23"/>
                        <a:pt x="92" y="23"/>
                      </a:cubicBezTo>
                      <a:cubicBezTo>
                        <a:pt x="92" y="23"/>
                        <a:pt x="92" y="23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4"/>
                        <a:pt x="91" y="24"/>
                        <a:pt x="91" y="24"/>
                      </a:cubicBezTo>
                      <a:cubicBezTo>
                        <a:pt x="91" y="23"/>
                        <a:pt x="92" y="23"/>
                        <a:pt x="92" y="23"/>
                      </a:cubicBezTo>
                      <a:cubicBezTo>
                        <a:pt x="92" y="23"/>
                        <a:pt x="92" y="23"/>
                        <a:pt x="92" y="23"/>
                      </a:cubicBezTo>
                      <a:cubicBezTo>
                        <a:pt x="93" y="23"/>
                        <a:pt x="94" y="23"/>
                        <a:pt x="95" y="23"/>
                      </a:cubicBezTo>
                      <a:cubicBezTo>
                        <a:pt x="95" y="23"/>
                        <a:pt x="95" y="23"/>
                        <a:pt x="95" y="23"/>
                      </a:cubicBezTo>
                      <a:close/>
                      <a:moveTo>
                        <a:pt x="113" y="90"/>
                      </a:move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ubicBezTo>
                        <a:pt x="113" y="90"/>
                        <a:pt x="113" y="90"/>
                        <a:pt x="113" y="90"/>
                      </a:cubicBezTo>
                      <a:close/>
                      <a:moveTo>
                        <a:pt x="113" y="82"/>
                      </a:moveTo>
                      <a:cubicBezTo>
                        <a:pt x="113" y="82"/>
                        <a:pt x="112" y="82"/>
                        <a:pt x="112" y="82"/>
                      </a:cubicBezTo>
                      <a:cubicBezTo>
                        <a:pt x="112" y="82"/>
                        <a:pt x="112" y="82"/>
                        <a:pt x="112" y="82"/>
                      </a:cubicBezTo>
                      <a:cubicBezTo>
                        <a:pt x="113" y="82"/>
                        <a:pt x="113" y="81"/>
                        <a:pt x="113" y="82"/>
                      </a:cubicBezTo>
                      <a:cubicBezTo>
                        <a:pt x="113" y="82"/>
                        <a:pt x="113" y="82"/>
                        <a:pt x="114" y="82"/>
                      </a:cubicBezTo>
                      <a:cubicBezTo>
                        <a:pt x="113" y="82"/>
                        <a:pt x="113" y="82"/>
                        <a:pt x="113" y="82"/>
                      </a:cubicBezTo>
                      <a:close/>
                      <a:moveTo>
                        <a:pt x="113" y="65"/>
                      </a:moveTo>
                      <a:cubicBezTo>
                        <a:pt x="114" y="65"/>
                        <a:pt x="114" y="65"/>
                        <a:pt x="114" y="65"/>
                      </a:cubicBezTo>
                      <a:cubicBezTo>
                        <a:pt x="114" y="65"/>
                        <a:pt x="114" y="65"/>
                        <a:pt x="114" y="65"/>
                      </a:cubicBezTo>
                      <a:lnTo>
                        <a:pt x="113" y="65"/>
                      </a:lnTo>
                      <a:close/>
                      <a:moveTo>
                        <a:pt x="115" y="45"/>
                      </a:moveTo>
                      <a:cubicBezTo>
                        <a:pt x="115" y="45"/>
                        <a:pt x="115" y="45"/>
                        <a:pt x="115" y="45"/>
                      </a:cubicBezTo>
                      <a:cubicBezTo>
                        <a:pt x="115" y="45"/>
                        <a:pt x="115" y="46"/>
                        <a:pt x="115" y="46"/>
                      </a:cubicBezTo>
                      <a:cubicBezTo>
                        <a:pt x="115" y="46"/>
                        <a:pt x="115" y="46"/>
                        <a:pt x="115" y="46"/>
                      </a:cubicBezTo>
                      <a:cubicBezTo>
                        <a:pt x="115" y="46"/>
                        <a:pt x="115" y="46"/>
                        <a:pt x="115" y="46"/>
                      </a:cubicBezTo>
                      <a:cubicBezTo>
                        <a:pt x="115" y="46"/>
                        <a:pt x="115" y="45"/>
                        <a:pt x="115" y="45"/>
                      </a:cubicBezTo>
                      <a:close/>
                      <a:moveTo>
                        <a:pt x="96" y="36"/>
                      </a:move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ubicBezTo>
                        <a:pt x="96" y="36"/>
                        <a:pt x="96" y="36"/>
                        <a:pt x="96" y="36"/>
                      </a:cubicBezTo>
                      <a:close/>
                      <a:moveTo>
                        <a:pt x="98" y="64"/>
                      </a:moveTo>
                      <a:cubicBezTo>
                        <a:pt x="98" y="64"/>
                        <a:pt x="98" y="64"/>
                        <a:pt x="98" y="63"/>
                      </a:cubicBezTo>
                      <a:cubicBezTo>
                        <a:pt x="98" y="64"/>
                        <a:pt x="98" y="64"/>
                        <a:pt x="98" y="64"/>
                      </a:cubicBezTo>
                      <a:cubicBezTo>
                        <a:pt x="98" y="64"/>
                        <a:pt x="98" y="64"/>
                        <a:pt x="98" y="64"/>
                      </a:cubicBezTo>
                      <a:close/>
                      <a:moveTo>
                        <a:pt x="98" y="47"/>
                      </a:moveTo>
                      <a:cubicBezTo>
                        <a:pt x="98" y="47"/>
                        <a:pt x="97" y="47"/>
                        <a:pt x="96" y="47"/>
                      </a:cubicBezTo>
                      <a:cubicBezTo>
                        <a:pt x="96" y="47"/>
                        <a:pt x="96" y="46"/>
                        <a:pt x="96" y="46"/>
                      </a:cubicBezTo>
                      <a:cubicBezTo>
                        <a:pt x="96" y="46"/>
                        <a:pt x="97" y="46"/>
                        <a:pt x="97" y="45"/>
                      </a:cubicBezTo>
                      <a:cubicBezTo>
                        <a:pt x="97" y="45"/>
                        <a:pt x="98" y="45"/>
                        <a:pt x="98" y="44"/>
                      </a:cubicBezTo>
                      <a:cubicBezTo>
                        <a:pt x="99" y="44"/>
                        <a:pt x="99" y="44"/>
                        <a:pt x="99" y="44"/>
                      </a:cubicBezTo>
                      <a:cubicBezTo>
                        <a:pt x="99" y="43"/>
                        <a:pt x="99" y="43"/>
                        <a:pt x="100" y="43"/>
                      </a:cubicBezTo>
                      <a:cubicBezTo>
                        <a:pt x="100" y="43"/>
                        <a:pt x="100" y="44"/>
                        <a:pt x="101" y="43"/>
                      </a:cubicBezTo>
                      <a:cubicBezTo>
                        <a:pt x="101" y="43"/>
                        <a:pt x="101" y="43"/>
                        <a:pt x="101" y="43"/>
                      </a:cubicBezTo>
                      <a:cubicBezTo>
                        <a:pt x="101" y="42"/>
                        <a:pt x="101" y="42"/>
                        <a:pt x="100" y="42"/>
                      </a:cubicBezTo>
                      <a:cubicBezTo>
                        <a:pt x="100" y="42"/>
                        <a:pt x="99" y="42"/>
                        <a:pt x="99" y="42"/>
                      </a:cubicBezTo>
                      <a:cubicBezTo>
                        <a:pt x="98" y="42"/>
                        <a:pt x="97" y="42"/>
                        <a:pt x="96" y="41"/>
                      </a:cubicBezTo>
                      <a:cubicBezTo>
                        <a:pt x="95" y="41"/>
                        <a:pt x="95" y="41"/>
                        <a:pt x="95" y="41"/>
                      </a:cubicBezTo>
                      <a:cubicBezTo>
                        <a:pt x="95" y="41"/>
                        <a:pt x="95" y="41"/>
                        <a:pt x="96" y="41"/>
                      </a:cubicBezTo>
                      <a:cubicBezTo>
                        <a:pt x="96" y="41"/>
                        <a:pt x="96" y="41"/>
                        <a:pt x="96" y="41"/>
                      </a:cubicBezTo>
                      <a:cubicBezTo>
                        <a:pt x="97" y="41"/>
                        <a:pt x="99" y="41"/>
                        <a:pt x="100" y="41"/>
                      </a:cubicBezTo>
                      <a:cubicBezTo>
                        <a:pt x="101" y="41"/>
                        <a:pt x="102" y="40"/>
                        <a:pt x="102" y="40"/>
                      </a:cubicBezTo>
                      <a:cubicBezTo>
                        <a:pt x="103" y="40"/>
                        <a:pt x="104" y="40"/>
                        <a:pt x="105" y="40"/>
                      </a:cubicBezTo>
                      <a:cubicBezTo>
                        <a:pt x="105" y="40"/>
                        <a:pt x="105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5" y="41"/>
                        <a:pt x="104" y="41"/>
                        <a:pt x="104" y="41"/>
                      </a:cubicBezTo>
                      <a:cubicBezTo>
                        <a:pt x="104" y="41"/>
                        <a:pt x="103" y="42"/>
                        <a:pt x="104" y="42"/>
                      </a:cubicBezTo>
                      <a:cubicBezTo>
                        <a:pt x="104" y="42"/>
                        <a:pt x="104" y="42"/>
                        <a:pt x="104" y="42"/>
                      </a:cubicBezTo>
                      <a:cubicBezTo>
                        <a:pt x="104" y="42"/>
                        <a:pt x="104" y="42"/>
                        <a:pt x="104" y="42"/>
                      </a:cubicBezTo>
                      <a:cubicBezTo>
                        <a:pt x="105" y="43"/>
                        <a:pt x="106" y="43"/>
                        <a:pt x="108" y="42"/>
                      </a:cubicBezTo>
                      <a:cubicBezTo>
                        <a:pt x="108" y="42"/>
                        <a:pt x="108" y="42"/>
                        <a:pt x="108" y="42"/>
                      </a:cubicBezTo>
                      <a:cubicBezTo>
                        <a:pt x="108" y="42"/>
                        <a:pt x="108" y="43"/>
                        <a:pt x="108" y="43"/>
                      </a:cubicBezTo>
                      <a:cubicBezTo>
                        <a:pt x="108" y="43"/>
                        <a:pt x="108" y="43"/>
                        <a:pt x="107" y="44"/>
                      </a:cubicBezTo>
                      <a:cubicBezTo>
                        <a:pt x="107" y="44"/>
                        <a:pt x="107" y="44"/>
                        <a:pt x="106" y="44"/>
                      </a:cubicBezTo>
                      <a:cubicBezTo>
                        <a:pt x="106" y="45"/>
                        <a:pt x="106" y="45"/>
                        <a:pt x="106" y="45"/>
                      </a:cubicBezTo>
                      <a:cubicBezTo>
                        <a:pt x="106" y="46"/>
                        <a:pt x="106" y="46"/>
                        <a:pt x="105" y="45"/>
                      </a:cubicBezTo>
                      <a:cubicBezTo>
                        <a:pt x="104" y="45"/>
                        <a:pt x="104" y="45"/>
                        <a:pt x="103" y="45"/>
                      </a:cubicBezTo>
                      <a:cubicBezTo>
                        <a:pt x="103" y="45"/>
                        <a:pt x="102" y="45"/>
                        <a:pt x="102" y="46"/>
                      </a:cubicBezTo>
                      <a:cubicBezTo>
                        <a:pt x="102" y="47"/>
                        <a:pt x="102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0" y="47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99" y="48"/>
                        <a:pt x="99" y="48"/>
                      </a:cubicBezTo>
                      <a:cubicBezTo>
                        <a:pt x="99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8"/>
                        <a:pt x="100" y="48"/>
                        <a:pt x="100" y="48"/>
                      </a:cubicBezTo>
                      <a:cubicBezTo>
                        <a:pt x="100" y="47"/>
                        <a:pt x="100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7"/>
                        <a:pt x="101" y="47"/>
                      </a:cubicBezTo>
                      <a:cubicBezTo>
                        <a:pt x="101" y="47"/>
                        <a:pt x="101" y="46"/>
                        <a:pt x="101" y="46"/>
                      </a:cubicBezTo>
                      <a:cubicBezTo>
                        <a:pt x="101" y="46"/>
                        <a:pt x="101" y="45"/>
                        <a:pt x="101" y="45"/>
                      </a:cubicBezTo>
                      <a:cubicBezTo>
                        <a:pt x="100" y="45"/>
                        <a:pt x="100" y="46"/>
                        <a:pt x="99" y="46"/>
                      </a:cubicBezTo>
                      <a:cubicBezTo>
                        <a:pt x="99" y="46"/>
                        <a:pt x="99" y="46"/>
                        <a:pt x="98" y="47"/>
                      </a:cubicBezTo>
                      <a:close/>
                      <a:moveTo>
                        <a:pt x="104" y="48"/>
                      </a:move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9"/>
                      </a:cubicBezTo>
                      <a:cubicBezTo>
                        <a:pt x="104" y="49"/>
                        <a:pt x="104" y="49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ubicBezTo>
                        <a:pt x="104" y="48"/>
                        <a:pt x="104" y="48"/>
                        <a:pt x="104" y="48"/>
                      </a:cubicBezTo>
                      <a:close/>
                      <a:moveTo>
                        <a:pt x="102" y="56"/>
                      </a:moveTo>
                      <a:cubicBezTo>
                        <a:pt x="102" y="56"/>
                        <a:pt x="102" y="56"/>
                        <a:pt x="102" y="56"/>
                      </a:cubicBezTo>
                      <a:cubicBezTo>
                        <a:pt x="101" y="56"/>
                        <a:pt x="101" y="56"/>
                        <a:pt x="101" y="55"/>
                      </a:cubicBezTo>
                      <a:cubicBezTo>
                        <a:pt x="101" y="55"/>
                        <a:pt x="101" y="55"/>
                        <a:pt x="101" y="55"/>
                      </a:cubicBezTo>
                      <a:cubicBezTo>
                        <a:pt x="101" y="55"/>
                        <a:pt x="101" y="55"/>
                        <a:pt x="101" y="55"/>
                      </a:cubicBezTo>
                      <a:cubicBezTo>
                        <a:pt x="102" y="55"/>
                        <a:pt x="102" y="55"/>
                        <a:pt x="102" y="56"/>
                      </a:cubicBezTo>
                      <a:close/>
                      <a:moveTo>
                        <a:pt x="100" y="69"/>
                      </a:moveTo>
                      <a:cubicBezTo>
                        <a:pt x="100" y="69"/>
                        <a:pt x="100" y="69"/>
                        <a:pt x="100" y="69"/>
                      </a:cubicBezTo>
                      <a:cubicBezTo>
                        <a:pt x="101" y="69"/>
                        <a:pt x="101" y="69"/>
                        <a:pt x="101" y="69"/>
                      </a:cubicBezTo>
                      <a:lnTo>
                        <a:pt x="100" y="69"/>
                      </a:lnTo>
                      <a:close/>
                      <a:moveTo>
                        <a:pt x="104" y="76"/>
                      </a:moveTo>
                      <a:cubicBezTo>
                        <a:pt x="104" y="76"/>
                        <a:pt x="104" y="76"/>
                        <a:pt x="104" y="77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ubicBezTo>
                        <a:pt x="104" y="76"/>
                        <a:pt x="104" y="76"/>
                        <a:pt x="104" y="76"/>
                      </a:cubicBezTo>
                      <a:close/>
                      <a:moveTo>
                        <a:pt x="105" y="65"/>
                      </a:moveTo>
                      <a:cubicBezTo>
                        <a:pt x="105" y="66"/>
                        <a:pt x="104" y="66"/>
                        <a:pt x="104" y="66"/>
                      </a:cubicBezTo>
                      <a:cubicBezTo>
                        <a:pt x="103" y="66"/>
                        <a:pt x="102" y="66"/>
                        <a:pt x="102" y="66"/>
                      </a:cubicBezTo>
                      <a:cubicBezTo>
                        <a:pt x="101" y="67"/>
                        <a:pt x="101" y="66"/>
                        <a:pt x="100" y="66"/>
                      </a:cubicBezTo>
                      <a:cubicBezTo>
                        <a:pt x="100" y="66"/>
                        <a:pt x="100" y="65"/>
                        <a:pt x="99" y="65"/>
                      </a:cubicBezTo>
                      <a:cubicBezTo>
                        <a:pt x="99" y="65"/>
                        <a:pt x="99" y="65"/>
                        <a:pt x="99" y="65"/>
                      </a:cubicBezTo>
                      <a:cubicBezTo>
                        <a:pt x="100" y="65"/>
                        <a:pt x="100" y="65"/>
                        <a:pt x="100" y="65"/>
                      </a:cubicBezTo>
                      <a:cubicBezTo>
                        <a:pt x="100" y="65"/>
                        <a:pt x="100" y="65"/>
                        <a:pt x="101" y="65"/>
                      </a:cubicBezTo>
                      <a:cubicBezTo>
                        <a:pt x="101" y="65"/>
                        <a:pt x="101" y="65"/>
                        <a:pt x="101" y="65"/>
                      </a:cubicBezTo>
                      <a:cubicBezTo>
                        <a:pt x="102" y="64"/>
                        <a:pt x="102" y="64"/>
                        <a:pt x="102" y="64"/>
                      </a:cubicBezTo>
                      <a:cubicBezTo>
                        <a:pt x="103" y="63"/>
                        <a:pt x="103" y="63"/>
                        <a:pt x="104" y="63"/>
                      </a:cubicBezTo>
                      <a:cubicBezTo>
                        <a:pt x="104" y="63"/>
                        <a:pt x="104" y="63"/>
                        <a:pt x="104" y="63"/>
                      </a:cubicBezTo>
                      <a:cubicBezTo>
                        <a:pt x="104" y="63"/>
                        <a:pt x="105" y="63"/>
                        <a:pt x="105" y="62"/>
                      </a:cubicBezTo>
                      <a:cubicBezTo>
                        <a:pt x="105" y="62"/>
                        <a:pt x="105" y="62"/>
                        <a:pt x="105" y="62"/>
                      </a:cubicBezTo>
                      <a:cubicBezTo>
                        <a:pt x="105" y="61"/>
                        <a:pt x="104" y="61"/>
                        <a:pt x="104" y="60"/>
                      </a:cubicBezTo>
                      <a:cubicBezTo>
                        <a:pt x="104" y="60"/>
                        <a:pt x="104" y="60"/>
                        <a:pt x="104" y="60"/>
                      </a:cubicBezTo>
                      <a:cubicBezTo>
                        <a:pt x="105" y="60"/>
                        <a:pt x="105" y="60"/>
                        <a:pt x="105" y="60"/>
                      </a:cubicBezTo>
                      <a:cubicBezTo>
                        <a:pt x="105" y="61"/>
                        <a:pt x="106" y="61"/>
                        <a:pt x="106" y="62"/>
                      </a:cubicBezTo>
                      <a:cubicBezTo>
                        <a:pt x="107" y="63"/>
                        <a:pt x="107" y="63"/>
                        <a:pt x="107" y="63"/>
                      </a:cubicBezTo>
                      <a:cubicBezTo>
                        <a:pt x="109" y="63"/>
                        <a:pt x="110" y="63"/>
                        <a:pt x="110" y="62"/>
                      </a:cubicBezTo>
                      <a:cubicBezTo>
                        <a:pt x="111" y="61"/>
                        <a:pt x="112" y="61"/>
                        <a:pt x="113" y="61"/>
                      </a:cubicBezTo>
                      <a:cubicBezTo>
                        <a:pt x="113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0"/>
                        <a:pt x="114" y="60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4" y="61"/>
                        <a:pt x="114" y="61"/>
                        <a:pt x="114" y="61"/>
                      </a:cubicBezTo>
                      <a:cubicBezTo>
                        <a:pt x="113" y="62"/>
                        <a:pt x="113" y="62"/>
                        <a:pt x="113" y="62"/>
                      </a:cubicBezTo>
                      <a:cubicBezTo>
                        <a:pt x="112" y="62"/>
                        <a:pt x="111" y="63"/>
                        <a:pt x="110" y="63"/>
                      </a:cubicBezTo>
                      <a:cubicBezTo>
                        <a:pt x="109" y="64"/>
                        <a:pt x="108" y="64"/>
                        <a:pt x="107" y="65"/>
                      </a:cubicBezTo>
                      <a:cubicBezTo>
                        <a:pt x="107" y="65"/>
                        <a:pt x="107" y="65"/>
                        <a:pt x="107" y="65"/>
                      </a:cubicBezTo>
                      <a:cubicBezTo>
                        <a:pt x="106" y="65"/>
                        <a:pt x="106" y="65"/>
                        <a:pt x="105" y="65"/>
                      </a:cubicBezTo>
                      <a:close/>
                      <a:moveTo>
                        <a:pt x="107" y="87"/>
                      </a:moveTo>
                      <a:cubicBezTo>
                        <a:pt x="107" y="87"/>
                        <a:pt x="107" y="87"/>
                        <a:pt x="107" y="87"/>
                      </a:cubicBezTo>
                      <a:cubicBezTo>
                        <a:pt x="107" y="86"/>
                        <a:pt x="107" y="86"/>
                        <a:pt x="107" y="86"/>
                      </a:cubicBezTo>
                      <a:cubicBezTo>
                        <a:pt x="107" y="86"/>
                        <a:pt x="107" y="86"/>
                        <a:pt x="107" y="87"/>
                      </a:cubicBezTo>
                      <a:cubicBezTo>
                        <a:pt x="107" y="87"/>
                        <a:pt x="107" y="87"/>
                        <a:pt x="107" y="87"/>
                      </a:cubicBezTo>
                      <a:close/>
                      <a:moveTo>
                        <a:pt x="107" y="76"/>
                      </a:moveTo>
                      <a:cubicBezTo>
                        <a:pt x="107" y="76"/>
                        <a:pt x="107" y="76"/>
                        <a:pt x="107" y="76"/>
                      </a:cubicBezTo>
                      <a:cubicBezTo>
                        <a:pt x="107" y="76"/>
                        <a:pt x="107" y="76"/>
                        <a:pt x="107" y="76"/>
                      </a:cubicBezTo>
                      <a:cubicBezTo>
                        <a:pt x="107" y="76"/>
                        <a:pt x="107" y="75"/>
                        <a:pt x="107" y="75"/>
                      </a:cubicBezTo>
                      <a:cubicBezTo>
                        <a:pt x="108" y="75"/>
                        <a:pt x="109" y="74"/>
                        <a:pt x="110" y="74"/>
                      </a:cubicBezTo>
                      <a:cubicBezTo>
                        <a:pt x="110" y="74"/>
                        <a:pt x="111" y="74"/>
                        <a:pt x="111" y="74"/>
                      </a:cubicBezTo>
                      <a:cubicBezTo>
                        <a:pt x="111" y="74"/>
                        <a:pt x="112" y="74"/>
                        <a:pt x="112" y="74"/>
                      </a:cubicBezTo>
                      <a:cubicBezTo>
                        <a:pt x="112" y="74"/>
                        <a:pt x="112" y="75"/>
                        <a:pt x="112" y="75"/>
                      </a:cubicBezTo>
                      <a:cubicBezTo>
                        <a:pt x="112" y="75"/>
                        <a:pt x="112" y="75"/>
                        <a:pt x="112" y="75"/>
                      </a:cubicBezTo>
                      <a:cubicBezTo>
                        <a:pt x="112" y="75"/>
                        <a:pt x="111" y="75"/>
                        <a:pt x="111" y="75"/>
                      </a:cubicBezTo>
                      <a:cubicBezTo>
                        <a:pt x="111" y="75"/>
                        <a:pt x="111" y="75"/>
                        <a:pt x="111" y="75"/>
                      </a:cubicBezTo>
                      <a:cubicBezTo>
                        <a:pt x="110" y="75"/>
                        <a:pt x="110" y="75"/>
                        <a:pt x="110" y="75"/>
                      </a:cubicBezTo>
                      <a:cubicBezTo>
                        <a:pt x="109" y="75"/>
                        <a:pt x="108" y="75"/>
                        <a:pt x="108" y="76"/>
                      </a:cubicBezTo>
                      <a:cubicBezTo>
                        <a:pt x="108" y="76"/>
                        <a:pt x="107" y="76"/>
                        <a:pt x="107" y="76"/>
                      </a:cubicBezTo>
                      <a:close/>
                      <a:moveTo>
                        <a:pt x="133" y="205"/>
                      </a:moveTo>
                      <a:cubicBezTo>
                        <a:pt x="133" y="205"/>
                        <a:pt x="133" y="205"/>
                        <a:pt x="133" y="205"/>
                      </a:cubicBezTo>
                      <a:cubicBezTo>
                        <a:pt x="132" y="205"/>
                        <a:pt x="132" y="205"/>
                        <a:pt x="132" y="204"/>
                      </a:cubicBezTo>
                      <a:cubicBezTo>
                        <a:pt x="132" y="204"/>
                        <a:pt x="132" y="204"/>
                        <a:pt x="132" y="204"/>
                      </a:cubicBezTo>
                      <a:cubicBezTo>
                        <a:pt x="133" y="204"/>
                        <a:pt x="133" y="204"/>
                        <a:pt x="133" y="205"/>
                      </a:cubicBezTo>
                      <a:cubicBezTo>
                        <a:pt x="133" y="205"/>
                        <a:pt x="133" y="205"/>
                        <a:pt x="133" y="205"/>
                      </a:cubicBezTo>
                      <a:close/>
                      <a:moveTo>
                        <a:pt x="161" y="209"/>
                      </a:moveTo>
                      <a:cubicBezTo>
                        <a:pt x="161" y="209"/>
                        <a:pt x="161" y="210"/>
                        <a:pt x="161" y="210"/>
                      </a:cubicBezTo>
                      <a:cubicBezTo>
                        <a:pt x="161" y="210"/>
                        <a:pt x="160" y="209"/>
                        <a:pt x="160" y="209"/>
                      </a:cubicBezTo>
                      <a:cubicBezTo>
                        <a:pt x="160" y="209"/>
                        <a:pt x="160" y="209"/>
                        <a:pt x="161" y="208"/>
                      </a:cubicBezTo>
                      <a:cubicBezTo>
                        <a:pt x="161" y="208"/>
                        <a:pt x="161" y="208"/>
                        <a:pt x="161" y="208"/>
                      </a:cubicBezTo>
                      <a:cubicBezTo>
                        <a:pt x="161" y="208"/>
                        <a:pt x="161" y="208"/>
                        <a:pt x="161" y="208"/>
                      </a:cubicBezTo>
                      <a:cubicBezTo>
                        <a:pt x="161" y="208"/>
                        <a:pt x="161" y="208"/>
                        <a:pt x="161" y="209"/>
                      </a:cubicBezTo>
                      <a:cubicBezTo>
                        <a:pt x="161" y="209"/>
                        <a:pt x="161" y="209"/>
                        <a:pt x="161" y="209"/>
                      </a:cubicBezTo>
                      <a:close/>
                      <a:moveTo>
                        <a:pt x="166" y="343"/>
                      </a:moveTo>
                      <a:cubicBezTo>
                        <a:pt x="166" y="343"/>
                        <a:pt x="166" y="343"/>
                        <a:pt x="166" y="343"/>
                      </a:cubicBezTo>
                      <a:cubicBezTo>
                        <a:pt x="166" y="343"/>
                        <a:pt x="166" y="343"/>
                        <a:pt x="166" y="343"/>
                      </a:cubicBezTo>
                      <a:cubicBezTo>
                        <a:pt x="166" y="342"/>
                        <a:pt x="166" y="342"/>
                        <a:pt x="166" y="343"/>
                      </a:cubicBezTo>
                      <a:cubicBezTo>
                        <a:pt x="166" y="343"/>
                        <a:pt x="166" y="343"/>
                        <a:pt x="166" y="343"/>
                      </a:cubicBezTo>
                      <a:close/>
                      <a:moveTo>
                        <a:pt x="167" y="263"/>
                      </a:move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6" y="263"/>
                        <a:pt x="165" y="263"/>
                        <a:pt x="165" y="262"/>
                      </a:cubicBezTo>
                      <a:cubicBezTo>
                        <a:pt x="165" y="262"/>
                        <a:pt x="165" y="262"/>
                        <a:pt x="165" y="262"/>
                      </a:cubicBezTo>
                      <a:cubicBezTo>
                        <a:pt x="165" y="262"/>
                        <a:pt x="165" y="262"/>
                        <a:pt x="165" y="262"/>
                      </a:cubicBezTo>
                      <a:cubicBezTo>
                        <a:pt x="166" y="262"/>
                        <a:pt x="166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ubicBezTo>
                        <a:pt x="167" y="263"/>
                        <a:pt x="167" y="263"/>
                        <a:pt x="167" y="263"/>
                      </a:cubicBezTo>
                      <a:close/>
                      <a:moveTo>
                        <a:pt x="171" y="352"/>
                      </a:move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ubicBezTo>
                        <a:pt x="171" y="352"/>
                        <a:pt x="171" y="352"/>
                        <a:pt x="171" y="352"/>
                      </a:cubicBezTo>
                      <a:close/>
                      <a:moveTo>
                        <a:pt x="173" y="355"/>
                      </a:moveTo>
                      <a:cubicBezTo>
                        <a:pt x="173" y="355"/>
                        <a:pt x="172" y="355"/>
                        <a:pt x="172" y="355"/>
                      </a:cubicBezTo>
                      <a:cubicBezTo>
                        <a:pt x="172" y="355"/>
                        <a:pt x="172" y="355"/>
                        <a:pt x="172" y="355"/>
                      </a:cubicBezTo>
                      <a:cubicBezTo>
                        <a:pt x="172" y="355"/>
                        <a:pt x="172" y="355"/>
                        <a:pt x="172" y="355"/>
                      </a:cubicBezTo>
                      <a:cubicBezTo>
                        <a:pt x="172" y="355"/>
                        <a:pt x="173" y="355"/>
                        <a:pt x="173" y="355"/>
                      </a:cubicBezTo>
                      <a:cubicBezTo>
                        <a:pt x="173" y="355"/>
                        <a:pt x="173" y="355"/>
                        <a:pt x="173" y="355"/>
                      </a:cubicBezTo>
                      <a:close/>
                      <a:moveTo>
                        <a:pt x="173" y="358"/>
                      </a:move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ubicBezTo>
                        <a:pt x="173" y="358"/>
                        <a:pt x="173" y="358"/>
                        <a:pt x="173" y="358"/>
                      </a:cubicBezTo>
                      <a:close/>
                      <a:moveTo>
                        <a:pt x="174" y="356"/>
                      </a:move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4" y="356"/>
                        <a:pt x="174" y="356"/>
                        <a:pt x="174" y="356"/>
                      </a:cubicBezTo>
                      <a:cubicBezTo>
                        <a:pt x="175" y="356"/>
                        <a:pt x="174" y="356"/>
                        <a:pt x="174" y="356"/>
                      </a:cubicBezTo>
                      <a:close/>
                      <a:moveTo>
                        <a:pt x="178" y="357"/>
                      </a:moveTo>
                      <a:cubicBezTo>
                        <a:pt x="178" y="357"/>
                        <a:pt x="178" y="357"/>
                        <a:pt x="178" y="357"/>
                      </a:cubicBezTo>
                      <a:cubicBezTo>
                        <a:pt x="178" y="357"/>
                        <a:pt x="178" y="357"/>
                        <a:pt x="178" y="357"/>
                      </a:cubicBezTo>
                      <a:cubicBezTo>
                        <a:pt x="178" y="357"/>
                        <a:pt x="178" y="358"/>
                        <a:pt x="178" y="358"/>
                      </a:cubicBezTo>
                      <a:cubicBezTo>
                        <a:pt x="178" y="358"/>
                        <a:pt x="178" y="358"/>
                        <a:pt x="178" y="358"/>
                      </a:cubicBezTo>
                      <a:cubicBezTo>
                        <a:pt x="177" y="357"/>
                        <a:pt x="178" y="357"/>
                        <a:pt x="178" y="357"/>
                      </a:cubicBezTo>
                      <a:close/>
                      <a:moveTo>
                        <a:pt x="176" y="359"/>
                      </a:move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8" y="359"/>
                        <a:pt x="178" y="359"/>
                      </a:cubicBezTo>
                      <a:cubicBezTo>
                        <a:pt x="178" y="359"/>
                        <a:pt x="178" y="359"/>
                        <a:pt x="178" y="359"/>
                      </a:cubicBezTo>
                      <a:cubicBezTo>
                        <a:pt x="178" y="359"/>
                        <a:pt x="178" y="359"/>
                        <a:pt x="178" y="359"/>
                      </a:cubicBezTo>
                      <a:cubicBezTo>
                        <a:pt x="178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59"/>
                        <a:pt x="177" y="359"/>
                      </a:cubicBezTo>
                      <a:cubicBezTo>
                        <a:pt x="177" y="359"/>
                        <a:pt x="177" y="360"/>
                        <a:pt x="177" y="360"/>
                      </a:cubicBezTo>
                      <a:cubicBezTo>
                        <a:pt x="177" y="360"/>
                        <a:pt x="176" y="360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ubicBezTo>
                        <a:pt x="176" y="359"/>
                        <a:pt x="176" y="359"/>
                        <a:pt x="176" y="359"/>
                      </a:cubicBezTo>
                      <a:close/>
                      <a:moveTo>
                        <a:pt x="178" y="214"/>
                      </a:moveTo>
                      <a:cubicBezTo>
                        <a:pt x="179" y="214"/>
                        <a:pt x="179" y="214"/>
                        <a:pt x="179" y="214"/>
                      </a:cubicBezTo>
                      <a:cubicBezTo>
                        <a:pt x="179" y="214"/>
                        <a:pt x="179" y="214"/>
                        <a:pt x="179" y="214"/>
                      </a:cubicBezTo>
                      <a:lnTo>
                        <a:pt x="178" y="214"/>
                      </a:lnTo>
                      <a:close/>
                      <a:moveTo>
                        <a:pt x="182" y="296"/>
                      </a:move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5"/>
                        <a:pt x="182" y="295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ubicBezTo>
                        <a:pt x="182" y="296"/>
                        <a:pt x="182" y="296"/>
                        <a:pt x="182" y="296"/>
                      </a:cubicBezTo>
                      <a:close/>
                      <a:moveTo>
                        <a:pt x="194" y="219"/>
                      </a:moveTo>
                      <a:cubicBezTo>
                        <a:pt x="194" y="219"/>
                        <a:pt x="194" y="219"/>
                        <a:pt x="194" y="219"/>
                      </a:cubicBezTo>
                      <a:cubicBezTo>
                        <a:pt x="194" y="219"/>
                        <a:pt x="194" y="219"/>
                        <a:pt x="194" y="218"/>
                      </a:cubicBezTo>
                      <a:cubicBezTo>
                        <a:pt x="194" y="219"/>
                        <a:pt x="194" y="219"/>
                        <a:pt x="194" y="219"/>
                      </a:cubicBezTo>
                      <a:cubicBezTo>
                        <a:pt x="194" y="219"/>
                        <a:pt x="194" y="219"/>
                        <a:pt x="194" y="219"/>
                      </a:cubicBezTo>
                      <a:close/>
                      <a:moveTo>
                        <a:pt x="203" y="230"/>
                      </a:moveTo>
                      <a:cubicBezTo>
                        <a:pt x="203" y="231"/>
                        <a:pt x="203" y="231"/>
                        <a:pt x="203" y="231"/>
                      </a:cubicBezTo>
                      <a:cubicBezTo>
                        <a:pt x="202" y="230"/>
                        <a:pt x="202" y="230"/>
                        <a:pt x="202" y="230"/>
                      </a:cubicBezTo>
                      <a:cubicBezTo>
                        <a:pt x="202" y="230"/>
                        <a:pt x="203" y="230"/>
                        <a:pt x="203" y="230"/>
                      </a:cubicBezTo>
                      <a:cubicBezTo>
                        <a:pt x="203" y="230"/>
                        <a:pt x="203" y="230"/>
                        <a:pt x="203" y="230"/>
                      </a:cubicBezTo>
                      <a:cubicBezTo>
                        <a:pt x="203" y="230"/>
                        <a:pt x="203" y="230"/>
                        <a:pt x="203" y="230"/>
                      </a:cubicBezTo>
                      <a:cubicBezTo>
                        <a:pt x="203" y="230"/>
                        <a:pt x="204" y="230"/>
                        <a:pt x="204" y="230"/>
                      </a:cubicBezTo>
                      <a:cubicBezTo>
                        <a:pt x="204" y="230"/>
                        <a:pt x="204" y="230"/>
                        <a:pt x="203" y="230"/>
                      </a:cubicBezTo>
                      <a:close/>
                      <a:moveTo>
                        <a:pt x="206" y="233"/>
                      </a:move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ubicBezTo>
                        <a:pt x="206" y="233"/>
                        <a:pt x="206" y="233"/>
                        <a:pt x="206" y="233"/>
                      </a:cubicBezTo>
                      <a:close/>
                      <a:moveTo>
                        <a:pt x="207" y="239"/>
                      </a:moveTo>
                      <a:cubicBezTo>
                        <a:pt x="207" y="239"/>
                        <a:pt x="206" y="239"/>
                        <a:pt x="206" y="239"/>
                      </a:cubicBezTo>
                      <a:cubicBezTo>
                        <a:pt x="206" y="239"/>
                        <a:pt x="206" y="238"/>
                        <a:pt x="206" y="238"/>
                      </a:cubicBezTo>
                      <a:cubicBezTo>
                        <a:pt x="206" y="238"/>
                        <a:pt x="206" y="238"/>
                        <a:pt x="206" y="238"/>
                      </a:cubicBezTo>
                      <a:cubicBezTo>
                        <a:pt x="206" y="238"/>
                        <a:pt x="206" y="238"/>
                        <a:pt x="206" y="238"/>
                      </a:cubicBezTo>
                      <a:cubicBezTo>
                        <a:pt x="206" y="238"/>
                        <a:pt x="207" y="238"/>
                        <a:pt x="207" y="239"/>
                      </a:cubicBezTo>
                      <a:cubicBezTo>
                        <a:pt x="207" y="239"/>
                        <a:pt x="207" y="239"/>
                        <a:pt x="207" y="239"/>
                      </a:cubicBezTo>
                      <a:close/>
                      <a:moveTo>
                        <a:pt x="208" y="268"/>
                      </a:moveTo>
                      <a:cubicBezTo>
                        <a:pt x="208" y="268"/>
                        <a:pt x="208" y="268"/>
                        <a:pt x="208" y="268"/>
                      </a:cubicBezTo>
                      <a:cubicBezTo>
                        <a:pt x="208" y="268"/>
                        <a:pt x="208" y="268"/>
                        <a:pt x="208" y="2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Oval 450">
                  <a:extLst>
                    <a:ext uri="{FF2B5EF4-FFF2-40B4-BE49-F238E27FC236}">
                      <a16:creationId xmlns:a16="http://schemas.microsoft.com/office/drawing/2014/main" id="{7EA4B00D-D124-4221-8CA5-2F99061072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4493" y="25295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Freeform 451">
                  <a:extLst>
                    <a:ext uri="{FF2B5EF4-FFF2-40B4-BE49-F238E27FC236}">
                      <a16:creationId xmlns:a16="http://schemas.microsoft.com/office/drawing/2014/main" id="{9EF4C99F-38C8-4777-B92A-9EC86C1FC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7418" y="23374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452">
                  <a:extLst>
                    <a:ext uri="{FF2B5EF4-FFF2-40B4-BE49-F238E27FC236}">
                      <a16:creationId xmlns:a16="http://schemas.microsoft.com/office/drawing/2014/main" id="{BBEDC5A3-2322-42DC-803D-BDDF03907E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53443" y="2053320"/>
                  <a:ext cx="311150" cy="400050"/>
                </a:xfrm>
                <a:custGeom>
                  <a:avLst/>
                  <a:gdLst>
                    <a:gd name="T0" fmla="*/ 61 w 86"/>
                    <a:gd name="T1" fmla="*/ 75 h 111"/>
                    <a:gd name="T2" fmla="*/ 67 w 86"/>
                    <a:gd name="T3" fmla="*/ 73 h 111"/>
                    <a:gd name="T4" fmla="*/ 63 w 86"/>
                    <a:gd name="T5" fmla="*/ 65 h 111"/>
                    <a:gd name="T6" fmla="*/ 65 w 86"/>
                    <a:gd name="T7" fmla="*/ 63 h 111"/>
                    <a:gd name="T8" fmla="*/ 66 w 86"/>
                    <a:gd name="T9" fmla="*/ 63 h 111"/>
                    <a:gd name="T10" fmla="*/ 71 w 86"/>
                    <a:gd name="T11" fmla="*/ 59 h 111"/>
                    <a:gd name="T12" fmla="*/ 72 w 86"/>
                    <a:gd name="T13" fmla="*/ 52 h 111"/>
                    <a:gd name="T14" fmla="*/ 71 w 86"/>
                    <a:gd name="T15" fmla="*/ 48 h 111"/>
                    <a:gd name="T16" fmla="*/ 74 w 86"/>
                    <a:gd name="T17" fmla="*/ 50 h 111"/>
                    <a:gd name="T18" fmla="*/ 74 w 86"/>
                    <a:gd name="T19" fmla="*/ 41 h 111"/>
                    <a:gd name="T20" fmla="*/ 78 w 86"/>
                    <a:gd name="T21" fmla="*/ 28 h 111"/>
                    <a:gd name="T22" fmla="*/ 82 w 86"/>
                    <a:gd name="T23" fmla="*/ 24 h 111"/>
                    <a:gd name="T24" fmla="*/ 81 w 86"/>
                    <a:gd name="T25" fmla="*/ 16 h 111"/>
                    <a:gd name="T26" fmla="*/ 70 w 86"/>
                    <a:gd name="T27" fmla="*/ 22 h 111"/>
                    <a:gd name="T28" fmla="*/ 72 w 86"/>
                    <a:gd name="T29" fmla="*/ 19 h 111"/>
                    <a:gd name="T30" fmla="*/ 68 w 86"/>
                    <a:gd name="T31" fmla="*/ 17 h 111"/>
                    <a:gd name="T32" fmla="*/ 60 w 86"/>
                    <a:gd name="T33" fmla="*/ 15 h 111"/>
                    <a:gd name="T34" fmla="*/ 77 w 86"/>
                    <a:gd name="T35" fmla="*/ 10 h 111"/>
                    <a:gd name="T36" fmla="*/ 67 w 86"/>
                    <a:gd name="T37" fmla="*/ 5 h 111"/>
                    <a:gd name="T38" fmla="*/ 61 w 86"/>
                    <a:gd name="T39" fmla="*/ 5 h 111"/>
                    <a:gd name="T40" fmla="*/ 56 w 86"/>
                    <a:gd name="T41" fmla="*/ 2 h 111"/>
                    <a:gd name="T42" fmla="*/ 56 w 86"/>
                    <a:gd name="T43" fmla="*/ 3 h 111"/>
                    <a:gd name="T44" fmla="*/ 49 w 86"/>
                    <a:gd name="T45" fmla="*/ 3 h 111"/>
                    <a:gd name="T46" fmla="*/ 45 w 86"/>
                    <a:gd name="T47" fmla="*/ 10 h 111"/>
                    <a:gd name="T48" fmla="*/ 41 w 86"/>
                    <a:gd name="T49" fmla="*/ 7 h 111"/>
                    <a:gd name="T50" fmla="*/ 37 w 86"/>
                    <a:gd name="T51" fmla="*/ 11 h 111"/>
                    <a:gd name="T52" fmla="*/ 35 w 86"/>
                    <a:gd name="T53" fmla="*/ 11 h 111"/>
                    <a:gd name="T54" fmla="*/ 35 w 86"/>
                    <a:gd name="T55" fmla="*/ 11 h 111"/>
                    <a:gd name="T56" fmla="*/ 27 w 86"/>
                    <a:gd name="T57" fmla="*/ 9 h 111"/>
                    <a:gd name="T58" fmla="*/ 23 w 86"/>
                    <a:gd name="T59" fmla="*/ 13 h 111"/>
                    <a:gd name="T60" fmla="*/ 16 w 86"/>
                    <a:gd name="T61" fmla="*/ 20 h 111"/>
                    <a:gd name="T62" fmla="*/ 12 w 86"/>
                    <a:gd name="T63" fmla="*/ 24 h 111"/>
                    <a:gd name="T64" fmla="*/ 3 w 86"/>
                    <a:gd name="T65" fmla="*/ 31 h 111"/>
                    <a:gd name="T66" fmla="*/ 7 w 86"/>
                    <a:gd name="T67" fmla="*/ 33 h 111"/>
                    <a:gd name="T68" fmla="*/ 2 w 86"/>
                    <a:gd name="T69" fmla="*/ 38 h 111"/>
                    <a:gd name="T70" fmla="*/ 10 w 86"/>
                    <a:gd name="T71" fmla="*/ 42 h 111"/>
                    <a:gd name="T72" fmla="*/ 15 w 86"/>
                    <a:gd name="T73" fmla="*/ 52 h 111"/>
                    <a:gd name="T74" fmla="*/ 16 w 86"/>
                    <a:gd name="T75" fmla="*/ 59 h 111"/>
                    <a:gd name="T76" fmla="*/ 15 w 86"/>
                    <a:gd name="T77" fmla="*/ 63 h 111"/>
                    <a:gd name="T78" fmla="*/ 14 w 86"/>
                    <a:gd name="T79" fmla="*/ 66 h 111"/>
                    <a:gd name="T80" fmla="*/ 18 w 86"/>
                    <a:gd name="T81" fmla="*/ 67 h 111"/>
                    <a:gd name="T82" fmla="*/ 19 w 86"/>
                    <a:gd name="T83" fmla="*/ 71 h 111"/>
                    <a:gd name="T84" fmla="*/ 14 w 86"/>
                    <a:gd name="T85" fmla="*/ 71 h 111"/>
                    <a:gd name="T86" fmla="*/ 16 w 86"/>
                    <a:gd name="T87" fmla="*/ 73 h 111"/>
                    <a:gd name="T88" fmla="*/ 19 w 86"/>
                    <a:gd name="T89" fmla="*/ 75 h 111"/>
                    <a:gd name="T90" fmla="*/ 15 w 86"/>
                    <a:gd name="T91" fmla="*/ 81 h 111"/>
                    <a:gd name="T92" fmla="*/ 12 w 86"/>
                    <a:gd name="T93" fmla="*/ 85 h 111"/>
                    <a:gd name="T94" fmla="*/ 13 w 86"/>
                    <a:gd name="T95" fmla="*/ 86 h 111"/>
                    <a:gd name="T96" fmla="*/ 15 w 86"/>
                    <a:gd name="T97" fmla="*/ 95 h 111"/>
                    <a:gd name="T98" fmla="*/ 14 w 86"/>
                    <a:gd name="T99" fmla="*/ 100 h 111"/>
                    <a:gd name="T100" fmla="*/ 15 w 86"/>
                    <a:gd name="T101" fmla="*/ 105 h 111"/>
                    <a:gd name="T102" fmla="*/ 22 w 86"/>
                    <a:gd name="T103" fmla="*/ 111 h 111"/>
                    <a:gd name="T104" fmla="*/ 28 w 86"/>
                    <a:gd name="T105" fmla="*/ 102 h 111"/>
                    <a:gd name="T106" fmla="*/ 32 w 86"/>
                    <a:gd name="T107" fmla="*/ 96 h 111"/>
                    <a:gd name="T108" fmla="*/ 39 w 86"/>
                    <a:gd name="T109" fmla="*/ 92 h 111"/>
                    <a:gd name="T110" fmla="*/ 54 w 86"/>
                    <a:gd name="T111" fmla="*/ 83 h 111"/>
                    <a:gd name="T112" fmla="*/ 76 w 86"/>
                    <a:gd name="T113" fmla="*/ 27 h 111"/>
                    <a:gd name="T114" fmla="*/ 37 w 86"/>
                    <a:gd name="T115" fmla="*/ 91 h 111"/>
                    <a:gd name="T116" fmla="*/ 51 w 86"/>
                    <a:gd name="T117" fmla="*/ 7 h 111"/>
                    <a:gd name="T118" fmla="*/ 58 w 86"/>
                    <a:gd name="T119" fmla="*/ 7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6" h="111">
                      <a:moveTo>
                        <a:pt x="65" y="77"/>
                      </a:move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65" y="77"/>
                        <a:pt x="65" y="77"/>
                        <a:pt x="65" y="77"/>
                      </a:cubicBezTo>
                      <a:cubicBezTo>
                        <a:pt x="64" y="76"/>
                        <a:pt x="63" y="77"/>
                        <a:pt x="62" y="76"/>
                      </a:cubicBezTo>
                      <a:cubicBezTo>
                        <a:pt x="61" y="76"/>
                        <a:pt x="61" y="76"/>
                        <a:pt x="60" y="76"/>
                      </a:cubicBezTo>
                      <a:cubicBezTo>
                        <a:pt x="60" y="76"/>
                        <a:pt x="60" y="76"/>
                        <a:pt x="60" y="76"/>
                      </a:cubicBezTo>
                      <a:cubicBezTo>
                        <a:pt x="59" y="76"/>
                        <a:pt x="59" y="76"/>
                        <a:pt x="59" y="76"/>
                      </a:cubicBezTo>
                      <a:cubicBezTo>
                        <a:pt x="59" y="76"/>
                        <a:pt x="59" y="75"/>
                        <a:pt x="59" y="75"/>
                      </a:cubicBezTo>
                      <a:cubicBezTo>
                        <a:pt x="60" y="75"/>
                        <a:pt x="60" y="75"/>
                        <a:pt x="61" y="75"/>
                      </a:cubicBezTo>
                      <a:cubicBezTo>
                        <a:pt x="61" y="75"/>
                        <a:pt x="61" y="74"/>
                        <a:pt x="61" y="74"/>
                      </a:cubicBezTo>
                      <a:cubicBezTo>
                        <a:pt x="61" y="73"/>
                        <a:pt x="61" y="73"/>
                        <a:pt x="61" y="72"/>
                      </a:cubicBezTo>
                      <a:cubicBezTo>
                        <a:pt x="61" y="72"/>
                        <a:pt x="61" y="72"/>
                        <a:pt x="62" y="72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62" y="73"/>
                        <a:pt x="63" y="74"/>
                        <a:pt x="63" y="75"/>
                      </a:cubicBezTo>
                      <a:cubicBezTo>
                        <a:pt x="64" y="75"/>
                        <a:pt x="64" y="76"/>
                        <a:pt x="65" y="76"/>
                      </a:cubicBezTo>
                      <a:cubicBezTo>
                        <a:pt x="65" y="76"/>
                        <a:pt x="65" y="76"/>
                        <a:pt x="66" y="76"/>
                      </a:cubicBezTo>
                      <a:cubicBezTo>
                        <a:pt x="67" y="76"/>
                        <a:pt x="67" y="76"/>
                        <a:pt x="67" y="75"/>
                      </a:cubicBezTo>
                      <a:cubicBezTo>
                        <a:pt x="67" y="74"/>
                        <a:pt x="67" y="73"/>
                        <a:pt x="67" y="73"/>
                      </a:cubicBezTo>
                      <a:cubicBezTo>
                        <a:pt x="67" y="72"/>
                        <a:pt x="66" y="71"/>
                        <a:pt x="67" y="70"/>
                      </a:cubicBezTo>
                      <a:cubicBezTo>
                        <a:pt x="67" y="70"/>
                        <a:pt x="66" y="70"/>
                        <a:pt x="66" y="70"/>
                      </a:cubicBezTo>
                      <a:cubicBezTo>
                        <a:pt x="66" y="69"/>
                        <a:pt x="65" y="68"/>
                        <a:pt x="64" y="68"/>
                      </a:cubicBezTo>
                      <a:cubicBezTo>
                        <a:pt x="64" y="67"/>
                        <a:pt x="64" y="67"/>
                        <a:pt x="63" y="67"/>
                      </a:cubicBezTo>
                      <a:cubicBezTo>
                        <a:pt x="63" y="67"/>
                        <a:pt x="63" y="66"/>
                        <a:pt x="63" y="66"/>
                      </a:cubicBezTo>
                      <a:cubicBezTo>
                        <a:pt x="63" y="66"/>
                        <a:pt x="63" y="65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5"/>
                        <a:pt x="63" y="65"/>
                      </a:cubicBezTo>
                      <a:cubicBezTo>
                        <a:pt x="63" y="66"/>
                        <a:pt x="64" y="66"/>
                        <a:pt x="65" y="67"/>
                      </a:cubicBezTo>
                      <a:cubicBezTo>
                        <a:pt x="65" y="67"/>
                        <a:pt x="65" y="68"/>
                        <a:pt x="66" y="68"/>
                      </a:cubicBezTo>
                      <a:cubicBezTo>
                        <a:pt x="66" y="68"/>
                        <a:pt x="67" y="68"/>
                        <a:pt x="67" y="68"/>
                      </a:cubicBezTo>
                      <a:cubicBezTo>
                        <a:pt x="67" y="67"/>
                        <a:pt x="67" y="67"/>
                        <a:pt x="67" y="66"/>
                      </a:cubicBezTo>
                      <a:cubicBezTo>
                        <a:pt x="67" y="66"/>
                        <a:pt x="67" y="66"/>
                        <a:pt x="67" y="65"/>
                      </a:cubicBezTo>
                      <a:cubicBezTo>
                        <a:pt x="67" y="65"/>
                        <a:pt x="67" y="65"/>
                        <a:pt x="67" y="64"/>
                      </a:cubicBezTo>
                      <a:cubicBezTo>
                        <a:pt x="67" y="64"/>
                        <a:pt x="66" y="64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4" y="62"/>
                        <a:pt x="64" y="62"/>
                        <a:pt x="64" y="62"/>
                      </a:cubicBezTo>
                      <a:cubicBezTo>
                        <a:pt x="65" y="62"/>
                        <a:pt x="65" y="62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5" y="63"/>
                        <a:pt x="65" y="63"/>
                      </a:cubicBezTo>
                      <a:cubicBezTo>
                        <a:pt x="65" y="63"/>
                        <a:pt x="66" y="63"/>
                        <a:pt x="66" y="63"/>
                      </a:cubicBezTo>
                      <a:cubicBezTo>
                        <a:pt x="66" y="63"/>
                        <a:pt x="67" y="63"/>
                        <a:pt x="68" y="63"/>
                      </a:cubicBezTo>
                      <a:cubicBezTo>
                        <a:pt x="68" y="63"/>
                        <a:pt x="69" y="62"/>
                        <a:pt x="69" y="62"/>
                      </a:cubicBezTo>
                      <a:cubicBezTo>
                        <a:pt x="70" y="62"/>
                        <a:pt x="70" y="62"/>
                        <a:pt x="70" y="62"/>
                      </a:cubicBezTo>
                      <a:cubicBezTo>
                        <a:pt x="70" y="62"/>
                        <a:pt x="70" y="61"/>
                        <a:pt x="70" y="61"/>
                      </a:cubicBezTo>
                      <a:cubicBezTo>
                        <a:pt x="70" y="61"/>
                        <a:pt x="70" y="60"/>
                        <a:pt x="70" y="60"/>
                      </a:cubicBezTo>
                      <a:cubicBezTo>
                        <a:pt x="69" y="60"/>
                        <a:pt x="69" y="60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8" y="59"/>
                        <a:pt x="68" y="59"/>
                        <a:pt x="68" y="59"/>
                      </a:cubicBezTo>
                      <a:cubicBezTo>
                        <a:pt x="69" y="59"/>
                        <a:pt x="70" y="60"/>
                        <a:pt x="71" y="59"/>
                      </a:cubicBezTo>
                      <a:cubicBezTo>
                        <a:pt x="71" y="59"/>
                        <a:pt x="71" y="59"/>
                        <a:pt x="71" y="59"/>
                      </a:cubicBezTo>
                      <a:cubicBezTo>
                        <a:pt x="72" y="59"/>
                        <a:pt x="73" y="57"/>
                        <a:pt x="72" y="57"/>
                      </a:cubicBezTo>
                      <a:cubicBezTo>
                        <a:pt x="72" y="57"/>
                        <a:pt x="71" y="56"/>
                        <a:pt x="71" y="56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55"/>
                        <a:pt x="71" y="55"/>
                        <a:pt x="71" y="55"/>
                      </a:cubicBezTo>
                      <a:cubicBezTo>
                        <a:pt x="71" y="54"/>
                        <a:pt x="71" y="54"/>
                        <a:pt x="71" y="54"/>
                      </a:cubicBezTo>
                      <a:cubicBezTo>
                        <a:pt x="71" y="55"/>
                        <a:pt x="72" y="55"/>
                        <a:pt x="72" y="54"/>
                      </a:cubicBezTo>
                      <a:cubicBezTo>
                        <a:pt x="72" y="54"/>
                        <a:pt x="72" y="54"/>
                        <a:pt x="72" y="54"/>
                      </a:cubicBezTo>
                      <a:cubicBezTo>
                        <a:pt x="72" y="53"/>
                        <a:pt x="72" y="53"/>
                        <a:pt x="72" y="52"/>
                      </a:cubicBezTo>
                      <a:cubicBezTo>
                        <a:pt x="72" y="52"/>
                        <a:pt x="72" y="51"/>
                        <a:pt x="72" y="51"/>
                      </a:cubicBezTo>
                      <a:cubicBezTo>
                        <a:pt x="71" y="50"/>
                        <a:pt x="72" y="50"/>
                        <a:pt x="72" y="50"/>
                      </a:cubicBezTo>
                      <a:cubicBezTo>
                        <a:pt x="72" y="50"/>
                        <a:pt x="72" y="49"/>
                        <a:pt x="72" y="49"/>
                      </a:cubicBezTo>
                      <a:cubicBezTo>
                        <a:pt x="72" y="49"/>
                        <a:pt x="71" y="49"/>
                        <a:pt x="71" y="49"/>
                      </a:cubicBezTo>
                      <a:cubicBezTo>
                        <a:pt x="71" y="49"/>
                        <a:pt x="70" y="49"/>
                        <a:pt x="70" y="49"/>
                      </a:cubicBezTo>
                      <a:cubicBezTo>
                        <a:pt x="70" y="48"/>
                        <a:pt x="70" y="48"/>
                        <a:pt x="70" y="48"/>
                      </a:cubicBezTo>
                      <a:cubicBezTo>
                        <a:pt x="70" y="48"/>
                        <a:pt x="70" y="47"/>
                        <a:pt x="70" y="47"/>
                      </a:cubicBezTo>
                      <a:cubicBezTo>
                        <a:pt x="70" y="47"/>
                        <a:pt x="71" y="47"/>
                        <a:pt x="71" y="48"/>
                      </a:cubicBezTo>
                      <a:cubicBezTo>
                        <a:pt x="71" y="48"/>
                        <a:pt x="71" y="48"/>
                        <a:pt x="71" y="48"/>
                      </a:cubicBezTo>
                      <a:cubicBezTo>
                        <a:pt x="71" y="48"/>
                        <a:pt x="71" y="48"/>
                        <a:pt x="71" y="48"/>
                      </a:cubicBezTo>
                      <a:cubicBezTo>
                        <a:pt x="71" y="47"/>
                        <a:pt x="70" y="47"/>
                        <a:pt x="70" y="47"/>
                      </a:cubicBezTo>
                      <a:cubicBezTo>
                        <a:pt x="70" y="47"/>
                        <a:pt x="70" y="47"/>
                        <a:pt x="70" y="47"/>
                      </a:cubicBezTo>
                      <a:cubicBezTo>
                        <a:pt x="71" y="47"/>
                        <a:pt x="71" y="46"/>
                        <a:pt x="71" y="46"/>
                      </a:cubicBezTo>
                      <a:cubicBezTo>
                        <a:pt x="72" y="46"/>
                        <a:pt x="72" y="46"/>
                        <a:pt x="72" y="46"/>
                      </a:cubicBezTo>
                      <a:cubicBezTo>
                        <a:pt x="72" y="46"/>
                        <a:pt x="72" y="46"/>
                        <a:pt x="73" y="46"/>
                      </a:cubicBezTo>
                      <a:cubicBezTo>
                        <a:pt x="73" y="46"/>
                        <a:pt x="74" y="47"/>
                        <a:pt x="74" y="48"/>
                      </a:cubicBezTo>
                      <a:cubicBezTo>
                        <a:pt x="73" y="49"/>
                        <a:pt x="74" y="49"/>
                        <a:pt x="74" y="50"/>
                      </a:cubicBezTo>
                      <a:cubicBezTo>
                        <a:pt x="74" y="50"/>
                        <a:pt x="74" y="50"/>
                        <a:pt x="74" y="50"/>
                      </a:cubicBezTo>
                      <a:cubicBezTo>
                        <a:pt x="74" y="50"/>
                        <a:pt x="74" y="50"/>
                        <a:pt x="74" y="49"/>
                      </a:cubicBezTo>
                      <a:cubicBezTo>
                        <a:pt x="74" y="48"/>
                        <a:pt x="74" y="48"/>
                        <a:pt x="75" y="47"/>
                      </a:cubicBezTo>
                      <a:cubicBezTo>
                        <a:pt x="75" y="46"/>
                        <a:pt x="75" y="45"/>
                        <a:pt x="75" y="45"/>
                      </a:cubicBezTo>
                      <a:cubicBezTo>
                        <a:pt x="75" y="44"/>
                        <a:pt x="75" y="44"/>
                        <a:pt x="75" y="44"/>
                      </a:cubicBezTo>
                      <a:cubicBezTo>
                        <a:pt x="74" y="43"/>
                        <a:pt x="74" y="43"/>
                        <a:pt x="74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43"/>
                        <a:pt x="73" y="42"/>
                        <a:pt x="73" y="42"/>
                      </a:cubicBezTo>
                      <a:cubicBezTo>
                        <a:pt x="74" y="42"/>
                        <a:pt x="74" y="42"/>
                        <a:pt x="74" y="41"/>
                      </a:cubicBezTo>
                      <a:cubicBezTo>
                        <a:pt x="74" y="41"/>
                        <a:pt x="73" y="41"/>
                        <a:pt x="73" y="41"/>
                      </a:cubicBezTo>
                      <a:cubicBezTo>
                        <a:pt x="73" y="40"/>
                        <a:pt x="73" y="40"/>
                        <a:pt x="72" y="40"/>
                      </a:cubicBezTo>
                      <a:cubicBezTo>
                        <a:pt x="72" y="40"/>
                        <a:pt x="72" y="40"/>
                        <a:pt x="72" y="40"/>
                      </a:cubicBezTo>
                      <a:cubicBezTo>
                        <a:pt x="72" y="40"/>
                        <a:pt x="73" y="39"/>
                        <a:pt x="73" y="39"/>
                      </a:cubicBezTo>
                      <a:cubicBezTo>
                        <a:pt x="73" y="40"/>
                        <a:pt x="74" y="40"/>
                        <a:pt x="74" y="39"/>
                      </a:cubicBezTo>
                      <a:cubicBezTo>
                        <a:pt x="74" y="38"/>
                        <a:pt x="75" y="37"/>
                        <a:pt x="75" y="36"/>
                      </a:cubicBezTo>
                      <a:cubicBezTo>
                        <a:pt x="75" y="34"/>
                        <a:pt x="76" y="32"/>
                        <a:pt x="77" y="30"/>
                      </a:cubicBezTo>
                      <a:cubicBezTo>
                        <a:pt x="77" y="30"/>
                        <a:pt x="78" y="29"/>
                        <a:pt x="78" y="29"/>
                      </a:cubicBezTo>
                      <a:cubicBezTo>
                        <a:pt x="78" y="29"/>
                        <a:pt x="78" y="28"/>
                        <a:pt x="78" y="28"/>
                      </a:cubicBezTo>
                      <a:cubicBezTo>
                        <a:pt x="78" y="27"/>
                        <a:pt x="78" y="27"/>
                        <a:pt x="79" y="27"/>
                      </a:cubicBezTo>
                      <a:cubicBezTo>
                        <a:pt x="80" y="27"/>
                        <a:pt x="80" y="27"/>
                        <a:pt x="80" y="26"/>
                      </a:cubicBezTo>
                      <a:cubicBezTo>
                        <a:pt x="80" y="26"/>
                        <a:pt x="80" y="25"/>
                        <a:pt x="80" y="25"/>
                      </a:cubicBezTo>
                      <a:cubicBezTo>
                        <a:pt x="80" y="25"/>
                        <a:pt x="80" y="25"/>
                        <a:pt x="79" y="25"/>
                      </a:cubicBezTo>
                      <a:cubicBezTo>
                        <a:pt x="79" y="25"/>
                        <a:pt x="79" y="25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78" y="25"/>
                        <a:pt x="78" y="24"/>
                        <a:pt x="78" y="24"/>
                      </a:cubicBezTo>
                      <a:cubicBezTo>
                        <a:pt x="79" y="24"/>
                        <a:pt x="79" y="24"/>
                        <a:pt x="80" y="24"/>
                      </a:cubicBezTo>
                      <a:cubicBezTo>
                        <a:pt x="80" y="25"/>
                        <a:pt x="81" y="25"/>
                        <a:pt x="82" y="24"/>
                      </a:cubicBezTo>
                      <a:cubicBezTo>
                        <a:pt x="82" y="24"/>
                        <a:pt x="82" y="24"/>
                        <a:pt x="82" y="24"/>
                      </a:cubicBezTo>
                      <a:cubicBezTo>
                        <a:pt x="83" y="24"/>
                        <a:pt x="83" y="24"/>
                        <a:pt x="83" y="23"/>
                      </a:cubicBezTo>
                      <a:cubicBezTo>
                        <a:pt x="82" y="23"/>
                        <a:pt x="82" y="23"/>
                        <a:pt x="82" y="23"/>
                      </a:cubicBezTo>
                      <a:cubicBezTo>
                        <a:pt x="82" y="23"/>
                        <a:pt x="83" y="22"/>
                        <a:pt x="83" y="22"/>
                      </a:cubicBezTo>
                      <a:cubicBezTo>
                        <a:pt x="83" y="22"/>
                        <a:pt x="84" y="22"/>
                        <a:pt x="84" y="22"/>
                      </a:cubicBezTo>
                      <a:cubicBezTo>
                        <a:pt x="85" y="22"/>
                        <a:pt x="85" y="21"/>
                        <a:pt x="85" y="21"/>
                      </a:cubicBezTo>
                      <a:cubicBezTo>
                        <a:pt x="86" y="20"/>
                        <a:pt x="86" y="20"/>
                        <a:pt x="85" y="19"/>
                      </a:cubicBezTo>
                      <a:cubicBezTo>
                        <a:pt x="85" y="18"/>
                        <a:pt x="85" y="18"/>
                        <a:pt x="85" y="18"/>
                      </a:cubicBezTo>
                      <a:cubicBezTo>
                        <a:pt x="84" y="17"/>
                        <a:pt x="83" y="17"/>
                        <a:pt x="81" y="16"/>
                      </a:cubicBezTo>
                      <a:cubicBezTo>
                        <a:pt x="81" y="16"/>
                        <a:pt x="80" y="17"/>
                        <a:pt x="79" y="17"/>
                      </a:cubicBezTo>
                      <a:cubicBezTo>
                        <a:pt x="79" y="17"/>
                        <a:pt x="79" y="17"/>
                        <a:pt x="79" y="17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78" y="18"/>
                        <a:pt x="78" y="18"/>
                        <a:pt x="78" y="18"/>
                      </a:cubicBezTo>
                      <a:cubicBezTo>
                        <a:pt x="77" y="18"/>
                        <a:pt x="77" y="18"/>
                        <a:pt x="77" y="18"/>
                      </a:cubicBezTo>
                      <a:cubicBezTo>
                        <a:pt x="76" y="18"/>
                        <a:pt x="76" y="18"/>
                        <a:pt x="76" y="18"/>
                      </a:cubicBezTo>
                      <a:cubicBezTo>
                        <a:pt x="75" y="19"/>
                        <a:pt x="74" y="20"/>
                        <a:pt x="73" y="21"/>
                      </a:cubicBezTo>
                      <a:cubicBezTo>
                        <a:pt x="72" y="21"/>
                        <a:pt x="71" y="21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69" y="22"/>
                        <a:pt x="69" y="23"/>
                      </a:cubicBezTo>
                      <a:cubicBezTo>
                        <a:pt x="69" y="23"/>
                        <a:pt x="69" y="23"/>
                        <a:pt x="69" y="23"/>
                      </a:cubicBezTo>
                      <a:cubicBezTo>
                        <a:pt x="69" y="23"/>
                        <a:pt x="69" y="23"/>
                        <a:pt x="69" y="23"/>
                      </a:cubicBezTo>
                      <a:cubicBezTo>
                        <a:pt x="69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2"/>
                        <a:pt x="70" y="22"/>
                        <a:pt x="70" y="22"/>
                      </a:cubicBezTo>
                      <a:cubicBezTo>
                        <a:pt x="70" y="21"/>
                        <a:pt x="70" y="21"/>
                        <a:pt x="70" y="21"/>
                      </a:cubicBezTo>
                      <a:cubicBezTo>
                        <a:pt x="71" y="20"/>
                        <a:pt x="72" y="20"/>
                        <a:pt x="72" y="19"/>
                      </a:cubicBezTo>
                      <a:cubicBezTo>
                        <a:pt x="73" y="19"/>
                        <a:pt x="74" y="18"/>
                        <a:pt x="74" y="18"/>
                      </a:cubicBezTo>
                      <a:cubicBezTo>
                        <a:pt x="74" y="17"/>
                        <a:pt x="74" y="17"/>
                        <a:pt x="75" y="17"/>
                      </a:cubicBezTo>
                      <a:cubicBezTo>
                        <a:pt x="75" y="15"/>
                        <a:pt x="74" y="14"/>
                        <a:pt x="73" y="15"/>
                      </a:cubicBezTo>
                      <a:cubicBezTo>
                        <a:pt x="73" y="15"/>
                        <a:pt x="73" y="15"/>
                        <a:pt x="73" y="15"/>
                      </a:cubicBezTo>
                      <a:cubicBezTo>
                        <a:pt x="72" y="15"/>
                        <a:pt x="72" y="15"/>
                        <a:pt x="72" y="15"/>
                      </a:cubicBezTo>
                      <a:cubicBezTo>
                        <a:pt x="72" y="15"/>
                        <a:pt x="72" y="16"/>
                        <a:pt x="72" y="16"/>
                      </a:cubicBezTo>
                      <a:cubicBezTo>
                        <a:pt x="72" y="17"/>
                        <a:pt x="71" y="17"/>
                        <a:pt x="71" y="17"/>
                      </a:cubicBezTo>
                      <a:cubicBezTo>
                        <a:pt x="71" y="17"/>
                        <a:pt x="70" y="17"/>
                        <a:pt x="70" y="17"/>
                      </a:cubicBezTo>
                      <a:cubicBezTo>
                        <a:pt x="70" y="17"/>
                        <a:pt x="69" y="17"/>
                        <a:pt x="68" y="17"/>
                      </a:cubicBezTo>
                      <a:cubicBezTo>
                        <a:pt x="68" y="17"/>
                        <a:pt x="68" y="17"/>
                        <a:pt x="68" y="17"/>
                      </a:cubicBezTo>
                      <a:cubicBezTo>
                        <a:pt x="68" y="17"/>
                        <a:pt x="68" y="17"/>
                        <a:pt x="68" y="16"/>
                      </a:cubicBezTo>
                      <a:cubicBezTo>
                        <a:pt x="68" y="16"/>
                        <a:pt x="69" y="16"/>
                        <a:pt x="69" y="16"/>
                      </a:cubicBezTo>
                      <a:cubicBezTo>
                        <a:pt x="69" y="16"/>
                        <a:pt x="70" y="16"/>
                        <a:pt x="70" y="15"/>
                      </a:cubicBezTo>
                      <a:cubicBezTo>
                        <a:pt x="70" y="15"/>
                        <a:pt x="70" y="14"/>
                        <a:pt x="70" y="14"/>
                      </a:cubicBezTo>
                      <a:cubicBezTo>
                        <a:pt x="69" y="14"/>
                        <a:pt x="68" y="14"/>
                        <a:pt x="68" y="14"/>
                      </a:cubicBezTo>
                      <a:cubicBezTo>
                        <a:pt x="65" y="13"/>
                        <a:pt x="64" y="13"/>
                        <a:pt x="62" y="14"/>
                      </a:cubicBezTo>
                      <a:cubicBezTo>
                        <a:pt x="62" y="15"/>
                        <a:pt x="61" y="15"/>
                        <a:pt x="61" y="15"/>
                      </a:cubicBezTo>
                      <a:cubicBezTo>
                        <a:pt x="61" y="15"/>
                        <a:pt x="60" y="15"/>
                        <a:pt x="60" y="15"/>
                      </a:cubicBezTo>
                      <a:cubicBezTo>
                        <a:pt x="60" y="15"/>
                        <a:pt x="59" y="15"/>
                        <a:pt x="59" y="15"/>
                      </a:cubicBezTo>
                      <a:cubicBezTo>
                        <a:pt x="59" y="15"/>
                        <a:pt x="59" y="15"/>
                        <a:pt x="59" y="15"/>
                      </a:cubicBezTo>
                      <a:cubicBezTo>
                        <a:pt x="60" y="15"/>
                        <a:pt x="60" y="14"/>
                        <a:pt x="60" y="14"/>
                      </a:cubicBezTo>
                      <a:cubicBezTo>
                        <a:pt x="61" y="14"/>
                        <a:pt x="62" y="14"/>
                        <a:pt x="63" y="13"/>
                      </a:cubicBezTo>
                      <a:cubicBezTo>
                        <a:pt x="64" y="13"/>
                        <a:pt x="66" y="13"/>
                        <a:pt x="67" y="13"/>
                      </a:cubicBezTo>
                      <a:cubicBezTo>
                        <a:pt x="69" y="13"/>
                        <a:pt x="70" y="13"/>
                        <a:pt x="71" y="13"/>
                      </a:cubicBezTo>
                      <a:cubicBezTo>
                        <a:pt x="72" y="13"/>
                        <a:pt x="73" y="13"/>
                        <a:pt x="74" y="13"/>
                      </a:cubicBezTo>
                      <a:cubicBezTo>
                        <a:pt x="75" y="13"/>
                        <a:pt x="76" y="12"/>
                        <a:pt x="76" y="11"/>
                      </a:cubicBezTo>
                      <a:cubicBezTo>
                        <a:pt x="77" y="11"/>
                        <a:pt x="77" y="10"/>
                        <a:pt x="77" y="10"/>
                      </a:cubicBezTo>
                      <a:cubicBezTo>
                        <a:pt x="76" y="9"/>
                        <a:pt x="75" y="9"/>
                        <a:pt x="75" y="9"/>
                      </a:cubicBezTo>
                      <a:cubicBezTo>
                        <a:pt x="74" y="8"/>
                        <a:pt x="73" y="7"/>
                        <a:pt x="72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1" y="8"/>
                      </a:cubicBezTo>
                      <a:cubicBezTo>
                        <a:pt x="71" y="8"/>
                        <a:pt x="71" y="8"/>
                        <a:pt x="72" y="7"/>
                      </a:cubicBezTo>
                      <a:cubicBezTo>
                        <a:pt x="72" y="7"/>
                        <a:pt x="72" y="6"/>
                        <a:pt x="72" y="6"/>
                      </a:cubicBezTo>
                      <a:cubicBezTo>
                        <a:pt x="72" y="5"/>
                        <a:pt x="71" y="5"/>
                        <a:pt x="71" y="5"/>
                      </a:cubicBezTo>
                      <a:cubicBezTo>
                        <a:pt x="70" y="6"/>
                        <a:pt x="68" y="6"/>
                        <a:pt x="67" y="5"/>
                      </a:cubicBezTo>
                      <a:cubicBezTo>
                        <a:pt x="66" y="5"/>
                        <a:pt x="66" y="5"/>
                        <a:pt x="65" y="5"/>
                      </a:cubicBezTo>
                      <a:cubicBezTo>
                        <a:pt x="64" y="5"/>
                        <a:pt x="64" y="5"/>
                        <a:pt x="63" y="5"/>
                      </a:cubicBezTo>
                      <a:cubicBezTo>
                        <a:pt x="63" y="6"/>
                        <a:pt x="62" y="6"/>
                        <a:pt x="61" y="6"/>
                      </a:cubicBezTo>
                      <a:cubicBezTo>
                        <a:pt x="60" y="5"/>
                        <a:pt x="60" y="6"/>
                        <a:pt x="59" y="6"/>
                      </a:cubicBezTo>
                      <a:cubicBezTo>
                        <a:pt x="59" y="6"/>
                        <a:pt x="59" y="6"/>
                        <a:pt x="59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58" y="6"/>
                        <a:pt x="58" y="6"/>
                        <a:pt x="58" y="6"/>
                      </a:cubicBezTo>
                      <a:cubicBezTo>
                        <a:pt x="59" y="6"/>
                        <a:pt x="59" y="5"/>
                        <a:pt x="59" y="5"/>
                      </a:cubicBezTo>
                      <a:cubicBezTo>
                        <a:pt x="60" y="5"/>
                        <a:pt x="61" y="5"/>
                        <a:pt x="61" y="5"/>
                      </a:cubicBezTo>
                      <a:cubicBezTo>
                        <a:pt x="62" y="5"/>
                        <a:pt x="64" y="5"/>
                        <a:pt x="65" y="5"/>
                      </a:cubicBezTo>
                      <a:cubicBezTo>
                        <a:pt x="66" y="5"/>
                        <a:pt x="67" y="5"/>
                        <a:pt x="68" y="5"/>
                      </a:cubicBezTo>
                      <a:cubicBezTo>
                        <a:pt x="69" y="5"/>
                        <a:pt x="70" y="5"/>
                        <a:pt x="70" y="4"/>
                      </a:cubicBezTo>
                      <a:cubicBezTo>
                        <a:pt x="71" y="4"/>
                        <a:pt x="71" y="4"/>
                        <a:pt x="71" y="4"/>
                      </a:cubicBezTo>
                      <a:cubicBezTo>
                        <a:pt x="70" y="3"/>
                        <a:pt x="69" y="2"/>
                        <a:pt x="68" y="2"/>
                      </a:cubicBezTo>
                      <a:cubicBezTo>
                        <a:pt x="66" y="2"/>
                        <a:pt x="65" y="1"/>
                        <a:pt x="63" y="1"/>
                      </a:cubicBezTo>
                      <a:cubicBezTo>
                        <a:pt x="62" y="0"/>
                        <a:pt x="61" y="0"/>
                        <a:pt x="61" y="0"/>
                      </a:cubicBezTo>
                      <a:cubicBezTo>
                        <a:pt x="60" y="0"/>
                        <a:pt x="59" y="0"/>
                        <a:pt x="58" y="0"/>
                      </a:cubicBezTo>
                      <a:cubicBezTo>
                        <a:pt x="57" y="1"/>
                        <a:pt x="57" y="1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2"/>
                      </a:cubicBezTo>
                      <a:cubicBezTo>
                        <a:pt x="56" y="2"/>
                        <a:pt x="56" y="2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6" y="3"/>
                        <a:pt x="56" y="3"/>
                      </a:cubicBezTo>
                      <a:cubicBezTo>
                        <a:pt x="56" y="3"/>
                        <a:pt x="55" y="2"/>
                        <a:pt x="55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2"/>
                        <a:pt x="54" y="2"/>
                        <a:pt x="54" y="2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3"/>
                        <a:pt x="54" y="4"/>
                        <a:pt x="54" y="3"/>
                      </a:cubicBezTo>
                      <a:cubicBezTo>
                        <a:pt x="53" y="3"/>
                        <a:pt x="52" y="3"/>
                        <a:pt x="52" y="2"/>
                      </a:cubicBezTo>
                      <a:cubicBezTo>
                        <a:pt x="51" y="2"/>
                        <a:pt x="51" y="2"/>
                        <a:pt x="50" y="2"/>
                      </a:cubicBezTo>
                      <a:cubicBezTo>
                        <a:pt x="50" y="3"/>
                        <a:pt x="50" y="3"/>
                        <a:pt x="49" y="3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9" y="4"/>
                        <a:pt x="49" y="5"/>
                        <a:pt x="49" y="5"/>
                      </a:cubicBezTo>
                      <a:cubicBezTo>
                        <a:pt x="49" y="6"/>
                        <a:pt x="48" y="6"/>
                        <a:pt x="48" y="6"/>
                      </a:cubicBezTo>
                      <a:cubicBezTo>
                        <a:pt x="48" y="6"/>
                        <a:pt x="48" y="6"/>
                        <a:pt x="47" y="7"/>
                      </a:cubicBezTo>
                      <a:cubicBezTo>
                        <a:pt x="47" y="7"/>
                        <a:pt x="47" y="7"/>
                        <a:pt x="47" y="7"/>
                      </a:cubicBezTo>
                      <a:cubicBezTo>
                        <a:pt x="46" y="7"/>
                        <a:pt x="46" y="6"/>
                        <a:pt x="45" y="6"/>
                      </a:cubicBezTo>
                      <a:cubicBezTo>
                        <a:pt x="45" y="6"/>
                        <a:pt x="45" y="6"/>
                        <a:pt x="45" y="7"/>
                      </a:cubicBezTo>
                      <a:cubicBezTo>
                        <a:pt x="45" y="7"/>
                        <a:pt x="45" y="7"/>
                        <a:pt x="45" y="7"/>
                      </a:cubicBezTo>
                      <a:cubicBezTo>
                        <a:pt x="45" y="8"/>
                        <a:pt x="45" y="9"/>
                        <a:pt x="45" y="10"/>
                      </a:cubicBezTo>
                      <a:cubicBezTo>
                        <a:pt x="46" y="11"/>
                        <a:pt x="46" y="12"/>
                        <a:pt x="46" y="13"/>
                      </a:cubicBezTo>
                      <a:cubicBezTo>
                        <a:pt x="46" y="14"/>
                        <a:pt x="46" y="14"/>
                        <a:pt x="46" y="14"/>
                      </a:cubicBezTo>
                      <a:cubicBezTo>
                        <a:pt x="45" y="14"/>
                        <a:pt x="45" y="14"/>
                        <a:pt x="45" y="13"/>
                      </a:cubicBezTo>
                      <a:cubicBezTo>
                        <a:pt x="45" y="13"/>
                        <a:pt x="44" y="13"/>
                        <a:pt x="44" y="13"/>
                      </a:cubicBezTo>
                      <a:cubicBezTo>
                        <a:pt x="44" y="12"/>
                        <a:pt x="44" y="12"/>
                        <a:pt x="44" y="12"/>
                      </a:cubicBezTo>
                      <a:cubicBezTo>
                        <a:pt x="44" y="12"/>
                        <a:pt x="44" y="12"/>
                        <a:pt x="44" y="11"/>
                      </a:cubicBezTo>
                      <a:cubicBezTo>
                        <a:pt x="44" y="11"/>
                        <a:pt x="43" y="11"/>
                        <a:pt x="43" y="10"/>
                      </a:cubicBezTo>
                      <a:cubicBezTo>
                        <a:pt x="43" y="9"/>
                        <a:pt x="43" y="9"/>
                        <a:pt x="42" y="8"/>
                      </a:cubicBezTo>
                      <a:cubicBezTo>
                        <a:pt x="42" y="7"/>
                        <a:pt x="42" y="7"/>
                        <a:pt x="41" y="7"/>
                      </a:cubicBezTo>
                      <a:cubicBezTo>
                        <a:pt x="41" y="7"/>
                        <a:pt x="40" y="7"/>
                        <a:pt x="40" y="7"/>
                      </a:cubicBezTo>
                      <a:cubicBezTo>
                        <a:pt x="40" y="7"/>
                        <a:pt x="40" y="7"/>
                        <a:pt x="40" y="8"/>
                      </a:cubicBezTo>
                      <a:cubicBezTo>
                        <a:pt x="40" y="9"/>
                        <a:pt x="40" y="10"/>
                        <a:pt x="40" y="11"/>
                      </a:cubicBezTo>
                      <a:cubicBezTo>
                        <a:pt x="40" y="11"/>
                        <a:pt x="40" y="11"/>
                        <a:pt x="39" y="12"/>
                      </a:cubicBezTo>
                      <a:cubicBezTo>
                        <a:pt x="39" y="12"/>
                        <a:pt x="39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11"/>
                        <a:pt x="38" y="11"/>
                        <a:pt x="37" y="11"/>
                      </a:cubicBezTo>
                      <a:cubicBezTo>
                        <a:pt x="37" y="10"/>
                        <a:pt x="37" y="9"/>
                        <a:pt x="37" y="8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7" y="8"/>
                        <a:pt x="37" y="7"/>
                        <a:pt x="37" y="7"/>
                      </a:cubicBezTo>
                      <a:cubicBezTo>
                        <a:pt x="37" y="7"/>
                        <a:pt x="37" y="7"/>
                        <a:pt x="36" y="8"/>
                      </a:cubicBezTo>
                      <a:cubicBezTo>
                        <a:pt x="36" y="8"/>
                        <a:pt x="36" y="8"/>
                        <a:pt x="36" y="9"/>
                      </a:cubicBezTo>
                      <a:cubicBezTo>
                        <a:pt x="36" y="9"/>
                        <a:pt x="36" y="10"/>
                        <a:pt x="36" y="10"/>
                      </a:cubicBezTo>
                      <a:cubicBezTo>
                        <a:pt x="36" y="10"/>
                        <a:pt x="36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2"/>
                      </a:cubicBezTo>
                      <a:cubicBezTo>
                        <a:pt x="35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3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12"/>
                        <a:pt x="35" y="12"/>
                        <a:pt x="35" y="12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1"/>
                      </a:cubicBezTo>
                      <a:cubicBezTo>
                        <a:pt x="35" y="11"/>
                        <a:pt x="35" y="11"/>
                        <a:pt x="35" y="10"/>
                      </a:cubicBezTo>
                      <a:cubicBezTo>
                        <a:pt x="35" y="10"/>
                        <a:pt x="36" y="9"/>
                        <a:pt x="36" y="9"/>
                      </a:cubicBezTo>
                      <a:cubicBezTo>
                        <a:pt x="36" y="8"/>
                        <a:pt x="36" y="7"/>
                        <a:pt x="36" y="7"/>
                      </a:cubicBezTo>
                      <a:cubicBezTo>
                        <a:pt x="36" y="7"/>
                        <a:pt x="35" y="6"/>
                        <a:pt x="35" y="6"/>
                      </a:cubicBezTo>
                      <a:cubicBezTo>
                        <a:pt x="35" y="6"/>
                        <a:pt x="34" y="6"/>
                        <a:pt x="34" y="7"/>
                      </a:cubicBezTo>
                      <a:cubicBezTo>
                        <a:pt x="33" y="7"/>
                        <a:pt x="32" y="7"/>
                        <a:pt x="31" y="7"/>
                      </a:cubicBezTo>
                      <a:cubicBezTo>
                        <a:pt x="30" y="7"/>
                        <a:pt x="29" y="7"/>
                        <a:pt x="28" y="8"/>
                      </a:cubicBezTo>
                      <a:cubicBezTo>
                        <a:pt x="28" y="8"/>
                        <a:pt x="27" y="8"/>
                        <a:pt x="27" y="8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7" y="9"/>
                      </a:cubicBezTo>
                      <a:cubicBezTo>
                        <a:pt x="27" y="9"/>
                        <a:pt x="27" y="9"/>
                        <a:pt x="26" y="8"/>
                      </a:cubicBezTo>
                      <a:cubicBezTo>
                        <a:pt x="26" y="8"/>
                        <a:pt x="26" y="8"/>
                        <a:pt x="25" y="9"/>
                      </a:cubicBezTo>
                      <a:cubicBezTo>
                        <a:pt x="25" y="9"/>
                        <a:pt x="24" y="9"/>
                        <a:pt x="24" y="10"/>
                      </a:cubicBezTo>
                      <a:cubicBezTo>
                        <a:pt x="24" y="10"/>
                        <a:pt x="24" y="10"/>
                        <a:pt x="24" y="10"/>
                      </a:cubicBezTo>
                      <a:cubicBezTo>
                        <a:pt x="24" y="11"/>
                        <a:pt x="24" y="11"/>
                        <a:pt x="24" y="12"/>
                      </a:cubicBezTo>
                      <a:cubicBezTo>
                        <a:pt x="24" y="12"/>
                        <a:pt x="23" y="12"/>
                        <a:pt x="23" y="13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2" y="13"/>
                        <a:pt x="22" y="14"/>
                        <a:pt x="22" y="13"/>
                      </a:cubicBezTo>
                      <a:cubicBezTo>
                        <a:pt x="21" y="13"/>
                        <a:pt x="21" y="13"/>
                        <a:pt x="20" y="13"/>
                      </a:cubicBezTo>
                      <a:cubicBezTo>
                        <a:pt x="19" y="13"/>
                        <a:pt x="18" y="13"/>
                        <a:pt x="18" y="14"/>
                      </a:cubicBezTo>
                      <a:cubicBezTo>
                        <a:pt x="17" y="15"/>
                        <a:pt x="17" y="15"/>
                        <a:pt x="16" y="15"/>
                      </a:cubicBezTo>
                      <a:cubicBezTo>
                        <a:pt x="16" y="15"/>
                        <a:pt x="15" y="15"/>
                        <a:pt x="15" y="16"/>
                      </a:cubicBezTo>
                      <a:cubicBezTo>
                        <a:pt x="14" y="16"/>
                        <a:pt x="14" y="17"/>
                        <a:pt x="13" y="18"/>
                      </a:cubicBezTo>
                      <a:cubicBezTo>
                        <a:pt x="13" y="18"/>
                        <a:pt x="13" y="19"/>
                        <a:pt x="14" y="19"/>
                      </a:cubicBezTo>
                      <a:cubicBezTo>
                        <a:pt x="15" y="19"/>
                        <a:pt x="15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1"/>
                        <a:pt x="16" y="21"/>
                      </a:cubicBezTo>
                      <a:cubicBezTo>
                        <a:pt x="15" y="21"/>
                        <a:pt x="15" y="21"/>
                        <a:pt x="15" y="22"/>
                      </a:cubicBezTo>
                      <a:cubicBezTo>
                        <a:pt x="15" y="22"/>
                        <a:pt x="15" y="22"/>
                        <a:pt x="15" y="23"/>
                      </a:cubicBezTo>
                      <a:cubicBezTo>
                        <a:pt x="14" y="23"/>
                        <a:pt x="14" y="24"/>
                        <a:pt x="13" y="24"/>
                      </a:cubicBezTo>
                      <a:cubicBezTo>
                        <a:pt x="13" y="24"/>
                        <a:pt x="12" y="25"/>
                        <a:pt x="12" y="24"/>
                      </a:cubicBezTo>
                      <a:cubicBezTo>
                        <a:pt x="11" y="24"/>
                        <a:pt x="10" y="24"/>
                        <a:pt x="9" y="24"/>
                      </a:cubicBezTo>
                      <a:cubicBezTo>
                        <a:pt x="9" y="24"/>
                        <a:pt x="8" y="24"/>
                        <a:pt x="8" y="24"/>
                      </a:cubicBezTo>
                      <a:cubicBezTo>
                        <a:pt x="7" y="25"/>
                        <a:pt x="7" y="25"/>
                        <a:pt x="6" y="25"/>
                      </a:cubicBezTo>
                      <a:cubicBezTo>
                        <a:pt x="5" y="25"/>
                        <a:pt x="4" y="26"/>
                        <a:pt x="3" y="26"/>
                      </a:cubicBezTo>
                      <a:cubicBezTo>
                        <a:pt x="2" y="26"/>
                        <a:pt x="1" y="26"/>
                        <a:pt x="1" y="27"/>
                      </a:cubicBezTo>
                      <a:cubicBezTo>
                        <a:pt x="0" y="28"/>
                        <a:pt x="0" y="28"/>
                        <a:pt x="1" y="29"/>
                      </a:cubicBezTo>
                      <a:cubicBezTo>
                        <a:pt x="1" y="30"/>
                        <a:pt x="2" y="30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3" y="31"/>
                      </a:cubicBezTo>
                      <a:cubicBezTo>
                        <a:pt x="3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2" y="32"/>
                        <a:pt x="3" y="32"/>
                        <a:pt x="3" y="32"/>
                      </a:cubicBezTo>
                      <a:cubicBezTo>
                        <a:pt x="3" y="33"/>
                        <a:pt x="3" y="33"/>
                        <a:pt x="4" y="33"/>
                      </a:cubicBezTo>
                      <a:cubicBezTo>
                        <a:pt x="4" y="33"/>
                        <a:pt x="5" y="33"/>
                        <a:pt x="5" y="33"/>
                      </a:cubicBezTo>
                      <a:cubicBezTo>
                        <a:pt x="6" y="33"/>
                        <a:pt x="6" y="33"/>
                        <a:pt x="7" y="33"/>
                      </a:cubicBezTo>
                      <a:cubicBezTo>
                        <a:pt x="7" y="33"/>
                        <a:pt x="7" y="33"/>
                        <a:pt x="7" y="33"/>
                      </a:cubicBezTo>
                      <a:cubicBezTo>
                        <a:pt x="7" y="33"/>
                        <a:pt x="7" y="33"/>
                        <a:pt x="7" y="34"/>
                      </a:cubicBezTo>
                      <a:cubicBezTo>
                        <a:pt x="7" y="34"/>
                        <a:pt x="7" y="34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5" y="34"/>
                        <a:pt x="4" y="33"/>
                        <a:pt x="4" y="34"/>
                      </a:cubicBezTo>
                      <a:cubicBezTo>
                        <a:pt x="3" y="34"/>
                        <a:pt x="3" y="34"/>
                        <a:pt x="2" y="34"/>
                      </a:cubicBezTo>
                      <a:cubicBezTo>
                        <a:pt x="2" y="34"/>
                        <a:pt x="1" y="34"/>
                        <a:pt x="1" y="34"/>
                      </a:cubicBezTo>
                      <a:cubicBezTo>
                        <a:pt x="0" y="35"/>
                        <a:pt x="0" y="36"/>
                        <a:pt x="0" y="36"/>
                      </a:cubicBezTo>
                      <a:cubicBezTo>
                        <a:pt x="1" y="37"/>
                        <a:pt x="1" y="37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8"/>
                        <a:pt x="1" y="38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40"/>
                        <a:pt x="2" y="41"/>
                        <a:pt x="3" y="42"/>
                      </a:cubicBezTo>
                      <a:cubicBezTo>
                        <a:pt x="3" y="42"/>
                        <a:pt x="4" y="42"/>
                        <a:pt x="4" y="41"/>
                      </a:cubicBezTo>
                      <a:cubicBezTo>
                        <a:pt x="4" y="41"/>
                        <a:pt x="5" y="41"/>
                        <a:pt x="5" y="41"/>
                      </a:cubicBezTo>
                      <a:cubicBezTo>
                        <a:pt x="5" y="41"/>
                        <a:pt x="6" y="41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7" y="41"/>
                        <a:pt x="8" y="42"/>
                        <a:pt x="9" y="42"/>
                      </a:cubicBezTo>
                      <a:cubicBezTo>
                        <a:pt x="9" y="42"/>
                        <a:pt x="9" y="42"/>
                        <a:pt x="10" y="42"/>
                      </a:cubicBezTo>
                      <a:cubicBezTo>
                        <a:pt x="11" y="42"/>
                        <a:pt x="12" y="42"/>
                        <a:pt x="12" y="43"/>
                      </a:cubicBezTo>
                      <a:cubicBezTo>
                        <a:pt x="13" y="44"/>
                        <a:pt x="14" y="44"/>
                        <a:pt x="15" y="45"/>
                      </a:cubicBezTo>
                      <a:cubicBezTo>
                        <a:pt x="15" y="45"/>
                        <a:pt x="15" y="45"/>
                        <a:pt x="15" y="45"/>
                      </a:cubicBezTo>
                      <a:cubicBezTo>
                        <a:pt x="15" y="46"/>
                        <a:pt x="15" y="46"/>
                        <a:pt x="15" y="46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5" y="48"/>
                        <a:pt x="15" y="49"/>
                        <a:pt x="15" y="49"/>
                      </a:cubicBezTo>
                      <a:cubicBezTo>
                        <a:pt x="15" y="49"/>
                        <a:pt x="16" y="50"/>
                        <a:pt x="16" y="50"/>
                      </a:cubicBezTo>
                      <a:cubicBezTo>
                        <a:pt x="16" y="50"/>
                        <a:pt x="16" y="51"/>
                        <a:pt x="15" y="51"/>
                      </a:cubicBezTo>
                      <a:cubicBezTo>
                        <a:pt x="15" y="51"/>
                        <a:pt x="15" y="51"/>
                        <a:pt x="15" y="52"/>
                      </a:cubicBezTo>
                      <a:cubicBezTo>
                        <a:pt x="15" y="52"/>
                        <a:pt x="16" y="52"/>
                        <a:pt x="16" y="52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cubicBezTo>
                        <a:pt x="16" y="52"/>
                        <a:pt x="16" y="53"/>
                        <a:pt x="16" y="53"/>
                      </a:cubicBezTo>
                      <a:cubicBezTo>
                        <a:pt x="16" y="53"/>
                        <a:pt x="16" y="53"/>
                        <a:pt x="16" y="54"/>
                      </a:cubicBezTo>
                      <a:cubicBezTo>
                        <a:pt x="16" y="54"/>
                        <a:pt x="16" y="54"/>
                        <a:pt x="16" y="54"/>
                      </a:cubicBezTo>
                      <a:cubicBezTo>
                        <a:pt x="16" y="54"/>
                        <a:pt x="16" y="55"/>
                        <a:pt x="16" y="55"/>
                      </a:cubicBezTo>
                      <a:cubicBezTo>
                        <a:pt x="16" y="55"/>
                        <a:pt x="16" y="55"/>
                        <a:pt x="16" y="56"/>
                      </a:cubicBezTo>
                      <a:cubicBezTo>
                        <a:pt x="16" y="56"/>
                        <a:pt x="16" y="57"/>
                        <a:pt x="16" y="57"/>
                      </a:cubicBezTo>
                      <a:cubicBezTo>
                        <a:pt x="16" y="58"/>
                        <a:pt x="16" y="58"/>
                        <a:pt x="16" y="59"/>
                      </a:cubicBez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6" y="59"/>
                        <a:pt x="16" y="59"/>
                        <a:pt x="16" y="59"/>
                      </a:cubicBezTo>
                      <a:cubicBezTo>
                        <a:pt x="17" y="60"/>
                        <a:pt x="17" y="60"/>
                        <a:pt x="16" y="60"/>
                      </a:cubicBezTo>
                      <a:cubicBezTo>
                        <a:pt x="16" y="60"/>
                        <a:pt x="15" y="60"/>
                        <a:pt x="15" y="61"/>
                      </a:cubicBezTo>
                      <a:cubicBezTo>
                        <a:pt x="15" y="61"/>
                        <a:pt x="15" y="61"/>
                        <a:pt x="15" y="61"/>
                      </a:cubicBezTo>
                      <a:cubicBezTo>
                        <a:pt x="15" y="61"/>
                        <a:pt x="16" y="61"/>
                        <a:pt x="15" y="62"/>
                      </a:cubicBezTo>
                      <a:cubicBezTo>
                        <a:pt x="15" y="62"/>
                        <a:pt x="15" y="62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5" y="63"/>
                        <a:pt x="15" y="63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5" y="64"/>
                        <a:pt x="15" y="64"/>
                      </a:cubicBezTo>
                      <a:cubicBezTo>
                        <a:pt x="15" y="64"/>
                        <a:pt x="14" y="65"/>
                        <a:pt x="14" y="65"/>
                      </a:cubicBezTo>
                      <a:cubicBezTo>
                        <a:pt x="14" y="66"/>
                        <a:pt x="14" y="66"/>
                        <a:pt x="14" y="66"/>
                      </a:cubicBezTo>
                      <a:cubicBezTo>
                        <a:pt x="15" y="67"/>
                        <a:pt x="16" y="67"/>
                        <a:pt x="17" y="67"/>
                      </a:cubicBezTo>
                      <a:cubicBezTo>
                        <a:pt x="17" y="66"/>
                        <a:pt x="17" y="66"/>
                        <a:pt x="17" y="66"/>
                      </a:cubicBezTo>
                      <a:cubicBezTo>
                        <a:pt x="17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8" y="66"/>
                        <a:pt x="18" y="66"/>
                      </a:cubicBezTo>
                      <a:cubicBezTo>
                        <a:pt x="18" y="66"/>
                        <a:pt x="19" y="66"/>
                        <a:pt x="19" y="66"/>
                      </a:cubicBezTo>
                      <a:cubicBezTo>
                        <a:pt x="19" y="67"/>
                        <a:pt x="18" y="67"/>
                        <a:pt x="18" y="67"/>
                      </a:cubicBezTo>
                      <a:cubicBezTo>
                        <a:pt x="18" y="67"/>
                        <a:pt x="18" y="67"/>
                        <a:pt x="17" y="68"/>
                      </a:cubicBezTo>
                      <a:cubicBezTo>
                        <a:pt x="17" y="68"/>
                        <a:pt x="17" y="68"/>
                        <a:pt x="18" y="68"/>
                      </a:cubicBezTo>
                      <a:cubicBezTo>
                        <a:pt x="18" y="68"/>
                        <a:pt x="18" y="69"/>
                        <a:pt x="18" y="69"/>
                      </a:cubicBezTo>
                      <a:cubicBezTo>
                        <a:pt x="19" y="69"/>
                        <a:pt x="19" y="69"/>
                        <a:pt x="18" y="69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9" y="70"/>
                        <a:pt x="19" y="71"/>
                        <a:pt x="19" y="71"/>
                      </a:cubicBezTo>
                      <a:cubicBezTo>
                        <a:pt x="19" y="71"/>
                        <a:pt x="19" y="71"/>
                        <a:pt x="19" y="71"/>
                      </a:cubicBezTo>
                      <a:cubicBezTo>
                        <a:pt x="19" y="71"/>
                        <a:pt x="19" y="71"/>
                        <a:pt x="19" y="71"/>
                      </a:cubicBezTo>
                      <a:cubicBezTo>
                        <a:pt x="19" y="71"/>
                        <a:pt x="18" y="71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18" y="70"/>
                        <a:pt x="17" y="70"/>
                        <a:pt x="16" y="70"/>
                      </a:cubicBezTo>
                      <a:cubicBezTo>
                        <a:pt x="16" y="70"/>
                        <a:pt x="16" y="69"/>
                        <a:pt x="15" y="69"/>
                      </a:cubicBezTo>
                      <a:cubicBezTo>
                        <a:pt x="15" y="69"/>
                        <a:pt x="14" y="70"/>
                        <a:pt x="14" y="70"/>
                      </a:cubicBezTo>
                      <a:cubicBezTo>
                        <a:pt x="14" y="70"/>
                        <a:pt x="14" y="70"/>
                        <a:pt x="14" y="70"/>
                      </a:cubicBezTo>
                      <a:cubicBezTo>
                        <a:pt x="14" y="71"/>
                        <a:pt x="14" y="71"/>
                        <a:pt x="14" y="71"/>
                      </a:cubicBezTo>
                      <a:cubicBezTo>
                        <a:pt x="14" y="71"/>
                        <a:pt x="14" y="71"/>
                        <a:pt x="14" y="72"/>
                      </a:cubicBezTo>
                      <a:cubicBezTo>
                        <a:pt x="13" y="72"/>
                        <a:pt x="13" y="72"/>
                        <a:pt x="13" y="72"/>
                      </a:cubicBezTo>
                      <a:cubicBezTo>
                        <a:pt x="13" y="73"/>
                        <a:pt x="13" y="73"/>
                        <a:pt x="13" y="74"/>
                      </a:cubicBezTo>
                      <a:cubicBezTo>
                        <a:pt x="13" y="75"/>
                        <a:pt x="13" y="75"/>
                        <a:pt x="14" y="76"/>
                      </a:cubicBezTo>
                      <a:cubicBezTo>
                        <a:pt x="14" y="76"/>
                        <a:pt x="14" y="76"/>
                        <a:pt x="14" y="76"/>
                      </a:cubicBezTo>
                      <a:cubicBezTo>
                        <a:pt x="15" y="76"/>
                        <a:pt x="16" y="76"/>
                        <a:pt x="17" y="76"/>
                      </a:cubicBezTo>
                      <a:cubicBezTo>
                        <a:pt x="17" y="76"/>
                        <a:pt x="18" y="75"/>
                        <a:pt x="17" y="74"/>
                      </a:cubicBezTo>
                      <a:cubicBezTo>
                        <a:pt x="17" y="74"/>
                        <a:pt x="17" y="74"/>
                        <a:pt x="17" y="74"/>
                      </a:cubicBezTo>
                      <a:cubicBezTo>
                        <a:pt x="16" y="74"/>
                        <a:pt x="16" y="73"/>
                        <a:pt x="16" y="73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72"/>
                        <a:pt x="16" y="72"/>
                        <a:pt x="16" y="72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6" y="73"/>
                        <a:pt x="16" y="73"/>
                        <a:pt x="16" y="73"/>
                      </a:cubicBezTo>
                      <a:cubicBezTo>
                        <a:pt x="17" y="73"/>
                        <a:pt x="18" y="74"/>
                        <a:pt x="20" y="74"/>
                      </a:cubicBezTo>
                      <a:cubicBezTo>
                        <a:pt x="20" y="74"/>
                        <a:pt x="20" y="74"/>
                        <a:pt x="20" y="74"/>
                      </a:cubicBezTo>
                      <a:cubicBezTo>
                        <a:pt x="20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5"/>
                        <a:pt x="19" y="75"/>
                      </a:cubicBezTo>
                      <a:cubicBezTo>
                        <a:pt x="19" y="75"/>
                        <a:pt x="19" y="76"/>
                        <a:pt x="19" y="76"/>
                      </a:cubicBezTo>
                      <a:cubicBezTo>
                        <a:pt x="19" y="76"/>
                        <a:pt x="19" y="76"/>
                        <a:pt x="19" y="77"/>
                      </a:cubicBezTo>
                      <a:cubicBezTo>
                        <a:pt x="19" y="77"/>
                        <a:pt x="19" y="77"/>
                        <a:pt x="18" y="77"/>
                      </a:cubicBezTo>
                      <a:cubicBezTo>
                        <a:pt x="18" y="77"/>
                        <a:pt x="18" y="77"/>
                        <a:pt x="18" y="78"/>
                      </a:cubicBezTo>
                      <a:cubicBezTo>
                        <a:pt x="18" y="79"/>
                        <a:pt x="17" y="79"/>
                        <a:pt x="16" y="79"/>
                      </a:cubicBezTo>
                      <a:cubicBezTo>
                        <a:pt x="16" y="79"/>
                        <a:pt x="15" y="79"/>
                        <a:pt x="15" y="79"/>
                      </a:cubicBezTo>
                      <a:cubicBezTo>
                        <a:pt x="15" y="80"/>
                        <a:pt x="15" y="80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1"/>
                        <a:pt x="15" y="81"/>
                        <a:pt x="15" y="81"/>
                      </a:cubicBezTo>
                      <a:cubicBezTo>
                        <a:pt x="15" y="80"/>
                        <a:pt x="15" y="80"/>
                        <a:pt x="15" y="80"/>
                      </a:cubicBezTo>
                      <a:cubicBezTo>
                        <a:pt x="14" y="80"/>
                        <a:pt x="14" y="80"/>
                        <a:pt x="14" y="81"/>
                      </a:cubicBezTo>
                      <a:cubicBezTo>
                        <a:pt x="14" y="81"/>
                        <a:pt x="14" y="81"/>
                        <a:pt x="13" y="81"/>
                      </a:cubicBezTo>
                      <a:cubicBezTo>
                        <a:pt x="13" y="82"/>
                        <a:pt x="13" y="82"/>
                        <a:pt x="13" y="83"/>
                      </a:cubicBezTo>
                      <a:cubicBezTo>
                        <a:pt x="12" y="83"/>
                        <a:pt x="12" y="83"/>
                        <a:pt x="12" y="84"/>
                      </a:cubicBezTo>
                      <a:cubicBezTo>
                        <a:pt x="12" y="84"/>
                        <a:pt x="12" y="84"/>
                        <a:pt x="12" y="85"/>
                      </a:cubicBezTo>
                      <a:cubicBezTo>
                        <a:pt x="12" y="85"/>
                        <a:pt x="12" y="85"/>
                        <a:pt x="12" y="86"/>
                      </a:cubicBezTo>
                      <a:cubicBezTo>
                        <a:pt x="12" y="86"/>
                        <a:pt x="12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3" y="86"/>
                        <a:pt x="13" y="86"/>
                        <a:pt x="13" y="86"/>
                      </a:cubicBezTo>
                      <a:cubicBezTo>
                        <a:pt x="12" y="86"/>
                        <a:pt x="12" y="87"/>
                        <a:pt x="12" y="87"/>
                      </a:cubicBezTo>
                      <a:cubicBezTo>
                        <a:pt x="11" y="88"/>
                        <a:pt x="11" y="88"/>
                        <a:pt x="12" y="89"/>
                      </a:cubicBezTo>
                      <a:cubicBezTo>
                        <a:pt x="12" y="89"/>
                        <a:pt x="12" y="89"/>
                        <a:pt x="12" y="90"/>
                      </a:cubicBezTo>
                      <a:cubicBezTo>
                        <a:pt x="12" y="90"/>
                        <a:pt x="12" y="90"/>
                        <a:pt x="12" y="91"/>
                      </a:cubicBezTo>
                      <a:cubicBezTo>
                        <a:pt x="12" y="92"/>
                        <a:pt x="13" y="93"/>
                        <a:pt x="13" y="94"/>
                      </a:cubicBezTo>
                      <a:cubicBezTo>
                        <a:pt x="12" y="94"/>
                        <a:pt x="13" y="95"/>
                        <a:pt x="13" y="95"/>
                      </a:cubicBezTo>
                      <a:cubicBezTo>
                        <a:pt x="13" y="95"/>
                        <a:pt x="13" y="95"/>
                        <a:pt x="13" y="95"/>
                      </a:cubicBezTo>
                      <a:cubicBezTo>
                        <a:pt x="14" y="95"/>
                        <a:pt x="14" y="95"/>
                        <a:pt x="15" y="95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4"/>
                        <a:pt x="15" y="94"/>
                        <a:pt x="15" y="94"/>
                      </a:cubicBezTo>
                      <a:cubicBezTo>
                        <a:pt x="15" y="95"/>
                        <a:pt x="15" y="95"/>
                        <a:pt x="15" y="94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5" y="95"/>
                        <a:pt x="15" y="95"/>
                        <a:pt x="15" y="95"/>
                      </a:cubicBezTo>
                      <a:cubicBezTo>
                        <a:pt x="14" y="95"/>
                        <a:pt x="14" y="95"/>
                        <a:pt x="14" y="96"/>
                      </a:cubicBezTo>
                      <a:cubicBezTo>
                        <a:pt x="13" y="96"/>
                        <a:pt x="13" y="97"/>
                        <a:pt x="13" y="97"/>
                      </a:cubicBezTo>
                      <a:cubicBezTo>
                        <a:pt x="13" y="98"/>
                        <a:pt x="13" y="99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4" y="100"/>
                        <a:pt x="14" y="100"/>
                        <a:pt x="14" y="100"/>
                      </a:cubicBezTo>
                      <a:cubicBezTo>
                        <a:pt x="15" y="100"/>
                        <a:pt x="15" y="101"/>
                        <a:pt x="14" y="101"/>
                      </a:cubicBezTo>
                      <a:cubicBezTo>
                        <a:pt x="14" y="101"/>
                        <a:pt x="14" y="102"/>
                        <a:pt x="14" y="102"/>
                      </a:cubicBezTo>
                      <a:cubicBezTo>
                        <a:pt x="15" y="102"/>
                        <a:pt x="15" y="103"/>
                        <a:pt x="15" y="104"/>
                      </a:cubicBezTo>
                      <a:cubicBezTo>
                        <a:pt x="15" y="104"/>
                        <a:pt x="15" y="105"/>
                        <a:pt x="15" y="105"/>
                      </a:cubicBezTo>
                      <a:cubicBezTo>
                        <a:pt x="15" y="105"/>
                        <a:pt x="15" y="105"/>
                        <a:pt x="15" y="105"/>
                      </a:cubicBezTo>
                      <a:cubicBezTo>
                        <a:pt x="15" y="106"/>
                        <a:pt x="16" y="106"/>
                        <a:pt x="16" y="107"/>
                      </a:cubicBezTo>
                      <a:cubicBezTo>
                        <a:pt x="17" y="107"/>
                        <a:pt x="17" y="107"/>
                        <a:pt x="17" y="108"/>
                      </a:cubicBezTo>
                      <a:cubicBezTo>
                        <a:pt x="17" y="108"/>
                        <a:pt x="17" y="108"/>
                        <a:pt x="18" y="108"/>
                      </a:cubicBezTo>
                      <a:cubicBezTo>
                        <a:pt x="18" y="108"/>
                        <a:pt x="19" y="108"/>
                        <a:pt x="19" y="108"/>
                      </a:cubicBezTo>
                      <a:cubicBezTo>
                        <a:pt x="19" y="108"/>
                        <a:pt x="20" y="108"/>
                        <a:pt x="20" y="107"/>
                      </a:cubicBezTo>
                      <a:cubicBezTo>
                        <a:pt x="20" y="107"/>
                        <a:pt x="21" y="108"/>
                        <a:pt x="21" y="108"/>
                      </a:cubicBezTo>
                      <a:cubicBezTo>
                        <a:pt x="21" y="109"/>
                        <a:pt x="21" y="109"/>
                        <a:pt x="21" y="110"/>
                      </a:cubicBezTo>
                      <a:cubicBezTo>
                        <a:pt x="22" y="110"/>
                        <a:pt x="22" y="110"/>
                        <a:pt x="22" y="110"/>
                      </a:cubicBezTo>
                      <a:cubicBezTo>
                        <a:pt x="22" y="110"/>
                        <a:pt x="22" y="111"/>
                        <a:pt x="22" y="111"/>
                      </a:cubicBezTo>
                      <a:cubicBezTo>
                        <a:pt x="23" y="111"/>
                        <a:pt x="24" y="111"/>
                        <a:pt x="24" y="111"/>
                      </a:cubicBezTo>
                      <a:cubicBezTo>
                        <a:pt x="24" y="111"/>
                        <a:pt x="25" y="111"/>
                        <a:pt x="25" y="110"/>
                      </a:cubicBezTo>
                      <a:cubicBezTo>
                        <a:pt x="26" y="110"/>
                        <a:pt x="26" y="108"/>
                        <a:pt x="26" y="108"/>
                      </a:cubicBezTo>
                      <a:cubicBezTo>
                        <a:pt x="26" y="107"/>
                        <a:pt x="27" y="106"/>
                        <a:pt x="27" y="106"/>
                      </a:cubicBezTo>
                      <a:cubicBezTo>
                        <a:pt x="28" y="105"/>
                        <a:pt x="28" y="105"/>
                        <a:pt x="28" y="104"/>
                      </a:cubicBezTo>
                      <a:cubicBezTo>
                        <a:pt x="28" y="104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2"/>
                      </a:cubicBezTo>
                      <a:cubicBezTo>
                        <a:pt x="28" y="102"/>
                        <a:pt x="28" y="102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8" y="103"/>
                        <a:pt x="28" y="103"/>
                        <a:pt x="28" y="103"/>
                      </a:cubicBezTo>
                      <a:cubicBezTo>
                        <a:pt x="29" y="102"/>
                        <a:pt x="29" y="102"/>
                        <a:pt x="29" y="102"/>
                      </a:cubicBezTo>
                      <a:cubicBezTo>
                        <a:pt x="30" y="101"/>
                        <a:pt x="30" y="100"/>
                        <a:pt x="31" y="99"/>
                      </a:cubicBezTo>
                      <a:cubicBezTo>
                        <a:pt x="32" y="99"/>
                        <a:pt x="32" y="98"/>
                        <a:pt x="32" y="97"/>
                      </a:cubicBezTo>
                      <a:cubicBezTo>
                        <a:pt x="31" y="97"/>
                        <a:pt x="32" y="96"/>
                        <a:pt x="32" y="96"/>
                      </a:cubicBezTo>
                      <a:cubicBezTo>
                        <a:pt x="32" y="96"/>
                        <a:pt x="32" y="96"/>
                        <a:pt x="32" y="96"/>
                      </a:cubicBezTo>
                      <a:cubicBezTo>
                        <a:pt x="32" y="96"/>
                        <a:pt x="33" y="96"/>
                        <a:pt x="32" y="95"/>
                      </a:cubicBezTo>
                      <a:cubicBezTo>
                        <a:pt x="32" y="95"/>
                        <a:pt x="32" y="95"/>
                        <a:pt x="32" y="95"/>
                      </a:cubicBezTo>
                      <a:cubicBezTo>
                        <a:pt x="32" y="94"/>
                        <a:pt x="32" y="94"/>
                        <a:pt x="33" y="94"/>
                      </a:cubicBezTo>
                      <a:cubicBezTo>
                        <a:pt x="33" y="94"/>
                        <a:pt x="34" y="94"/>
                        <a:pt x="34" y="94"/>
                      </a:cubicBezTo>
                      <a:cubicBezTo>
                        <a:pt x="34" y="93"/>
                        <a:pt x="34" y="93"/>
                        <a:pt x="35" y="93"/>
                      </a:cubicBezTo>
                      <a:cubicBezTo>
                        <a:pt x="36" y="93"/>
                        <a:pt x="37" y="92"/>
                        <a:pt x="38" y="92"/>
                      </a:cubicBezTo>
                      <a:cubicBezTo>
                        <a:pt x="38" y="93"/>
                        <a:pt x="38" y="92"/>
                        <a:pt x="38" y="92"/>
                      </a:cubicBezTo>
                      <a:cubicBezTo>
                        <a:pt x="39" y="92"/>
                        <a:pt x="39" y="92"/>
                        <a:pt x="39" y="92"/>
                      </a:cubicBezTo>
                      <a:cubicBezTo>
                        <a:pt x="40" y="92"/>
                        <a:pt x="41" y="91"/>
                        <a:pt x="42" y="90"/>
                      </a:cubicBezTo>
                      <a:cubicBezTo>
                        <a:pt x="42" y="90"/>
                        <a:pt x="43" y="90"/>
                        <a:pt x="43" y="90"/>
                      </a:cubicBezTo>
                      <a:cubicBezTo>
                        <a:pt x="43" y="90"/>
                        <a:pt x="44" y="90"/>
                        <a:pt x="44" y="89"/>
                      </a:cubicBezTo>
                      <a:cubicBezTo>
                        <a:pt x="45" y="88"/>
                        <a:pt x="46" y="87"/>
                        <a:pt x="46" y="86"/>
                      </a:cubicBezTo>
                      <a:cubicBezTo>
                        <a:pt x="47" y="85"/>
                        <a:pt x="48" y="85"/>
                        <a:pt x="49" y="84"/>
                      </a:cubicBezTo>
                      <a:cubicBezTo>
                        <a:pt x="49" y="84"/>
                        <a:pt x="50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2" y="84"/>
                        <a:pt x="52" y="84"/>
                        <a:pt x="52" y="84"/>
                      </a:cubicBezTo>
                      <a:cubicBezTo>
                        <a:pt x="53" y="84"/>
                        <a:pt x="53" y="84"/>
                        <a:pt x="54" y="83"/>
                      </a:cubicBezTo>
                      <a:cubicBezTo>
                        <a:pt x="54" y="83"/>
                        <a:pt x="55" y="83"/>
                        <a:pt x="56" y="83"/>
                      </a:cubicBezTo>
                      <a:cubicBezTo>
                        <a:pt x="58" y="82"/>
                        <a:pt x="59" y="82"/>
                        <a:pt x="60" y="81"/>
                      </a:cubicBezTo>
                      <a:cubicBezTo>
                        <a:pt x="62" y="80"/>
                        <a:pt x="64" y="79"/>
                        <a:pt x="65" y="77"/>
                      </a:cubicBezTo>
                      <a:close/>
                      <a:moveTo>
                        <a:pt x="76" y="27"/>
                      </a:moveTo>
                      <a:cubicBezTo>
                        <a:pt x="76" y="27"/>
                        <a:pt x="77" y="27"/>
                        <a:pt x="77" y="27"/>
                      </a:cubicBezTo>
                      <a:cubicBezTo>
                        <a:pt x="77" y="27"/>
                        <a:pt x="77" y="27"/>
                        <a:pt x="77" y="27"/>
                      </a:cubicBezTo>
                      <a:cubicBezTo>
                        <a:pt x="77" y="27"/>
                        <a:pt x="77" y="27"/>
                        <a:pt x="77" y="27"/>
                      </a:cubicBezTo>
                      <a:cubicBezTo>
                        <a:pt x="77" y="27"/>
                        <a:pt x="76" y="27"/>
                        <a:pt x="76" y="27"/>
                      </a:cubicBezTo>
                      <a:cubicBezTo>
                        <a:pt x="76" y="27"/>
                        <a:pt x="76" y="27"/>
                        <a:pt x="76" y="27"/>
                      </a:cubicBezTo>
                      <a:close/>
                      <a:moveTo>
                        <a:pt x="75" y="28"/>
                      </a:move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5" y="28"/>
                        <a:pt x="75" y="28"/>
                      </a:cubicBezTo>
                      <a:cubicBezTo>
                        <a:pt x="75" y="28"/>
                        <a:pt x="74" y="28"/>
                        <a:pt x="75" y="28"/>
                      </a:cubicBezTo>
                      <a:close/>
                      <a:moveTo>
                        <a:pt x="37" y="91"/>
                      </a:move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ubicBezTo>
                        <a:pt x="37" y="91"/>
                        <a:pt x="37" y="91"/>
                        <a:pt x="37" y="91"/>
                      </a:cubicBezTo>
                      <a:close/>
                      <a:moveTo>
                        <a:pt x="50" y="6"/>
                      </a:move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lose/>
                      <a:moveTo>
                        <a:pt x="51" y="7"/>
                      </a:move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6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ubicBezTo>
                        <a:pt x="51" y="7"/>
                        <a:pt x="51" y="7"/>
                        <a:pt x="51" y="7"/>
                      </a:cubicBezTo>
                      <a:close/>
                      <a:moveTo>
                        <a:pt x="57" y="74"/>
                      </a:moveTo>
                      <a:cubicBezTo>
                        <a:pt x="57" y="73"/>
                        <a:pt x="57" y="73"/>
                        <a:pt x="57" y="73"/>
                      </a:cubicBezTo>
                      <a:cubicBezTo>
                        <a:pt x="57" y="74"/>
                        <a:pt x="57" y="74"/>
                        <a:pt x="57" y="74"/>
                      </a:cubicBezTo>
                      <a:close/>
                      <a:moveTo>
                        <a:pt x="58" y="70"/>
                      </a:move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70"/>
                        <a:pt x="58" y="70"/>
                        <a:pt x="58" y="7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453">
                  <a:extLst>
                    <a:ext uri="{FF2B5EF4-FFF2-40B4-BE49-F238E27FC236}">
                      <a16:creationId xmlns:a16="http://schemas.microsoft.com/office/drawing/2014/main" id="{753BEB17-FEF1-45A1-8BDF-EA361B23F5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07418" y="22803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Oval 454">
                  <a:extLst>
                    <a:ext uri="{FF2B5EF4-FFF2-40B4-BE49-F238E27FC236}">
                      <a16:creationId xmlns:a16="http://schemas.microsoft.com/office/drawing/2014/main" id="{6883C8F2-3ECA-44AF-B04C-D37FB24CA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10618" y="2229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455">
                  <a:extLst>
                    <a:ext uri="{FF2B5EF4-FFF2-40B4-BE49-F238E27FC236}">
                      <a16:creationId xmlns:a16="http://schemas.microsoft.com/office/drawing/2014/main" id="{9B87449E-C03D-4099-AFB9-FB063474FD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3593" y="3188383"/>
                  <a:ext cx="4763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456">
                  <a:extLst>
                    <a:ext uri="{FF2B5EF4-FFF2-40B4-BE49-F238E27FC236}">
                      <a16:creationId xmlns:a16="http://schemas.microsoft.com/office/drawing/2014/main" id="{DD4CE4B8-7B29-41B0-9426-0A5D06CE2A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0418" y="3062970"/>
                  <a:ext cx="300038" cy="263525"/>
                </a:xfrm>
                <a:custGeom>
                  <a:avLst/>
                  <a:gdLst>
                    <a:gd name="T0" fmla="*/ 80 w 83"/>
                    <a:gd name="T1" fmla="*/ 31 h 73"/>
                    <a:gd name="T2" fmla="*/ 77 w 83"/>
                    <a:gd name="T3" fmla="*/ 26 h 73"/>
                    <a:gd name="T4" fmla="*/ 72 w 83"/>
                    <a:gd name="T5" fmla="*/ 19 h 73"/>
                    <a:gd name="T6" fmla="*/ 70 w 83"/>
                    <a:gd name="T7" fmla="*/ 12 h 73"/>
                    <a:gd name="T8" fmla="*/ 67 w 83"/>
                    <a:gd name="T9" fmla="*/ 7 h 73"/>
                    <a:gd name="T10" fmla="*/ 64 w 83"/>
                    <a:gd name="T11" fmla="*/ 0 h 73"/>
                    <a:gd name="T12" fmla="*/ 62 w 83"/>
                    <a:gd name="T13" fmla="*/ 5 h 73"/>
                    <a:gd name="T14" fmla="*/ 60 w 83"/>
                    <a:gd name="T15" fmla="*/ 14 h 73"/>
                    <a:gd name="T16" fmla="*/ 56 w 83"/>
                    <a:gd name="T17" fmla="*/ 13 h 73"/>
                    <a:gd name="T18" fmla="*/ 50 w 83"/>
                    <a:gd name="T19" fmla="*/ 9 h 73"/>
                    <a:gd name="T20" fmla="*/ 52 w 83"/>
                    <a:gd name="T21" fmla="*/ 5 h 73"/>
                    <a:gd name="T22" fmla="*/ 50 w 83"/>
                    <a:gd name="T23" fmla="*/ 2 h 73"/>
                    <a:gd name="T24" fmla="*/ 43 w 83"/>
                    <a:gd name="T25" fmla="*/ 1 h 73"/>
                    <a:gd name="T26" fmla="*/ 43 w 83"/>
                    <a:gd name="T27" fmla="*/ 2 h 73"/>
                    <a:gd name="T28" fmla="*/ 39 w 83"/>
                    <a:gd name="T29" fmla="*/ 4 h 73"/>
                    <a:gd name="T30" fmla="*/ 35 w 83"/>
                    <a:gd name="T31" fmla="*/ 9 h 73"/>
                    <a:gd name="T32" fmla="*/ 30 w 83"/>
                    <a:gd name="T33" fmla="*/ 7 h 73"/>
                    <a:gd name="T34" fmla="*/ 26 w 83"/>
                    <a:gd name="T35" fmla="*/ 11 h 73"/>
                    <a:gd name="T36" fmla="*/ 24 w 83"/>
                    <a:gd name="T37" fmla="*/ 13 h 73"/>
                    <a:gd name="T38" fmla="*/ 23 w 83"/>
                    <a:gd name="T39" fmla="*/ 13 h 73"/>
                    <a:gd name="T40" fmla="*/ 20 w 83"/>
                    <a:gd name="T41" fmla="*/ 17 h 73"/>
                    <a:gd name="T42" fmla="*/ 11 w 83"/>
                    <a:gd name="T43" fmla="*/ 22 h 73"/>
                    <a:gd name="T44" fmla="*/ 4 w 83"/>
                    <a:gd name="T45" fmla="*/ 25 h 73"/>
                    <a:gd name="T46" fmla="*/ 2 w 83"/>
                    <a:gd name="T47" fmla="*/ 27 h 73"/>
                    <a:gd name="T48" fmla="*/ 2 w 83"/>
                    <a:gd name="T49" fmla="*/ 34 h 73"/>
                    <a:gd name="T50" fmla="*/ 1 w 83"/>
                    <a:gd name="T51" fmla="*/ 36 h 73"/>
                    <a:gd name="T52" fmla="*/ 1 w 83"/>
                    <a:gd name="T53" fmla="*/ 38 h 73"/>
                    <a:gd name="T54" fmla="*/ 3 w 83"/>
                    <a:gd name="T55" fmla="*/ 49 h 73"/>
                    <a:gd name="T56" fmla="*/ 2 w 83"/>
                    <a:gd name="T57" fmla="*/ 56 h 73"/>
                    <a:gd name="T58" fmla="*/ 10 w 83"/>
                    <a:gd name="T59" fmla="*/ 55 h 73"/>
                    <a:gd name="T60" fmla="*/ 18 w 83"/>
                    <a:gd name="T61" fmla="*/ 54 h 73"/>
                    <a:gd name="T62" fmla="*/ 29 w 83"/>
                    <a:gd name="T63" fmla="*/ 50 h 73"/>
                    <a:gd name="T64" fmla="*/ 37 w 83"/>
                    <a:gd name="T65" fmla="*/ 51 h 73"/>
                    <a:gd name="T66" fmla="*/ 41 w 83"/>
                    <a:gd name="T67" fmla="*/ 56 h 73"/>
                    <a:gd name="T68" fmla="*/ 42 w 83"/>
                    <a:gd name="T69" fmla="*/ 59 h 73"/>
                    <a:gd name="T70" fmla="*/ 47 w 83"/>
                    <a:gd name="T71" fmla="*/ 54 h 73"/>
                    <a:gd name="T72" fmla="*/ 46 w 83"/>
                    <a:gd name="T73" fmla="*/ 58 h 73"/>
                    <a:gd name="T74" fmla="*/ 45 w 83"/>
                    <a:gd name="T75" fmla="*/ 60 h 73"/>
                    <a:gd name="T76" fmla="*/ 47 w 83"/>
                    <a:gd name="T77" fmla="*/ 59 h 73"/>
                    <a:gd name="T78" fmla="*/ 48 w 83"/>
                    <a:gd name="T79" fmla="*/ 61 h 73"/>
                    <a:gd name="T80" fmla="*/ 48 w 83"/>
                    <a:gd name="T81" fmla="*/ 62 h 73"/>
                    <a:gd name="T82" fmla="*/ 52 w 83"/>
                    <a:gd name="T83" fmla="*/ 70 h 73"/>
                    <a:gd name="T84" fmla="*/ 58 w 83"/>
                    <a:gd name="T85" fmla="*/ 70 h 73"/>
                    <a:gd name="T86" fmla="*/ 60 w 83"/>
                    <a:gd name="T87" fmla="*/ 73 h 73"/>
                    <a:gd name="T88" fmla="*/ 68 w 83"/>
                    <a:gd name="T89" fmla="*/ 70 h 73"/>
                    <a:gd name="T90" fmla="*/ 73 w 83"/>
                    <a:gd name="T91" fmla="*/ 60 h 73"/>
                    <a:gd name="T92" fmla="*/ 80 w 83"/>
                    <a:gd name="T93" fmla="*/ 51 h 73"/>
                    <a:gd name="T94" fmla="*/ 82 w 83"/>
                    <a:gd name="T95" fmla="*/ 41 h 73"/>
                    <a:gd name="T96" fmla="*/ 83 w 83"/>
                    <a:gd name="T97" fmla="*/ 3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83" h="73">
                      <a:moveTo>
                        <a:pt x="83" y="34"/>
                      </a:moveTo>
                      <a:cubicBezTo>
                        <a:pt x="82" y="34"/>
                        <a:pt x="82" y="34"/>
                        <a:pt x="82" y="34"/>
                      </a:cubicBezTo>
                      <a:cubicBezTo>
                        <a:pt x="82" y="33"/>
                        <a:pt x="81" y="33"/>
                        <a:pt x="81" y="33"/>
                      </a:cubicBezTo>
                      <a:cubicBezTo>
                        <a:pt x="81" y="32"/>
                        <a:pt x="81" y="32"/>
                        <a:pt x="80" y="31"/>
                      </a:cubicBezTo>
                      <a:cubicBezTo>
                        <a:pt x="80" y="30"/>
                        <a:pt x="79" y="29"/>
                        <a:pt x="79" y="28"/>
                      </a:cubicBezTo>
                      <a:cubicBezTo>
                        <a:pt x="79" y="28"/>
                        <a:pt x="79" y="27"/>
                        <a:pt x="78" y="27"/>
                      </a:cubicBezTo>
                      <a:cubicBezTo>
                        <a:pt x="78" y="27"/>
                        <a:pt x="77" y="27"/>
                        <a:pt x="77" y="26"/>
                      </a:cubicBezTo>
                      <a:cubicBezTo>
                        <a:pt x="77" y="26"/>
                        <a:pt x="77" y="26"/>
                        <a:pt x="77" y="26"/>
                      </a:cubicBezTo>
                      <a:cubicBezTo>
                        <a:pt x="77" y="25"/>
                        <a:pt x="76" y="25"/>
                        <a:pt x="76" y="24"/>
                      </a:cubicBezTo>
                      <a:cubicBezTo>
                        <a:pt x="76" y="23"/>
                        <a:pt x="75" y="23"/>
                        <a:pt x="75" y="22"/>
                      </a:cubicBezTo>
                      <a:cubicBezTo>
                        <a:pt x="75" y="22"/>
                        <a:pt x="75" y="22"/>
                        <a:pt x="75" y="22"/>
                      </a:cubicBezTo>
                      <a:cubicBezTo>
                        <a:pt x="74" y="21"/>
                        <a:pt x="73" y="20"/>
                        <a:pt x="72" y="19"/>
                      </a:cubicBezTo>
                      <a:cubicBezTo>
                        <a:pt x="71" y="19"/>
                        <a:pt x="71" y="19"/>
                        <a:pt x="71" y="18"/>
                      </a:cubicBezTo>
                      <a:cubicBezTo>
                        <a:pt x="71" y="18"/>
                        <a:pt x="71" y="17"/>
                        <a:pt x="71" y="16"/>
                      </a:cubicBezTo>
                      <a:cubicBezTo>
                        <a:pt x="71" y="15"/>
                        <a:pt x="71" y="15"/>
                        <a:pt x="70" y="14"/>
                      </a:cubicBezTo>
                      <a:cubicBezTo>
                        <a:pt x="70" y="13"/>
                        <a:pt x="70" y="12"/>
                        <a:pt x="70" y="12"/>
                      </a:cubicBezTo>
                      <a:cubicBezTo>
                        <a:pt x="70" y="11"/>
                        <a:pt x="70" y="10"/>
                        <a:pt x="70" y="10"/>
                      </a:cubicBezTo>
                      <a:cubicBezTo>
                        <a:pt x="70" y="9"/>
                        <a:pt x="69" y="8"/>
                        <a:pt x="69" y="8"/>
                      </a:cubicBezTo>
                      <a:cubicBezTo>
                        <a:pt x="68" y="8"/>
                        <a:pt x="68" y="7"/>
                        <a:pt x="67" y="8"/>
                      </a:cubicBezTo>
                      <a:cubicBezTo>
                        <a:pt x="67" y="8"/>
                        <a:pt x="67" y="7"/>
                        <a:pt x="67" y="7"/>
                      </a:cubicBezTo>
                      <a:cubicBezTo>
                        <a:pt x="67" y="7"/>
                        <a:pt x="67" y="7"/>
                        <a:pt x="67" y="6"/>
                      </a:cubicBezTo>
                      <a:cubicBezTo>
                        <a:pt x="67" y="5"/>
                        <a:pt x="66" y="5"/>
                        <a:pt x="66" y="4"/>
                      </a:cubicBezTo>
                      <a:cubicBezTo>
                        <a:pt x="66" y="3"/>
                        <a:pt x="65" y="2"/>
                        <a:pt x="65" y="1"/>
                      </a:cubicBezTo>
                      <a:cubicBezTo>
                        <a:pt x="65" y="0"/>
                        <a:pt x="65" y="0"/>
                        <a:pt x="64" y="0"/>
                      </a:cubicBezTo>
                      <a:cubicBezTo>
                        <a:pt x="64" y="0"/>
                        <a:pt x="64" y="0"/>
                        <a:pt x="64" y="0"/>
                      </a:cubicBezTo>
                      <a:cubicBezTo>
                        <a:pt x="64" y="0"/>
                        <a:pt x="64" y="0"/>
                        <a:pt x="64" y="1"/>
                      </a:cubicBezTo>
                      <a:cubicBezTo>
                        <a:pt x="63" y="1"/>
                        <a:pt x="63" y="2"/>
                        <a:pt x="63" y="3"/>
                      </a:cubicBezTo>
                      <a:cubicBezTo>
                        <a:pt x="63" y="3"/>
                        <a:pt x="63" y="4"/>
                        <a:pt x="62" y="5"/>
                      </a:cubicBezTo>
                      <a:cubicBezTo>
                        <a:pt x="62" y="6"/>
                        <a:pt x="62" y="7"/>
                        <a:pt x="62" y="9"/>
                      </a:cubicBezTo>
                      <a:cubicBezTo>
                        <a:pt x="62" y="9"/>
                        <a:pt x="62" y="9"/>
                        <a:pt x="62" y="10"/>
                      </a:cubicBezTo>
                      <a:cubicBezTo>
                        <a:pt x="62" y="11"/>
                        <a:pt x="61" y="12"/>
                        <a:pt x="61" y="13"/>
                      </a:cubicBezTo>
                      <a:cubicBezTo>
                        <a:pt x="61" y="13"/>
                        <a:pt x="61" y="14"/>
                        <a:pt x="60" y="14"/>
                      </a:cubicBezTo>
                      <a:cubicBezTo>
                        <a:pt x="60" y="15"/>
                        <a:pt x="60" y="15"/>
                        <a:pt x="59" y="15"/>
                      </a:cubicBezTo>
                      <a:cubicBezTo>
                        <a:pt x="58" y="16"/>
                        <a:pt x="58" y="15"/>
                        <a:pt x="57" y="15"/>
                      </a:cubicBezTo>
                      <a:cubicBezTo>
                        <a:pt x="57" y="14"/>
                        <a:pt x="57" y="14"/>
                        <a:pt x="56" y="13"/>
                      </a:cubicBezTo>
                      <a:cubicBezTo>
                        <a:pt x="56" y="13"/>
                        <a:pt x="56" y="13"/>
                        <a:pt x="56" y="13"/>
                      </a:cubicBezTo>
                      <a:cubicBezTo>
                        <a:pt x="55" y="13"/>
                        <a:pt x="55" y="13"/>
                        <a:pt x="54" y="13"/>
                      </a:cubicBezTo>
                      <a:cubicBezTo>
                        <a:pt x="54" y="12"/>
                        <a:pt x="53" y="12"/>
                        <a:pt x="52" y="11"/>
                      </a:cubicBezTo>
                      <a:cubicBezTo>
                        <a:pt x="52" y="11"/>
                        <a:pt x="51" y="11"/>
                        <a:pt x="51" y="10"/>
                      </a:cubicBezTo>
                      <a:cubicBezTo>
                        <a:pt x="51" y="10"/>
                        <a:pt x="50" y="10"/>
                        <a:pt x="50" y="9"/>
                      </a:cubicBezTo>
                      <a:cubicBezTo>
                        <a:pt x="50" y="9"/>
                        <a:pt x="50" y="9"/>
                        <a:pt x="50" y="8"/>
                      </a:cubicBezTo>
                      <a:cubicBezTo>
                        <a:pt x="50" y="8"/>
                        <a:pt x="51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5"/>
                        <a:pt x="52" y="5"/>
                        <a:pt x="52" y="5"/>
                      </a:cubicBezTo>
                      <a:cubicBezTo>
                        <a:pt x="52" y="4"/>
                        <a:pt x="52" y="4"/>
                        <a:pt x="53" y="3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2" y="2"/>
                        <a:pt x="52" y="2"/>
                        <a:pt x="51" y="2"/>
                      </a:cubicBezTo>
                      <a:cubicBezTo>
                        <a:pt x="51" y="3"/>
                        <a:pt x="51" y="3"/>
                        <a:pt x="50" y="2"/>
                      </a:cubicBezTo>
                      <a:cubicBezTo>
                        <a:pt x="50" y="2"/>
                        <a:pt x="50" y="2"/>
                        <a:pt x="50" y="2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8" y="2"/>
                        <a:pt x="46" y="2"/>
                        <a:pt x="45" y="1"/>
                      </a:cubicBezTo>
                      <a:cubicBezTo>
                        <a:pt x="45" y="1"/>
                        <a:pt x="44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3" y="1"/>
                        <a:pt x="43" y="1"/>
                        <a:pt x="43" y="2"/>
                      </a:cubicBezTo>
                      <a:cubicBezTo>
                        <a:pt x="44" y="2"/>
                        <a:pt x="44" y="2"/>
                        <a:pt x="43" y="2"/>
                      </a:cubicBezTo>
                      <a:cubicBezTo>
                        <a:pt x="43" y="3"/>
                        <a:pt x="42" y="3"/>
                        <a:pt x="42" y="3"/>
                      </a:cubicBezTo>
                      <a:cubicBezTo>
                        <a:pt x="41" y="3"/>
                        <a:pt x="41" y="3"/>
                        <a:pt x="41" y="3"/>
                      </a:cubicBezTo>
                      <a:cubicBezTo>
                        <a:pt x="40" y="3"/>
                        <a:pt x="39" y="4"/>
                        <a:pt x="39" y="4"/>
                      </a:cubicBezTo>
                      <a:cubicBezTo>
                        <a:pt x="38" y="5"/>
                        <a:pt x="38" y="6"/>
                        <a:pt x="37" y="7"/>
                      </a:cubicBezTo>
                      <a:cubicBezTo>
                        <a:pt x="37" y="7"/>
                        <a:pt x="37" y="8"/>
                        <a:pt x="37" y="8"/>
                      </a:cubicBezTo>
                      <a:cubicBezTo>
                        <a:pt x="37" y="9"/>
                        <a:pt x="36" y="9"/>
                        <a:pt x="36" y="9"/>
                      </a:cubicBezTo>
                      <a:cubicBezTo>
                        <a:pt x="36" y="9"/>
                        <a:pt x="35" y="8"/>
                        <a:pt x="35" y="9"/>
                      </a:cubicBezTo>
                      <a:cubicBezTo>
                        <a:pt x="34" y="9"/>
                        <a:pt x="34" y="9"/>
                        <a:pt x="34" y="8"/>
                      </a:cubicBezTo>
                      <a:cubicBezTo>
                        <a:pt x="33" y="8"/>
                        <a:pt x="33" y="7"/>
                        <a:pt x="33" y="7"/>
                      </a:cubicBezTo>
                      <a:cubicBezTo>
                        <a:pt x="32" y="7"/>
                        <a:pt x="32" y="6"/>
                        <a:pt x="31" y="7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8" y="8"/>
                        <a:pt x="28" y="9"/>
                        <a:pt x="27" y="9"/>
                      </a:cubicBezTo>
                      <a:cubicBezTo>
                        <a:pt x="27" y="9"/>
                        <a:pt x="27" y="10"/>
                        <a:pt x="27" y="10"/>
                      </a:cubicBezTo>
                      <a:cubicBezTo>
                        <a:pt x="26" y="10"/>
                        <a:pt x="26" y="10"/>
                        <a:pt x="26" y="11"/>
                      </a:cubicBezTo>
                      <a:cubicBezTo>
                        <a:pt x="26" y="11"/>
                        <a:pt x="26" y="11"/>
                        <a:pt x="26" y="12"/>
                      </a:cubicBezTo>
                      <a:cubicBezTo>
                        <a:pt x="26" y="12"/>
                        <a:pt x="26" y="12"/>
                        <a:pt x="25" y="12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24" y="12"/>
                        <a:pt x="24" y="12"/>
                        <a:pt x="24" y="13"/>
                      </a:cubicBezTo>
                      <a:cubicBezTo>
                        <a:pt x="24" y="13"/>
                        <a:pt x="24" y="13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4" y="14"/>
                        <a:pt x="23" y="13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2" y="13"/>
                        <a:pt x="22" y="13"/>
                        <a:pt x="21" y="14"/>
                      </a:cubicBezTo>
                      <a:cubicBezTo>
                        <a:pt x="21" y="14"/>
                        <a:pt x="21" y="14"/>
                        <a:pt x="21" y="15"/>
                      </a:cubicBezTo>
                      <a:cubicBezTo>
                        <a:pt x="21" y="16"/>
                        <a:pt x="21" y="17"/>
                        <a:pt x="20" y="17"/>
                      </a:cubicBezTo>
                      <a:cubicBezTo>
                        <a:pt x="20" y="18"/>
                        <a:pt x="19" y="18"/>
                        <a:pt x="19" y="18"/>
                      </a:cubicBezTo>
                      <a:cubicBezTo>
                        <a:pt x="19" y="19"/>
                        <a:pt x="18" y="20"/>
                        <a:pt x="17" y="20"/>
                      </a:cubicBezTo>
                      <a:cubicBezTo>
                        <a:pt x="16" y="20"/>
                        <a:pt x="15" y="20"/>
                        <a:pt x="14" y="20"/>
                      </a:cubicBezTo>
                      <a:cubicBezTo>
                        <a:pt x="13" y="21"/>
                        <a:pt x="12" y="21"/>
                        <a:pt x="11" y="22"/>
                      </a:cubicBezTo>
                      <a:cubicBezTo>
                        <a:pt x="11" y="22"/>
                        <a:pt x="10" y="22"/>
                        <a:pt x="10" y="22"/>
                      </a:cubicBezTo>
                      <a:cubicBezTo>
                        <a:pt x="9" y="21"/>
                        <a:pt x="9" y="22"/>
                        <a:pt x="8" y="22"/>
                      </a:cubicBezTo>
                      <a:cubicBezTo>
                        <a:pt x="7" y="23"/>
                        <a:pt x="6" y="23"/>
                        <a:pt x="5" y="24"/>
                      </a:cubicBezTo>
                      <a:cubicBezTo>
                        <a:pt x="4" y="24"/>
                        <a:pt x="4" y="24"/>
                        <a:pt x="4" y="25"/>
                      </a:cubicBezTo>
                      <a:cubicBezTo>
                        <a:pt x="4" y="25"/>
                        <a:pt x="4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5"/>
                        <a:pt x="3" y="25"/>
                        <a:pt x="2" y="26"/>
                      </a:cubicBezTo>
                      <a:cubicBezTo>
                        <a:pt x="2" y="26"/>
                        <a:pt x="2" y="26"/>
                        <a:pt x="2" y="27"/>
                      </a:cubicBezTo>
                      <a:cubicBezTo>
                        <a:pt x="2" y="27"/>
                        <a:pt x="2" y="28"/>
                        <a:pt x="2" y="29"/>
                      </a:cubicBezTo>
                      <a:cubicBezTo>
                        <a:pt x="1" y="29"/>
                        <a:pt x="1" y="30"/>
                        <a:pt x="1" y="31"/>
                      </a:cubicBezTo>
                      <a:cubicBezTo>
                        <a:pt x="1" y="31"/>
                        <a:pt x="1" y="32"/>
                        <a:pt x="2" y="33"/>
                      </a:cubicBezTo>
                      <a:cubicBezTo>
                        <a:pt x="2" y="33"/>
                        <a:pt x="2" y="34"/>
                        <a:pt x="2" y="34"/>
                      </a:cubicBezTo>
                      <a:cubicBezTo>
                        <a:pt x="2" y="34"/>
                        <a:pt x="2" y="34"/>
                        <a:pt x="2" y="35"/>
                      </a:cubicBezTo>
                      <a:cubicBezTo>
                        <a:pt x="2" y="35"/>
                        <a:pt x="2" y="35"/>
                        <a:pt x="2" y="35"/>
                      </a:cubicBezTo>
                      <a:cubicBezTo>
                        <a:pt x="1" y="35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6"/>
                      </a:cubicBezTo>
                      <a:cubicBezTo>
                        <a:pt x="1" y="36"/>
                        <a:pt x="1" y="36"/>
                        <a:pt x="1" y="37"/>
                      </a:cubicBezTo>
                      <a:cubicBezTo>
                        <a:pt x="1" y="37"/>
                        <a:pt x="1" y="38"/>
                        <a:pt x="1" y="38"/>
                      </a:cubicBezTo>
                      <a:cubicBezTo>
                        <a:pt x="1" y="39"/>
                        <a:pt x="2" y="40"/>
                        <a:pt x="2" y="41"/>
                      </a:cubicBezTo>
                      <a:cubicBezTo>
                        <a:pt x="2" y="42"/>
                        <a:pt x="2" y="43"/>
                        <a:pt x="2" y="44"/>
                      </a:cubicBezTo>
                      <a:cubicBezTo>
                        <a:pt x="2" y="46"/>
                        <a:pt x="2" y="47"/>
                        <a:pt x="3" y="48"/>
                      </a:cubicBezTo>
                      <a:cubicBezTo>
                        <a:pt x="3" y="48"/>
                        <a:pt x="3" y="49"/>
                        <a:pt x="3" y="49"/>
                      </a:cubicBezTo>
                      <a:cubicBezTo>
                        <a:pt x="3" y="50"/>
                        <a:pt x="3" y="50"/>
                        <a:pt x="2" y="51"/>
                      </a:cubicBezTo>
                      <a:cubicBezTo>
                        <a:pt x="2" y="52"/>
                        <a:pt x="2" y="53"/>
                        <a:pt x="1" y="53"/>
                      </a:cubicBezTo>
                      <a:cubicBezTo>
                        <a:pt x="0" y="54"/>
                        <a:pt x="0" y="55"/>
                        <a:pt x="1" y="55"/>
                      </a:cubicBezTo>
                      <a:cubicBezTo>
                        <a:pt x="1" y="56"/>
                        <a:pt x="2" y="56"/>
                        <a:pt x="2" y="56"/>
                      </a:cubicBezTo>
                      <a:cubicBezTo>
                        <a:pt x="2" y="57"/>
                        <a:pt x="3" y="57"/>
                        <a:pt x="4" y="57"/>
                      </a:cubicBezTo>
                      <a:cubicBezTo>
                        <a:pt x="4" y="57"/>
                        <a:pt x="5" y="58"/>
                        <a:pt x="6" y="57"/>
                      </a:cubicBezTo>
                      <a:cubicBezTo>
                        <a:pt x="6" y="57"/>
                        <a:pt x="6" y="57"/>
                        <a:pt x="6" y="57"/>
                      </a:cubicBezTo>
                      <a:cubicBezTo>
                        <a:pt x="8" y="56"/>
                        <a:pt x="9" y="56"/>
                        <a:pt x="10" y="55"/>
                      </a:cubicBezTo>
                      <a:cubicBezTo>
                        <a:pt x="10" y="55"/>
                        <a:pt x="10" y="55"/>
                        <a:pt x="11" y="55"/>
                      </a:cubicBezTo>
                      <a:cubicBezTo>
                        <a:pt x="12" y="55"/>
                        <a:pt x="13" y="55"/>
                        <a:pt x="14" y="55"/>
                      </a:cubicBezTo>
                      <a:cubicBezTo>
                        <a:pt x="15" y="55"/>
                        <a:pt x="16" y="55"/>
                        <a:pt x="17" y="55"/>
                      </a:cubicBezTo>
                      <a:cubicBezTo>
                        <a:pt x="18" y="55"/>
                        <a:pt x="18" y="55"/>
                        <a:pt x="18" y="54"/>
                      </a:cubicBezTo>
                      <a:cubicBezTo>
                        <a:pt x="19" y="53"/>
                        <a:pt x="20" y="53"/>
                        <a:pt x="22" y="52"/>
                      </a:cubicBezTo>
                      <a:cubicBezTo>
                        <a:pt x="22" y="52"/>
                        <a:pt x="22" y="52"/>
                        <a:pt x="23" y="51"/>
                      </a:cubicBezTo>
                      <a:cubicBezTo>
                        <a:pt x="23" y="51"/>
                        <a:pt x="24" y="51"/>
                        <a:pt x="24" y="51"/>
                      </a:cubicBezTo>
                      <a:cubicBezTo>
                        <a:pt x="26" y="51"/>
                        <a:pt x="27" y="51"/>
                        <a:pt x="29" y="50"/>
                      </a:cubicBezTo>
                      <a:cubicBezTo>
                        <a:pt x="30" y="50"/>
                        <a:pt x="31" y="49"/>
                        <a:pt x="32" y="49"/>
                      </a:cubicBezTo>
                      <a:cubicBezTo>
                        <a:pt x="33" y="49"/>
                        <a:pt x="34" y="50"/>
                        <a:pt x="35" y="50"/>
                      </a:cubicBezTo>
                      <a:cubicBezTo>
                        <a:pt x="35" y="50"/>
                        <a:pt x="35" y="50"/>
                        <a:pt x="36" y="50"/>
                      </a:cubicBezTo>
                      <a:cubicBezTo>
                        <a:pt x="36" y="51"/>
                        <a:pt x="37" y="51"/>
                        <a:pt x="37" y="51"/>
                      </a:cubicBezTo>
                      <a:cubicBezTo>
                        <a:pt x="38" y="51"/>
                        <a:pt x="39" y="51"/>
                        <a:pt x="40" y="52"/>
                      </a:cubicBezTo>
                      <a:cubicBezTo>
                        <a:pt x="40" y="52"/>
                        <a:pt x="40" y="52"/>
                        <a:pt x="40" y="53"/>
                      </a:cubicBezTo>
                      <a:cubicBezTo>
                        <a:pt x="40" y="53"/>
                        <a:pt x="40" y="54"/>
                        <a:pt x="41" y="54"/>
                      </a:cubicBezTo>
                      <a:cubicBezTo>
                        <a:pt x="41" y="54"/>
                        <a:pt x="41" y="55"/>
                        <a:pt x="41" y="56"/>
                      </a:cubicBezTo>
                      <a:cubicBezTo>
                        <a:pt x="41" y="56"/>
                        <a:pt x="41" y="57"/>
                        <a:pt x="41" y="57"/>
                      </a:cubicBezTo>
                      <a:cubicBezTo>
                        <a:pt x="42" y="58"/>
                        <a:pt x="41" y="58"/>
                        <a:pt x="41" y="58"/>
                      </a:cubicBezTo>
                      <a:cubicBezTo>
                        <a:pt x="42" y="58"/>
                        <a:pt x="42" y="58"/>
                        <a:pt x="42" y="58"/>
                      </a:cubicBezTo>
                      <a:cubicBezTo>
                        <a:pt x="42" y="58"/>
                        <a:pt x="42" y="59"/>
                        <a:pt x="42" y="59"/>
                      </a:cubicBezTo>
                      <a:cubicBezTo>
                        <a:pt x="42" y="59"/>
                        <a:pt x="42" y="59"/>
                        <a:pt x="43" y="59"/>
                      </a:cubicBezTo>
                      <a:cubicBezTo>
                        <a:pt x="43" y="58"/>
                        <a:pt x="44" y="57"/>
                        <a:pt x="45" y="56"/>
                      </a:cubicBezTo>
                      <a:cubicBezTo>
                        <a:pt x="45" y="56"/>
                        <a:pt x="45" y="56"/>
                        <a:pt x="46" y="56"/>
                      </a:cubicBezTo>
                      <a:cubicBezTo>
                        <a:pt x="46" y="55"/>
                        <a:pt x="47" y="55"/>
                        <a:pt x="47" y="54"/>
                      </a:cubicBezTo>
                      <a:cubicBezTo>
                        <a:pt x="47" y="54"/>
                        <a:pt x="47" y="54"/>
                        <a:pt x="47" y="54"/>
                      </a:cubicBezTo>
                      <a:cubicBezTo>
                        <a:pt x="47" y="54"/>
                        <a:pt x="47" y="54"/>
                        <a:pt x="47" y="54"/>
                      </a:cubicBezTo>
                      <a:cubicBezTo>
                        <a:pt x="47" y="55"/>
                        <a:pt x="47" y="55"/>
                        <a:pt x="47" y="55"/>
                      </a:cubicBezTo>
                      <a:cubicBezTo>
                        <a:pt x="47" y="56"/>
                        <a:pt x="46" y="57"/>
                        <a:pt x="46" y="58"/>
                      </a:cubicBezTo>
                      <a:cubicBezTo>
                        <a:pt x="46" y="58"/>
                        <a:pt x="45" y="59"/>
                        <a:pt x="45" y="59"/>
                      </a:cubicBezTo>
                      <a:cubicBezTo>
                        <a:pt x="44" y="59"/>
                        <a:pt x="44" y="60"/>
                        <a:pt x="44" y="60"/>
                      </a:cubicBezTo>
                      <a:cubicBezTo>
                        <a:pt x="44" y="60"/>
                        <a:pt x="44" y="60"/>
                        <a:pt x="45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6" y="60"/>
                        <a:pt x="47" y="60"/>
                        <a:pt x="47" y="59"/>
                      </a:cubicBezTo>
                      <a:cubicBezTo>
                        <a:pt x="47" y="59"/>
                        <a:pt x="47" y="59"/>
                        <a:pt x="47" y="59"/>
                      </a:cubicBezTo>
                      <a:cubicBezTo>
                        <a:pt x="47" y="59"/>
                        <a:pt x="47" y="58"/>
                        <a:pt x="47" y="58"/>
                      </a:cubicBezTo>
                      <a:cubicBezTo>
                        <a:pt x="47" y="59"/>
                        <a:pt x="47" y="59"/>
                        <a:pt x="47" y="59"/>
                      </a:cubicBezTo>
                      <a:cubicBezTo>
                        <a:pt x="48" y="60"/>
                        <a:pt x="48" y="60"/>
                        <a:pt x="47" y="61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9" y="61"/>
                        <a:pt x="49" y="61"/>
                        <a:pt x="49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1"/>
                        <a:pt x="48" y="61"/>
                        <a:pt x="48" y="61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9" y="63"/>
                        <a:pt x="49" y="64"/>
                        <a:pt x="49" y="66"/>
                      </a:cubicBezTo>
                      <a:cubicBezTo>
                        <a:pt x="49" y="66"/>
                        <a:pt x="49" y="66"/>
                        <a:pt x="49" y="67"/>
                      </a:cubicBezTo>
                      <a:cubicBezTo>
                        <a:pt x="49" y="67"/>
                        <a:pt x="49" y="67"/>
                        <a:pt x="49" y="68"/>
                      </a:cubicBezTo>
                      <a:cubicBezTo>
                        <a:pt x="50" y="69"/>
                        <a:pt x="51" y="70"/>
                        <a:pt x="52" y="70"/>
                      </a:cubicBezTo>
                      <a:cubicBezTo>
                        <a:pt x="53" y="70"/>
                        <a:pt x="53" y="70"/>
                        <a:pt x="54" y="71"/>
                      </a:cubicBezTo>
                      <a:cubicBezTo>
                        <a:pt x="54" y="71"/>
                        <a:pt x="54" y="71"/>
                        <a:pt x="55" y="72"/>
                      </a:cubicBezTo>
                      <a:cubicBezTo>
                        <a:pt x="55" y="72"/>
                        <a:pt x="55" y="72"/>
                        <a:pt x="55" y="72"/>
                      </a:cubicBezTo>
                      <a:cubicBezTo>
                        <a:pt x="57" y="71"/>
                        <a:pt x="58" y="71"/>
                        <a:pt x="58" y="70"/>
                      </a:cubicBezTo>
                      <a:cubicBezTo>
                        <a:pt x="58" y="70"/>
                        <a:pt x="58" y="70"/>
                        <a:pt x="59" y="70"/>
                      </a:cubicBezTo>
                      <a:cubicBezTo>
                        <a:pt x="59" y="70"/>
                        <a:pt x="59" y="70"/>
                        <a:pt x="59" y="70"/>
                      </a:cubicBezTo>
                      <a:cubicBezTo>
                        <a:pt x="59" y="70"/>
                        <a:pt x="58" y="71"/>
                        <a:pt x="59" y="71"/>
                      </a:cubicBezTo>
                      <a:cubicBezTo>
                        <a:pt x="59" y="71"/>
                        <a:pt x="59" y="72"/>
                        <a:pt x="60" y="73"/>
                      </a:cubicBezTo>
                      <a:cubicBezTo>
                        <a:pt x="60" y="73"/>
                        <a:pt x="61" y="73"/>
                        <a:pt x="61" y="73"/>
                      </a:cubicBezTo>
                      <a:cubicBezTo>
                        <a:pt x="62" y="72"/>
                        <a:pt x="63" y="72"/>
                        <a:pt x="64" y="71"/>
                      </a:cubicBezTo>
                      <a:cubicBezTo>
                        <a:pt x="64" y="70"/>
                        <a:pt x="65" y="70"/>
                        <a:pt x="67" y="70"/>
                      </a:cubicBezTo>
                      <a:cubicBezTo>
                        <a:pt x="67" y="70"/>
                        <a:pt x="67" y="70"/>
                        <a:pt x="68" y="70"/>
                      </a:cubicBezTo>
                      <a:cubicBezTo>
                        <a:pt x="68" y="70"/>
                        <a:pt x="69" y="69"/>
                        <a:pt x="69" y="68"/>
                      </a:cubicBezTo>
                      <a:cubicBezTo>
                        <a:pt x="70" y="67"/>
                        <a:pt x="70" y="66"/>
                        <a:pt x="70" y="65"/>
                      </a:cubicBezTo>
                      <a:cubicBezTo>
                        <a:pt x="71" y="64"/>
                        <a:pt x="71" y="63"/>
                        <a:pt x="72" y="62"/>
                      </a:cubicBezTo>
                      <a:cubicBezTo>
                        <a:pt x="73" y="62"/>
                        <a:pt x="73" y="61"/>
                        <a:pt x="73" y="60"/>
                      </a:cubicBezTo>
                      <a:cubicBezTo>
                        <a:pt x="74" y="59"/>
                        <a:pt x="74" y="59"/>
                        <a:pt x="75" y="58"/>
                      </a:cubicBezTo>
                      <a:cubicBezTo>
                        <a:pt x="75" y="57"/>
                        <a:pt x="76" y="55"/>
                        <a:pt x="77" y="54"/>
                      </a:cubicBezTo>
                      <a:cubicBezTo>
                        <a:pt x="78" y="54"/>
                        <a:pt x="78" y="54"/>
                        <a:pt x="78" y="54"/>
                      </a:cubicBezTo>
                      <a:cubicBezTo>
                        <a:pt x="78" y="53"/>
                        <a:pt x="79" y="52"/>
                        <a:pt x="80" y="51"/>
                      </a:cubicBezTo>
                      <a:cubicBezTo>
                        <a:pt x="80" y="50"/>
                        <a:pt x="80" y="49"/>
                        <a:pt x="81" y="48"/>
                      </a:cubicBezTo>
                      <a:cubicBezTo>
                        <a:pt x="81" y="47"/>
                        <a:pt x="81" y="45"/>
                        <a:pt x="82" y="44"/>
                      </a:cubicBezTo>
                      <a:cubicBezTo>
                        <a:pt x="82" y="44"/>
                        <a:pt x="82" y="43"/>
                        <a:pt x="82" y="43"/>
                      </a:cubicBezTo>
                      <a:cubicBezTo>
                        <a:pt x="83" y="42"/>
                        <a:pt x="82" y="41"/>
                        <a:pt x="82" y="41"/>
                      </a:cubicBezTo>
                      <a:cubicBezTo>
                        <a:pt x="82" y="40"/>
                        <a:pt x="82" y="39"/>
                        <a:pt x="82" y="39"/>
                      </a:cubicBezTo>
                      <a:cubicBezTo>
                        <a:pt x="82" y="39"/>
                        <a:pt x="82" y="38"/>
                        <a:pt x="82" y="38"/>
                      </a:cubicBezTo>
                      <a:cubicBezTo>
                        <a:pt x="82" y="37"/>
                        <a:pt x="83" y="35"/>
                        <a:pt x="83" y="34"/>
                      </a:cubicBezTo>
                      <a:cubicBezTo>
                        <a:pt x="83" y="34"/>
                        <a:pt x="83" y="34"/>
                        <a:pt x="83" y="34"/>
                      </a:cubicBezTo>
                      <a:cubicBezTo>
                        <a:pt x="83" y="34"/>
                        <a:pt x="83" y="34"/>
                        <a:pt x="83" y="33"/>
                      </a:cubicBezTo>
                      <a:cubicBezTo>
                        <a:pt x="83" y="34"/>
                        <a:pt x="83" y="34"/>
                        <a:pt x="83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Oval 457">
                  <a:extLst>
                    <a:ext uri="{FF2B5EF4-FFF2-40B4-BE49-F238E27FC236}">
                      <a16:creationId xmlns:a16="http://schemas.microsoft.com/office/drawing/2014/main" id="{88DE4F3A-07E3-4145-BB2F-727616833B0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9468" y="21247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Oval 458">
                  <a:extLst>
                    <a:ext uri="{FF2B5EF4-FFF2-40B4-BE49-F238E27FC236}">
                      <a16:creationId xmlns:a16="http://schemas.microsoft.com/office/drawing/2014/main" id="{CC2AFCFE-DF19-4094-93F5-112AB119B3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08993" y="209618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459">
                  <a:extLst>
                    <a:ext uri="{FF2B5EF4-FFF2-40B4-BE49-F238E27FC236}">
                      <a16:creationId xmlns:a16="http://schemas.microsoft.com/office/drawing/2014/main" id="{B5CEC8F4-BFCB-4C56-8B1C-8F571CC7414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51843" y="2031095"/>
                  <a:ext cx="203200" cy="155575"/>
                </a:xfrm>
                <a:custGeom>
                  <a:avLst/>
                  <a:gdLst>
                    <a:gd name="T0" fmla="*/ 15 w 56"/>
                    <a:gd name="T1" fmla="*/ 24 h 43"/>
                    <a:gd name="T2" fmla="*/ 16 w 56"/>
                    <a:gd name="T3" fmla="*/ 27 h 43"/>
                    <a:gd name="T4" fmla="*/ 17 w 56"/>
                    <a:gd name="T5" fmla="*/ 27 h 43"/>
                    <a:gd name="T6" fmla="*/ 16 w 56"/>
                    <a:gd name="T7" fmla="*/ 26 h 43"/>
                    <a:gd name="T8" fmla="*/ 12 w 56"/>
                    <a:gd name="T9" fmla="*/ 26 h 43"/>
                    <a:gd name="T10" fmla="*/ 9 w 56"/>
                    <a:gd name="T11" fmla="*/ 30 h 43"/>
                    <a:gd name="T12" fmla="*/ 10 w 56"/>
                    <a:gd name="T13" fmla="*/ 34 h 43"/>
                    <a:gd name="T14" fmla="*/ 6 w 56"/>
                    <a:gd name="T15" fmla="*/ 32 h 43"/>
                    <a:gd name="T16" fmla="*/ 6 w 56"/>
                    <a:gd name="T17" fmla="*/ 35 h 43"/>
                    <a:gd name="T18" fmla="*/ 0 w 56"/>
                    <a:gd name="T19" fmla="*/ 36 h 43"/>
                    <a:gd name="T20" fmla="*/ 7 w 56"/>
                    <a:gd name="T21" fmla="*/ 41 h 43"/>
                    <a:gd name="T22" fmla="*/ 7 w 56"/>
                    <a:gd name="T23" fmla="*/ 41 h 43"/>
                    <a:gd name="T24" fmla="*/ 12 w 56"/>
                    <a:gd name="T25" fmla="*/ 43 h 43"/>
                    <a:gd name="T26" fmla="*/ 18 w 56"/>
                    <a:gd name="T27" fmla="*/ 41 h 43"/>
                    <a:gd name="T28" fmla="*/ 19 w 56"/>
                    <a:gd name="T29" fmla="*/ 37 h 43"/>
                    <a:gd name="T30" fmla="*/ 24 w 56"/>
                    <a:gd name="T31" fmla="*/ 34 h 43"/>
                    <a:gd name="T32" fmla="*/ 24 w 56"/>
                    <a:gd name="T33" fmla="*/ 33 h 43"/>
                    <a:gd name="T34" fmla="*/ 27 w 56"/>
                    <a:gd name="T35" fmla="*/ 31 h 43"/>
                    <a:gd name="T36" fmla="*/ 27 w 56"/>
                    <a:gd name="T37" fmla="*/ 28 h 43"/>
                    <a:gd name="T38" fmla="*/ 29 w 56"/>
                    <a:gd name="T39" fmla="*/ 27 h 43"/>
                    <a:gd name="T40" fmla="*/ 31 w 56"/>
                    <a:gd name="T41" fmla="*/ 26 h 43"/>
                    <a:gd name="T42" fmla="*/ 35 w 56"/>
                    <a:gd name="T43" fmla="*/ 25 h 43"/>
                    <a:gd name="T44" fmla="*/ 48 w 56"/>
                    <a:gd name="T45" fmla="*/ 17 h 43"/>
                    <a:gd name="T46" fmla="*/ 47 w 56"/>
                    <a:gd name="T47" fmla="*/ 16 h 43"/>
                    <a:gd name="T48" fmla="*/ 55 w 56"/>
                    <a:gd name="T49" fmla="*/ 13 h 43"/>
                    <a:gd name="T50" fmla="*/ 55 w 56"/>
                    <a:gd name="T51" fmla="*/ 8 h 43"/>
                    <a:gd name="T52" fmla="*/ 51 w 56"/>
                    <a:gd name="T53" fmla="*/ 6 h 43"/>
                    <a:gd name="T54" fmla="*/ 51 w 56"/>
                    <a:gd name="T55" fmla="*/ 6 h 43"/>
                    <a:gd name="T56" fmla="*/ 51 w 56"/>
                    <a:gd name="T57" fmla="*/ 4 h 43"/>
                    <a:gd name="T58" fmla="*/ 46 w 56"/>
                    <a:gd name="T59" fmla="*/ 2 h 43"/>
                    <a:gd name="T60" fmla="*/ 39 w 56"/>
                    <a:gd name="T61" fmla="*/ 0 h 43"/>
                    <a:gd name="T62" fmla="*/ 38 w 56"/>
                    <a:gd name="T63" fmla="*/ 2 h 43"/>
                    <a:gd name="T64" fmla="*/ 34 w 56"/>
                    <a:gd name="T65" fmla="*/ 1 h 43"/>
                    <a:gd name="T66" fmla="*/ 32 w 56"/>
                    <a:gd name="T67" fmla="*/ 1 h 43"/>
                    <a:gd name="T68" fmla="*/ 30 w 56"/>
                    <a:gd name="T69" fmla="*/ 4 h 43"/>
                    <a:gd name="T70" fmla="*/ 25 w 56"/>
                    <a:gd name="T71" fmla="*/ 3 h 43"/>
                    <a:gd name="T72" fmla="*/ 25 w 56"/>
                    <a:gd name="T73" fmla="*/ 6 h 43"/>
                    <a:gd name="T74" fmla="*/ 23 w 56"/>
                    <a:gd name="T75" fmla="*/ 5 h 43"/>
                    <a:gd name="T76" fmla="*/ 19 w 56"/>
                    <a:gd name="T77" fmla="*/ 4 h 43"/>
                    <a:gd name="T78" fmla="*/ 17 w 56"/>
                    <a:gd name="T79" fmla="*/ 7 h 43"/>
                    <a:gd name="T80" fmla="*/ 17 w 56"/>
                    <a:gd name="T81" fmla="*/ 7 h 43"/>
                    <a:gd name="T82" fmla="*/ 16 w 56"/>
                    <a:gd name="T83" fmla="*/ 9 h 43"/>
                    <a:gd name="T84" fmla="*/ 16 w 56"/>
                    <a:gd name="T85" fmla="*/ 12 h 43"/>
                    <a:gd name="T86" fmla="*/ 18 w 56"/>
                    <a:gd name="T87" fmla="*/ 14 h 43"/>
                    <a:gd name="T88" fmla="*/ 23 w 56"/>
                    <a:gd name="T89" fmla="*/ 16 h 43"/>
                    <a:gd name="T90" fmla="*/ 29 w 56"/>
                    <a:gd name="T91" fmla="*/ 16 h 43"/>
                    <a:gd name="T92" fmla="*/ 30 w 56"/>
                    <a:gd name="T93" fmla="*/ 16 h 43"/>
                    <a:gd name="T94" fmla="*/ 31 w 56"/>
                    <a:gd name="T95" fmla="*/ 17 h 43"/>
                    <a:gd name="T96" fmla="*/ 23 w 56"/>
                    <a:gd name="T97" fmla="*/ 18 h 43"/>
                    <a:gd name="T98" fmla="*/ 19 w 56"/>
                    <a:gd name="T99" fmla="*/ 17 h 43"/>
                    <a:gd name="T100" fmla="*/ 11 w 56"/>
                    <a:gd name="T101" fmla="*/ 35 h 43"/>
                    <a:gd name="T102" fmla="*/ 12 w 56"/>
                    <a:gd name="T103" fmla="*/ 31 h 43"/>
                    <a:gd name="T104" fmla="*/ 14 w 56"/>
                    <a:gd name="T105" fmla="*/ 37 h 43"/>
                    <a:gd name="T106" fmla="*/ 14 w 56"/>
                    <a:gd name="T107" fmla="*/ 36 h 43"/>
                    <a:gd name="T108" fmla="*/ 45 w 56"/>
                    <a:gd name="T109" fmla="*/ 16 h 43"/>
                    <a:gd name="T110" fmla="*/ 19 w 56"/>
                    <a:gd name="T111" fmla="*/ 14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" h="43">
                      <a:moveTo>
                        <a:pt x="16" y="19"/>
                      </a:moveTo>
                      <a:cubicBezTo>
                        <a:pt x="16" y="19"/>
                        <a:pt x="16" y="20"/>
                        <a:pt x="16" y="20"/>
                      </a:cubicBezTo>
                      <a:cubicBezTo>
                        <a:pt x="16" y="21"/>
                        <a:pt x="16" y="22"/>
                        <a:pt x="16" y="22"/>
                      </a:cubicBezTo>
                      <a:cubicBezTo>
                        <a:pt x="16" y="23"/>
                        <a:pt x="16" y="23"/>
                        <a:pt x="16" y="24"/>
                      </a:cubicBezTo>
                      <a:cubicBezTo>
                        <a:pt x="16" y="24"/>
                        <a:pt x="15" y="24"/>
                        <a:pt x="15" y="24"/>
                      </a:cubicBezTo>
                      <a:cubicBezTo>
                        <a:pt x="15" y="25"/>
                        <a:pt x="15" y="25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6" y="26"/>
                      </a:cubicBezTo>
                      <a:cubicBezTo>
                        <a:pt x="16" y="26"/>
                        <a:pt x="16" y="26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7" y="27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7"/>
                        <a:pt x="17" y="27"/>
                        <a:pt x="17" y="27"/>
                      </a:cubicBezTo>
                      <a:cubicBezTo>
                        <a:pt x="17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ubicBezTo>
                        <a:pt x="16" y="27"/>
                        <a:pt x="16" y="26"/>
                        <a:pt x="16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5" y="26"/>
                        <a:pt x="15" y="26"/>
                        <a:pt x="15" y="26"/>
                      </a:cubicBezTo>
                      <a:cubicBezTo>
                        <a:pt x="14" y="26"/>
                        <a:pt x="14" y="26"/>
                        <a:pt x="13" y="26"/>
                      </a:cubicBezTo>
                      <a:cubicBezTo>
                        <a:pt x="13" y="26"/>
                        <a:pt x="13" y="26"/>
                        <a:pt x="12" y="26"/>
                      </a:cubicBezTo>
                      <a:cubicBezTo>
                        <a:pt x="12" y="26"/>
                        <a:pt x="11" y="26"/>
                        <a:pt x="11" y="26"/>
                      </a:cubicBezTo>
                      <a:cubicBezTo>
                        <a:pt x="11" y="27"/>
                        <a:pt x="10" y="28"/>
                        <a:pt x="9" y="28"/>
                      </a:cubicBezTo>
                      <a:cubicBezTo>
                        <a:pt x="9" y="29"/>
                        <a:pt x="9" y="29"/>
                        <a:pt x="8" y="30"/>
                      </a:cubicBezTo>
                      <a:cubicBezTo>
                        <a:pt x="8" y="30"/>
                        <a:pt x="9" y="30"/>
                        <a:pt x="9" y="30"/>
                      </a:cubicBezTo>
                      <a:cubicBezTo>
                        <a:pt x="9" y="30"/>
                        <a:pt x="9" y="30"/>
                        <a:pt x="9" y="30"/>
                      </a:cubicBezTo>
                      <a:cubicBezTo>
                        <a:pt x="10" y="31"/>
                        <a:pt x="10" y="31"/>
                        <a:pt x="10" y="32"/>
                      </a:cubicBezTo>
                      <a:cubicBezTo>
                        <a:pt x="10" y="32"/>
                        <a:pt x="11" y="32"/>
                        <a:pt x="10" y="33"/>
                      </a:cubicBezTo>
                      <a:cubicBezTo>
                        <a:pt x="10" y="33"/>
                        <a:pt x="10" y="33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9" y="33"/>
                        <a:pt x="9" y="32"/>
                        <a:pt x="9" y="32"/>
                      </a:cubicBezTo>
                      <a:cubicBezTo>
                        <a:pt x="9" y="32"/>
                        <a:pt x="9" y="31"/>
                        <a:pt x="9" y="31"/>
                      </a:cubicBezTo>
                      <a:cubicBezTo>
                        <a:pt x="8" y="31"/>
                        <a:pt x="7" y="31"/>
                        <a:pt x="7" y="31"/>
                      </a:cubicBezTo>
                      <a:cubicBezTo>
                        <a:pt x="7" y="31"/>
                        <a:pt x="7" y="31"/>
                        <a:pt x="7" y="32"/>
                      </a:cubicBezTo>
                      <a:cubicBezTo>
                        <a:pt x="6" y="32"/>
                        <a:pt x="6" y="32"/>
                        <a:pt x="6" y="32"/>
                      </a:cubicBezTo>
                      <a:cubicBezTo>
                        <a:pt x="6" y="33"/>
                        <a:pt x="7" y="34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5" y="35"/>
                        <a:pt x="3" y="35"/>
                        <a:pt x="2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2" y="36"/>
                        <a:pt x="1" y="36"/>
                        <a:pt x="1" y="37"/>
                      </a:cubicBezTo>
                      <a:cubicBezTo>
                        <a:pt x="1" y="37"/>
                        <a:pt x="1" y="37"/>
                        <a:pt x="1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37"/>
                        <a:pt x="0" y="38"/>
                        <a:pt x="0" y="38"/>
                      </a:cubicBezTo>
                      <a:cubicBezTo>
                        <a:pt x="1" y="39"/>
                        <a:pt x="2" y="39"/>
                        <a:pt x="2" y="40"/>
                      </a:cubicBezTo>
                      <a:cubicBezTo>
                        <a:pt x="3" y="40"/>
                        <a:pt x="4" y="40"/>
                        <a:pt x="5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8" y="41"/>
                        <a:pt x="8" y="40"/>
                        <a:pt x="8" y="41"/>
                      </a:cubicBezTo>
                      <a:cubicBezTo>
                        <a:pt x="9" y="41"/>
                        <a:pt x="10" y="42"/>
                        <a:pt x="11" y="41"/>
                      </a:cubicBezTo>
                      <a:cubicBezTo>
                        <a:pt x="11" y="41"/>
                        <a:pt x="12" y="42"/>
                        <a:pt x="12" y="42"/>
                      </a:cubicBezTo>
                      <a:cubicBezTo>
                        <a:pt x="12" y="42"/>
                        <a:pt x="12" y="42"/>
                        <a:pt x="12" y="42"/>
                      </a:cubicBezTo>
                      <a:cubicBezTo>
                        <a:pt x="12" y="42"/>
                        <a:pt x="12" y="43"/>
                        <a:pt x="12" y="43"/>
                      </a:cubicBezTo>
                      <a:cubicBezTo>
                        <a:pt x="12" y="43"/>
                        <a:pt x="13" y="43"/>
                        <a:pt x="13" y="43"/>
                      </a:cubicBezTo>
                      <a:cubicBezTo>
                        <a:pt x="14" y="43"/>
                        <a:pt x="14" y="43"/>
                        <a:pt x="15" y="43"/>
                      </a:cubicBezTo>
                      <a:cubicBezTo>
                        <a:pt x="15" y="43"/>
                        <a:pt x="15" y="42"/>
                        <a:pt x="16" y="42"/>
                      </a:cubicBezTo>
                      <a:cubicBezTo>
                        <a:pt x="17" y="43"/>
                        <a:pt x="17" y="42"/>
                        <a:pt x="18" y="41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8" y="40"/>
                        <a:pt x="18" y="40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7" y="39"/>
                        <a:pt x="17" y="38"/>
                        <a:pt x="17" y="38"/>
                      </a:cubicBezTo>
                      <a:cubicBezTo>
                        <a:pt x="17" y="38"/>
                        <a:pt x="18" y="38"/>
                        <a:pt x="18" y="38"/>
                      </a:cubicBezTo>
                      <a:cubicBezTo>
                        <a:pt x="18" y="37"/>
                        <a:pt x="19" y="37"/>
                        <a:pt x="19" y="37"/>
                      </a:cubicBezTo>
                      <a:cubicBezTo>
                        <a:pt x="20" y="37"/>
                        <a:pt x="20" y="36"/>
                        <a:pt x="21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5"/>
                        <a:pt x="21" y="35"/>
                        <a:pt x="21" y="35"/>
                      </a:cubicBezTo>
                      <a:cubicBezTo>
                        <a:pt x="21" y="34"/>
                        <a:pt x="21" y="34"/>
                        <a:pt x="22" y="34"/>
                      </a:cubicBezTo>
                      <a:cubicBezTo>
                        <a:pt x="22" y="35"/>
                        <a:pt x="23" y="34"/>
                        <a:pt x="24" y="34"/>
                      </a:cubicBezTo>
                      <a:cubicBezTo>
                        <a:pt x="24" y="34"/>
                        <a:pt x="25" y="34"/>
                        <a:pt x="25" y="34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4" y="33"/>
                        <a:pt x="24" y="33"/>
                        <a:pt x="24" y="33"/>
                      </a:cubicBezTo>
                      <a:cubicBezTo>
                        <a:pt x="25" y="33"/>
                        <a:pt x="26" y="33"/>
                        <a:pt x="26" y="32"/>
                      </a:cubicBezTo>
                      <a:cubicBezTo>
                        <a:pt x="26" y="32"/>
                        <a:pt x="27" y="32"/>
                        <a:pt x="27" y="31"/>
                      </a:cubicBezTo>
                      <a:cubicBezTo>
                        <a:pt x="27" y="31"/>
                        <a:pt x="27" y="31"/>
                        <a:pt x="28" y="31"/>
                      </a:cubicBezTo>
                      <a:cubicBezTo>
                        <a:pt x="28" y="30"/>
                        <a:pt x="28" y="30"/>
                        <a:pt x="28" y="29"/>
                      </a:cubicBezTo>
                      <a:cubicBezTo>
                        <a:pt x="27" y="29"/>
                        <a:pt x="27" y="29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8" y="28"/>
                        <a:pt x="28" y="28"/>
                        <a:pt x="28" y="29"/>
                      </a:cubicBezTo>
                      <a:cubicBezTo>
                        <a:pt x="29" y="29"/>
                        <a:pt x="29" y="28"/>
                        <a:pt x="29" y="28"/>
                      </a:cubicBezTo>
                      <a:cubicBezTo>
                        <a:pt x="29" y="28"/>
                        <a:pt x="29" y="27"/>
                        <a:pt x="29" y="27"/>
                      </a:cubicBezTo>
                      <a:cubicBezTo>
                        <a:pt x="29" y="27"/>
                        <a:pt x="28" y="27"/>
                        <a:pt x="28" y="27"/>
                      </a:cubicBezTo>
                      <a:cubicBezTo>
                        <a:pt x="28" y="27"/>
                        <a:pt x="28" y="26"/>
                        <a:pt x="28" y="26"/>
                      </a:cubicBezTo>
                      <a:cubicBezTo>
                        <a:pt x="28" y="26"/>
                        <a:pt x="28" y="26"/>
                        <a:pt x="28" y="26"/>
                      </a:cubicBezTo>
                      <a:cubicBezTo>
                        <a:pt x="28" y="26"/>
                        <a:pt x="29" y="26"/>
                        <a:pt x="29" y="26"/>
                      </a:cubicBezTo>
                      <a:cubicBezTo>
                        <a:pt x="29" y="26"/>
                        <a:pt x="30" y="26"/>
                        <a:pt x="31" y="26"/>
                      </a:cubicBezTo>
                      <a:cubicBezTo>
                        <a:pt x="31" y="26"/>
                        <a:pt x="32" y="26"/>
                        <a:pt x="32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2" y="25"/>
                        <a:pt x="32" y="25"/>
                        <a:pt x="32" y="25"/>
                      </a:cubicBezTo>
                      <a:cubicBezTo>
                        <a:pt x="32" y="25"/>
                        <a:pt x="33" y="25"/>
                        <a:pt x="33" y="25"/>
                      </a:cubicBezTo>
                      <a:cubicBezTo>
                        <a:pt x="34" y="26"/>
                        <a:pt x="35" y="26"/>
                        <a:pt x="35" y="25"/>
                      </a:cubicBezTo>
                      <a:cubicBezTo>
                        <a:pt x="36" y="24"/>
                        <a:pt x="37" y="23"/>
                        <a:pt x="38" y="22"/>
                      </a:cubicBezTo>
                      <a:cubicBezTo>
                        <a:pt x="39" y="22"/>
                        <a:pt x="39" y="22"/>
                        <a:pt x="40" y="21"/>
                      </a:cubicBezTo>
                      <a:cubicBezTo>
                        <a:pt x="40" y="21"/>
                        <a:pt x="40" y="21"/>
                        <a:pt x="41" y="20"/>
                      </a:cubicBezTo>
                      <a:cubicBezTo>
                        <a:pt x="42" y="20"/>
                        <a:pt x="43" y="19"/>
                        <a:pt x="45" y="19"/>
                      </a:cubicBezTo>
                      <a:cubicBezTo>
                        <a:pt x="46" y="18"/>
                        <a:pt x="47" y="18"/>
                        <a:pt x="48" y="17"/>
                      </a:cubicBezTo>
                      <a:cubicBezTo>
                        <a:pt x="48" y="17"/>
                        <a:pt x="48" y="17"/>
                        <a:pt x="48" y="16"/>
                      </a:cubicBezTo>
                      <a:cubicBezTo>
                        <a:pt x="48" y="16"/>
                        <a:pt x="48" y="16"/>
                        <a:pt x="48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6"/>
                        <a:pt x="47" y="16"/>
                        <a:pt x="47" y="16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9" y="15"/>
                        <a:pt x="50" y="15"/>
                        <a:pt x="51" y="15"/>
                      </a:cubicBezTo>
                      <a:cubicBezTo>
                        <a:pt x="52" y="14"/>
                        <a:pt x="53" y="13"/>
                        <a:pt x="55" y="13"/>
                      </a:cubicBezTo>
                      <a:cubicBezTo>
                        <a:pt x="55" y="13"/>
                        <a:pt x="55" y="13"/>
                        <a:pt x="55" y="13"/>
                      </a:cubicBezTo>
                      <a:cubicBezTo>
                        <a:pt x="55" y="12"/>
                        <a:pt x="56" y="12"/>
                        <a:pt x="56" y="12"/>
                      </a:cubicBezTo>
                      <a:cubicBezTo>
                        <a:pt x="56" y="11"/>
                        <a:pt x="56" y="11"/>
                        <a:pt x="56" y="10"/>
                      </a:cubicBezTo>
                      <a:cubicBezTo>
                        <a:pt x="56" y="10"/>
                        <a:pt x="56" y="9"/>
                        <a:pt x="55" y="9"/>
                      </a:cubicBezTo>
                      <a:cubicBezTo>
                        <a:pt x="55" y="9"/>
                        <a:pt x="55" y="9"/>
                        <a:pt x="55" y="8"/>
                      </a:cubicBezTo>
                      <a:cubicBezTo>
                        <a:pt x="55" y="8"/>
                        <a:pt x="55" y="7"/>
                        <a:pt x="55" y="7"/>
                      </a:cubicBezTo>
                      <a:cubicBezTo>
                        <a:pt x="55" y="7"/>
                        <a:pt x="55" y="6"/>
                        <a:pt x="54" y="6"/>
                      </a:cubicBezTo>
                      <a:cubicBezTo>
                        <a:pt x="54" y="6"/>
                        <a:pt x="53" y="6"/>
                        <a:pt x="53" y="6"/>
                      </a:cubicBezTo>
                      <a:cubicBezTo>
                        <a:pt x="52" y="6"/>
                        <a:pt x="52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0" y="6"/>
                      </a:cubicBezTo>
                      <a:cubicBezTo>
                        <a:pt x="50" y="6"/>
                        <a:pt x="50" y="6"/>
                        <a:pt x="50" y="6"/>
                      </a:cubicBezTo>
                      <a:cubicBezTo>
                        <a:pt x="50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51" y="6"/>
                        <a:pt x="51" y="6"/>
                        <a:pt x="52" y="5"/>
                      </a:cubicBezTo>
                      <a:cubicBezTo>
                        <a:pt x="52" y="5"/>
                        <a:pt x="52" y="5"/>
                        <a:pt x="52" y="5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1" y="4"/>
                        <a:pt x="51" y="4"/>
                        <a:pt x="51" y="4"/>
                      </a:cubicBezTo>
                      <a:cubicBezTo>
                        <a:pt x="50" y="4"/>
                        <a:pt x="50" y="4"/>
                        <a:pt x="49" y="3"/>
                      </a:cubicBezTo>
                      <a:cubicBezTo>
                        <a:pt x="49" y="3"/>
                        <a:pt x="48" y="3"/>
                        <a:pt x="48" y="3"/>
                      </a:cubicBezTo>
                      <a:cubicBezTo>
                        <a:pt x="48" y="2"/>
                        <a:pt x="48" y="2"/>
                        <a:pt x="48" y="2"/>
                      </a:cubicBezTo>
                      <a:cubicBezTo>
                        <a:pt x="47" y="2"/>
                        <a:pt x="46" y="2"/>
                        <a:pt x="46" y="2"/>
                      </a:cubicBezTo>
                      <a:cubicBezTo>
                        <a:pt x="45" y="1"/>
                        <a:pt x="44" y="1"/>
                        <a:pt x="44" y="2"/>
                      </a:cubicBezTo>
                      <a:cubicBezTo>
                        <a:pt x="43" y="2"/>
                        <a:pt x="43" y="2"/>
                        <a:pt x="43" y="1"/>
                      </a:cubicBezTo>
                      <a:cubicBezTo>
                        <a:pt x="43" y="1"/>
                        <a:pt x="43" y="1"/>
                        <a:pt x="43" y="1"/>
                      </a:cubicBezTo>
                      <a:cubicBezTo>
                        <a:pt x="42" y="1"/>
                        <a:pt x="41" y="0"/>
                        <a:pt x="40" y="0"/>
                      </a:cubicBezTo>
                      <a:cubicBezTo>
                        <a:pt x="40" y="0"/>
                        <a:pt x="40" y="0"/>
                        <a:pt x="39" y="0"/>
                      </a:cubicBezTo>
                      <a:cubicBezTo>
                        <a:pt x="39" y="0"/>
                        <a:pt x="39" y="1"/>
                        <a:pt x="39" y="1"/>
                      </a:cubicBezTo>
                      <a:cubicBezTo>
                        <a:pt x="39" y="1"/>
                        <a:pt x="39" y="2"/>
                        <a:pt x="39" y="3"/>
                      </a:cubicBezTo>
                      <a:cubicBezTo>
                        <a:pt x="39" y="3"/>
                        <a:pt x="38" y="3"/>
                        <a:pt x="38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38" y="2"/>
                        <a:pt x="38" y="2"/>
                        <a:pt x="38" y="2"/>
                      </a:cubicBezTo>
                      <a:cubicBezTo>
                        <a:pt x="38" y="1"/>
                        <a:pt x="38" y="1"/>
                        <a:pt x="38" y="1"/>
                      </a:cubicBezTo>
                      <a:cubicBezTo>
                        <a:pt x="37" y="1"/>
                        <a:pt x="37" y="1"/>
                        <a:pt x="36" y="0"/>
                      </a:cubicBezTo>
                      <a:cubicBezTo>
                        <a:pt x="36" y="0"/>
                        <a:pt x="35" y="0"/>
                        <a:pt x="35" y="0"/>
                      </a:cubicBezTo>
                      <a:cubicBezTo>
                        <a:pt x="35" y="0"/>
                        <a:pt x="34" y="1"/>
                        <a:pt x="34" y="1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2"/>
                        <a:pt x="34" y="2"/>
                      </a:cubicBezTo>
                      <a:cubicBezTo>
                        <a:pt x="34" y="2"/>
                        <a:pt x="34" y="1"/>
                        <a:pt x="33" y="1"/>
                      </a:cubicBezTo>
                      <a:cubicBezTo>
                        <a:pt x="33" y="1"/>
                        <a:pt x="33" y="1"/>
                        <a:pt x="32" y="1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2" y="2"/>
                        <a:pt x="31" y="1"/>
                        <a:pt x="31" y="1"/>
                      </a:cubicBezTo>
                      <a:cubicBezTo>
                        <a:pt x="31" y="1"/>
                        <a:pt x="30" y="2"/>
                        <a:pt x="31" y="2"/>
                      </a:cubicBezTo>
                      <a:cubicBezTo>
                        <a:pt x="31" y="3"/>
                        <a:pt x="30" y="3"/>
                        <a:pt x="30" y="3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29" y="5"/>
                        <a:pt x="29" y="5"/>
                        <a:pt x="28" y="4"/>
                      </a:cubicBezTo>
                      <a:cubicBezTo>
                        <a:pt x="28" y="4"/>
                        <a:pt x="28" y="3"/>
                        <a:pt x="28" y="2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3"/>
                        <a:pt x="26" y="3"/>
                        <a:pt x="25" y="3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5" y="3"/>
                        <a:pt x="24" y="4"/>
                        <a:pt x="24" y="4"/>
                      </a:cubicBezTo>
                      <a:cubicBezTo>
                        <a:pt x="25" y="4"/>
                        <a:pt x="25" y="5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4" y="6"/>
                        <a:pt x="24" y="5"/>
                      </a:cubicBezTo>
                      <a:cubicBezTo>
                        <a:pt x="24" y="5"/>
                        <a:pt x="24" y="5"/>
                        <a:pt x="23" y="5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3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1" y="4"/>
                      </a:cubicBezTo>
                      <a:cubicBezTo>
                        <a:pt x="21" y="4"/>
                        <a:pt x="21" y="4"/>
                        <a:pt x="21" y="5"/>
                      </a:cubicBezTo>
                      <a:cubicBezTo>
                        <a:pt x="21" y="5"/>
                        <a:pt x="20" y="5"/>
                        <a:pt x="20" y="5"/>
                      </a:cubicBezTo>
                      <a:cubicBezTo>
                        <a:pt x="20" y="4"/>
                        <a:pt x="20" y="4"/>
                        <a:pt x="19" y="4"/>
                      </a:cubicBezTo>
                      <a:cubicBezTo>
                        <a:pt x="18" y="4"/>
                        <a:pt x="17" y="5"/>
                        <a:pt x="17" y="5"/>
                      </a:cubicBezTo>
                      <a:cubicBezTo>
                        <a:pt x="16" y="5"/>
                        <a:pt x="16" y="6"/>
                        <a:pt x="16" y="6"/>
                      </a:cubicBezTo>
                      <a:cubicBezTo>
                        <a:pt x="16" y="6"/>
                        <a:pt x="16" y="7"/>
                        <a:pt x="16" y="7"/>
                      </a:cubicBezTo>
                      <a:cubicBezTo>
                        <a:pt x="16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7"/>
                        <a:pt x="18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7" y="7"/>
                        <a:pt x="17" y="8"/>
                        <a:pt x="17" y="8"/>
                      </a:cubicBezTo>
                      <a:cubicBezTo>
                        <a:pt x="17" y="9"/>
                        <a:pt x="17" y="9"/>
                        <a:pt x="17" y="9"/>
                      </a:cubicBezTo>
                      <a:cubicBezTo>
                        <a:pt x="17" y="9"/>
                        <a:pt x="17" y="9"/>
                        <a:pt x="16" y="9"/>
                      </a:cubicBezTo>
                      <a:cubicBezTo>
                        <a:pt x="16" y="10"/>
                        <a:pt x="16" y="10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6" y="11"/>
                      </a:cubicBezTo>
                      <a:cubicBezTo>
                        <a:pt x="16" y="11"/>
                        <a:pt x="16" y="12"/>
                        <a:pt x="16" y="12"/>
                      </a:cubicBezTo>
                      <a:cubicBezTo>
                        <a:pt x="16" y="13"/>
                        <a:pt x="16" y="13"/>
                        <a:pt x="17" y="14"/>
                      </a:cubicBezTo>
                      <a:cubicBezTo>
                        <a:pt x="17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8" y="14"/>
                        <a:pt x="18" y="15"/>
                        <a:pt x="19" y="15"/>
                      </a:cubicBezTo>
                      <a:cubicBezTo>
                        <a:pt x="19" y="16"/>
                        <a:pt x="20" y="16"/>
                        <a:pt x="21" y="16"/>
                      </a:cubicBezTo>
                      <a:cubicBezTo>
                        <a:pt x="22" y="16"/>
                        <a:pt x="22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6"/>
                      </a:cubicBezTo>
                      <a:cubicBezTo>
                        <a:pt x="23" y="16"/>
                        <a:pt x="23" y="16"/>
                        <a:pt x="23" y="17"/>
                      </a:cubicBezTo>
                      <a:cubicBezTo>
                        <a:pt x="24" y="17"/>
                        <a:pt x="25" y="17"/>
                        <a:pt x="26" y="17"/>
                      </a:cubicBezTo>
                      <a:cubicBezTo>
                        <a:pt x="27" y="17"/>
                        <a:pt x="28" y="17"/>
                        <a:pt x="29" y="16"/>
                      </a:cubicBezTo>
                      <a:cubicBezTo>
                        <a:pt x="29" y="15"/>
                        <a:pt x="29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ubicBezTo>
                        <a:pt x="29" y="16"/>
                        <a:pt x="29" y="16"/>
                        <a:pt x="30" y="17"/>
                      </a:cubicBezTo>
                      <a:cubicBezTo>
                        <a:pt x="30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31" y="17"/>
                        <a:pt x="31" y="17"/>
                        <a:pt x="31" y="17"/>
                      </a:cubicBezTo>
                      <a:cubicBezTo>
                        <a:pt x="29" y="17"/>
                        <a:pt x="28" y="17"/>
                        <a:pt x="26" y="18"/>
                      </a:cubicBezTo>
                      <a:cubicBezTo>
                        <a:pt x="25" y="18"/>
                        <a:pt x="25" y="18"/>
                        <a:pt x="24" y="18"/>
                      </a:cubicBezTo>
                      <a:cubicBezTo>
                        <a:pt x="24" y="18"/>
                        <a:pt x="23" y="18"/>
                        <a:pt x="23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9"/>
                        <a:pt x="22" y="19"/>
                        <a:pt x="22" y="20"/>
                      </a:cubicBezTo>
                      <a:cubicBezTo>
                        <a:pt x="22" y="20"/>
                        <a:pt x="22" y="20"/>
                        <a:pt x="21" y="20"/>
                      </a:cubicBezTo>
                      <a:cubicBezTo>
                        <a:pt x="21" y="20"/>
                        <a:pt x="21" y="20"/>
                        <a:pt x="21" y="20"/>
                      </a:cubicBezTo>
                      <a:cubicBezTo>
                        <a:pt x="21" y="18"/>
                        <a:pt x="20" y="17"/>
                        <a:pt x="19" y="17"/>
                      </a:cubicBezTo>
                      <a:cubicBezTo>
                        <a:pt x="19" y="17"/>
                        <a:pt x="18" y="16"/>
                        <a:pt x="18" y="16"/>
                      </a:cubicBezTo>
                      <a:cubicBezTo>
                        <a:pt x="18" y="16"/>
                        <a:pt x="18" y="16"/>
                        <a:pt x="17" y="17"/>
                      </a:cubicBezTo>
                      <a:cubicBezTo>
                        <a:pt x="17" y="17"/>
                        <a:pt x="16" y="18"/>
                        <a:pt x="16" y="18"/>
                      </a:cubicBezTo>
                      <a:cubicBezTo>
                        <a:pt x="16" y="18"/>
                        <a:pt x="16" y="19"/>
                        <a:pt x="16" y="19"/>
                      </a:cubicBezTo>
                      <a:close/>
                      <a:moveTo>
                        <a:pt x="11" y="35"/>
                      </a:move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ubicBezTo>
                        <a:pt x="11" y="35"/>
                        <a:pt x="11" y="35"/>
                        <a:pt x="11" y="35"/>
                      </a:cubicBezTo>
                      <a:close/>
                      <a:moveTo>
                        <a:pt x="12" y="31"/>
                      </a:move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lose/>
                      <a:moveTo>
                        <a:pt x="14" y="36"/>
                      </a:move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6"/>
                        <a:pt x="14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lose/>
                      <a:moveTo>
                        <a:pt x="45" y="16"/>
                      </a:move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ubicBezTo>
                        <a:pt x="45" y="16"/>
                        <a:pt x="45" y="16"/>
                        <a:pt x="45" y="16"/>
                      </a:cubicBezTo>
                      <a:close/>
                      <a:moveTo>
                        <a:pt x="19" y="14"/>
                      </a:move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lose/>
                      <a:moveTo>
                        <a:pt x="26" y="26"/>
                      </a:move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460">
                  <a:extLst>
                    <a:ext uri="{FF2B5EF4-FFF2-40B4-BE49-F238E27FC236}">
                      <a16:creationId xmlns:a16="http://schemas.microsoft.com/office/drawing/2014/main" id="{F09D34CD-09C4-44AA-A66D-F35F947F05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704218" y="2218420"/>
                  <a:ext cx="144463" cy="198438"/>
                </a:xfrm>
                <a:custGeom>
                  <a:avLst/>
                  <a:gdLst>
                    <a:gd name="T0" fmla="*/ 13 w 40"/>
                    <a:gd name="T1" fmla="*/ 23 h 55"/>
                    <a:gd name="T2" fmla="*/ 12 w 40"/>
                    <a:gd name="T3" fmla="*/ 21 h 55"/>
                    <a:gd name="T4" fmla="*/ 13 w 40"/>
                    <a:gd name="T5" fmla="*/ 22 h 55"/>
                    <a:gd name="T6" fmla="*/ 16 w 40"/>
                    <a:gd name="T7" fmla="*/ 21 h 55"/>
                    <a:gd name="T8" fmla="*/ 16 w 40"/>
                    <a:gd name="T9" fmla="*/ 19 h 55"/>
                    <a:gd name="T10" fmla="*/ 16 w 40"/>
                    <a:gd name="T11" fmla="*/ 20 h 55"/>
                    <a:gd name="T12" fmla="*/ 17 w 40"/>
                    <a:gd name="T13" fmla="*/ 22 h 55"/>
                    <a:gd name="T14" fmla="*/ 18 w 40"/>
                    <a:gd name="T15" fmla="*/ 27 h 55"/>
                    <a:gd name="T16" fmla="*/ 19 w 40"/>
                    <a:gd name="T17" fmla="*/ 28 h 55"/>
                    <a:gd name="T18" fmla="*/ 22 w 40"/>
                    <a:gd name="T19" fmla="*/ 30 h 55"/>
                    <a:gd name="T20" fmla="*/ 18 w 40"/>
                    <a:gd name="T21" fmla="*/ 37 h 55"/>
                    <a:gd name="T22" fmla="*/ 11 w 40"/>
                    <a:gd name="T23" fmla="*/ 40 h 55"/>
                    <a:gd name="T24" fmla="*/ 12 w 40"/>
                    <a:gd name="T25" fmla="*/ 45 h 55"/>
                    <a:gd name="T26" fmla="*/ 18 w 40"/>
                    <a:gd name="T27" fmla="*/ 48 h 55"/>
                    <a:gd name="T28" fmla="*/ 20 w 40"/>
                    <a:gd name="T29" fmla="*/ 52 h 55"/>
                    <a:gd name="T30" fmla="*/ 27 w 40"/>
                    <a:gd name="T31" fmla="*/ 55 h 55"/>
                    <a:gd name="T32" fmla="*/ 24 w 40"/>
                    <a:gd name="T33" fmla="*/ 49 h 55"/>
                    <a:gd name="T34" fmla="*/ 24 w 40"/>
                    <a:gd name="T35" fmla="*/ 49 h 55"/>
                    <a:gd name="T36" fmla="*/ 30 w 40"/>
                    <a:gd name="T37" fmla="*/ 54 h 55"/>
                    <a:gd name="T38" fmla="*/ 32 w 40"/>
                    <a:gd name="T39" fmla="*/ 50 h 55"/>
                    <a:gd name="T40" fmla="*/ 29 w 40"/>
                    <a:gd name="T41" fmla="*/ 43 h 55"/>
                    <a:gd name="T42" fmla="*/ 28 w 40"/>
                    <a:gd name="T43" fmla="*/ 41 h 55"/>
                    <a:gd name="T44" fmla="*/ 30 w 40"/>
                    <a:gd name="T45" fmla="*/ 39 h 55"/>
                    <a:gd name="T46" fmla="*/ 34 w 40"/>
                    <a:gd name="T47" fmla="*/ 45 h 55"/>
                    <a:gd name="T48" fmla="*/ 39 w 40"/>
                    <a:gd name="T49" fmla="*/ 40 h 55"/>
                    <a:gd name="T50" fmla="*/ 38 w 40"/>
                    <a:gd name="T51" fmla="*/ 37 h 55"/>
                    <a:gd name="T52" fmla="*/ 38 w 40"/>
                    <a:gd name="T53" fmla="*/ 37 h 55"/>
                    <a:gd name="T54" fmla="*/ 36 w 40"/>
                    <a:gd name="T55" fmla="*/ 35 h 55"/>
                    <a:gd name="T56" fmla="*/ 31 w 40"/>
                    <a:gd name="T57" fmla="*/ 30 h 55"/>
                    <a:gd name="T58" fmla="*/ 34 w 40"/>
                    <a:gd name="T59" fmla="*/ 28 h 55"/>
                    <a:gd name="T60" fmla="*/ 33 w 40"/>
                    <a:gd name="T61" fmla="*/ 22 h 55"/>
                    <a:gd name="T62" fmla="*/ 30 w 40"/>
                    <a:gd name="T63" fmla="*/ 19 h 55"/>
                    <a:gd name="T64" fmla="*/ 28 w 40"/>
                    <a:gd name="T65" fmla="*/ 16 h 55"/>
                    <a:gd name="T66" fmla="*/ 26 w 40"/>
                    <a:gd name="T67" fmla="*/ 14 h 55"/>
                    <a:gd name="T68" fmla="*/ 23 w 40"/>
                    <a:gd name="T69" fmla="*/ 9 h 55"/>
                    <a:gd name="T70" fmla="*/ 19 w 40"/>
                    <a:gd name="T71" fmla="*/ 10 h 55"/>
                    <a:gd name="T72" fmla="*/ 17 w 40"/>
                    <a:gd name="T73" fmla="*/ 10 h 55"/>
                    <a:gd name="T74" fmla="*/ 18 w 40"/>
                    <a:gd name="T75" fmla="*/ 3 h 55"/>
                    <a:gd name="T76" fmla="*/ 10 w 40"/>
                    <a:gd name="T77" fmla="*/ 8 h 55"/>
                    <a:gd name="T78" fmla="*/ 9 w 40"/>
                    <a:gd name="T79" fmla="*/ 13 h 55"/>
                    <a:gd name="T80" fmla="*/ 8 w 40"/>
                    <a:gd name="T81" fmla="*/ 9 h 55"/>
                    <a:gd name="T82" fmla="*/ 13 w 40"/>
                    <a:gd name="T83" fmla="*/ 2 h 55"/>
                    <a:gd name="T84" fmla="*/ 3 w 40"/>
                    <a:gd name="T85" fmla="*/ 6 h 55"/>
                    <a:gd name="T86" fmla="*/ 1 w 40"/>
                    <a:gd name="T87" fmla="*/ 13 h 55"/>
                    <a:gd name="T88" fmla="*/ 1 w 40"/>
                    <a:gd name="T89" fmla="*/ 14 h 55"/>
                    <a:gd name="T90" fmla="*/ 3 w 40"/>
                    <a:gd name="T91" fmla="*/ 18 h 55"/>
                    <a:gd name="T92" fmla="*/ 8 w 40"/>
                    <a:gd name="T93" fmla="*/ 20 h 55"/>
                    <a:gd name="T94" fmla="*/ 21 w 40"/>
                    <a:gd name="T95" fmla="*/ 43 h 55"/>
                    <a:gd name="T96" fmla="*/ 33 w 40"/>
                    <a:gd name="T97" fmla="*/ 23 h 55"/>
                    <a:gd name="T98" fmla="*/ 32 w 40"/>
                    <a:gd name="T99" fmla="*/ 24 h 55"/>
                    <a:gd name="T100" fmla="*/ 17 w 40"/>
                    <a:gd name="T101" fmla="*/ 1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0" h="55">
                      <a:moveTo>
                        <a:pt x="8" y="20"/>
                      </a:moveTo>
                      <a:cubicBezTo>
                        <a:pt x="9" y="21"/>
                        <a:pt x="10" y="21"/>
                        <a:pt x="11" y="21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1"/>
                        <a:pt x="11" y="21"/>
                        <a:pt x="11" y="22"/>
                      </a:cubicBezTo>
                      <a:cubicBezTo>
                        <a:pt x="12" y="22"/>
                        <a:pt x="12" y="22"/>
                        <a:pt x="13" y="23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3" y="23"/>
                        <a:pt x="14" y="22"/>
                        <a:pt x="14" y="22"/>
                      </a:cubicBezTo>
                      <a:cubicBezTo>
                        <a:pt x="14" y="22"/>
                        <a:pt x="13" y="22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2" y="22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3" y="21"/>
                        <a:pt x="13" y="21"/>
                        <a:pt x="13" y="22"/>
                      </a:cubicBezTo>
                      <a:cubicBezTo>
                        <a:pt x="13" y="22"/>
                        <a:pt x="13" y="22"/>
                        <a:pt x="13" y="22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4" y="22"/>
                        <a:pt x="14" y="22"/>
                        <a:pt x="14" y="22"/>
                      </a:cubicBezTo>
                      <a:cubicBezTo>
                        <a:pt x="14" y="22"/>
                        <a:pt x="14" y="22"/>
                        <a:pt x="15" y="22"/>
                      </a:cubicBezTo>
                      <a:cubicBezTo>
                        <a:pt x="16" y="22"/>
                        <a:pt x="16" y="21"/>
                        <a:pt x="16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5" y="19"/>
                        <a:pt x="15" y="19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8"/>
                        <a:pt x="16" y="18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6" y="19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7" y="20"/>
                        <a:pt x="17" y="20"/>
                      </a:cubicBezTo>
                      <a:cubicBezTo>
                        <a:pt x="17" y="20"/>
                        <a:pt x="17" y="21"/>
                        <a:pt x="17" y="21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7" y="21"/>
                        <a:pt x="17" y="22"/>
                        <a:pt x="17" y="22"/>
                      </a:cubicBezTo>
                      <a:cubicBezTo>
                        <a:pt x="17" y="23"/>
                        <a:pt x="18" y="23"/>
                        <a:pt x="18" y="23"/>
                      </a:cubicBezTo>
                      <a:cubicBezTo>
                        <a:pt x="18" y="24"/>
                        <a:pt x="18" y="25"/>
                        <a:pt x="19" y="25"/>
                      </a:cubicBezTo>
                      <a:cubicBezTo>
                        <a:pt x="19" y="26"/>
                        <a:pt x="19" y="26"/>
                        <a:pt x="19" y="26"/>
                      </a:cubicBezTo>
                      <a:cubicBezTo>
                        <a:pt x="18" y="26"/>
                        <a:pt x="18" y="26"/>
                        <a:pt x="18" y="26"/>
                      </a:cubicBezTo>
                      <a:cubicBezTo>
                        <a:pt x="18" y="26"/>
                        <a:pt x="18" y="27"/>
                        <a:pt x="18" y="27"/>
                      </a:cubicBezTo>
                      <a:cubicBezTo>
                        <a:pt x="18" y="27"/>
                        <a:pt x="18" y="27"/>
                        <a:pt x="18" y="27"/>
                      </a:cubicBezTo>
                      <a:cubicBezTo>
                        <a:pt x="18" y="27"/>
                        <a:pt x="19" y="27"/>
                        <a:pt x="20" y="27"/>
                      </a:cubicBezTo>
                      <a:cubicBezTo>
                        <a:pt x="20" y="27"/>
                        <a:pt x="20" y="27"/>
                        <a:pt x="20" y="27"/>
                      </a:cubicBezTo>
                      <a:cubicBezTo>
                        <a:pt x="20" y="28"/>
                        <a:pt x="20" y="28"/>
                        <a:pt x="20" y="28"/>
                      </a:cubicBezTo>
                      <a:cubicBezTo>
                        <a:pt x="20" y="28"/>
                        <a:pt x="19" y="28"/>
                        <a:pt x="19" y="28"/>
                      </a:cubicBezTo>
                      <a:cubicBezTo>
                        <a:pt x="19" y="28"/>
                        <a:pt x="19" y="29"/>
                        <a:pt x="19" y="29"/>
                      </a:cubicBezTo>
                      <a:cubicBezTo>
                        <a:pt x="19" y="29"/>
                        <a:pt x="19" y="29"/>
                        <a:pt x="20" y="29"/>
                      </a:cubicBezTo>
                      <a:cubicBezTo>
                        <a:pt x="20" y="29"/>
                        <a:pt x="20" y="29"/>
                        <a:pt x="20" y="29"/>
                      </a:cubicBezTo>
                      <a:cubicBezTo>
                        <a:pt x="21" y="29"/>
                        <a:pt x="21" y="29"/>
                        <a:pt x="21" y="30"/>
                      </a:cubicBezTo>
                      <a:cubicBezTo>
                        <a:pt x="21" y="30"/>
                        <a:pt x="21" y="30"/>
                        <a:pt x="22" y="30"/>
                      </a:cubicBezTo>
                      <a:cubicBezTo>
                        <a:pt x="22" y="30"/>
                        <a:pt x="22" y="31"/>
                        <a:pt x="22" y="32"/>
                      </a:cubicBezTo>
                      <a:cubicBezTo>
                        <a:pt x="22" y="32"/>
                        <a:pt x="22" y="33"/>
                        <a:pt x="22" y="34"/>
                      </a:cubicBezTo>
                      <a:cubicBezTo>
                        <a:pt x="22" y="34"/>
                        <a:pt x="22" y="35"/>
                        <a:pt x="22" y="35"/>
                      </a:cubicBezTo>
                      <a:cubicBezTo>
                        <a:pt x="21" y="35"/>
                        <a:pt x="21" y="35"/>
                        <a:pt x="20" y="36"/>
                      </a:cubicBezTo>
                      <a:cubicBezTo>
                        <a:pt x="20" y="36"/>
                        <a:pt x="19" y="37"/>
                        <a:pt x="18" y="37"/>
                      </a:cubicBezTo>
                      <a:cubicBezTo>
                        <a:pt x="17" y="38"/>
                        <a:pt x="17" y="38"/>
                        <a:pt x="18" y="40"/>
                      </a:cubicBezTo>
                      <a:cubicBezTo>
                        <a:pt x="18" y="40"/>
                        <a:pt x="17" y="41"/>
                        <a:pt x="17" y="41"/>
                      </a:cubicBezTo>
                      <a:cubicBezTo>
                        <a:pt x="17" y="41"/>
                        <a:pt x="16" y="41"/>
                        <a:pt x="15" y="41"/>
                      </a:cubicBezTo>
                      <a:cubicBezTo>
                        <a:pt x="14" y="42"/>
                        <a:pt x="13" y="41"/>
                        <a:pt x="13" y="41"/>
                      </a:cubicBezTo>
                      <a:cubicBezTo>
                        <a:pt x="12" y="41"/>
                        <a:pt x="12" y="41"/>
                        <a:pt x="11" y="40"/>
                      </a:cubicBezTo>
                      <a:cubicBezTo>
                        <a:pt x="11" y="40"/>
                        <a:pt x="11" y="40"/>
                        <a:pt x="11" y="40"/>
                      </a:cubicBezTo>
                      <a:cubicBezTo>
                        <a:pt x="10" y="41"/>
                        <a:pt x="10" y="41"/>
                        <a:pt x="9" y="42"/>
                      </a:cubicBezTo>
                      <a:cubicBezTo>
                        <a:pt x="9" y="42"/>
                        <a:pt x="9" y="42"/>
                        <a:pt x="9" y="43"/>
                      </a:cubicBezTo>
                      <a:cubicBezTo>
                        <a:pt x="9" y="43"/>
                        <a:pt x="9" y="44"/>
                        <a:pt x="9" y="44"/>
                      </a:cubicBezTo>
                      <a:cubicBezTo>
                        <a:pt x="10" y="45"/>
                        <a:pt x="11" y="45"/>
                        <a:pt x="12" y="45"/>
                      </a:cubicBezTo>
                      <a:cubicBezTo>
                        <a:pt x="12" y="45"/>
                        <a:pt x="13" y="45"/>
                        <a:pt x="13" y="45"/>
                      </a:cubicBezTo>
                      <a:cubicBezTo>
                        <a:pt x="13" y="44"/>
                        <a:pt x="13" y="44"/>
                        <a:pt x="13" y="45"/>
                      </a:cubicBezTo>
                      <a:cubicBezTo>
                        <a:pt x="14" y="45"/>
                        <a:pt x="15" y="45"/>
                        <a:pt x="16" y="45"/>
                      </a:cubicBezTo>
                      <a:cubicBezTo>
                        <a:pt x="16" y="45"/>
                        <a:pt x="17" y="45"/>
                        <a:pt x="17" y="46"/>
                      </a:cubicBezTo>
                      <a:cubicBezTo>
                        <a:pt x="17" y="46"/>
                        <a:pt x="18" y="47"/>
                        <a:pt x="18" y="48"/>
                      </a:cubicBezTo>
                      <a:cubicBezTo>
                        <a:pt x="18" y="48"/>
                        <a:pt x="19" y="48"/>
                        <a:pt x="18" y="49"/>
                      </a:cubicBezTo>
                      <a:cubicBezTo>
                        <a:pt x="18" y="49"/>
                        <a:pt x="18" y="50"/>
                        <a:pt x="18" y="50"/>
                      </a:cubicBezTo>
                      <a:cubicBezTo>
                        <a:pt x="19" y="51"/>
                        <a:pt x="19" y="51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0" y="52"/>
                        <a:pt x="20" y="52"/>
                        <a:pt x="20" y="52"/>
                      </a:cubicBezTo>
                      <a:cubicBezTo>
                        <a:pt x="21" y="52"/>
                        <a:pt x="21" y="52"/>
                        <a:pt x="22" y="53"/>
                      </a:cubicBezTo>
                      <a:cubicBezTo>
                        <a:pt x="22" y="53"/>
                        <a:pt x="23" y="54"/>
                        <a:pt x="24" y="54"/>
                      </a:cubicBezTo>
                      <a:cubicBezTo>
                        <a:pt x="24" y="54"/>
                        <a:pt x="25" y="55"/>
                        <a:pt x="25" y="55"/>
                      </a:cubicBezTo>
                      <a:cubicBezTo>
                        <a:pt x="26" y="55"/>
                        <a:pt x="26" y="55"/>
                        <a:pt x="27" y="55"/>
                      </a:cubicBezTo>
                      <a:cubicBezTo>
                        <a:pt x="27" y="55"/>
                        <a:pt x="27" y="55"/>
                        <a:pt x="27" y="55"/>
                      </a:cubicBezTo>
                      <a:cubicBezTo>
                        <a:pt x="27" y="55"/>
                        <a:pt x="27" y="54"/>
                        <a:pt x="27" y="54"/>
                      </a:cubicBezTo>
                      <a:cubicBezTo>
                        <a:pt x="26" y="53"/>
                        <a:pt x="26" y="51"/>
                        <a:pt x="25" y="50"/>
                      </a:cubicBezTo>
                      <a:cubicBezTo>
                        <a:pt x="24" y="50"/>
                        <a:pt x="24" y="50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4" y="49"/>
                        <a:pt x="24" y="49"/>
                        <a:pt x="24" y="49"/>
                      </a:cubicBezTo>
                      <a:cubicBezTo>
                        <a:pt x="25" y="49"/>
                        <a:pt x="26" y="50"/>
                        <a:pt x="26" y="50"/>
                      </a:cubicBezTo>
                      <a:cubicBezTo>
                        <a:pt x="27" y="51"/>
                        <a:pt x="27" y="51"/>
                        <a:pt x="28" y="52"/>
                      </a:cubicBezTo>
                      <a:cubicBezTo>
                        <a:pt x="28" y="52"/>
                        <a:pt x="29" y="52"/>
                        <a:pt x="29" y="53"/>
                      </a:cubicBezTo>
                      <a:cubicBezTo>
                        <a:pt x="29" y="53"/>
                        <a:pt x="29" y="54"/>
                        <a:pt x="30" y="54"/>
                      </a:cubicBez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30" y="54"/>
                        <a:pt x="30" y="54"/>
                        <a:pt x="30" y="54"/>
                      </a:cubicBezTo>
                      <a:cubicBezTo>
                        <a:pt x="30" y="53"/>
                        <a:pt x="30" y="53"/>
                        <a:pt x="30" y="52"/>
                      </a:cubicBezTo>
                      <a:cubicBezTo>
                        <a:pt x="31" y="51"/>
                        <a:pt x="31" y="51"/>
                        <a:pt x="31" y="51"/>
                      </a:cubicBezTo>
                      <a:cubicBezTo>
                        <a:pt x="32" y="51"/>
                        <a:pt x="32" y="50"/>
                        <a:pt x="32" y="50"/>
                      </a:cubicBezTo>
                      <a:cubicBezTo>
                        <a:pt x="31" y="49"/>
                        <a:pt x="31" y="49"/>
                        <a:pt x="31" y="49"/>
                      </a:cubicBezTo>
                      <a:cubicBezTo>
                        <a:pt x="31" y="48"/>
                        <a:pt x="31" y="47"/>
                        <a:pt x="31" y="46"/>
                      </a:cubicBezTo>
                      <a:cubicBezTo>
                        <a:pt x="31" y="46"/>
                        <a:pt x="31" y="45"/>
                        <a:pt x="30" y="45"/>
                      </a:cubicBezTo>
                      <a:cubicBezTo>
                        <a:pt x="30" y="45"/>
                        <a:pt x="29" y="44"/>
                        <a:pt x="29" y="44"/>
                      </a:cubicBezTo>
                      <a:cubicBezTo>
                        <a:pt x="29" y="44"/>
                        <a:pt x="29" y="43"/>
                        <a:pt x="29" y="43"/>
                      </a:cubicBezTo>
                      <a:cubicBezTo>
                        <a:pt x="29" y="42"/>
                        <a:pt x="28" y="42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8" y="41"/>
                        <a:pt x="28" y="41"/>
                        <a:pt x="28" y="41"/>
                      </a:cubicBezTo>
                      <a:cubicBezTo>
                        <a:pt x="29" y="41"/>
                        <a:pt x="29" y="41"/>
                        <a:pt x="29" y="40"/>
                      </a:cubicBezTo>
                      <a:cubicBezTo>
                        <a:pt x="29" y="40"/>
                        <a:pt x="29" y="39"/>
                        <a:pt x="30" y="39"/>
                      </a:cubicBezTo>
                      <a:cubicBezTo>
                        <a:pt x="30" y="39"/>
                        <a:pt x="30" y="39"/>
                        <a:pt x="30" y="39"/>
                      </a:cubicBezTo>
                      <a:cubicBezTo>
                        <a:pt x="30" y="40"/>
                        <a:pt x="31" y="40"/>
                        <a:pt x="31" y="41"/>
                      </a:cubicBezTo>
                      <a:cubicBezTo>
                        <a:pt x="32" y="41"/>
                        <a:pt x="32" y="42"/>
                        <a:pt x="32" y="43"/>
                      </a:cubicBezTo>
                      <a:cubicBezTo>
                        <a:pt x="32" y="43"/>
                        <a:pt x="32" y="43"/>
                        <a:pt x="32" y="44"/>
                      </a:cubicBezTo>
                      <a:cubicBezTo>
                        <a:pt x="32" y="44"/>
                        <a:pt x="32" y="44"/>
                        <a:pt x="32" y="44"/>
                      </a:cubicBezTo>
                      <a:cubicBezTo>
                        <a:pt x="33" y="44"/>
                        <a:pt x="33" y="45"/>
                        <a:pt x="34" y="45"/>
                      </a:cubicBezTo>
                      <a:cubicBezTo>
                        <a:pt x="34" y="45"/>
                        <a:pt x="35" y="45"/>
                        <a:pt x="35" y="45"/>
                      </a:cubicBezTo>
                      <a:cubicBezTo>
                        <a:pt x="35" y="44"/>
                        <a:pt x="35" y="44"/>
                        <a:pt x="35" y="43"/>
                      </a:cubicBezTo>
                      <a:cubicBezTo>
                        <a:pt x="35" y="43"/>
                        <a:pt x="35" y="43"/>
                        <a:pt x="36" y="43"/>
                      </a:cubicBezTo>
                      <a:cubicBezTo>
                        <a:pt x="36" y="43"/>
                        <a:pt x="36" y="43"/>
                        <a:pt x="36" y="43"/>
                      </a:cubicBezTo>
                      <a:cubicBezTo>
                        <a:pt x="37" y="42"/>
                        <a:pt x="38" y="41"/>
                        <a:pt x="39" y="40"/>
                      </a:cubicBezTo>
                      <a:cubicBezTo>
                        <a:pt x="39" y="40"/>
                        <a:pt x="39" y="40"/>
                        <a:pt x="40" y="39"/>
                      </a:cubicBezTo>
                      <a:cubicBezTo>
                        <a:pt x="40" y="39"/>
                        <a:pt x="40" y="39"/>
                        <a:pt x="40" y="39"/>
                      </a:cubicBezTo>
                      <a:cubicBezTo>
                        <a:pt x="40" y="38"/>
                        <a:pt x="39" y="38"/>
                        <a:pt x="39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7"/>
                        <a:pt x="38" y="37"/>
                        <a:pt x="38" y="37"/>
                      </a:cubicBezTo>
                      <a:cubicBezTo>
                        <a:pt x="38" y="36"/>
                        <a:pt x="37" y="36"/>
                        <a:pt x="37" y="36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7" y="36"/>
                        <a:pt x="37" y="36"/>
                        <a:pt x="36" y="36"/>
                      </a:cubicBezTo>
                      <a:cubicBezTo>
                        <a:pt x="36" y="36"/>
                        <a:pt x="36" y="36"/>
                        <a:pt x="36" y="35"/>
                      </a:cubicBezTo>
                      <a:cubicBezTo>
                        <a:pt x="36" y="35"/>
                        <a:pt x="36" y="35"/>
                        <a:pt x="36" y="34"/>
                      </a:cubicBezTo>
                      <a:cubicBezTo>
                        <a:pt x="35" y="34"/>
                        <a:pt x="35" y="34"/>
                        <a:pt x="35" y="33"/>
                      </a:cubicBezTo>
                      <a:cubicBezTo>
                        <a:pt x="35" y="33"/>
                        <a:pt x="34" y="33"/>
                        <a:pt x="34" y="33"/>
                      </a:cubicBezTo>
                      <a:cubicBezTo>
                        <a:pt x="33" y="33"/>
                        <a:pt x="33" y="32"/>
                        <a:pt x="33" y="32"/>
                      </a:cubicBezTo>
                      <a:cubicBezTo>
                        <a:pt x="33" y="31"/>
                        <a:pt x="32" y="31"/>
                        <a:pt x="31" y="30"/>
                      </a:cubicBezTo>
                      <a:cubicBezTo>
                        <a:pt x="31" y="30"/>
                        <a:pt x="31" y="30"/>
                        <a:pt x="31" y="30"/>
                      </a:cubicBezTo>
                      <a:cubicBezTo>
                        <a:pt x="32" y="29"/>
                        <a:pt x="32" y="29"/>
                        <a:pt x="32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3" y="28"/>
                        <a:pt x="33" y="28"/>
                        <a:pt x="34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28"/>
                        <a:pt x="34" y="27"/>
                        <a:pt x="34" y="27"/>
                      </a:cubicBezTo>
                      <a:cubicBezTo>
                        <a:pt x="34" y="27"/>
                        <a:pt x="34" y="27"/>
                        <a:pt x="34" y="27"/>
                      </a:cubicBezTo>
                      <a:cubicBezTo>
                        <a:pt x="34" y="26"/>
                        <a:pt x="33" y="26"/>
                        <a:pt x="34" y="26"/>
                      </a:cubicBezTo>
                      <a:cubicBezTo>
                        <a:pt x="34" y="25"/>
                        <a:pt x="34" y="25"/>
                        <a:pt x="34" y="24"/>
                      </a:cubicBezTo>
                      <a:cubicBezTo>
                        <a:pt x="34" y="23"/>
                        <a:pt x="34" y="23"/>
                        <a:pt x="33" y="22"/>
                      </a:cubicBezTo>
                      <a:cubicBezTo>
                        <a:pt x="33" y="21"/>
                        <a:pt x="32" y="20"/>
                        <a:pt x="31" y="20"/>
                      </a:cubicBezTo>
                      <a:cubicBezTo>
                        <a:pt x="31" y="20"/>
                        <a:pt x="30" y="20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9"/>
                        <a:pt x="30" y="19"/>
                        <a:pt x="30" y="19"/>
                      </a:cubicBezTo>
                      <a:cubicBezTo>
                        <a:pt x="30" y="18"/>
                        <a:pt x="30" y="17"/>
                        <a:pt x="30" y="17"/>
                      </a:cubicBezTo>
                      <a:cubicBezTo>
                        <a:pt x="30" y="17"/>
                        <a:pt x="29" y="16"/>
                        <a:pt x="29" y="16"/>
                      </a:cubicBezTo>
                      <a:cubicBezTo>
                        <a:pt x="29" y="15"/>
                        <a:pt x="28" y="15"/>
                        <a:pt x="28" y="16"/>
                      </a:cubicBezTo>
                      <a:cubicBezTo>
                        <a:pt x="27" y="16"/>
                        <a:pt x="27" y="16"/>
                        <a:pt x="27" y="15"/>
                      </a:cubicBezTo>
                      <a:cubicBezTo>
                        <a:pt x="27" y="15"/>
                        <a:pt x="26" y="15"/>
                        <a:pt x="26" y="15"/>
                      </a:cubicBezTo>
                      <a:cubicBezTo>
                        <a:pt x="26" y="15"/>
                        <a:pt x="25" y="15"/>
                        <a:pt x="25" y="15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6" y="14"/>
                        <a:pt x="26" y="13"/>
                        <a:pt x="26" y="13"/>
                      </a:cubicBezTo>
                      <a:cubicBezTo>
                        <a:pt x="26" y="13"/>
                        <a:pt x="26" y="13"/>
                        <a:pt x="25" y="13"/>
                      </a:cubicBezTo>
                      <a:cubicBezTo>
                        <a:pt x="25" y="13"/>
                        <a:pt x="26" y="12"/>
                        <a:pt x="26" y="12"/>
                      </a:cubicBezTo>
                      <a:cubicBezTo>
                        <a:pt x="26" y="11"/>
                        <a:pt x="25" y="11"/>
                        <a:pt x="25" y="11"/>
                      </a:cubicBezTo>
                      <a:cubicBezTo>
                        <a:pt x="24" y="10"/>
                        <a:pt x="24" y="10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2" y="9"/>
                        <a:pt x="21" y="9"/>
                        <a:pt x="21" y="10"/>
                      </a:cubicBezTo>
                      <a:cubicBezTo>
                        <a:pt x="20" y="10"/>
                        <a:pt x="19" y="10"/>
                        <a:pt x="19" y="10"/>
                      </a:cubicBezTo>
                      <a:cubicBezTo>
                        <a:pt x="18" y="9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8" y="9"/>
                        <a:pt x="18" y="9"/>
                      </a:cubicBezTo>
                      <a:cubicBezTo>
                        <a:pt x="18" y="8"/>
                        <a:pt x="18" y="7"/>
                        <a:pt x="18" y="5"/>
                      </a:cubicBezTo>
                      <a:cubicBezTo>
                        <a:pt x="18" y="5"/>
                        <a:pt x="19" y="5"/>
                        <a:pt x="19" y="5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7" y="3"/>
                        <a:pt x="17" y="3"/>
                        <a:pt x="16" y="3"/>
                      </a:cubicBezTo>
                      <a:cubicBezTo>
                        <a:pt x="15" y="3"/>
                        <a:pt x="14" y="4"/>
                        <a:pt x="13" y="4"/>
                      </a:cubicBezTo>
                      <a:cubicBezTo>
                        <a:pt x="13" y="4"/>
                        <a:pt x="12" y="4"/>
                        <a:pt x="11" y="5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6"/>
                        <a:pt x="9" y="7"/>
                        <a:pt x="10" y="8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9" y="9"/>
                        <a:pt x="9" y="9"/>
                        <a:pt x="8" y="10"/>
                      </a:cubicBezTo>
                      <a:cubicBezTo>
                        <a:pt x="8" y="10"/>
                        <a:pt x="8" y="10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2"/>
                        <a:pt x="9" y="12"/>
                        <a:pt x="9" y="13"/>
                      </a:cubicBezTo>
                      <a:cubicBezTo>
                        <a:pt x="9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2"/>
                        <a:pt x="7" y="11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9"/>
                        <a:pt x="8" y="9"/>
                        <a:pt x="8" y="9"/>
                      </a:cubicBezTo>
                      <a:cubicBezTo>
                        <a:pt x="8" y="8"/>
                        <a:pt x="8" y="8"/>
                        <a:pt x="8" y="7"/>
                      </a:cubicBezTo>
                      <a:cubicBezTo>
                        <a:pt x="8" y="6"/>
                        <a:pt x="8" y="6"/>
                        <a:pt x="9" y="6"/>
                      </a:cubicBezTo>
                      <a:cubicBezTo>
                        <a:pt x="9" y="6"/>
                        <a:pt x="9" y="5"/>
                        <a:pt x="9" y="5"/>
                      </a:cubicBezTo>
                      <a:cubicBezTo>
                        <a:pt x="10" y="4"/>
                        <a:pt x="11" y="3"/>
                        <a:pt x="13" y="3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1"/>
                        <a:pt x="13" y="1"/>
                        <a:pt x="12" y="1"/>
                      </a:cubicBezTo>
                      <a:cubicBezTo>
                        <a:pt x="11" y="0"/>
                        <a:pt x="9" y="1"/>
                        <a:pt x="8" y="2"/>
                      </a:cubicBezTo>
                      <a:cubicBezTo>
                        <a:pt x="7" y="2"/>
                        <a:pt x="6" y="3"/>
                        <a:pt x="6" y="3"/>
                      </a:cubicBezTo>
                      <a:cubicBezTo>
                        <a:pt x="5" y="4"/>
                        <a:pt x="4" y="5"/>
                        <a:pt x="3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1" y="9"/>
                        <a:pt x="1" y="10"/>
                        <a:pt x="0" y="11"/>
                      </a:cubicBezTo>
                      <a:cubicBezTo>
                        <a:pt x="0" y="12"/>
                        <a:pt x="0" y="12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3" y="13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2" y="14"/>
                        <a:pt x="2" y="14"/>
                        <a:pt x="1" y="14"/>
                      </a:cubicBezTo>
                      <a:cubicBezTo>
                        <a:pt x="1" y="13"/>
                        <a:pt x="0" y="14"/>
                        <a:pt x="0" y="15"/>
                      </a:cubicBezTo>
                      <a:cubicBezTo>
                        <a:pt x="0" y="15"/>
                        <a:pt x="0" y="15"/>
                        <a:pt x="0" y="16"/>
                      </a:cubicBezTo>
                      <a:cubicBezTo>
                        <a:pt x="0" y="16"/>
                        <a:pt x="0" y="17"/>
                        <a:pt x="1" y="17"/>
                      </a:cubicBezTo>
                      <a:cubicBezTo>
                        <a:pt x="1" y="18"/>
                        <a:pt x="1" y="18"/>
                        <a:pt x="2" y="18"/>
                      </a:cubicBezTo>
                      <a:cubicBezTo>
                        <a:pt x="2" y="18"/>
                        <a:pt x="2" y="18"/>
                        <a:pt x="3" y="18"/>
                      </a:cubicBezTo>
                      <a:cubicBezTo>
                        <a:pt x="3" y="18"/>
                        <a:pt x="3" y="18"/>
                        <a:pt x="3" y="19"/>
                      </a:cubicBezTo>
                      <a:cubicBezTo>
                        <a:pt x="4" y="19"/>
                        <a:pt x="4" y="19"/>
                        <a:pt x="5" y="19"/>
                      </a:cubicBezTo>
                      <a:cubicBezTo>
                        <a:pt x="5" y="19"/>
                        <a:pt x="6" y="20"/>
                        <a:pt x="6" y="20"/>
                      </a:cubicBezTo>
                      <a:cubicBezTo>
                        <a:pt x="6" y="20"/>
                        <a:pt x="7" y="20"/>
                        <a:pt x="7" y="21"/>
                      </a:cubicBezTo>
                      <a:cubicBezTo>
                        <a:pt x="7" y="21"/>
                        <a:pt x="8" y="20"/>
                        <a:pt x="8" y="20"/>
                      </a:cubicBezTo>
                      <a:close/>
                      <a:moveTo>
                        <a:pt x="21" y="44"/>
                      </a:moveTo>
                      <a:cubicBezTo>
                        <a:pt x="21" y="44"/>
                        <a:pt x="20" y="44"/>
                        <a:pt x="20" y="44"/>
                      </a:cubicBezTo>
                      <a:cubicBezTo>
                        <a:pt x="20" y="44"/>
                        <a:pt x="20" y="44"/>
                        <a:pt x="20" y="44"/>
                      </a:cubicBezTo>
                      <a:cubicBezTo>
                        <a:pt x="20" y="44"/>
                        <a:pt x="21" y="43"/>
                        <a:pt x="21" y="4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2" y="44"/>
                        <a:pt x="21" y="44"/>
                        <a:pt x="21" y="44"/>
                      </a:cubicBezTo>
                      <a:close/>
                      <a:moveTo>
                        <a:pt x="32" y="23"/>
                      </a:moveTo>
                      <a:cubicBezTo>
                        <a:pt x="32" y="23"/>
                        <a:pt x="33" y="23"/>
                        <a:pt x="33" y="23"/>
                      </a:cubicBezTo>
                      <a:cubicBezTo>
                        <a:pt x="33" y="23"/>
                        <a:pt x="33" y="23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4"/>
                        <a:pt x="32" y="24"/>
                        <a:pt x="32" y="24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lose/>
                      <a:moveTo>
                        <a:pt x="17" y="11"/>
                      </a:move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1"/>
                        <a:pt x="17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lose/>
                      <a:moveTo>
                        <a:pt x="8" y="14"/>
                      </a:move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Oval 461">
                  <a:extLst>
                    <a:ext uri="{FF2B5EF4-FFF2-40B4-BE49-F238E27FC236}">
                      <a16:creationId xmlns:a16="http://schemas.microsoft.com/office/drawing/2014/main" id="{A8651C8E-DA2F-4019-BF3E-D276EFC0DC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78805" y="21930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462">
                  <a:extLst>
                    <a:ext uri="{FF2B5EF4-FFF2-40B4-BE49-F238E27FC236}">
                      <a16:creationId xmlns:a16="http://schemas.microsoft.com/office/drawing/2014/main" id="{289F0146-BCC1-498A-9C26-6A6E36985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34355" y="2189845"/>
                  <a:ext cx="109538" cy="96838"/>
                </a:xfrm>
                <a:custGeom>
                  <a:avLst/>
                  <a:gdLst>
                    <a:gd name="T0" fmla="*/ 11 w 30"/>
                    <a:gd name="T1" fmla="*/ 1 h 27"/>
                    <a:gd name="T2" fmla="*/ 9 w 30"/>
                    <a:gd name="T3" fmla="*/ 1 h 27"/>
                    <a:gd name="T4" fmla="*/ 4 w 30"/>
                    <a:gd name="T5" fmla="*/ 4 h 27"/>
                    <a:gd name="T6" fmla="*/ 3 w 30"/>
                    <a:gd name="T7" fmla="*/ 5 h 27"/>
                    <a:gd name="T8" fmla="*/ 2 w 30"/>
                    <a:gd name="T9" fmla="*/ 8 h 27"/>
                    <a:gd name="T10" fmla="*/ 3 w 30"/>
                    <a:gd name="T11" fmla="*/ 9 h 27"/>
                    <a:gd name="T12" fmla="*/ 5 w 30"/>
                    <a:gd name="T13" fmla="*/ 9 h 27"/>
                    <a:gd name="T14" fmla="*/ 3 w 30"/>
                    <a:gd name="T15" fmla="*/ 10 h 27"/>
                    <a:gd name="T16" fmla="*/ 1 w 30"/>
                    <a:gd name="T17" fmla="*/ 11 h 27"/>
                    <a:gd name="T18" fmla="*/ 2 w 30"/>
                    <a:gd name="T19" fmla="*/ 13 h 27"/>
                    <a:gd name="T20" fmla="*/ 7 w 30"/>
                    <a:gd name="T21" fmla="*/ 14 h 27"/>
                    <a:gd name="T22" fmla="*/ 10 w 30"/>
                    <a:gd name="T23" fmla="*/ 17 h 27"/>
                    <a:gd name="T24" fmla="*/ 6 w 30"/>
                    <a:gd name="T25" fmla="*/ 16 h 27"/>
                    <a:gd name="T26" fmla="*/ 1 w 30"/>
                    <a:gd name="T27" fmla="*/ 15 h 27"/>
                    <a:gd name="T28" fmla="*/ 0 w 30"/>
                    <a:gd name="T29" fmla="*/ 18 h 27"/>
                    <a:gd name="T30" fmla="*/ 3 w 30"/>
                    <a:gd name="T31" fmla="*/ 21 h 27"/>
                    <a:gd name="T32" fmla="*/ 3 w 30"/>
                    <a:gd name="T33" fmla="*/ 23 h 27"/>
                    <a:gd name="T34" fmla="*/ 3 w 30"/>
                    <a:gd name="T35" fmla="*/ 25 h 27"/>
                    <a:gd name="T36" fmla="*/ 4 w 30"/>
                    <a:gd name="T37" fmla="*/ 25 h 27"/>
                    <a:gd name="T38" fmla="*/ 10 w 30"/>
                    <a:gd name="T39" fmla="*/ 25 h 27"/>
                    <a:gd name="T40" fmla="*/ 12 w 30"/>
                    <a:gd name="T41" fmla="*/ 24 h 27"/>
                    <a:gd name="T42" fmla="*/ 15 w 30"/>
                    <a:gd name="T43" fmla="*/ 23 h 27"/>
                    <a:gd name="T44" fmla="*/ 16 w 30"/>
                    <a:gd name="T45" fmla="*/ 24 h 27"/>
                    <a:gd name="T46" fmla="*/ 17 w 30"/>
                    <a:gd name="T47" fmla="*/ 26 h 27"/>
                    <a:gd name="T48" fmla="*/ 20 w 30"/>
                    <a:gd name="T49" fmla="*/ 27 h 27"/>
                    <a:gd name="T50" fmla="*/ 23 w 30"/>
                    <a:gd name="T51" fmla="*/ 26 h 27"/>
                    <a:gd name="T52" fmla="*/ 23 w 30"/>
                    <a:gd name="T53" fmla="*/ 24 h 27"/>
                    <a:gd name="T54" fmla="*/ 22 w 30"/>
                    <a:gd name="T55" fmla="*/ 24 h 27"/>
                    <a:gd name="T56" fmla="*/ 23 w 30"/>
                    <a:gd name="T57" fmla="*/ 24 h 27"/>
                    <a:gd name="T58" fmla="*/ 23 w 30"/>
                    <a:gd name="T59" fmla="*/ 24 h 27"/>
                    <a:gd name="T60" fmla="*/ 23 w 30"/>
                    <a:gd name="T61" fmla="*/ 23 h 27"/>
                    <a:gd name="T62" fmla="*/ 25 w 30"/>
                    <a:gd name="T63" fmla="*/ 24 h 27"/>
                    <a:gd name="T64" fmla="*/ 27 w 30"/>
                    <a:gd name="T65" fmla="*/ 21 h 27"/>
                    <a:gd name="T66" fmla="*/ 25 w 30"/>
                    <a:gd name="T67" fmla="*/ 19 h 27"/>
                    <a:gd name="T68" fmla="*/ 24 w 30"/>
                    <a:gd name="T69" fmla="*/ 16 h 27"/>
                    <a:gd name="T70" fmla="*/ 25 w 30"/>
                    <a:gd name="T71" fmla="*/ 12 h 27"/>
                    <a:gd name="T72" fmla="*/ 26 w 30"/>
                    <a:gd name="T73" fmla="*/ 8 h 27"/>
                    <a:gd name="T74" fmla="*/ 30 w 30"/>
                    <a:gd name="T75" fmla="*/ 5 h 27"/>
                    <a:gd name="T76" fmla="*/ 29 w 30"/>
                    <a:gd name="T77" fmla="*/ 2 h 27"/>
                    <a:gd name="T78" fmla="*/ 26 w 30"/>
                    <a:gd name="T79" fmla="*/ 2 h 27"/>
                    <a:gd name="T80" fmla="*/ 26 w 30"/>
                    <a:gd name="T81" fmla="*/ 5 h 27"/>
                    <a:gd name="T82" fmla="*/ 26 w 30"/>
                    <a:gd name="T83" fmla="*/ 5 h 27"/>
                    <a:gd name="T84" fmla="*/ 26 w 30"/>
                    <a:gd name="T85" fmla="*/ 5 h 27"/>
                    <a:gd name="T86" fmla="*/ 25 w 30"/>
                    <a:gd name="T87" fmla="*/ 4 h 27"/>
                    <a:gd name="T88" fmla="*/ 23 w 30"/>
                    <a:gd name="T89" fmla="*/ 4 h 27"/>
                    <a:gd name="T90" fmla="*/ 21 w 30"/>
                    <a:gd name="T91" fmla="*/ 8 h 27"/>
                    <a:gd name="T92" fmla="*/ 20 w 30"/>
                    <a:gd name="T93" fmla="*/ 11 h 27"/>
                    <a:gd name="T94" fmla="*/ 20 w 30"/>
                    <a:gd name="T95" fmla="*/ 12 h 27"/>
                    <a:gd name="T96" fmla="*/ 20 w 30"/>
                    <a:gd name="T97" fmla="*/ 9 h 27"/>
                    <a:gd name="T98" fmla="*/ 20 w 30"/>
                    <a:gd name="T99" fmla="*/ 4 h 27"/>
                    <a:gd name="T100" fmla="*/ 19 w 30"/>
                    <a:gd name="T101" fmla="*/ 6 h 27"/>
                    <a:gd name="T102" fmla="*/ 16 w 30"/>
                    <a:gd name="T103" fmla="*/ 6 h 27"/>
                    <a:gd name="T104" fmla="*/ 16 w 30"/>
                    <a:gd name="T105" fmla="*/ 6 h 27"/>
                    <a:gd name="T106" fmla="*/ 17 w 30"/>
                    <a:gd name="T107" fmla="*/ 5 h 27"/>
                    <a:gd name="T108" fmla="*/ 14 w 30"/>
                    <a:gd name="T109" fmla="*/ 3 h 27"/>
                    <a:gd name="T110" fmla="*/ 13 w 30"/>
                    <a:gd name="T111" fmla="*/ 4 h 27"/>
                    <a:gd name="T112" fmla="*/ 14 w 30"/>
                    <a:gd name="T113" fmla="*/ 2 h 27"/>
                    <a:gd name="T114" fmla="*/ 13 w 30"/>
                    <a:gd name="T115" fmla="*/ 0 h 27"/>
                    <a:gd name="T116" fmla="*/ 13 w 30"/>
                    <a:gd name="T117" fmla="*/ 0 h 27"/>
                    <a:gd name="T118" fmla="*/ 12 w 30"/>
                    <a:gd name="T119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30" h="27">
                      <a:moveTo>
                        <a:pt x="12" y="1"/>
                      </a:move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0" y="1"/>
                        <a:pt x="10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2"/>
                        <a:pt x="7" y="2"/>
                        <a:pt x="6" y="3"/>
                      </a:cubicBezTo>
                      <a:cubicBezTo>
                        <a:pt x="5" y="3"/>
                        <a:pt x="5" y="3"/>
                        <a:pt x="4" y="4"/>
                      </a:cubicBezTo>
                      <a:cubicBezTo>
                        <a:pt x="4" y="4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6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8"/>
                        <a:pt x="3" y="9"/>
                        <a:pt x="3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9"/>
                        <a:pt x="5" y="9"/>
                        <a:pt x="5" y="9"/>
                      </a:cubicBezTo>
                      <a:cubicBezTo>
                        <a:pt x="4" y="9"/>
                        <a:pt x="4" y="10"/>
                        <a:pt x="3" y="10"/>
                      </a:cubicBezTo>
                      <a:cubicBezTo>
                        <a:pt x="2" y="10"/>
                        <a:pt x="2" y="10"/>
                        <a:pt x="1" y="10"/>
                      </a:cubicBezTo>
                      <a:cubicBezTo>
                        <a:pt x="1" y="10"/>
                        <a:pt x="1" y="10"/>
                        <a:pt x="1" y="11"/>
                      </a:cubicBezTo>
                      <a:cubicBezTo>
                        <a:pt x="1" y="11"/>
                        <a:pt x="1" y="11"/>
                        <a:pt x="1" y="12"/>
                      </a:cubicBezTo>
                      <a:cubicBezTo>
                        <a:pt x="1" y="13"/>
                        <a:pt x="1" y="13"/>
                        <a:pt x="2" y="13"/>
                      </a:cubicBezTo>
                      <a:cubicBezTo>
                        <a:pt x="4" y="13"/>
                        <a:pt x="5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5"/>
                        <a:pt x="9" y="15"/>
                        <a:pt x="10" y="16"/>
                      </a:cubicBez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0" y="17"/>
                        <a:pt x="10" y="17"/>
                        <a:pt x="9" y="17"/>
                      </a:cubicBezTo>
                      <a:cubicBezTo>
                        <a:pt x="8" y="17"/>
                        <a:pt x="7" y="16"/>
                        <a:pt x="6" y="16"/>
                      </a:cubicBezTo>
                      <a:cubicBezTo>
                        <a:pt x="5" y="15"/>
                        <a:pt x="5" y="15"/>
                        <a:pt x="5" y="15"/>
                      </a:cubicBezTo>
                      <a:cubicBezTo>
                        <a:pt x="3" y="15"/>
                        <a:pt x="2" y="15"/>
                        <a:pt x="1" y="15"/>
                      </a:cubicBezTo>
                      <a:cubicBezTo>
                        <a:pt x="1" y="15"/>
                        <a:pt x="0" y="16"/>
                        <a:pt x="0" y="16"/>
                      </a:cubicBezTo>
                      <a:cubicBezTo>
                        <a:pt x="0" y="17"/>
                        <a:pt x="0" y="17"/>
                        <a:pt x="0" y="18"/>
                      </a:cubicBezTo>
                      <a:cubicBezTo>
                        <a:pt x="0" y="19"/>
                        <a:pt x="0" y="20"/>
                        <a:pt x="2" y="20"/>
                      </a:cubicBezTo>
                      <a:cubicBezTo>
                        <a:pt x="2" y="21"/>
                        <a:pt x="3" y="21"/>
                        <a:pt x="3" y="21"/>
                      </a:cubicBezTo>
                      <a:cubicBezTo>
                        <a:pt x="3" y="21"/>
                        <a:pt x="4" y="21"/>
                        <a:pt x="3" y="21"/>
                      </a:cubicBezTo>
                      <a:cubicBezTo>
                        <a:pt x="3" y="22"/>
                        <a:pt x="3" y="22"/>
                        <a:pt x="3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4"/>
                        <a:pt x="3" y="24"/>
                        <a:pt x="3" y="25"/>
                      </a:cubicBezTo>
                      <a:cubicBezTo>
                        <a:pt x="3" y="25"/>
                        <a:pt x="3" y="25"/>
                        <a:pt x="4" y="25"/>
                      </a:cubicBez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5" y="25"/>
                        <a:pt x="7" y="25"/>
                        <a:pt x="8" y="25"/>
                      </a:cubicBezTo>
                      <a:cubicBezTo>
                        <a:pt x="8" y="26"/>
                        <a:pt x="9" y="26"/>
                        <a:pt x="10" y="25"/>
                      </a:cubicBezTo>
                      <a:cubicBezTo>
                        <a:pt x="10" y="25"/>
                        <a:pt x="10" y="25"/>
                        <a:pt x="11" y="25"/>
                      </a:cubicBezTo>
                      <a:cubicBezTo>
                        <a:pt x="11" y="24"/>
                        <a:pt x="12" y="24"/>
                        <a:pt x="12" y="24"/>
                      </a:cubicBezTo>
                      <a:cubicBezTo>
                        <a:pt x="13" y="24"/>
                        <a:pt x="14" y="24"/>
                        <a:pt x="14" y="24"/>
                      </a:cubicBezTo>
                      <a:cubicBezTo>
                        <a:pt x="15" y="24"/>
                        <a:pt x="15" y="23"/>
                        <a:pt x="15" y="23"/>
                      </a:cubicBezTo>
                      <a:cubicBezTo>
                        <a:pt x="15" y="23"/>
                        <a:pt x="15" y="23"/>
                        <a:pt x="16" y="23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cubicBezTo>
                        <a:pt x="16" y="24"/>
                        <a:pt x="16" y="24"/>
                        <a:pt x="17" y="25"/>
                      </a:cubicBezTo>
                      <a:cubicBezTo>
                        <a:pt x="17" y="25"/>
                        <a:pt x="17" y="25"/>
                        <a:pt x="17" y="26"/>
                      </a:cubicBezTo>
                      <a:cubicBezTo>
                        <a:pt x="17" y="26"/>
                        <a:pt x="17" y="26"/>
                        <a:pt x="17" y="26"/>
                      </a:cubicBezTo>
                      <a:cubicBezTo>
                        <a:pt x="18" y="26"/>
                        <a:pt x="19" y="27"/>
                        <a:pt x="20" y="27"/>
                      </a:cubicBezTo>
                      <a:cubicBezTo>
                        <a:pt x="21" y="27"/>
                        <a:pt x="21" y="27"/>
                        <a:pt x="22" y="27"/>
                      </a:cubicBezTo>
                      <a:cubicBezTo>
                        <a:pt x="23" y="27"/>
                        <a:pt x="23" y="26"/>
                        <a:pt x="23" y="26"/>
                      </a:cubicBezTo>
                      <a:cubicBezTo>
                        <a:pt x="23" y="25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2" y="24"/>
                        <a:pt x="22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2" y="24"/>
                        <a:pt x="22" y="24"/>
                      </a:cubicBezTo>
                      <a:cubicBezTo>
                        <a:pt x="22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3" y="23"/>
                        <a:pt x="23" y="23"/>
                        <a:pt x="23" y="23"/>
                      </a:cubicBezTo>
                      <a:cubicBezTo>
                        <a:pt x="23" y="23"/>
                        <a:pt x="24" y="23"/>
                        <a:pt x="24" y="23"/>
                      </a:cubicBezTo>
                      <a:cubicBezTo>
                        <a:pt x="24" y="23"/>
                        <a:pt x="25" y="23"/>
                        <a:pt x="25" y="24"/>
                      </a:cubicBezTo>
                      <a:cubicBezTo>
                        <a:pt x="26" y="24"/>
                        <a:pt x="26" y="23"/>
                        <a:pt x="27" y="23"/>
                      </a:cubicBezTo>
                      <a:cubicBezTo>
                        <a:pt x="27" y="22"/>
                        <a:pt x="27" y="22"/>
                        <a:pt x="27" y="21"/>
                      </a:cubicBezTo>
                      <a:cubicBezTo>
                        <a:pt x="26" y="21"/>
                        <a:pt x="26" y="21"/>
                        <a:pt x="26" y="21"/>
                      </a:cubicBezTo>
                      <a:cubicBezTo>
                        <a:pt x="26" y="20"/>
                        <a:pt x="25" y="20"/>
                        <a:pt x="25" y="19"/>
                      </a:cubicBezTo>
                      <a:cubicBezTo>
                        <a:pt x="25" y="19"/>
                        <a:pt x="25" y="18"/>
                        <a:pt x="24" y="18"/>
                      </a:cubicBezTo>
                      <a:cubicBezTo>
                        <a:pt x="24" y="17"/>
                        <a:pt x="24" y="17"/>
                        <a:pt x="24" y="16"/>
                      </a:cubicBezTo>
                      <a:cubicBezTo>
                        <a:pt x="23" y="16"/>
                        <a:pt x="23" y="15"/>
                        <a:pt x="24" y="15"/>
                      </a:cubicBezTo>
                      <a:cubicBezTo>
                        <a:pt x="25" y="14"/>
                        <a:pt x="25" y="13"/>
                        <a:pt x="25" y="12"/>
                      </a:cubicBezTo>
                      <a:cubicBezTo>
                        <a:pt x="25" y="12"/>
                        <a:pt x="25" y="11"/>
                        <a:pt x="25" y="11"/>
                      </a:cubicBezTo>
                      <a:cubicBezTo>
                        <a:pt x="25" y="10"/>
                        <a:pt x="26" y="9"/>
                        <a:pt x="26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8" y="6"/>
                        <a:pt x="29" y="5"/>
                        <a:pt x="30" y="5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3"/>
                        <a:pt x="30" y="2"/>
                        <a:pt x="29" y="2"/>
                      </a:cubicBezTo>
                      <a:cubicBezTo>
                        <a:pt x="29" y="2"/>
                        <a:pt x="28" y="2"/>
                        <a:pt x="28" y="2"/>
                      </a:cubicBezTo>
                      <a:cubicBezTo>
                        <a:pt x="27" y="1"/>
                        <a:pt x="27" y="2"/>
                        <a:pt x="26" y="2"/>
                      </a:cubicBezTo>
                      <a:cubicBezTo>
                        <a:pt x="26" y="3"/>
                        <a:pt x="26" y="3"/>
                        <a:pt x="26" y="3"/>
                      </a:cubicBezTo>
                      <a:cubicBezTo>
                        <a:pt x="26" y="4"/>
                        <a:pt x="26" y="4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26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3"/>
                        <a:pt x="23" y="3"/>
                        <a:pt x="23" y="4"/>
                      </a:cubicBezTo>
                      <a:cubicBezTo>
                        <a:pt x="23" y="4"/>
                        <a:pt x="23" y="5"/>
                        <a:pt x="22" y="5"/>
                      </a:cubicBezTo>
                      <a:cubicBezTo>
                        <a:pt x="22" y="6"/>
                        <a:pt x="22" y="7"/>
                        <a:pt x="21" y="8"/>
                      </a:cubicBezTo>
                      <a:cubicBezTo>
                        <a:pt x="21" y="9"/>
                        <a:pt x="21" y="10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9" y="12"/>
                        <a:pt x="19" y="11"/>
                        <a:pt x="19" y="11"/>
                      </a:cubicBezTo>
                      <a:cubicBezTo>
                        <a:pt x="19" y="10"/>
                        <a:pt x="20" y="10"/>
                        <a:pt x="20" y="9"/>
                      </a:cubicBezTo>
                      <a:cubicBezTo>
                        <a:pt x="20" y="7"/>
                        <a:pt x="20" y="6"/>
                        <a:pt x="20" y="5"/>
                      </a:cubicBezTo>
                      <a:cubicBezTo>
                        <a:pt x="20" y="5"/>
                        <a:pt x="20" y="5"/>
                        <a:pt x="20" y="4"/>
                      </a:cubicBezTo>
                      <a:cubicBezTo>
                        <a:pt x="19" y="4"/>
                        <a:pt x="19" y="4"/>
                        <a:pt x="19" y="5"/>
                      </a:cubicBezTo>
                      <a:cubicBezTo>
                        <a:pt x="19" y="5"/>
                        <a:pt x="19" y="6"/>
                        <a:pt x="19" y="6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6"/>
                        <a:pt x="17" y="7"/>
                        <a:pt x="16" y="6"/>
                      </a:cubicBezTo>
                      <a:cubicBezTo>
                        <a:pt x="16" y="6"/>
                        <a:pt x="15" y="6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4"/>
                        <a:pt x="16" y="4"/>
                        <a:pt x="16" y="3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4" y="3"/>
                        <a:pt x="14" y="4"/>
                        <a:pt x="14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3" y="3"/>
                        <a:pt x="14" y="2"/>
                        <a:pt x="14" y="2"/>
                      </a:cubicBezTo>
                      <a:cubicBezTo>
                        <a:pt x="14" y="1"/>
                        <a:pt x="14" y="1"/>
                        <a:pt x="14" y="0"/>
                      </a:cubicBezTo>
                      <a:cubicBezTo>
                        <a:pt x="14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1"/>
                        <a:pt x="12" y="1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Freeform 463">
                  <a:extLst>
                    <a:ext uri="{FF2B5EF4-FFF2-40B4-BE49-F238E27FC236}">
                      <a16:creationId xmlns:a16="http://schemas.microsoft.com/office/drawing/2014/main" id="{017F01FB-5BB8-4870-8A12-62379833F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8055" y="2978833"/>
                  <a:ext cx="146050" cy="79375"/>
                </a:xfrm>
                <a:custGeom>
                  <a:avLst/>
                  <a:gdLst>
                    <a:gd name="T0" fmla="*/ 38 w 40"/>
                    <a:gd name="T1" fmla="*/ 19 h 22"/>
                    <a:gd name="T2" fmla="*/ 36 w 40"/>
                    <a:gd name="T3" fmla="*/ 17 h 22"/>
                    <a:gd name="T4" fmla="*/ 34 w 40"/>
                    <a:gd name="T5" fmla="*/ 15 h 22"/>
                    <a:gd name="T6" fmla="*/ 35 w 40"/>
                    <a:gd name="T7" fmla="*/ 14 h 22"/>
                    <a:gd name="T8" fmla="*/ 34 w 40"/>
                    <a:gd name="T9" fmla="*/ 12 h 22"/>
                    <a:gd name="T10" fmla="*/ 31 w 40"/>
                    <a:gd name="T11" fmla="*/ 10 h 22"/>
                    <a:gd name="T12" fmla="*/ 25 w 40"/>
                    <a:gd name="T13" fmla="*/ 6 h 22"/>
                    <a:gd name="T14" fmla="*/ 20 w 40"/>
                    <a:gd name="T15" fmla="*/ 4 h 22"/>
                    <a:gd name="T16" fmla="*/ 13 w 40"/>
                    <a:gd name="T17" fmla="*/ 4 h 22"/>
                    <a:gd name="T18" fmla="*/ 10 w 40"/>
                    <a:gd name="T19" fmla="*/ 6 h 22"/>
                    <a:gd name="T20" fmla="*/ 7 w 40"/>
                    <a:gd name="T21" fmla="*/ 5 h 22"/>
                    <a:gd name="T22" fmla="*/ 7 w 40"/>
                    <a:gd name="T23" fmla="*/ 3 h 22"/>
                    <a:gd name="T24" fmla="*/ 6 w 40"/>
                    <a:gd name="T25" fmla="*/ 1 h 22"/>
                    <a:gd name="T26" fmla="*/ 3 w 40"/>
                    <a:gd name="T27" fmla="*/ 0 h 22"/>
                    <a:gd name="T28" fmla="*/ 0 w 40"/>
                    <a:gd name="T29" fmla="*/ 2 h 22"/>
                    <a:gd name="T30" fmla="*/ 1 w 40"/>
                    <a:gd name="T31" fmla="*/ 3 h 22"/>
                    <a:gd name="T32" fmla="*/ 4 w 40"/>
                    <a:gd name="T33" fmla="*/ 5 h 22"/>
                    <a:gd name="T34" fmla="*/ 6 w 40"/>
                    <a:gd name="T35" fmla="*/ 5 h 22"/>
                    <a:gd name="T36" fmla="*/ 3 w 40"/>
                    <a:gd name="T37" fmla="*/ 5 h 22"/>
                    <a:gd name="T38" fmla="*/ 4 w 40"/>
                    <a:gd name="T39" fmla="*/ 8 h 22"/>
                    <a:gd name="T40" fmla="*/ 5 w 40"/>
                    <a:gd name="T41" fmla="*/ 8 h 22"/>
                    <a:gd name="T42" fmla="*/ 8 w 40"/>
                    <a:gd name="T43" fmla="*/ 8 h 22"/>
                    <a:gd name="T44" fmla="*/ 12 w 40"/>
                    <a:gd name="T45" fmla="*/ 10 h 22"/>
                    <a:gd name="T46" fmla="*/ 15 w 40"/>
                    <a:gd name="T47" fmla="*/ 12 h 22"/>
                    <a:gd name="T48" fmla="*/ 16 w 40"/>
                    <a:gd name="T49" fmla="*/ 14 h 22"/>
                    <a:gd name="T50" fmla="*/ 14 w 40"/>
                    <a:gd name="T51" fmla="*/ 16 h 22"/>
                    <a:gd name="T52" fmla="*/ 17 w 40"/>
                    <a:gd name="T53" fmla="*/ 17 h 22"/>
                    <a:gd name="T54" fmla="*/ 20 w 40"/>
                    <a:gd name="T55" fmla="*/ 18 h 22"/>
                    <a:gd name="T56" fmla="*/ 24 w 40"/>
                    <a:gd name="T57" fmla="*/ 19 h 22"/>
                    <a:gd name="T58" fmla="*/ 25 w 40"/>
                    <a:gd name="T59" fmla="*/ 18 h 22"/>
                    <a:gd name="T60" fmla="*/ 27 w 40"/>
                    <a:gd name="T61" fmla="*/ 16 h 22"/>
                    <a:gd name="T62" fmla="*/ 30 w 40"/>
                    <a:gd name="T63" fmla="*/ 17 h 22"/>
                    <a:gd name="T64" fmla="*/ 34 w 40"/>
                    <a:gd name="T65" fmla="*/ 20 h 22"/>
                    <a:gd name="T66" fmla="*/ 39 w 40"/>
                    <a:gd name="T67" fmla="*/ 22 h 22"/>
                    <a:gd name="T68" fmla="*/ 40 w 40"/>
                    <a:gd name="T69" fmla="*/ 22 h 22"/>
                    <a:gd name="T70" fmla="*/ 40 w 40"/>
                    <a:gd name="T71" fmla="*/ 21 h 22"/>
                    <a:gd name="T72" fmla="*/ 38 w 40"/>
                    <a:gd name="T73" fmla="*/ 19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0" h="22">
                      <a:moveTo>
                        <a:pt x="38" y="19"/>
                      </a:moveTo>
                      <a:cubicBezTo>
                        <a:pt x="38" y="19"/>
                        <a:pt x="38" y="19"/>
                        <a:pt x="38" y="19"/>
                      </a:cubicBezTo>
                      <a:cubicBezTo>
                        <a:pt x="37" y="19"/>
                        <a:pt x="37" y="19"/>
                        <a:pt x="37" y="18"/>
                      </a:cubicBezTo>
                      <a:cubicBezTo>
                        <a:pt x="36" y="18"/>
                        <a:pt x="36" y="17"/>
                        <a:pt x="36" y="17"/>
                      </a:cubicBezTo>
                      <a:cubicBezTo>
                        <a:pt x="35" y="17"/>
                        <a:pt x="35" y="16"/>
                        <a:pt x="35" y="16"/>
                      </a:cubicBezTo>
                      <a:cubicBezTo>
                        <a:pt x="35" y="16"/>
                        <a:pt x="34" y="15"/>
                        <a:pt x="34" y="15"/>
                      </a:cubicBezTo>
                      <a:cubicBezTo>
                        <a:pt x="34" y="15"/>
                        <a:pt x="34" y="14"/>
                        <a:pt x="34" y="14"/>
                      </a:cubicBezTo>
                      <a:cubicBezTo>
                        <a:pt x="34" y="14"/>
                        <a:pt x="35" y="14"/>
                        <a:pt x="35" y="14"/>
                      </a:cubicBezTo>
                      <a:cubicBezTo>
                        <a:pt x="35" y="13"/>
                        <a:pt x="35" y="13"/>
                        <a:pt x="35" y="12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3" y="12"/>
                        <a:pt x="33" y="12"/>
                        <a:pt x="32" y="11"/>
                      </a:cubicBezTo>
                      <a:cubicBezTo>
                        <a:pt x="32" y="11"/>
                        <a:pt x="31" y="11"/>
                        <a:pt x="31" y="10"/>
                      </a:cubicBezTo>
                      <a:cubicBezTo>
                        <a:pt x="31" y="10"/>
                        <a:pt x="31" y="9"/>
                        <a:pt x="30" y="9"/>
                      </a:cubicBezTo>
                      <a:cubicBezTo>
                        <a:pt x="29" y="8"/>
                        <a:pt x="27" y="7"/>
                        <a:pt x="25" y="6"/>
                      </a:cubicBezTo>
                      <a:cubicBezTo>
                        <a:pt x="24" y="6"/>
                        <a:pt x="23" y="6"/>
                        <a:pt x="23" y="5"/>
                      </a:cubicBezTo>
                      <a:cubicBezTo>
                        <a:pt x="22" y="5"/>
                        <a:pt x="21" y="5"/>
                        <a:pt x="20" y="4"/>
                      </a:cubicBezTo>
                      <a:cubicBezTo>
                        <a:pt x="18" y="4"/>
                        <a:pt x="17" y="4"/>
                        <a:pt x="16" y="3"/>
                      </a:cubicBezTo>
                      <a:cubicBezTo>
                        <a:pt x="15" y="3"/>
                        <a:pt x="14" y="2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1" y="5"/>
                        <a:pt x="10" y="6"/>
                      </a:cubicBez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8" y="6"/>
                        <a:pt x="8" y="5"/>
                        <a:pt x="7" y="5"/>
                      </a:cubicBezTo>
                      <a:cubicBezTo>
                        <a:pt x="7" y="5"/>
                        <a:pt x="7" y="4"/>
                        <a:pt x="7" y="4"/>
                      </a:cubicBezTo>
                      <a:cubicBezTo>
                        <a:pt x="7" y="4"/>
                        <a:pt x="7" y="3"/>
                        <a:pt x="7" y="3"/>
                      </a:cubicBezTo>
                      <a:cubicBezTo>
                        <a:pt x="7" y="2"/>
                        <a:pt x="7" y="2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4"/>
                        <a:pt x="3" y="5"/>
                        <a:pt x="4" y="5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6" y="4"/>
                        <a:pt x="6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4" y="5"/>
                        <a:pt x="3" y="5"/>
                      </a:cubicBezTo>
                      <a:cubicBezTo>
                        <a:pt x="3" y="5"/>
                        <a:pt x="3" y="6"/>
                        <a:pt x="3" y="6"/>
                      </a:cubicBezTo>
                      <a:cubicBezTo>
                        <a:pt x="3" y="6"/>
                        <a:pt x="4" y="7"/>
                        <a:pt x="4" y="8"/>
                      </a:cubicBezTo>
                      <a:cubicBezTo>
                        <a:pt x="4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7" y="8"/>
                        <a:pt x="7" y="8"/>
                        <a:pt x="8" y="8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10" y="9"/>
                        <a:pt x="11" y="10"/>
                        <a:pt x="12" y="10"/>
                      </a:cubicBezTo>
                      <a:cubicBezTo>
                        <a:pt x="12" y="10"/>
                        <a:pt x="13" y="10"/>
                        <a:pt x="13" y="10"/>
                      </a:cubicBezTo>
                      <a:cubicBezTo>
                        <a:pt x="14" y="11"/>
                        <a:pt x="15" y="11"/>
                        <a:pt x="15" y="12"/>
                      </a:cubicBezTo>
                      <a:cubicBezTo>
                        <a:pt x="15" y="13"/>
                        <a:pt x="15" y="13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5"/>
                        <a:pt x="16" y="15"/>
                        <a:pt x="16" y="15"/>
                      </a:cubicBezTo>
                      <a:cubicBezTo>
                        <a:pt x="15" y="15"/>
                        <a:pt x="15" y="16"/>
                        <a:pt x="14" y="16"/>
                      </a:cubicBezTo>
                      <a:cubicBezTo>
                        <a:pt x="14" y="17"/>
                        <a:pt x="14" y="17"/>
                        <a:pt x="15" y="17"/>
                      </a:cubicBezTo>
                      <a:cubicBezTo>
                        <a:pt x="15" y="17"/>
                        <a:pt x="16" y="17"/>
                        <a:pt x="17" y="17"/>
                      </a:cubicBezTo>
                      <a:cubicBezTo>
                        <a:pt x="18" y="17"/>
                        <a:pt x="19" y="17"/>
                        <a:pt x="19" y="18"/>
                      </a:cubicBezTo>
                      <a:cubicBezTo>
                        <a:pt x="19" y="18"/>
                        <a:pt x="19" y="18"/>
                        <a:pt x="20" y="18"/>
                      </a:cubicBezTo>
                      <a:cubicBezTo>
                        <a:pt x="20" y="19"/>
                        <a:pt x="20" y="19"/>
                        <a:pt x="21" y="19"/>
                      </a:cubicBezTo>
                      <a:cubicBezTo>
                        <a:pt x="22" y="19"/>
                        <a:pt x="23" y="19"/>
                        <a:pt x="24" y="19"/>
                      </a:cubicBezTo>
                      <a:cubicBezTo>
                        <a:pt x="24" y="20"/>
                        <a:pt x="25" y="19"/>
                        <a:pt x="25" y="19"/>
                      </a:cubicBezTo>
                      <a:cubicBezTo>
                        <a:pt x="26" y="19"/>
                        <a:pt x="26" y="19"/>
                        <a:pt x="25" y="18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6" y="17"/>
                        <a:pt x="27" y="17"/>
                        <a:pt x="27" y="16"/>
                      </a:cubicBezTo>
                      <a:cubicBezTo>
                        <a:pt x="28" y="16"/>
                        <a:pt x="28" y="16"/>
                        <a:pt x="29" y="16"/>
                      </a:cubicBezTo>
                      <a:cubicBezTo>
                        <a:pt x="29" y="16"/>
                        <a:pt x="30" y="17"/>
                        <a:pt x="30" y="17"/>
                      </a:cubicBezTo>
                      <a:cubicBezTo>
                        <a:pt x="31" y="17"/>
                        <a:pt x="31" y="17"/>
                        <a:pt x="32" y="18"/>
                      </a:cubicBezTo>
                      <a:cubicBezTo>
                        <a:pt x="32" y="19"/>
                        <a:pt x="33" y="20"/>
                        <a:pt x="34" y="20"/>
                      </a:cubicBezTo>
                      <a:cubicBezTo>
                        <a:pt x="34" y="21"/>
                        <a:pt x="35" y="21"/>
                        <a:pt x="36" y="21"/>
                      </a:cubicBezTo>
                      <a:cubicBezTo>
                        <a:pt x="37" y="21"/>
                        <a:pt x="38" y="22"/>
                        <a:pt x="39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0" y="21"/>
                        <a:pt x="40" y="21"/>
                        <a:pt x="40" y="21"/>
                      </a:cubicBezTo>
                      <a:cubicBezTo>
                        <a:pt x="39" y="21"/>
                        <a:pt x="39" y="20"/>
                        <a:pt x="39" y="20"/>
                      </a:cubicBezTo>
                      <a:cubicBezTo>
                        <a:pt x="39" y="20"/>
                        <a:pt x="38" y="20"/>
                        <a:pt x="38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Freeform 464">
                  <a:extLst>
                    <a:ext uri="{FF2B5EF4-FFF2-40B4-BE49-F238E27FC236}">
                      <a16:creationId xmlns:a16="http://schemas.microsoft.com/office/drawing/2014/main" id="{2E506CB8-23CF-4F4D-8D9A-D4FA5D159D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36130" y="2924858"/>
                  <a:ext cx="76200" cy="84138"/>
                </a:xfrm>
                <a:custGeom>
                  <a:avLst/>
                  <a:gdLst>
                    <a:gd name="T0" fmla="*/ 0 w 21"/>
                    <a:gd name="T1" fmla="*/ 14 h 23"/>
                    <a:gd name="T2" fmla="*/ 1 w 21"/>
                    <a:gd name="T3" fmla="*/ 16 h 23"/>
                    <a:gd name="T4" fmla="*/ 2 w 21"/>
                    <a:gd name="T5" fmla="*/ 18 h 23"/>
                    <a:gd name="T6" fmla="*/ 2 w 21"/>
                    <a:gd name="T7" fmla="*/ 18 h 23"/>
                    <a:gd name="T8" fmla="*/ 2 w 21"/>
                    <a:gd name="T9" fmla="*/ 20 h 23"/>
                    <a:gd name="T10" fmla="*/ 3 w 21"/>
                    <a:gd name="T11" fmla="*/ 21 h 23"/>
                    <a:gd name="T12" fmla="*/ 5 w 21"/>
                    <a:gd name="T13" fmla="*/ 21 h 23"/>
                    <a:gd name="T14" fmla="*/ 6 w 21"/>
                    <a:gd name="T15" fmla="*/ 22 h 23"/>
                    <a:gd name="T16" fmla="*/ 7 w 21"/>
                    <a:gd name="T17" fmla="*/ 22 h 23"/>
                    <a:gd name="T18" fmla="*/ 8 w 21"/>
                    <a:gd name="T19" fmla="*/ 22 h 23"/>
                    <a:gd name="T20" fmla="*/ 9 w 21"/>
                    <a:gd name="T21" fmla="*/ 22 h 23"/>
                    <a:gd name="T22" fmla="*/ 11 w 21"/>
                    <a:gd name="T23" fmla="*/ 22 h 23"/>
                    <a:gd name="T24" fmla="*/ 11 w 21"/>
                    <a:gd name="T25" fmla="*/ 23 h 23"/>
                    <a:gd name="T26" fmla="*/ 12 w 21"/>
                    <a:gd name="T27" fmla="*/ 23 h 23"/>
                    <a:gd name="T28" fmla="*/ 13 w 21"/>
                    <a:gd name="T29" fmla="*/ 23 h 23"/>
                    <a:gd name="T30" fmla="*/ 14 w 21"/>
                    <a:gd name="T31" fmla="*/ 23 h 23"/>
                    <a:gd name="T32" fmla="*/ 15 w 21"/>
                    <a:gd name="T33" fmla="*/ 23 h 23"/>
                    <a:gd name="T34" fmla="*/ 15 w 21"/>
                    <a:gd name="T35" fmla="*/ 22 h 23"/>
                    <a:gd name="T36" fmla="*/ 15 w 21"/>
                    <a:gd name="T37" fmla="*/ 21 h 23"/>
                    <a:gd name="T38" fmla="*/ 15 w 21"/>
                    <a:gd name="T39" fmla="*/ 19 h 23"/>
                    <a:gd name="T40" fmla="*/ 16 w 21"/>
                    <a:gd name="T41" fmla="*/ 18 h 23"/>
                    <a:gd name="T42" fmla="*/ 17 w 21"/>
                    <a:gd name="T43" fmla="*/ 15 h 23"/>
                    <a:gd name="T44" fmla="*/ 18 w 21"/>
                    <a:gd name="T45" fmla="*/ 14 h 23"/>
                    <a:gd name="T46" fmla="*/ 18 w 21"/>
                    <a:gd name="T47" fmla="*/ 13 h 23"/>
                    <a:gd name="T48" fmla="*/ 19 w 21"/>
                    <a:gd name="T49" fmla="*/ 13 h 23"/>
                    <a:gd name="T50" fmla="*/ 20 w 21"/>
                    <a:gd name="T51" fmla="*/ 13 h 23"/>
                    <a:gd name="T52" fmla="*/ 20 w 21"/>
                    <a:gd name="T53" fmla="*/ 12 h 23"/>
                    <a:gd name="T54" fmla="*/ 18 w 21"/>
                    <a:gd name="T55" fmla="*/ 11 h 23"/>
                    <a:gd name="T56" fmla="*/ 18 w 21"/>
                    <a:gd name="T57" fmla="*/ 10 h 23"/>
                    <a:gd name="T58" fmla="*/ 18 w 21"/>
                    <a:gd name="T59" fmla="*/ 9 h 23"/>
                    <a:gd name="T60" fmla="*/ 18 w 21"/>
                    <a:gd name="T61" fmla="*/ 6 h 23"/>
                    <a:gd name="T62" fmla="*/ 19 w 21"/>
                    <a:gd name="T63" fmla="*/ 6 h 23"/>
                    <a:gd name="T64" fmla="*/ 19 w 21"/>
                    <a:gd name="T65" fmla="*/ 5 h 23"/>
                    <a:gd name="T66" fmla="*/ 20 w 21"/>
                    <a:gd name="T67" fmla="*/ 4 h 23"/>
                    <a:gd name="T68" fmla="*/ 21 w 21"/>
                    <a:gd name="T69" fmla="*/ 4 h 23"/>
                    <a:gd name="T70" fmla="*/ 21 w 21"/>
                    <a:gd name="T71" fmla="*/ 3 h 23"/>
                    <a:gd name="T72" fmla="*/ 21 w 21"/>
                    <a:gd name="T73" fmla="*/ 3 h 23"/>
                    <a:gd name="T74" fmla="*/ 19 w 21"/>
                    <a:gd name="T75" fmla="*/ 2 h 23"/>
                    <a:gd name="T76" fmla="*/ 18 w 21"/>
                    <a:gd name="T77" fmla="*/ 1 h 23"/>
                    <a:gd name="T78" fmla="*/ 17 w 21"/>
                    <a:gd name="T79" fmla="*/ 0 h 23"/>
                    <a:gd name="T80" fmla="*/ 16 w 21"/>
                    <a:gd name="T81" fmla="*/ 0 h 23"/>
                    <a:gd name="T82" fmla="*/ 15 w 21"/>
                    <a:gd name="T83" fmla="*/ 0 h 23"/>
                    <a:gd name="T84" fmla="*/ 14 w 21"/>
                    <a:gd name="T85" fmla="*/ 2 h 23"/>
                    <a:gd name="T86" fmla="*/ 14 w 21"/>
                    <a:gd name="T87" fmla="*/ 3 h 23"/>
                    <a:gd name="T88" fmla="*/ 12 w 21"/>
                    <a:gd name="T89" fmla="*/ 4 h 23"/>
                    <a:gd name="T90" fmla="*/ 10 w 21"/>
                    <a:gd name="T91" fmla="*/ 6 h 23"/>
                    <a:gd name="T92" fmla="*/ 9 w 21"/>
                    <a:gd name="T93" fmla="*/ 7 h 23"/>
                    <a:gd name="T94" fmla="*/ 6 w 21"/>
                    <a:gd name="T95" fmla="*/ 8 h 23"/>
                    <a:gd name="T96" fmla="*/ 5 w 21"/>
                    <a:gd name="T97" fmla="*/ 10 h 23"/>
                    <a:gd name="T98" fmla="*/ 4 w 21"/>
                    <a:gd name="T99" fmla="*/ 11 h 23"/>
                    <a:gd name="T100" fmla="*/ 3 w 21"/>
                    <a:gd name="T101" fmla="*/ 11 h 23"/>
                    <a:gd name="T102" fmla="*/ 2 w 21"/>
                    <a:gd name="T103" fmla="*/ 11 h 23"/>
                    <a:gd name="T104" fmla="*/ 1 w 21"/>
                    <a:gd name="T105" fmla="*/ 11 h 23"/>
                    <a:gd name="T106" fmla="*/ 0 w 21"/>
                    <a:gd name="T107" fmla="*/ 12 h 23"/>
                    <a:gd name="T108" fmla="*/ 0 w 21"/>
                    <a:gd name="T109" fmla="*/ 14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" h="23">
                      <a:moveTo>
                        <a:pt x="0" y="14"/>
                      </a:moveTo>
                      <a:cubicBezTo>
                        <a:pt x="0" y="15"/>
                        <a:pt x="0" y="16"/>
                        <a:pt x="1" y="16"/>
                      </a:cubicBezTo>
                      <a:cubicBezTo>
                        <a:pt x="1" y="17"/>
                        <a:pt x="1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2" y="19"/>
                        <a:pt x="2" y="19"/>
                        <a:pt x="2" y="20"/>
                      </a:cubicBezTo>
                      <a:cubicBezTo>
                        <a:pt x="2" y="21"/>
                        <a:pt x="3" y="21"/>
                        <a:pt x="3" y="21"/>
                      </a:cubicBezTo>
                      <a:cubicBezTo>
                        <a:pt x="4" y="21"/>
                        <a:pt x="4" y="21"/>
                        <a:pt x="5" y="21"/>
                      </a:cubicBezTo>
                      <a:cubicBezTo>
                        <a:pt x="5" y="21"/>
                        <a:pt x="5" y="21"/>
                        <a:pt x="6" y="22"/>
                      </a:cubicBezTo>
                      <a:cubicBezTo>
                        <a:pt x="6" y="22"/>
                        <a:pt x="6" y="22"/>
                        <a:pt x="7" y="22"/>
                      </a:cubicBezTo>
                      <a:cubicBezTo>
                        <a:pt x="7" y="22"/>
                        <a:pt x="8" y="22"/>
                        <a:pt x="8" y="22"/>
                      </a:cubicBezTo>
                      <a:cubicBezTo>
                        <a:pt x="8" y="22"/>
                        <a:pt x="8" y="22"/>
                        <a:pt x="9" y="22"/>
                      </a:cubicBezTo>
                      <a:cubicBezTo>
                        <a:pt x="9" y="22"/>
                        <a:pt x="10" y="22"/>
                        <a:pt x="11" y="22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1" y="23"/>
                        <a:pt x="12" y="23"/>
                        <a:pt x="12" y="23"/>
                      </a:cubicBezTo>
                      <a:cubicBezTo>
                        <a:pt x="12" y="23"/>
                        <a:pt x="13" y="23"/>
                        <a:pt x="13" y="23"/>
                      </a:cubicBezTo>
                      <a:cubicBezTo>
                        <a:pt x="14" y="23"/>
                        <a:pt x="14" y="23"/>
                        <a:pt x="14" y="23"/>
                      </a:cubicBezTo>
                      <a:cubicBezTo>
                        <a:pt x="14" y="23"/>
                        <a:pt x="15" y="23"/>
                        <a:pt x="15" y="23"/>
                      </a:cubicBez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5" y="21"/>
                        <a:pt x="15" y="21"/>
                      </a:cubicBezTo>
                      <a:cubicBezTo>
                        <a:pt x="15" y="20"/>
                        <a:pt x="15" y="20"/>
                        <a:pt x="15" y="19"/>
                      </a:cubicBezTo>
                      <a:cubicBezTo>
                        <a:pt x="15" y="19"/>
                        <a:pt x="15" y="18"/>
                        <a:pt x="16" y="18"/>
                      </a:cubicBezTo>
                      <a:cubicBezTo>
                        <a:pt x="16" y="17"/>
                        <a:pt x="17" y="16"/>
                        <a:pt x="17" y="15"/>
                      </a:cubicBezTo>
                      <a:cubicBezTo>
                        <a:pt x="17" y="15"/>
                        <a:pt x="18" y="14"/>
                        <a:pt x="18" y="14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20" y="13"/>
                        <a:pt x="20" y="13"/>
                      </a:cubicBezTo>
                      <a:cubicBezTo>
                        <a:pt x="20" y="13"/>
                        <a:pt x="20" y="12"/>
                        <a:pt x="20" y="12"/>
                      </a:cubicBezTo>
                      <a:cubicBezTo>
                        <a:pt x="20" y="12"/>
                        <a:pt x="19" y="11"/>
                        <a:pt x="18" y="11"/>
                      </a:cubicBezTo>
                      <a:cubicBezTo>
                        <a:pt x="18" y="11"/>
                        <a:pt x="18" y="10"/>
                        <a:pt x="18" y="10"/>
                      </a:cubicBezTo>
                      <a:cubicBezTo>
                        <a:pt x="18" y="10"/>
                        <a:pt x="18" y="9"/>
                        <a:pt x="18" y="9"/>
                      </a:cubicBezTo>
                      <a:cubicBezTo>
                        <a:pt x="17" y="8"/>
                        <a:pt x="17" y="7"/>
                        <a:pt x="18" y="6"/>
                      </a:cubicBezTo>
                      <a:cubicBezTo>
                        <a:pt x="18" y="6"/>
                        <a:pt x="18" y="6"/>
                        <a:pt x="19" y="6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9" y="4"/>
                        <a:pt x="19" y="4"/>
                        <a:pt x="20" y="4"/>
                      </a:cubicBezTo>
                      <a:cubicBezTo>
                        <a:pt x="20" y="4"/>
                        <a:pt x="20" y="4"/>
                        <a:pt x="21" y="4"/>
                      </a:cubicBezTo>
                      <a:cubicBezTo>
                        <a:pt x="21" y="4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0" y="3"/>
                        <a:pt x="19" y="3"/>
                        <a:pt x="19" y="2"/>
                      </a:cubicBezTo>
                      <a:cubicBezTo>
                        <a:pt x="18" y="2"/>
                        <a:pt x="18" y="2"/>
                        <a:pt x="18" y="1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4" y="1"/>
                        <a:pt x="14" y="2"/>
                      </a:cubicBezTo>
                      <a:cubicBezTo>
                        <a:pt x="14" y="2"/>
                        <a:pt x="14" y="2"/>
                        <a:pt x="14" y="3"/>
                      </a:cubicBezTo>
                      <a:cubicBezTo>
                        <a:pt x="13" y="3"/>
                        <a:pt x="12" y="3"/>
                        <a:pt x="12" y="4"/>
                      </a:cubicBezTo>
                      <a:cubicBezTo>
                        <a:pt x="11" y="4"/>
                        <a:pt x="10" y="5"/>
                        <a:pt x="10" y="6"/>
                      </a:cubicBezTo>
                      <a:cubicBezTo>
                        <a:pt x="9" y="6"/>
                        <a:pt x="9" y="6"/>
                        <a:pt x="9" y="7"/>
                      </a:cubicBezTo>
                      <a:cubicBezTo>
                        <a:pt x="8" y="8"/>
                        <a:pt x="7" y="8"/>
                        <a:pt x="6" y="8"/>
                      </a:cubicBezTo>
                      <a:cubicBezTo>
                        <a:pt x="6" y="9"/>
                        <a:pt x="5" y="9"/>
                        <a:pt x="5" y="10"/>
                      </a:cubicBezTo>
                      <a:cubicBezTo>
                        <a:pt x="5" y="10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3" y="11"/>
                      </a:cubicBezTo>
                      <a:cubicBezTo>
                        <a:pt x="3" y="11"/>
                        <a:pt x="2" y="11"/>
                        <a:pt x="2" y="11"/>
                      </a:cubicBezTo>
                      <a:cubicBezTo>
                        <a:pt x="1" y="10"/>
                        <a:pt x="1" y="11"/>
                        <a:pt x="1" y="11"/>
                      </a:cubicBezTo>
                      <a:cubicBezTo>
                        <a:pt x="0" y="11"/>
                        <a:pt x="0" y="11"/>
                        <a:pt x="0" y="12"/>
                      </a:cubicBezTo>
                      <a:cubicBezTo>
                        <a:pt x="0" y="12"/>
                        <a:pt x="0" y="13"/>
                        <a:pt x="0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465">
                  <a:extLst>
                    <a:ext uri="{FF2B5EF4-FFF2-40B4-BE49-F238E27FC236}">
                      <a16:creationId xmlns:a16="http://schemas.microsoft.com/office/drawing/2014/main" id="{2181C9FB-46B6-4C30-B081-77D13F3651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2893" y="3066145"/>
                  <a:ext cx="58738" cy="104775"/>
                </a:xfrm>
                <a:custGeom>
                  <a:avLst/>
                  <a:gdLst>
                    <a:gd name="T0" fmla="*/ 15 w 16"/>
                    <a:gd name="T1" fmla="*/ 0 h 29"/>
                    <a:gd name="T2" fmla="*/ 14 w 16"/>
                    <a:gd name="T3" fmla="*/ 0 h 29"/>
                    <a:gd name="T4" fmla="*/ 13 w 16"/>
                    <a:gd name="T5" fmla="*/ 2 h 29"/>
                    <a:gd name="T6" fmla="*/ 13 w 16"/>
                    <a:gd name="T7" fmla="*/ 3 h 29"/>
                    <a:gd name="T8" fmla="*/ 12 w 16"/>
                    <a:gd name="T9" fmla="*/ 3 h 29"/>
                    <a:gd name="T10" fmla="*/ 11 w 16"/>
                    <a:gd name="T11" fmla="*/ 5 h 29"/>
                    <a:gd name="T12" fmla="*/ 10 w 16"/>
                    <a:gd name="T13" fmla="*/ 6 h 29"/>
                    <a:gd name="T14" fmla="*/ 8 w 16"/>
                    <a:gd name="T15" fmla="*/ 8 h 29"/>
                    <a:gd name="T16" fmla="*/ 6 w 16"/>
                    <a:gd name="T17" fmla="*/ 8 h 29"/>
                    <a:gd name="T18" fmla="*/ 6 w 16"/>
                    <a:gd name="T19" fmla="*/ 8 h 29"/>
                    <a:gd name="T20" fmla="*/ 4 w 16"/>
                    <a:gd name="T21" fmla="*/ 9 h 29"/>
                    <a:gd name="T22" fmla="*/ 3 w 16"/>
                    <a:gd name="T23" fmla="*/ 11 h 29"/>
                    <a:gd name="T24" fmla="*/ 3 w 16"/>
                    <a:gd name="T25" fmla="*/ 14 h 29"/>
                    <a:gd name="T26" fmla="*/ 3 w 16"/>
                    <a:gd name="T27" fmla="*/ 15 h 29"/>
                    <a:gd name="T28" fmla="*/ 3 w 16"/>
                    <a:gd name="T29" fmla="*/ 17 h 29"/>
                    <a:gd name="T30" fmla="*/ 1 w 16"/>
                    <a:gd name="T31" fmla="*/ 20 h 29"/>
                    <a:gd name="T32" fmla="*/ 1 w 16"/>
                    <a:gd name="T33" fmla="*/ 23 h 29"/>
                    <a:gd name="T34" fmla="*/ 1 w 16"/>
                    <a:gd name="T35" fmla="*/ 25 h 29"/>
                    <a:gd name="T36" fmla="*/ 1 w 16"/>
                    <a:gd name="T37" fmla="*/ 26 h 29"/>
                    <a:gd name="T38" fmla="*/ 1 w 16"/>
                    <a:gd name="T39" fmla="*/ 27 h 29"/>
                    <a:gd name="T40" fmla="*/ 4 w 16"/>
                    <a:gd name="T41" fmla="*/ 29 h 29"/>
                    <a:gd name="T42" fmla="*/ 6 w 16"/>
                    <a:gd name="T43" fmla="*/ 29 h 29"/>
                    <a:gd name="T44" fmla="*/ 7 w 16"/>
                    <a:gd name="T45" fmla="*/ 28 h 29"/>
                    <a:gd name="T46" fmla="*/ 9 w 16"/>
                    <a:gd name="T47" fmla="*/ 27 h 29"/>
                    <a:gd name="T48" fmla="*/ 10 w 16"/>
                    <a:gd name="T49" fmla="*/ 25 h 29"/>
                    <a:gd name="T50" fmla="*/ 11 w 16"/>
                    <a:gd name="T51" fmla="*/ 21 h 29"/>
                    <a:gd name="T52" fmla="*/ 14 w 16"/>
                    <a:gd name="T53" fmla="*/ 14 h 29"/>
                    <a:gd name="T54" fmla="*/ 14 w 16"/>
                    <a:gd name="T55" fmla="*/ 12 h 29"/>
                    <a:gd name="T56" fmla="*/ 15 w 16"/>
                    <a:gd name="T57" fmla="*/ 10 h 29"/>
                    <a:gd name="T58" fmla="*/ 16 w 16"/>
                    <a:gd name="T59" fmla="*/ 8 h 29"/>
                    <a:gd name="T60" fmla="*/ 16 w 16"/>
                    <a:gd name="T61" fmla="*/ 7 h 29"/>
                    <a:gd name="T62" fmla="*/ 16 w 16"/>
                    <a:gd name="T63" fmla="*/ 5 h 29"/>
                    <a:gd name="T64" fmla="*/ 15 w 16"/>
                    <a:gd name="T65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6" h="29">
                      <a:moveTo>
                        <a:pt x="15" y="0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3" y="2"/>
                        <a:pt x="13" y="3"/>
                        <a:pt x="13" y="3"/>
                      </a:cubicBezTo>
                      <a:cubicBezTo>
                        <a:pt x="13" y="3"/>
                        <a:pt x="13" y="3"/>
                        <a:pt x="12" y="3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1" y="5"/>
                        <a:pt x="11" y="6"/>
                        <a:pt x="10" y="6"/>
                      </a:cubicBezTo>
                      <a:cubicBezTo>
                        <a:pt x="9" y="7"/>
                        <a:pt x="9" y="7"/>
                        <a:pt x="8" y="8"/>
                      </a:cubicBezTo>
                      <a:cubicBezTo>
                        <a:pt x="8" y="8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4" y="10"/>
                        <a:pt x="3" y="10"/>
                        <a:pt x="3" y="11"/>
                      </a:cubicBezTo>
                      <a:cubicBezTo>
                        <a:pt x="2" y="12"/>
                        <a:pt x="3" y="13"/>
                        <a:pt x="3" y="14"/>
                      </a:cubicBezTo>
                      <a:cubicBezTo>
                        <a:pt x="3" y="14"/>
                        <a:pt x="3" y="14"/>
                        <a:pt x="3" y="15"/>
                      </a:cubicBezTo>
                      <a:cubicBezTo>
                        <a:pt x="4" y="16"/>
                        <a:pt x="4" y="17"/>
                        <a:pt x="3" y="17"/>
                      </a:cubicBezTo>
                      <a:cubicBezTo>
                        <a:pt x="2" y="18"/>
                        <a:pt x="2" y="19"/>
                        <a:pt x="1" y="20"/>
                      </a:cubicBezTo>
                      <a:cubicBezTo>
                        <a:pt x="1" y="21"/>
                        <a:pt x="0" y="22"/>
                        <a:pt x="1" y="23"/>
                      </a:cubicBezTo>
                      <a:cubicBezTo>
                        <a:pt x="1" y="24"/>
                        <a:pt x="1" y="24"/>
                        <a:pt x="1" y="25"/>
                      </a:cubicBezTo>
                      <a:cubicBezTo>
                        <a:pt x="1" y="25"/>
                        <a:pt x="1" y="26"/>
                        <a:pt x="1" y="26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2" y="28"/>
                        <a:pt x="3" y="29"/>
                        <a:pt x="4" y="29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6" y="29"/>
                        <a:pt x="6" y="28"/>
                        <a:pt x="7" y="28"/>
                      </a:cubicBezTo>
                      <a:cubicBezTo>
                        <a:pt x="8" y="28"/>
                        <a:pt x="8" y="28"/>
                        <a:pt x="9" y="27"/>
                      </a:cubicBezTo>
                      <a:cubicBezTo>
                        <a:pt x="9" y="26"/>
                        <a:pt x="9" y="26"/>
                        <a:pt x="10" y="25"/>
                      </a:cubicBezTo>
                      <a:cubicBezTo>
                        <a:pt x="10" y="24"/>
                        <a:pt x="11" y="22"/>
                        <a:pt x="11" y="21"/>
                      </a:cubicBezTo>
                      <a:cubicBezTo>
                        <a:pt x="12" y="19"/>
                        <a:pt x="13" y="16"/>
                        <a:pt x="14" y="14"/>
                      </a:cubicBezTo>
                      <a:cubicBezTo>
                        <a:pt x="14" y="14"/>
                        <a:pt x="14" y="13"/>
                        <a:pt x="14" y="12"/>
                      </a:cubicBezTo>
                      <a:cubicBezTo>
                        <a:pt x="14" y="12"/>
                        <a:pt x="15" y="11"/>
                        <a:pt x="15" y="10"/>
                      </a:cubicBezTo>
                      <a:cubicBezTo>
                        <a:pt x="15" y="9"/>
                        <a:pt x="15" y="8"/>
                        <a:pt x="16" y="8"/>
                      </a:cubicBezTo>
                      <a:cubicBezTo>
                        <a:pt x="16" y="8"/>
                        <a:pt x="16" y="7"/>
                        <a:pt x="16" y="7"/>
                      </a:cubicBezTo>
                      <a:cubicBezTo>
                        <a:pt x="16" y="6"/>
                        <a:pt x="16" y="6"/>
                        <a:pt x="16" y="5"/>
                      </a:cubicBezTo>
                      <a:cubicBezTo>
                        <a:pt x="16" y="3"/>
                        <a:pt x="16" y="2"/>
                        <a:pt x="1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466">
                  <a:extLst>
                    <a:ext uri="{FF2B5EF4-FFF2-40B4-BE49-F238E27FC236}">
                      <a16:creationId xmlns:a16="http://schemas.microsoft.com/office/drawing/2014/main" id="{2ABDD466-038A-49DA-A44F-2C22C1A03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7493" y="2186670"/>
                  <a:ext cx="65088" cy="122238"/>
                </a:xfrm>
                <a:custGeom>
                  <a:avLst/>
                  <a:gdLst>
                    <a:gd name="T0" fmla="*/ 1 w 18"/>
                    <a:gd name="T1" fmla="*/ 22 h 34"/>
                    <a:gd name="T2" fmla="*/ 0 w 18"/>
                    <a:gd name="T3" fmla="*/ 24 h 34"/>
                    <a:gd name="T4" fmla="*/ 0 w 18"/>
                    <a:gd name="T5" fmla="*/ 25 h 34"/>
                    <a:gd name="T6" fmla="*/ 1 w 18"/>
                    <a:gd name="T7" fmla="*/ 26 h 34"/>
                    <a:gd name="T8" fmla="*/ 0 w 18"/>
                    <a:gd name="T9" fmla="*/ 27 h 34"/>
                    <a:gd name="T10" fmla="*/ 0 w 18"/>
                    <a:gd name="T11" fmla="*/ 28 h 34"/>
                    <a:gd name="T12" fmla="*/ 0 w 18"/>
                    <a:gd name="T13" fmla="*/ 30 h 34"/>
                    <a:gd name="T14" fmla="*/ 1 w 18"/>
                    <a:gd name="T15" fmla="*/ 31 h 34"/>
                    <a:gd name="T16" fmla="*/ 1 w 18"/>
                    <a:gd name="T17" fmla="*/ 31 h 34"/>
                    <a:gd name="T18" fmla="*/ 2 w 18"/>
                    <a:gd name="T19" fmla="*/ 31 h 34"/>
                    <a:gd name="T20" fmla="*/ 4 w 18"/>
                    <a:gd name="T21" fmla="*/ 31 h 34"/>
                    <a:gd name="T22" fmla="*/ 4 w 18"/>
                    <a:gd name="T23" fmla="*/ 32 h 34"/>
                    <a:gd name="T24" fmla="*/ 5 w 18"/>
                    <a:gd name="T25" fmla="*/ 33 h 34"/>
                    <a:gd name="T26" fmla="*/ 7 w 18"/>
                    <a:gd name="T27" fmla="*/ 34 h 34"/>
                    <a:gd name="T28" fmla="*/ 8 w 18"/>
                    <a:gd name="T29" fmla="*/ 34 h 34"/>
                    <a:gd name="T30" fmla="*/ 9 w 18"/>
                    <a:gd name="T31" fmla="*/ 34 h 34"/>
                    <a:gd name="T32" fmla="*/ 9 w 18"/>
                    <a:gd name="T33" fmla="*/ 34 h 34"/>
                    <a:gd name="T34" fmla="*/ 10 w 18"/>
                    <a:gd name="T35" fmla="*/ 34 h 34"/>
                    <a:gd name="T36" fmla="*/ 11 w 18"/>
                    <a:gd name="T37" fmla="*/ 34 h 34"/>
                    <a:gd name="T38" fmla="*/ 11 w 18"/>
                    <a:gd name="T39" fmla="*/ 33 h 34"/>
                    <a:gd name="T40" fmla="*/ 10 w 18"/>
                    <a:gd name="T41" fmla="*/ 32 h 34"/>
                    <a:gd name="T42" fmla="*/ 9 w 18"/>
                    <a:gd name="T43" fmla="*/ 31 h 34"/>
                    <a:gd name="T44" fmla="*/ 6 w 18"/>
                    <a:gd name="T45" fmla="*/ 28 h 34"/>
                    <a:gd name="T46" fmla="*/ 6 w 18"/>
                    <a:gd name="T47" fmla="*/ 25 h 34"/>
                    <a:gd name="T48" fmla="*/ 6 w 18"/>
                    <a:gd name="T49" fmla="*/ 22 h 34"/>
                    <a:gd name="T50" fmla="*/ 6 w 18"/>
                    <a:gd name="T51" fmla="*/ 21 h 34"/>
                    <a:gd name="T52" fmla="*/ 7 w 18"/>
                    <a:gd name="T53" fmla="*/ 20 h 34"/>
                    <a:gd name="T54" fmla="*/ 7 w 18"/>
                    <a:gd name="T55" fmla="*/ 16 h 34"/>
                    <a:gd name="T56" fmla="*/ 8 w 18"/>
                    <a:gd name="T57" fmla="*/ 14 h 34"/>
                    <a:gd name="T58" fmla="*/ 10 w 18"/>
                    <a:gd name="T59" fmla="*/ 12 h 34"/>
                    <a:gd name="T60" fmla="*/ 11 w 18"/>
                    <a:gd name="T61" fmla="*/ 10 h 34"/>
                    <a:gd name="T62" fmla="*/ 13 w 18"/>
                    <a:gd name="T63" fmla="*/ 7 h 34"/>
                    <a:gd name="T64" fmla="*/ 16 w 18"/>
                    <a:gd name="T65" fmla="*/ 5 h 34"/>
                    <a:gd name="T66" fmla="*/ 17 w 18"/>
                    <a:gd name="T67" fmla="*/ 4 h 34"/>
                    <a:gd name="T68" fmla="*/ 18 w 18"/>
                    <a:gd name="T69" fmla="*/ 2 h 34"/>
                    <a:gd name="T70" fmla="*/ 18 w 18"/>
                    <a:gd name="T71" fmla="*/ 1 h 34"/>
                    <a:gd name="T72" fmla="*/ 17 w 18"/>
                    <a:gd name="T73" fmla="*/ 0 h 34"/>
                    <a:gd name="T74" fmla="*/ 16 w 18"/>
                    <a:gd name="T75" fmla="*/ 0 h 34"/>
                    <a:gd name="T76" fmla="*/ 15 w 18"/>
                    <a:gd name="T77" fmla="*/ 0 h 34"/>
                    <a:gd name="T78" fmla="*/ 13 w 18"/>
                    <a:gd name="T79" fmla="*/ 2 h 34"/>
                    <a:gd name="T80" fmla="*/ 12 w 18"/>
                    <a:gd name="T81" fmla="*/ 4 h 34"/>
                    <a:gd name="T82" fmla="*/ 9 w 18"/>
                    <a:gd name="T83" fmla="*/ 5 h 34"/>
                    <a:gd name="T84" fmla="*/ 6 w 18"/>
                    <a:gd name="T85" fmla="*/ 7 h 34"/>
                    <a:gd name="T86" fmla="*/ 6 w 18"/>
                    <a:gd name="T87" fmla="*/ 7 h 34"/>
                    <a:gd name="T88" fmla="*/ 5 w 18"/>
                    <a:gd name="T89" fmla="*/ 8 h 34"/>
                    <a:gd name="T90" fmla="*/ 4 w 18"/>
                    <a:gd name="T91" fmla="*/ 8 h 34"/>
                    <a:gd name="T92" fmla="*/ 4 w 18"/>
                    <a:gd name="T93" fmla="*/ 9 h 34"/>
                    <a:gd name="T94" fmla="*/ 4 w 18"/>
                    <a:gd name="T95" fmla="*/ 11 h 34"/>
                    <a:gd name="T96" fmla="*/ 3 w 18"/>
                    <a:gd name="T97" fmla="*/ 11 h 34"/>
                    <a:gd name="T98" fmla="*/ 3 w 18"/>
                    <a:gd name="T99" fmla="*/ 11 h 34"/>
                    <a:gd name="T100" fmla="*/ 2 w 18"/>
                    <a:gd name="T101" fmla="*/ 12 h 34"/>
                    <a:gd name="T102" fmla="*/ 1 w 18"/>
                    <a:gd name="T103" fmla="*/ 12 h 34"/>
                    <a:gd name="T104" fmla="*/ 1 w 18"/>
                    <a:gd name="T105" fmla="*/ 13 h 34"/>
                    <a:gd name="T106" fmla="*/ 2 w 18"/>
                    <a:gd name="T107" fmla="*/ 14 h 34"/>
                    <a:gd name="T108" fmla="*/ 2 w 18"/>
                    <a:gd name="T109" fmla="*/ 16 h 34"/>
                    <a:gd name="T110" fmla="*/ 2 w 18"/>
                    <a:gd name="T111" fmla="*/ 18 h 34"/>
                    <a:gd name="T112" fmla="*/ 1 w 18"/>
                    <a:gd name="T113" fmla="*/ 19 h 34"/>
                    <a:gd name="T114" fmla="*/ 1 w 18"/>
                    <a:gd name="T115" fmla="*/ 20 h 34"/>
                    <a:gd name="T116" fmla="*/ 1 w 18"/>
                    <a:gd name="T117" fmla="*/ 2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" h="34">
                      <a:moveTo>
                        <a:pt x="1" y="22"/>
                      </a:moveTo>
                      <a:cubicBezTo>
                        <a:pt x="1" y="22"/>
                        <a:pt x="1" y="23"/>
                        <a:pt x="0" y="24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" y="25"/>
                        <a:pt x="1" y="26"/>
                        <a:pt x="1" y="26"/>
                      </a:cubicBezTo>
                      <a:cubicBezTo>
                        <a:pt x="1" y="26"/>
                        <a:pt x="1" y="27"/>
                        <a:pt x="0" y="27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9"/>
                        <a:pt x="0" y="29"/>
                        <a:pt x="0" y="30"/>
                      </a:cubicBezTo>
                      <a:cubicBezTo>
                        <a:pt x="0" y="30"/>
                        <a:pt x="0" y="31"/>
                        <a:pt x="1" y="31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2" y="31"/>
                        <a:pt x="2" y="31"/>
                        <a:pt x="2" y="31"/>
                      </a:cubicBezTo>
                      <a:cubicBezTo>
                        <a:pt x="3" y="31"/>
                        <a:pt x="3" y="31"/>
                        <a:pt x="4" y="31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4" y="33"/>
                        <a:pt x="5" y="33"/>
                        <a:pt x="5" y="33"/>
                      </a:cubicBezTo>
                      <a:cubicBezTo>
                        <a:pt x="6" y="34"/>
                        <a:pt x="6" y="34"/>
                        <a:pt x="7" y="34"/>
                      </a:cubicBezTo>
                      <a:cubicBezTo>
                        <a:pt x="7" y="34"/>
                        <a:pt x="7" y="34"/>
                        <a:pt x="8" y="34"/>
                      </a:cubicBezTo>
                      <a:cubicBezTo>
                        <a:pt x="8" y="34"/>
                        <a:pt x="8" y="34"/>
                        <a:pt x="9" y="34"/>
                      </a:cubicBezTo>
                      <a:cubicBezTo>
                        <a:pt x="9" y="34"/>
                        <a:pt x="9" y="34"/>
                        <a:pt x="9" y="34"/>
                      </a:cubicBezTo>
                      <a:cubicBezTo>
                        <a:pt x="9" y="34"/>
                        <a:pt x="10" y="34"/>
                        <a:pt x="10" y="34"/>
                      </a:cubicBezTo>
                      <a:cubicBezTo>
                        <a:pt x="10" y="34"/>
                        <a:pt x="10" y="34"/>
                        <a:pt x="11" y="34"/>
                      </a:cubicBezTo>
                      <a:cubicBezTo>
                        <a:pt x="11" y="34"/>
                        <a:pt x="11" y="33"/>
                        <a:pt x="11" y="33"/>
                      </a:cubicBezTo>
                      <a:cubicBezTo>
                        <a:pt x="11" y="33"/>
                        <a:pt x="11" y="32"/>
                        <a:pt x="10" y="32"/>
                      </a:cubicBezTo>
                      <a:cubicBezTo>
                        <a:pt x="10" y="32"/>
                        <a:pt x="9" y="32"/>
                        <a:pt x="9" y="31"/>
                      </a:cubicBezTo>
                      <a:cubicBezTo>
                        <a:pt x="8" y="30"/>
                        <a:pt x="7" y="29"/>
                        <a:pt x="6" y="28"/>
                      </a:cubicBezTo>
                      <a:cubicBezTo>
                        <a:pt x="6" y="27"/>
                        <a:pt x="6" y="26"/>
                        <a:pt x="6" y="25"/>
                      </a:cubicBezTo>
                      <a:cubicBezTo>
                        <a:pt x="5" y="24"/>
                        <a:pt x="6" y="23"/>
                        <a:pt x="6" y="22"/>
                      </a:cubicBezTo>
                      <a:cubicBezTo>
                        <a:pt x="6" y="22"/>
                        <a:pt x="6" y="21"/>
                        <a:pt x="6" y="21"/>
                      </a:cubicBezTo>
                      <a:cubicBezTo>
                        <a:pt x="6" y="21"/>
                        <a:pt x="7" y="20"/>
                        <a:pt x="7" y="20"/>
                      </a:cubicBezTo>
                      <a:cubicBezTo>
                        <a:pt x="7" y="19"/>
                        <a:pt x="7" y="17"/>
                        <a:pt x="7" y="16"/>
                      </a:cubicBezTo>
                      <a:cubicBezTo>
                        <a:pt x="7" y="15"/>
                        <a:pt x="7" y="15"/>
                        <a:pt x="8" y="14"/>
                      </a:cubicBezTo>
                      <a:cubicBezTo>
                        <a:pt x="9" y="14"/>
                        <a:pt x="9" y="13"/>
                        <a:pt x="10" y="12"/>
                      </a:cubicBezTo>
                      <a:cubicBezTo>
                        <a:pt x="10" y="11"/>
                        <a:pt x="11" y="11"/>
                        <a:pt x="11" y="10"/>
                      </a:cubicBezTo>
                      <a:cubicBezTo>
                        <a:pt x="12" y="9"/>
                        <a:pt x="12" y="8"/>
                        <a:pt x="13" y="7"/>
                      </a:cubicBezTo>
                      <a:cubicBezTo>
                        <a:pt x="14" y="7"/>
                        <a:pt x="15" y="6"/>
                        <a:pt x="16" y="5"/>
                      </a:cubicBezTo>
                      <a:cubicBezTo>
                        <a:pt x="16" y="5"/>
                        <a:pt x="17" y="5"/>
                        <a:pt x="17" y="4"/>
                      </a:cubicBezTo>
                      <a:cubicBezTo>
                        <a:pt x="18" y="4"/>
                        <a:pt x="18" y="3"/>
                        <a:pt x="18" y="2"/>
                      </a:cubicBezTo>
                      <a:cubicBezTo>
                        <a:pt x="18" y="2"/>
                        <a:pt x="18" y="2"/>
                        <a:pt x="18" y="1"/>
                      </a:cubicBezTo>
                      <a:cubicBezTo>
                        <a:pt x="18" y="1"/>
                        <a:pt x="17" y="1"/>
                        <a:pt x="17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6" y="0"/>
                        <a:pt x="15" y="0"/>
                        <a:pt x="15" y="0"/>
                      </a:cubicBezTo>
                      <a:cubicBezTo>
                        <a:pt x="14" y="0"/>
                        <a:pt x="13" y="1"/>
                        <a:pt x="13" y="2"/>
                      </a:cubicBezTo>
                      <a:cubicBezTo>
                        <a:pt x="13" y="3"/>
                        <a:pt x="12" y="3"/>
                        <a:pt x="12" y="4"/>
                      </a:cubicBezTo>
                      <a:cubicBezTo>
                        <a:pt x="11" y="4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6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5" y="7"/>
                        <a:pt x="5" y="8"/>
                      </a:cubicBezTo>
                      <a:cubicBezTo>
                        <a:pt x="5" y="8"/>
                        <a:pt x="4" y="8"/>
                        <a:pt x="4" y="8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10"/>
                        <a:pt x="3" y="10"/>
                        <a:pt x="4" y="11"/>
                      </a:cubicBezTo>
                      <a:cubicBezTo>
                        <a:pt x="4" y="11"/>
                        <a:pt x="3" y="11"/>
                        <a:pt x="3" y="11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3" y="11"/>
                        <a:pt x="3" y="12"/>
                        <a:pt x="2" y="12"/>
                      </a:cubicBezTo>
                      <a:cubicBezTo>
                        <a:pt x="2" y="12"/>
                        <a:pt x="2" y="12"/>
                        <a:pt x="1" y="12"/>
                      </a:cubicBezTo>
                      <a:cubicBezTo>
                        <a:pt x="1" y="12"/>
                        <a:pt x="1" y="13"/>
                        <a:pt x="1" y="13"/>
                      </a:cubicBezTo>
                      <a:cubicBezTo>
                        <a:pt x="1" y="13"/>
                        <a:pt x="2" y="14"/>
                        <a:pt x="2" y="14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2" y="17"/>
                        <a:pt x="2" y="17"/>
                        <a:pt x="2" y="18"/>
                      </a:cubicBezTo>
                      <a:cubicBezTo>
                        <a:pt x="1" y="18"/>
                        <a:pt x="1" y="19"/>
                        <a:pt x="1" y="19"/>
                      </a:cubicBezTo>
                      <a:cubicBezTo>
                        <a:pt x="1" y="19"/>
                        <a:pt x="1" y="20"/>
                        <a:pt x="1" y="20"/>
                      </a:cubicBezTo>
                      <a:cubicBezTo>
                        <a:pt x="2" y="21"/>
                        <a:pt x="2" y="21"/>
                        <a:pt x="1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467">
                  <a:extLst>
                    <a:ext uri="{FF2B5EF4-FFF2-40B4-BE49-F238E27FC236}">
                      <a16:creationId xmlns:a16="http://schemas.microsoft.com/office/drawing/2014/main" id="{89B9D6A3-0D09-4C58-9069-5EB9DA888D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63130" y="2604183"/>
                  <a:ext cx="76200" cy="112713"/>
                </a:xfrm>
                <a:custGeom>
                  <a:avLst/>
                  <a:gdLst>
                    <a:gd name="T0" fmla="*/ 4 w 21"/>
                    <a:gd name="T1" fmla="*/ 31 h 31"/>
                    <a:gd name="T2" fmla="*/ 5 w 21"/>
                    <a:gd name="T3" fmla="*/ 26 h 31"/>
                    <a:gd name="T4" fmla="*/ 3 w 21"/>
                    <a:gd name="T5" fmla="*/ 24 h 31"/>
                    <a:gd name="T6" fmla="*/ 3 w 21"/>
                    <a:gd name="T7" fmla="*/ 23 h 31"/>
                    <a:gd name="T8" fmla="*/ 5 w 21"/>
                    <a:gd name="T9" fmla="*/ 22 h 31"/>
                    <a:gd name="T10" fmla="*/ 7 w 21"/>
                    <a:gd name="T11" fmla="*/ 22 h 31"/>
                    <a:gd name="T12" fmla="*/ 8 w 21"/>
                    <a:gd name="T13" fmla="*/ 22 h 31"/>
                    <a:gd name="T14" fmla="*/ 6 w 21"/>
                    <a:gd name="T15" fmla="*/ 23 h 31"/>
                    <a:gd name="T16" fmla="*/ 5 w 21"/>
                    <a:gd name="T17" fmla="*/ 24 h 31"/>
                    <a:gd name="T18" fmla="*/ 6 w 21"/>
                    <a:gd name="T19" fmla="*/ 26 h 31"/>
                    <a:gd name="T20" fmla="*/ 7 w 21"/>
                    <a:gd name="T21" fmla="*/ 24 h 31"/>
                    <a:gd name="T22" fmla="*/ 9 w 21"/>
                    <a:gd name="T23" fmla="*/ 24 h 31"/>
                    <a:gd name="T24" fmla="*/ 9 w 21"/>
                    <a:gd name="T25" fmla="*/ 22 h 31"/>
                    <a:gd name="T26" fmla="*/ 9 w 21"/>
                    <a:gd name="T27" fmla="*/ 21 h 31"/>
                    <a:gd name="T28" fmla="*/ 10 w 21"/>
                    <a:gd name="T29" fmla="*/ 21 h 31"/>
                    <a:gd name="T30" fmla="*/ 10 w 21"/>
                    <a:gd name="T31" fmla="*/ 23 h 31"/>
                    <a:gd name="T32" fmla="*/ 12 w 21"/>
                    <a:gd name="T33" fmla="*/ 24 h 31"/>
                    <a:gd name="T34" fmla="*/ 14 w 21"/>
                    <a:gd name="T35" fmla="*/ 21 h 31"/>
                    <a:gd name="T36" fmla="*/ 17 w 21"/>
                    <a:gd name="T37" fmla="*/ 20 h 31"/>
                    <a:gd name="T38" fmla="*/ 18 w 21"/>
                    <a:gd name="T39" fmla="*/ 20 h 31"/>
                    <a:gd name="T40" fmla="*/ 19 w 21"/>
                    <a:gd name="T41" fmla="*/ 18 h 31"/>
                    <a:gd name="T42" fmla="*/ 19 w 21"/>
                    <a:gd name="T43" fmla="*/ 19 h 31"/>
                    <a:gd name="T44" fmla="*/ 21 w 21"/>
                    <a:gd name="T45" fmla="*/ 17 h 31"/>
                    <a:gd name="T46" fmla="*/ 20 w 21"/>
                    <a:gd name="T47" fmla="*/ 11 h 31"/>
                    <a:gd name="T48" fmla="*/ 20 w 21"/>
                    <a:gd name="T49" fmla="*/ 8 h 31"/>
                    <a:gd name="T50" fmla="*/ 19 w 21"/>
                    <a:gd name="T51" fmla="*/ 4 h 31"/>
                    <a:gd name="T52" fmla="*/ 16 w 21"/>
                    <a:gd name="T53" fmla="*/ 0 h 31"/>
                    <a:gd name="T54" fmla="*/ 16 w 21"/>
                    <a:gd name="T55" fmla="*/ 5 h 31"/>
                    <a:gd name="T56" fmla="*/ 15 w 21"/>
                    <a:gd name="T57" fmla="*/ 11 h 31"/>
                    <a:gd name="T58" fmla="*/ 13 w 21"/>
                    <a:gd name="T59" fmla="*/ 14 h 31"/>
                    <a:gd name="T60" fmla="*/ 12 w 21"/>
                    <a:gd name="T61" fmla="*/ 13 h 31"/>
                    <a:gd name="T62" fmla="*/ 11 w 21"/>
                    <a:gd name="T63" fmla="*/ 13 h 31"/>
                    <a:gd name="T64" fmla="*/ 11 w 21"/>
                    <a:gd name="T65" fmla="*/ 15 h 31"/>
                    <a:gd name="T66" fmla="*/ 10 w 21"/>
                    <a:gd name="T67" fmla="*/ 18 h 31"/>
                    <a:gd name="T68" fmla="*/ 6 w 21"/>
                    <a:gd name="T69" fmla="*/ 19 h 31"/>
                    <a:gd name="T70" fmla="*/ 2 w 21"/>
                    <a:gd name="T71" fmla="*/ 22 h 31"/>
                    <a:gd name="T72" fmla="*/ 1 w 21"/>
                    <a:gd name="T73" fmla="*/ 23 h 31"/>
                    <a:gd name="T74" fmla="*/ 0 w 21"/>
                    <a:gd name="T75" fmla="*/ 26 h 31"/>
                    <a:gd name="T76" fmla="*/ 0 w 21"/>
                    <a:gd name="T77" fmla="*/ 27 h 31"/>
                    <a:gd name="T78" fmla="*/ 0 w 21"/>
                    <a:gd name="T79" fmla="*/ 27 h 31"/>
                    <a:gd name="T80" fmla="*/ 1 w 21"/>
                    <a:gd name="T81" fmla="*/ 27 h 31"/>
                    <a:gd name="T82" fmla="*/ 1 w 21"/>
                    <a:gd name="T83" fmla="*/ 28 h 31"/>
                    <a:gd name="T84" fmla="*/ 1 w 21"/>
                    <a:gd name="T85" fmla="*/ 28 h 31"/>
                    <a:gd name="T86" fmla="*/ 3 w 21"/>
                    <a:gd name="T87" fmla="*/ 31 h 31"/>
                    <a:gd name="T88" fmla="*/ 17 w 21"/>
                    <a:gd name="T89" fmla="*/ 1 h 31"/>
                    <a:gd name="T90" fmla="*/ 16 w 21"/>
                    <a:gd name="T91" fmla="*/ 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1" h="31">
                      <a:moveTo>
                        <a:pt x="3" y="31"/>
                      </a:move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0"/>
                        <a:pt x="4" y="30"/>
                      </a:cubicBezTo>
                      <a:cubicBezTo>
                        <a:pt x="4" y="29"/>
                        <a:pt x="5" y="27"/>
                        <a:pt x="5" y="26"/>
                      </a:cubicBezTo>
                      <a:cubicBezTo>
                        <a:pt x="4" y="25"/>
                        <a:pt x="4" y="24"/>
                        <a:pt x="3" y="24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3" y="23"/>
                        <a:pt x="3" y="23"/>
                        <a:pt x="3" y="23"/>
                      </a:cubicBezTo>
                      <a:cubicBezTo>
                        <a:pt x="4" y="23"/>
                        <a:pt x="4" y="23"/>
                        <a:pt x="5" y="23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6" y="22"/>
                        <a:pt x="7" y="22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7" y="23"/>
                        <a:pt x="7" y="23"/>
                        <a:pt x="6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5" y="23"/>
                        <a:pt x="5" y="24"/>
                        <a:pt x="5" y="24"/>
                      </a:cubicBezTo>
                      <a:cubicBezTo>
                        <a:pt x="5" y="25"/>
                        <a:pt x="5" y="25"/>
                        <a:pt x="6" y="25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7" y="25"/>
                        <a:pt x="7" y="25"/>
                        <a:pt x="7" y="24"/>
                      </a:cubicBezTo>
                      <a:cubicBezTo>
                        <a:pt x="8" y="24"/>
                        <a:pt x="8" y="24"/>
                        <a:pt x="9" y="24"/>
                      </a:cubicBezTo>
                      <a:cubicBezTo>
                        <a:pt x="9" y="24"/>
                        <a:pt x="9" y="24"/>
                        <a:pt x="9" y="24"/>
                      </a:cubicBezTo>
                      <a:cubicBezTo>
                        <a:pt x="9" y="24"/>
                        <a:pt x="10" y="23"/>
                        <a:pt x="9" y="23"/>
                      </a:cubicBezTo>
                      <a:cubicBezTo>
                        <a:pt x="9" y="22"/>
                        <a:pt x="9" y="22"/>
                        <a:pt x="9" y="22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9" y="21"/>
                        <a:pt x="9" y="21"/>
                        <a:pt x="9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1"/>
                        <a:pt x="10" y="21"/>
                      </a:cubicBezTo>
                      <a:cubicBezTo>
                        <a:pt x="10" y="21"/>
                        <a:pt x="10" y="22"/>
                        <a:pt x="10" y="22"/>
                      </a:cubicBezTo>
                      <a:cubicBezTo>
                        <a:pt x="10" y="22"/>
                        <a:pt x="10" y="23"/>
                        <a:pt x="10" y="23"/>
                      </a:cubicBezTo>
                      <a:cubicBezTo>
                        <a:pt x="11" y="23"/>
                        <a:pt x="11" y="24"/>
                        <a:pt x="11" y="24"/>
                      </a:cubicBezTo>
                      <a:cubicBezTo>
                        <a:pt x="11" y="24"/>
                        <a:pt x="12" y="24"/>
                        <a:pt x="12" y="24"/>
                      </a:cubicBezTo>
                      <a:cubicBezTo>
                        <a:pt x="13" y="23"/>
                        <a:pt x="13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6" y="21"/>
                        <a:pt x="16" y="20"/>
                        <a:pt x="17" y="2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7" y="20"/>
                        <a:pt x="18" y="20"/>
                        <a:pt x="18" y="20"/>
                      </a:cubicBezTo>
                      <a:cubicBezTo>
                        <a:pt x="18" y="19"/>
                        <a:pt x="18" y="19"/>
                        <a:pt x="18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9" y="19"/>
                        <a:pt x="19" y="19"/>
                        <a:pt x="19" y="19"/>
                      </a:cubicBezTo>
                      <a:cubicBezTo>
                        <a:pt x="19" y="19"/>
                        <a:pt x="19" y="19"/>
                        <a:pt x="20" y="19"/>
                      </a:cubicBezTo>
                      <a:cubicBezTo>
                        <a:pt x="21" y="19"/>
                        <a:pt x="21" y="18"/>
                        <a:pt x="21" y="17"/>
                      </a:cubicBezTo>
                      <a:cubicBezTo>
                        <a:pt x="20" y="16"/>
                        <a:pt x="20" y="15"/>
                        <a:pt x="20" y="14"/>
                      </a:cubicBezTo>
                      <a:cubicBezTo>
                        <a:pt x="20" y="13"/>
                        <a:pt x="20" y="12"/>
                        <a:pt x="20" y="11"/>
                      </a:cubicBezTo>
                      <a:cubicBezTo>
                        <a:pt x="19" y="10"/>
                        <a:pt x="20" y="10"/>
                        <a:pt x="20" y="9"/>
                      </a:cubicBezTo>
                      <a:cubicBezTo>
                        <a:pt x="20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7"/>
                      </a:cubicBezTo>
                      <a:cubicBezTo>
                        <a:pt x="20" y="6"/>
                        <a:pt x="20" y="5"/>
                        <a:pt x="19" y="4"/>
                      </a:cubicBezTo>
                      <a:cubicBezTo>
                        <a:pt x="19" y="2"/>
                        <a:pt x="18" y="1"/>
                        <a:pt x="17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5" y="1"/>
                        <a:pt x="15" y="2"/>
                        <a:pt x="15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ubicBezTo>
                        <a:pt x="16" y="5"/>
                        <a:pt x="16" y="6"/>
                        <a:pt x="16" y="6"/>
                      </a:cubicBezTo>
                      <a:cubicBezTo>
                        <a:pt x="16" y="8"/>
                        <a:pt x="16" y="9"/>
                        <a:pt x="15" y="11"/>
                      </a:cubicBezTo>
                      <a:cubicBezTo>
                        <a:pt x="15" y="11"/>
                        <a:pt x="15" y="12"/>
                        <a:pt x="15" y="12"/>
                      </a:cubicBezTo>
                      <a:cubicBezTo>
                        <a:pt x="15" y="13"/>
                        <a:pt x="14" y="14"/>
                        <a:pt x="13" y="14"/>
                      </a:cubicBezTo>
                      <a:cubicBezTo>
                        <a:pt x="13" y="14"/>
                        <a:pt x="12" y="14"/>
                        <a:pt x="12" y="14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11" y="13"/>
                        <a:pt x="11" y="14"/>
                        <a:pt x="11" y="14"/>
                      </a:cubicBezTo>
                      <a:cubicBezTo>
                        <a:pt x="11" y="14"/>
                        <a:pt x="11" y="15"/>
                        <a:pt x="11" y="15"/>
                      </a:cubicBezTo>
                      <a:cubicBezTo>
                        <a:pt x="11" y="16"/>
                        <a:pt x="11" y="17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9" y="18"/>
                        <a:pt x="9" y="18"/>
                        <a:pt x="8" y="18"/>
                      </a:cubicBezTo>
                      <a:cubicBezTo>
                        <a:pt x="7" y="18"/>
                        <a:pt x="6" y="18"/>
                        <a:pt x="6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4" y="20"/>
                        <a:pt x="3" y="21"/>
                        <a:pt x="2" y="22"/>
                      </a:cubicBezTo>
                      <a:cubicBezTo>
                        <a:pt x="2" y="22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1" y="23"/>
                      </a:cubicBezTo>
                      <a:cubicBezTo>
                        <a:pt x="1" y="24"/>
                        <a:pt x="1" y="24"/>
                        <a:pt x="0" y="25"/>
                      </a:cubicBezTo>
                      <a:cubicBezTo>
                        <a:pt x="0" y="25"/>
                        <a:pt x="0" y="25"/>
                        <a:pt x="0" y="26"/>
                      </a:cubicBezTo>
                      <a:cubicBezTo>
                        <a:pt x="0" y="26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7"/>
                        <a:pt x="1" y="27"/>
                        <a:pt x="1" y="27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8"/>
                        <a:pt x="1" y="28"/>
                        <a:pt x="1" y="28"/>
                      </a:cubicBezTo>
                      <a:cubicBezTo>
                        <a:pt x="1" y="29"/>
                        <a:pt x="2" y="30"/>
                        <a:pt x="2" y="31"/>
                      </a:cubicBezTo>
                      <a:cubicBezTo>
                        <a:pt x="2" y="31"/>
                        <a:pt x="3" y="31"/>
                        <a:pt x="3" y="31"/>
                      </a:cubicBezTo>
                      <a:close/>
                      <a:moveTo>
                        <a:pt x="16" y="1"/>
                      </a:move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468">
                  <a:extLst>
                    <a:ext uri="{FF2B5EF4-FFF2-40B4-BE49-F238E27FC236}">
                      <a16:creationId xmlns:a16="http://schemas.microsoft.com/office/drawing/2014/main" id="{D1AA732F-A24D-479B-8FA5-9DAE41D9A3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8193" y="2056495"/>
                  <a:ext cx="50800" cy="79375"/>
                </a:xfrm>
                <a:custGeom>
                  <a:avLst/>
                  <a:gdLst>
                    <a:gd name="T0" fmla="*/ 2 w 14"/>
                    <a:gd name="T1" fmla="*/ 22 h 22"/>
                    <a:gd name="T2" fmla="*/ 5 w 14"/>
                    <a:gd name="T3" fmla="*/ 22 h 22"/>
                    <a:gd name="T4" fmla="*/ 6 w 14"/>
                    <a:gd name="T5" fmla="*/ 21 h 22"/>
                    <a:gd name="T6" fmla="*/ 6 w 14"/>
                    <a:gd name="T7" fmla="*/ 21 h 22"/>
                    <a:gd name="T8" fmla="*/ 9 w 14"/>
                    <a:gd name="T9" fmla="*/ 19 h 22"/>
                    <a:gd name="T10" fmla="*/ 10 w 14"/>
                    <a:gd name="T11" fmla="*/ 18 h 22"/>
                    <a:gd name="T12" fmla="*/ 10 w 14"/>
                    <a:gd name="T13" fmla="*/ 18 h 22"/>
                    <a:gd name="T14" fmla="*/ 10 w 14"/>
                    <a:gd name="T15" fmla="*/ 18 h 22"/>
                    <a:gd name="T16" fmla="*/ 11 w 14"/>
                    <a:gd name="T17" fmla="*/ 19 h 22"/>
                    <a:gd name="T18" fmla="*/ 13 w 14"/>
                    <a:gd name="T19" fmla="*/ 16 h 22"/>
                    <a:gd name="T20" fmla="*/ 13 w 14"/>
                    <a:gd name="T21" fmla="*/ 13 h 22"/>
                    <a:gd name="T22" fmla="*/ 14 w 14"/>
                    <a:gd name="T23" fmla="*/ 11 h 22"/>
                    <a:gd name="T24" fmla="*/ 14 w 14"/>
                    <a:gd name="T25" fmla="*/ 8 h 22"/>
                    <a:gd name="T26" fmla="*/ 12 w 14"/>
                    <a:gd name="T27" fmla="*/ 6 h 22"/>
                    <a:gd name="T28" fmla="*/ 11 w 14"/>
                    <a:gd name="T29" fmla="*/ 4 h 22"/>
                    <a:gd name="T30" fmla="*/ 11 w 14"/>
                    <a:gd name="T31" fmla="*/ 0 h 22"/>
                    <a:gd name="T32" fmla="*/ 8 w 14"/>
                    <a:gd name="T33" fmla="*/ 0 h 22"/>
                    <a:gd name="T34" fmla="*/ 10 w 14"/>
                    <a:gd name="T35" fmla="*/ 1 h 22"/>
                    <a:gd name="T36" fmla="*/ 10 w 14"/>
                    <a:gd name="T37" fmla="*/ 2 h 22"/>
                    <a:gd name="T38" fmla="*/ 7 w 14"/>
                    <a:gd name="T39" fmla="*/ 2 h 22"/>
                    <a:gd name="T40" fmla="*/ 7 w 14"/>
                    <a:gd name="T41" fmla="*/ 4 h 22"/>
                    <a:gd name="T42" fmla="*/ 7 w 14"/>
                    <a:gd name="T43" fmla="*/ 5 h 22"/>
                    <a:gd name="T44" fmla="*/ 4 w 14"/>
                    <a:gd name="T45" fmla="*/ 5 h 22"/>
                    <a:gd name="T46" fmla="*/ 4 w 14"/>
                    <a:gd name="T47" fmla="*/ 7 h 22"/>
                    <a:gd name="T48" fmla="*/ 5 w 14"/>
                    <a:gd name="T49" fmla="*/ 8 h 22"/>
                    <a:gd name="T50" fmla="*/ 5 w 14"/>
                    <a:gd name="T51" fmla="*/ 8 h 22"/>
                    <a:gd name="T52" fmla="*/ 5 w 14"/>
                    <a:gd name="T53" fmla="*/ 8 h 22"/>
                    <a:gd name="T54" fmla="*/ 3 w 14"/>
                    <a:gd name="T55" fmla="*/ 8 h 22"/>
                    <a:gd name="T56" fmla="*/ 1 w 14"/>
                    <a:gd name="T57" fmla="*/ 12 h 22"/>
                    <a:gd name="T58" fmla="*/ 3 w 14"/>
                    <a:gd name="T59" fmla="*/ 14 h 22"/>
                    <a:gd name="T60" fmla="*/ 4 w 14"/>
                    <a:gd name="T61" fmla="*/ 14 h 22"/>
                    <a:gd name="T62" fmla="*/ 3 w 14"/>
                    <a:gd name="T63" fmla="*/ 15 h 22"/>
                    <a:gd name="T64" fmla="*/ 0 w 14"/>
                    <a:gd name="T65" fmla="*/ 18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4" h="22">
                      <a:moveTo>
                        <a:pt x="2" y="21"/>
                      </a:moveTo>
                      <a:cubicBezTo>
                        <a:pt x="2" y="21"/>
                        <a:pt x="2" y="22"/>
                        <a:pt x="2" y="22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4" y="22"/>
                        <a:pt x="5" y="22"/>
                        <a:pt x="5" y="22"/>
                      </a:cubicBezTo>
                      <a:cubicBezTo>
                        <a:pt x="5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7" y="21"/>
                        <a:pt x="7" y="20"/>
                      </a:cubicBezTo>
                      <a:cubicBezTo>
                        <a:pt x="8" y="20"/>
                        <a:pt x="8" y="19"/>
                        <a:pt x="9" y="19"/>
                      </a:cubicBezTo>
                      <a:cubicBezTo>
                        <a:pt x="9" y="19"/>
                        <a:pt x="9" y="19"/>
                        <a:pt x="9" y="18"/>
                      </a:cubicBezTo>
                      <a:cubicBezTo>
                        <a:pt x="9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7"/>
                        <a:pt x="10" y="17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0" y="18"/>
                        <a:pt x="10" y="18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2" y="18"/>
                        <a:pt x="12" y="17"/>
                        <a:pt x="12" y="17"/>
                      </a:cubicBezTo>
                      <a:cubicBezTo>
                        <a:pt x="13" y="17"/>
                        <a:pt x="13" y="16"/>
                        <a:pt x="13" y="16"/>
                      </a:cubicBezTo>
                      <a:cubicBezTo>
                        <a:pt x="13" y="15"/>
                        <a:pt x="13" y="14"/>
                        <a:pt x="13" y="13"/>
                      </a:cubicBez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2" y="13"/>
                        <a:pt x="12" y="13"/>
                        <a:pt x="13" y="12"/>
                      </a:cubicBezTo>
                      <a:cubicBezTo>
                        <a:pt x="13" y="12"/>
                        <a:pt x="13" y="11"/>
                        <a:pt x="14" y="11"/>
                      </a:cubicBezTo>
                      <a:cubicBezTo>
                        <a:pt x="14" y="11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8"/>
                      </a:cubicBezTo>
                      <a:cubicBezTo>
                        <a:pt x="14" y="8"/>
                        <a:pt x="13" y="8"/>
                        <a:pt x="13" y="7"/>
                      </a:cubicBezTo>
                      <a:cubicBezTo>
                        <a:pt x="13" y="7"/>
                        <a:pt x="12" y="7"/>
                        <a:pt x="12" y="6"/>
                      </a:cubicBezTo>
                      <a:cubicBezTo>
                        <a:pt x="12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1" y="4"/>
                      </a:cubicBezTo>
                      <a:cubicBezTo>
                        <a:pt x="12" y="3"/>
                        <a:pt x="12" y="3"/>
                        <a:pt x="12" y="2"/>
                      </a:cubicBezTo>
                      <a:cubicBezTo>
                        <a:pt x="12" y="1"/>
                        <a:pt x="11" y="1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8" y="1"/>
                        <a:pt x="9" y="1"/>
                        <a:pt x="9" y="1"/>
                      </a:cubicBezTo>
                      <a:cubicBezTo>
                        <a:pt x="9" y="1"/>
                        <a:pt x="10" y="1"/>
                        <a:pt x="10" y="1"/>
                      </a:cubicBezTo>
                      <a:cubicBezTo>
                        <a:pt x="10" y="1"/>
                        <a:pt x="10" y="1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9" y="2"/>
                        <a:pt x="9" y="2"/>
                        <a:pt x="8" y="2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7" y="2"/>
                        <a:pt x="6" y="3"/>
                        <a:pt x="7" y="3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5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5" y="5"/>
                        <a:pt x="5" y="5"/>
                        <a:pt x="4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4" y="6"/>
                        <a:pt x="4" y="7"/>
                        <a:pt x="4" y="7"/>
                      </a:cubicBezTo>
                      <a:cubicBezTo>
                        <a:pt x="4" y="7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4" y="8"/>
                        <a:pt x="4" y="8"/>
                        <a:pt x="3" y="8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2" y="9"/>
                        <a:pt x="2" y="11"/>
                        <a:pt x="1" y="12"/>
                      </a:cubicBezTo>
                      <a:cubicBezTo>
                        <a:pt x="1" y="12"/>
                        <a:pt x="1" y="13"/>
                        <a:pt x="1" y="13"/>
                      </a:cubicBezTo>
                      <a:cubicBezTo>
                        <a:pt x="2" y="13"/>
                        <a:pt x="2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5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5"/>
                        <a:pt x="1" y="15"/>
                        <a:pt x="1" y="16"/>
                      </a:cubicBezTo>
                      <a:cubicBezTo>
                        <a:pt x="0" y="17"/>
                        <a:pt x="0" y="18"/>
                        <a:pt x="0" y="18"/>
                      </a:cubicBezTo>
                      <a:cubicBezTo>
                        <a:pt x="0" y="20"/>
                        <a:pt x="1" y="21"/>
                        <a:pt x="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Oval 469">
                  <a:extLst>
                    <a:ext uri="{FF2B5EF4-FFF2-40B4-BE49-F238E27FC236}">
                      <a16:creationId xmlns:a16="http://schemas.microsoft.com/office/drawing/2014/main" id="{BBBCDA4A-150F-4A9C-8095-7E90A2377B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91530" y="21247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470">
                  <a:extLst>
                    <a:ext uri="{FF2B5EF4-FFF2-40B4-BE49-F238E27FC236}">
                      <a16:creationId xmlns:a16="http://schemas.microsoft.com/office/drawing/2014/main" id="{111C79EF-C45A-448F-8537-68C6B8D741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1355" y="2932795"/>
                  <a:ext cx="87313" cy="90488"/>
                </a:xfrm>
                <a:custGeom>
                  <a:avLst/>
                  <a:gdLst>
                    <a:gd name="T0" fmla="*/ 23 w 24"/>
                    <a:gd name="T1" fmla="*/ 19 h 25"/>
                    <a:gd name="T2" fmla="*/ 23 w 24"/>
                    <a:gd name="T3" fmla="*/ 19 h 25"/>
                    <a:gd name="T4" fmla="*/ 22 w 24"/>
                    <a:gd name="T5" fmla="*/ 18 h 25"/>
                    <a:gd name="T6" fmla="*/ 22 w 24"/>
                    <a:gd name="T7" fmla="*/ 18 h 25"/>
                    <a:gd name="T8" fmla="*/ 22 w 24"/>
                    <a:gd name="T9" fmla="*/ 18 h 25"/>
                    <a:gd name="T10" fmla="*/ 22 w 24"/>
                    <a:gd name="T11" fmla="*/ 18 h 25"/>
                    <a:gd name="T12" fmla="*/ 22 w 24"/>
                    <a:gd name="T13" fmla="*/ 18 h 25"/>
                    <a:gd name="T14" fmla="*/ 22 w 24"/>
                    <a:gd name="T15" fmla="*/ 18 h 25"/>
                    <a:gd name="T16" fmla="*/ 23 w 24"/>
                    <a:gd name="T17" fmla="*/ 19 h 25"/>
                    <a:gd name="T18" fmla="*/ 23 w 24"/>
                    <a:gd name="T19" fmla="*/ 19 h 25"/>
                    <a:gd name="T20" fmla="*/ 24 w 24"/>
                    <a:gd name="T21" fmla="*/ 19 h 25"/>
                    <a:gd name="T22" fmla="*/ 24 w 24"/>
                    <a:gd name="T23" fmla="*/ 19 h 25"/>
                    <a:gd name="T24" fmla="*/ 24 w 24"/>
                    <a:gd name="T25" fmla="*/ 19 h 25"/>
                    <a:gd name="T26" fmla="*/ 23 w 24"/>
                    <a:gd name="T27" fmla="*/ 16 h 25"/>
                    <a:gd name="T28" fmla="*/ 22 w 24"/>
                    <a:gd name="T29" fmla="*/ 16 h 25"/>
                    <a:gd name="T30" fmla="*/ 22 w 24"/>
                    <a:gd name="T31" fmla="*/ 17 h 25"/>
                    <a:gd name="T32" fmla="*/ 21 w 24"/>
                    <a:gd name="T33" fmla="*/ 17 h 25"/>
                    <a:gd name="T34" fmla="*/ 20 w 24"/>
                    <a:gd name="T35" fmla="*/ 17 h 25"/>
                    <a:gd name="T36" fmla="*/ 20 w 24"/>
                    <a:gd name="T37" fmla="*/ 16 h 25"/>
                    <a:gd name="T38" fmla="*/ 19 w 24"/>
                    <a:gd name="T39" fmla="*/ 15 h 25"/>
                    <a:gd name="T40" fmla="*/ 18 w 24"/>
                    <a:gd name="T41" fmla="*/ 15 h 25"/>
                    <a:gd name="T42" fmla="*/ 18 w 24"/>
                    <a:gd name="T43" fmla="*/ 14 h 25"/>
                    <a:gd name="T44" fmla="*/ 18 w 24"/>
                    <a:gd name="T45" fmla="*/ 13 h 25"/>
                    <a:gd name="T46" fmla="*/ 18 w 24"/>
                    <a:gd name="T47" fmla="*/ 12 h 25"/>
                    <a:gd name="T48" fmla="*/ 17 w 24"/>
                    <a:gd name="T49" fmla="*/ 11 h 25"/>
                    <a:gd name="T50" fmla="*/ 16 w 24"/>
                    <a:gd name="T51" fmla="*/ 10 h 25"/>
                    <a:gd name="T52" fmla="*/ 15 w 24"/>
                    <a:gd name="T53" fmla="*/ 9 h 25"/>
                    <a:gd name="T54" fmla="*/ 14 w 24"/>
                    <a:gd name="T55" fmla="*/ 9 h 25"/>
                    <a:gd name="T56" fmla="*/ 13 w 24"/>
                    <a:gd name="T57" fmla="*/ 8 h 25"/>
                    <a:gd name="T58" fmla="*/ 11 w 24"/>
                    <a:gd name="T59" fmla="*/ 7 h 25"/>
                    <a:gd name="T60" fmla="*/ 10 w 24"/>
                    <a:gd name="T61" fmla="*/ 6 h 25"/>
                    <a:gd name="T62" fmla="*/ 9 w 24"/>
                    <a:gd name="T63" fmla="*/ 5 h 25"/>
                    <a:gd name="T64" fmla="*/ 6 w 24"/>
                    <a:gd name="T65" fmla="*/ 2 h 25"/>
                    <a:gd name="T66" fmla="*/ 4 w 24"/>
                    <a:gd name="T67" fmla="*/ 1 h 25"/>
                    <a:gd name="T68" fmla="*/ 1 w 24"/>
                    <a:gd name="T69" fmla="*/ 0 h 25"/>
                    <a:gd name="T70" fmla="*/ 1 w 24"/>
                    <a:gd name="T71" fmla="*/ 1 h 25"/>
                    <a:gd name="T72" fmla="*/ 0 w 24"/>
                    <a:gd name="T73" fmla="*/ 1 h 25"/>
                    <a:gd name="T74" fmla="*/ 1 w 24"/>
                    <a:gd name="T75" fmla="*/ 3 h 25"/>
                    <a:gd name="T76" fmla="*/ 3 w 24"/>
                    <a:gd name="T77" fmla="*/ 4 h 25"/>
                    <a:gd name="T78" fmla="*/ 4 w 24"/>
                    <a:gd name="T79" fmla="*/ 6 h 25"/>
                    <a:gd name="T80" fmla="*/ 5 w 24"/>
                    <a:gd name="T81" fmla="*/ 7 h 25"/>
                    <a:gd name="T82" fmla="*/ 7 w 24"/>
                    <a:gd name="T83" fmla="*/ 9 h 25"/>
                    <a:gd name="T84" fmla="*/ 8 w 24"/>
                    <a:gd name="T85" fmla="*/ 10 h 25"/>
                    <a:gd name="T86" fmla="*/ 8 w 24"/>
                    <a:gd name="T87" fmla="*/ 11 h 25"/>
                    <a:gd name="T88" fmla="*/ 9 w 24"/>
                    <a:gd name="T89" fmla="*/ 12 h 25"/>
                    <a:gd name="T90" fmla="*/ 11 w 24"/>
                    <a:gd name="T91" fmla="*/ 15 h 25"/>
                    <a:gd name="T92" fmla="*/ 12 w 24"/>
                    <a:gd name="T93" fmla="*/ 17 h 25"/>
                    <a:gd name="T94" fmla="*/ 12 w 24"/>
                    <a:gd name="T95" fmla="*/ 18 h 25"/>
                    <a:gd name="T96" fmla="*/ 15 w 24"/>
                    <a:gd name="T97" fmla="*/ 21 h 25"/>
                    <a:gd name="T98" fmla="*/ 17 w 24"/>
                    <a:gd name="T99" fmla="*/ 23 h 25"/>
                    <a:gd name="T100" fmla="*/ 19 w 24"/>
                    <a:gd name="T101" fmla="*/ 25 h 25"/>
                    <a:gd name="T102" fmla="*/ 20 w 24"/>
                    <a:gd name="T103" fmla="*/ 25 h 25"/>
                    <a:gd name="T104" fmla="*/ 22 w 24"/>
                    <a:gd name="T105" fmla="*/ 25 h 25"/>
                    <a:gd name="T106" fmla="*/ 23 w 24"/>
                    <a:gd name="T107" fmla="*/ 22 h 25"/>
                    <a:gd name="T108" fmla="*/ 23 w 24"/>
                    <a:gd name="T109" fmla="*/ 19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4" h="25">
                      <a:moveTo>
                        <a:pt x="23" y="19"/>
                      </a:move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3" y="19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3" y="19"/>
                        <a:pt x="23" y="19"/>
                      </a:cubicBezTo>
                      <a:cubicBezTo>
                        <a:pt x="23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4" y="18"/>
                        <a:pt x="23" y="17"/>
                        <a:pt x="23" y="16"/>
                      </a:cubicBezTo>
                      <a:cubicBezTo>
                        <a:pt x="23" y="16"/>
                        <a:pt x="23" y="16"/>
                        <a:pt x="22" y="16"/>
                      </a:cubicBezTo>
                      <a:cubicBezTo>
                        <a:pt x="22" y="16"/>
                        <a:pt x="22" y="16"/>
                        <a:pt x="22" y="17"/>
                      </a:cubicBez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17"/>
                        <a:pt x="21" y="17"/>
                        <a:pt x="20" y="17"/>
                      </a:cubicBezTo>
                      <a:cubicBezTo>
                        <a:pt x="20" y="17"/>
                        <a:pt x="20" y="16"/>
                        <a:pt x="20" y="16"/>
                      </a:cubicBezTo>
                      <a:cubicBezTo>
                        <a:pt x="20" y="15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8" y="15"/>
                      </a:cubicBezTo>
                      <a:cubicBezTo>
                        <a:pt x="18" y="15"/>
                        <a:pt x="18" y="14"/>
                        <a:pt x="18" y="14"/>
                      </a:cubicBezTo>
                      <a:cubicBezTo>
                        <a:pt x="18" y="14"/>
                        <a:pt x="18" y="13"/>
                        <a:pt x="18" y="13"/>
                      </a:cubicBezTo>
                      <a:cubicBezTo>
                        <a:pt x="18" y="13"/>
                        <a:pt x="18" y="12"/>
                        <a:pt x="18" y="12"/>
                      </a:cubicBezTo>
                      <a:cubicBezTo>
                        <a:pt x="18" y="12"/>
                        <a:pt x="17" y="11"/>
                        <a:pt x="17" y="11"/>
                      </a:cubicBezTo>
                      <a:cubicBezTo>
                        <a:pt x="17" y="10"/>
                        <a:pt x="16" y="10"/>
                        <a:pt x="16" y="10"/>
                      </a:cubicBezTo>
                      <a:cubicBezTo>
                        <a:pt x="16" y="10"/>
                        <a:pt x="15" y="10"/>
                        <a:pt x="15" y="9"/>
                      </a:cubicBezTo>
                      <a:cubicBezTo>
                        <a:pt x="15" y="9"/>
                        <a:pt x="14" y="9"/>
                        <a:pt x="14" y="9"/>
                      </a:cubicBezTo>
                      <a:cubicBezTo>
                        <a:pt x="14" y="8"/>
                        <a:pt x="13" y="8"/>
                        <a:pt x="13" y="8"/>
                      </a:cubicBezTo>
                      <a:cubicBezTo>
                        <a:pt x="13" y="8"/>
                        <a:pt x="12" y="7"/>
                        <a:pt x="11" y="7"/>
                      </a:cubicBezTo>
                      <a:cubicBezTo>
                        <a:pt x="11" y="7"/>
                        <a:pt x="11" y="7"/>
                        <a:pt x="10" y="6"/>
                      </a:cubicBezTo>
                      <a:cubicBezTo>
                        <a:pt x="10" y="6"/>
                        <a:pt x="10" y="5"/>
                        <a:pt x="9" y="5"/>
                      </a:cubicBezTo>
                      <a:cubicBezTo>
                        <a:pt x="8" y="4"/>
                        <a:pt x="7" y="3"/>
                        <a:pt x="6" y="2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3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2" y="3"/>
                        <a:pt x="2" y="4"/>
                        <a:pt x="3" y="4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5" y="6"/>
                        <a:pt x="5" y="6"/>
                        <a:pt x="5" y="7"/>
                      </a:cubicBezTo>
                      <a:cubicBezTo>
                        <a:pt x="6" y="8"/>
                        <a:pt x="7" y="8"/>
                        <a:pt x="7" y="9"/>
                      </a:cubicBezTo>
                      <a:cubicBezTo>
                        <a:pt x="8" y="9"/>
                        <a:pt x="8" y="10"/>
                        <a:pt x="8" y="10"/>
                      </a:cubicBezTo>
                      <a:cubicBezTo>
                        <a:pt x="8" y="10"/>
                        <a:pt x="8" y="11"/>
                        <a:pt x="8" y="11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10" y="13"/>
                        <a:pt x="11" y="14"/>
                        <a:pt x="11" y="15"/>
                      </a:cubicBezTo>
                      <a:cubicBezTo>
                        <a:pt x="11" y="16"/>
                        <a:pt x="11" y="16"/>
                        <a:pt x="12" y="17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13" y="19"/>
                        <a:pt x="14" y="20"/>
                        <a:pt x="15" y="21"/>
                      </a:cubicBezTo>
                      <a:cubicBezTo>
                        <a:pt x="15" y="22"/>
                        <a:pt x="16" y="22"/>
                        <a:pt x="17" y="23"/>
                      </a:cubicBezTo>
                      <a:cubicBezTo>
                        <a:pt x="18" y="23"/>
                        <a:pt x="18" y="24"/>
                        <a:pt x="19" y="25"/>
                      </a:cubicBezTo>
                      <a:cubicBezTo>
                        <a:pt x="19" y="25"/>
                        <a:pt x="20" y="25"/>
                        <a:pt x="20" y="25"/>
                      </a:cubicBezTo>
                      <a:cubicBezTo>
                        <a:pt x="21" y="25"/>
                        <a:pt x="22" y="25"/>
                        <a:pt x="22" y="25"/>
                      </a:cubicBezTo>
                      <a:cubicBezTo>
                        <a:pt x="23" y="24"/>
                        <a:pt x="23" y="23"/>
                        <a:pt x="23" y="22"/>
                      </a:cubicBezTo>
                      <a:cubicBezTo>
                        <a:pt x="23" y="21"/>
                        <a:pt x="23" y="20"/>
                        <a:pt x="23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471">
                  <a:extLst>
                    <a:ext uri="{FF2B5EF4-FFF2-40B4-BE49-F238E27FC236}">
                      <a16:creationId xmlns:a16="http://schemas.microsoft.com/office/drawing/2014/main" id="{3DAF6230-1016-44C9-860B-5BCE7D07EE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730" y="3023283"/>
                  <a:ext cx="3175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472">
                  <a:extLst>
                    <a:ext uri="{FF2B5EF4-FFF2-40B4-BE49-F238E27FC236}">
                      <a16:creationId xmlns:a16="http://schemas.microsoft.com/office/drawing/2014/main" id="{26BE9699-872C-423E-BF6C-F52F79B0A8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8955" y="2158095"/>
                  <a:ext cx="73025" cy="57150"/>
                </a:xfrm>
                <a:custGeom>
                  <a:avLst/>
                  <a:gdLst>
                    <a:gd name="T0" fmla="*/ 1 w 20"/>
                    <a:gd name="T1" fmla="*/ 14 h 16"/>
                    <a:gd name="T2" fmla="*/ 1 w 20"/>
                    <a:gd name="T3" fmla="*/ 16 h 16"/>
                    <a:gd name="T4" fmla="*/ 2 w 20"/>
                    <a:gd name="T5" fmla="*/ 16 h 16"/>
                    <a:gd name="T6" fmla="*/ 4 w 20"/>
                    <a:gd name="T7" fmla="*/ 16 h 16"/>
                    <a:gd name="T8" fmla="*/ 4 w 20"/>
                    <a:gd name="T9" fmla="*/ 16 h 16"/>
                    <a:gd name="T10" fmla="*/ 4 w 20"/>
                    <a:gd name="T11" fmla="*/ 16 h 16"/>
                    <a:gd name="T12" fmla="*/ 4 w 20"/>
                    <a:gd name="T13" fmla="*/ 16 h 16"/>
                    <a:gd name="T14" fmla="*/ 4 w 20"/>
                    <a:gd name="T15" fmla="*/ 16 h 16"/>
                    <a:gd name="T16" fmla="*/ 5 w 20"/>
                    <a:gd name="T17" fmla="*/ 16 h 16"/>
                    <a:gd name="T18" fmla="*/ 6 w 20"/>
                    <a:gd name="T19" fmla="*/ 16 h 16"/>
                    <a:gd name="T20" fmla="*/ 7 w 20"/>
                    <a:gd name="T21" fmla="*/ 15 h 16"/>
                    <a:gd name="T22" fmla="*/ 8 w 20"/>
                    <a:gd name="T23" fmla="*/ 14 h 16"/>
                    <a:gd name="T24" fmla="*/ 10 w 20"/>
                    <a:gd name="T25" fmla="*/ 13 h 16"/>
                    <a:gd name="T26" fmla="*/ 11 w 20"/>
                    <a:gd name="T27" fmla="*/ 12 h 16"/>
                    <a:gd name="T28" fmla="*/ 12 w 20"/>
                    <a:gd name="T29" fmla="*/ 11 h 16"/>
                    <a:gd name="T30" fmla="*/ 13 w 20"/>
                    <a:gd name="T31" fmla="*/ 11 h 16"/>
                    <a:gd name="T32" fmla="*/ 15 w 20"/>
                    <a:gd name="T33" fmla="*/ 10 h 16"/>
                    <a:gd name="T34" fmla="*/ 16 w 20"/>
                    <a:gd name="T35" fmla="*/ 10 h 16"/>
                    <a:gd name="T36" fmla="*/ 16 w 20"/>
                    <a:gd name="T37" fmla="*/ 10 h 16"/>
                    <a:gd name="T38" fmla="*/ 16 w 20"/>
                    <a:gd name="T39" fmla="*/ 10 h 16"/>
                    <a:gd name="T40" fmla="*/ 16 w 20"/>
                    <a:gd name="T41" fmla="*/ 10 h 16"/>
                    <a:gd name="T42" fmla="*/ 18 w 20"/>
                    <a:gd name="T43" fmla="*/ 10 h 16"/>
                    <a:gd name="T44" fmla="*/ 19 w 20"/>
                    <a:gd name="T45" fmla="*/ 10 h 16"/>
                    <a:gd name="T46" fmla="*/ 20 w 20"/>
                    <a:gd name="T47" fmla="*/ 9 h 16"/>
                    <a:gd name="T48" fmla="*/ 20 w 20"/>
                    <a:gd name="T49" fmla="*/ 5 h 16"/>
                    <a:gd name="T50" fmla="*/ 19 w 20"/>
                    <a:gd name="T51" fmla="*/ 3 h 16"/>
                    <a:gd name="T52" fmla="*/ 18 w 20"/>
                    <a:gd name="T53" fmla="*/ 3 h 16"/>
                    <a:gd name="T54" fmla="*/ 16 w 20"/>
                    <a:gd name="T55" fmla="*/ 2 h 16"/>
                    <a:gd name="T56" fmla="*/ 15 w 20"/>
                    <a:gd name="T57" fmla="*/ 2 h 16"/>
                    <a:gd name="T58" fmla="*/ 13 w 20"/>
                    <a:gd name="T59" fmla="*/ 1 h 16"/>
                    <a:gd name="T60" fmla="*/ 11 w 20"/>
                    <a:gd name="T61" fmla="*/ 1 h 16"/>
                    <a:gd name="T62" fmla="*/ 10 w 20"/>
                    <a:gd name="T63" fmla="*/ 1 h 16"/>
                    <a:gd name="T64" fmla="*/ 9 w 20"/>
                    <a:gd name="T65" fmla="*/ 1 h 16"/>
                    <a:gd name="T66" fmla="*/ 9 w 20"/>
                    <a:gd name="T67" fmla="*/ 3 h 16"/>
                    <a:gd name="T68" fmla="*/ 8 w 20"/>
                    <a:gd name="T69" fmla="*/ 4 h 16"/>
                    <a:gd name="T70" fmla="*/ 6 w 20"/>
                    <a:gd name="T71" fmla="*/ 6 h 16"/>
                    <a:gd name="T72" fmla="*/ 5 w 20"/>
                    <a:gd name="T73" fmla="*/ 7 h 16"/>
                    <a:gd name="T74" fmla="*/ 5 w 20"/>
                    <a:gd name="T75" fmla="*/ 8 h 16"/>
                    <a:gd name="T76" fmla="*/ 1 w 20"/>
                    <a:gd name="T77" fmla="*/ 11 h 16"/>
                    <a:gd name="T78" fmla="*/ 0 w 20"/>
                    <a:gd name="T79" fmla="*/ 11 h 16"/>
                    <a:gd name="T80" fmla="*/ 1 w 20"/>
                    <a:gd name="T81" fmla="*/ 12 h 16"/>
                    <a:gd name="T82" fmla="*/ 1 w 20"/>
                    <a:gd name="T83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0" h="16">
                      <a:moveTo>
                        <a:pt x="1" y="14"/>
                      </a:moveTo>
                      <a:cubicBezTo>
                        <a:pt x="1" y="15"/>
                        <a:pt x="1" y="15"/>
                        <a:pt x="1" y="16"/>
                      </a:cubicBezTo>
                      <a:cubicBezTo>
                        <a:pt x="1" y="16"/>
                        <a:pt x="2" y="16"/>
                        <a:pt x="2" y="16"/>
                      </a:cubicBezTo>
                      <a:cubicBezTo>
                        <a:pt x="3" y="16"/>
                        <a:pt x="3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4" y="16"/>
                        <a:pt x="4" y="16"/>
                        <a:pt x="4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7" y="16"/>
                        <a:pt x="7" y="15"/>
                        <a:pt x="7" y="15"/>
                      </a:cubicBezTo>
                      <a:cubicBezTo>
                        <a:pt x="7" y="15"/>
                        <a:pt x="8" y="14"/>
                        <a:pt x="8" y="14"/>
                      </a:cubicBezTo>
                      <a:cubicBezTo>
                        <a:pt x="8" y="13"/>
                        <a:pt x="9" y="13"/>
                        <a:pt x="10" y="13"/>
                      </a:cubicBezTo>
                      <a:cubicBezTo>
                        <a:pt x="10" y="13"/>
                        <a:pt x="11" y="13"/>
                        <a:pt x="11" y="12"/>
                      </a:cubicBezTo>
                      <a:cubicBezTo>
                        <a:pt x="11" y="12"/>
                        <a:pt x="12" y="12"/>
                        <a:pt x="12" y="11"/>
                      </a:cubicBezTo>
                      <a:cubicBezTo>
                        <a:pt x="12" y="11"/>
                        <a:pt x="12" y="11"/>
                        <a:pt x="13" y="11"/>
                      </a:cubicBezTo>
                      <a:cubicBezTo>
                        <a:pt x="14" y="11"/>
                        <a:pt x="14" y="10"/>
                        <a:pt x="15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7" y="10"/>
                        <a:pt x="17" y="10"/>
                        <a:pt x="18" y="10"/>
                      </a:cubicBezTo>
                      <a:cubicBezTo>
                        <a:pt x="18" y="10"/>
                        <a:pt x="18" y="10"/>
                        <a:pt x="19" y="10"/>
                      </a:cubicBezTo>
                      <a:cubicBezTo>
                        <a:pt x="19" y="9"/>
                        <a:pt x="20" y="9"/>
                        <a:pt x="20" y="9"/>
                      </a:cubicBezTo>
                      <a:cubicBezTo>
                        <a:pt x="20" y="8"/>
                        <a:pt x="20" y="6"/>
                        <a:pt x="20" y="5"/>
                      </a:cubicBezTo>
                      <a:cubicBezTo>
                        <a:pt x="20" y="4"/>
                        <a:pt x="20" y="4"/>
                        <a:pt x="19" y="3"/>
                      </a:cubicBezTo>
                      <a:cubicBezTo>
                        <a:pt x="19" y="3"/>
                        <a:pt x="19" y="3"/>
                        <a:pt x="18" y="3"/>
                      </a:cubicBezTo>
                      <a:cubicBezTo>
                        <a:pt x="17" y="3"/>
                        <a:pt x="17" y="3"/>
                        <a:pt x="16" y="2"/>
                      </a:cubicBezTo>
                      <a:cubicBezTo>
                        <a:pt x="16" y="2"/>
                        <a:pt x="16" y="2"/>
                        <a:pt x="15" y="2"/>
                      </a:cubicBezTo>
                      <a:cubicBezTo>
                        <a:pt x="15" y="1"/>
                        <a:pt x="14" y="0"/>
                        <a:pt x="13" y="1"/>
                      </a:cubicBezTo>
                      <a:cubicBezTo>
                        <a:pt x="12" y="1"/>
                        <a:pt x="12" y="1"/>
                        <a:pt x="11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2"/>
                        <a:pt x="9" y="2"/>
                        <a:pt x="9" y="3"/>
                      </a:cubicBezTo>
                      <a:cubicBezTo>
                        <a:pt x="9" y="3"/>
                        <a:pt x="8" y="4"/>
                        <a:pt x="8" y="4"/>
                      </a:cubicBezTo>
                      <a:cubicBezTo>
                        <a:pt x="7" y="5"/>
                        <a:pt x="6" y="5"/>
                        <a:pt x="6" y="6"/>
                      </a:cubicBezTo>
                      <a:cubicBezTo>
                        <a:pt x="5" y="6"/>
                        <a:pt x="5" y="7"/>
                        <a:pt x="5" y="7"/>
                      </a:cubicBezTo>
                      <a:cubicBezTo>
                        <a:pt x="5" y="7"/>
                        <a:pt x="5" y="8"/>
                        <a:pt x="5" y="8"/>
                      </a:cubicBezTo>
                      <a:cubicBezTo>
                        <a:pt x="3" y="9"/>
                        <a:pt x="2" y="10"/>
                        <a:pt x="1" y="11"/>
                      </a:cubicBezTo>
                      <a:cubicBezTo>
                        <a:pt x="1" y="11"/>
                        <a:pt x="0" y="11"/>
                        <a:pt x="0" y="11"/>
                      </a:cubicBezTo>
                      <a:cubicBezTo>
                        <a:pt x="0" y="12"/>
                        <a:pt x="1" y="12"/>
                        <a:pt x="1" y="12"/>
                      </a:cubicBezTo>
                      <a:cubicBezTo>
                        <a:pt x="1" y="13"/>
                        <a:pt x="1" y="13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Freeform 473">
                  <a:extLst>
                    <a:ext uri="{FF2B5EF4-FFF2-40B4-BE49-F238E27FC236}">
                      <a16:creationId xmlns:a16="http://schemas.microsoft.com/office/drawing/2014/main" id="{C2CFCB6F-6431-4FE6-B2E9-DC91BA3AFB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705" y="2481945"/>
                  <a:ext cx="57150" cy="87313"/>
                </a:xfrm>
                <a:custGeom>
                  <a:avLst/>
                  <a:gdLst>
                    <a:gd name="T0" fmla="*/ 1 w 16"/>
                    <a:gd name="T1" fmla="*/ 5 h 24"/>
                    <a:gd name="T2" fmla="*/ 2 w 16"/>
                    <a:gd name="T3" fmla="*/ 7 h 24"/>
                    <a:gd name="T4" fmla="*/ 2 w 16"/>
                    <a:gd name="T5" fmla="*/ 8 h 24"/>
                    <a:gd name="T6" fmla="*/ 3 w 16"/>
                    <a:gd name="T7" fmla="*/ 8 h 24"/>
                    <a:gd name="T8" fmla="*/ 3 w 16"/>
                    <a:gd name="T9" fmla="*/ 9 h 24"/>
                    <a:gd name="T10" fmla="*/ 4 w 16"/>
                    <a:gd name="T11" fmla="*/ 11 h 24"/>
                    <a:gd name="T12" fmla="*/ 5 w 16"/>
                    <a:gd name="T13" fmla="*/ 11 h 24"/>
                    <a:gd name="T14" fmla="*/ 6 w 16"/>
                    <a:gd name="T15" fmla="*/ 12 h 24"/>
                    <a:gd name="T16" fmla="*/ 4 w 16"/>
                    <a:gd name="T17" fmla="*/ 15 h 24"/>
                    <a:gd name="T18" fmla="*/ 4 w 16"/>
                    <a:gd name="T19" fmla="*/ 15 h 24"/>
                    <a:gd name="T20" fmla="*/ 4 w 16"/>
                    <a:gd name="T21" fmla="*/ 18 h 24"/>
                    <a:gd name="T22" fmla="*/ 3 w 16"/>
                    <a:gd name="T23" fmla="*/ 19 h 24"/>
                    <a:gd name="T24" fmla="*/ 3 w 16"/>
                    <a:gd name="T25" fmla="*/ 20 h 24"/>
                    <a:gd name="T26" fmla="*/ 6 w 16"/>
                    <a:gd name="T27" fmla="*/ 21 h 24"/>
                    <a:gd name="T28" fmla="*/ 4 w 16"/>
                    <a:gd name="T29" fmla="*/ 22 h 24"/>
                    <a:gd name="T30" fmla="*/ 2 w 16"/>
                    <a:gd name="T31" fmla="*/ 24 h 24"/>
                    <a:gd name="T32" fmla="*/ 3 w 16"/>
                    <a:gd name="T33" fmla="*/ 24 h 24"/>
                    <a:gd name="T34" fmla="*/ 6 w 16"/>
                    <a:gd name="T35" fmla="*/ 23 h 24"/>
                    <a:gd name="T36" fmla="*/ 10 w 16"/>
                    <a:gd name="T37" fmla="*/ 23 h 24"/>
                    <a:gd name="T38" fmla="*/ 15 w 16"/>
                    <a:gd name="T39" fmla="*/ 21 h 24"/>
                    <a:gd name="T40" fmla="*/ 14 w 16"/>
                    <a:gd name="T41" fmla="*/ 20 h 24"/>
                    <a:gd name="T42" fmla="*/ 15 w 16"/>
                    <a:gd name="T43" fmla="*/ 18 h 24"/>
                    <a:gd name="T44" fmla="*/ 13 w 16"/>
                    <a:gd name="T45" fmla="*/ 15 h 24"/>
                    <a:gd name="T46" fmla="*/ 13 w 16"/>
                    <a:gd name="T47" fmla="*/ 16 h 24"/>
                    <a:gd name="T48" fmla="*/ 13 w 16"/>
                    <a:gd name="T49" fmla="*/ 15 h 24"/>
                    <a:gd name="T50" fmla="*/ 12 w 16"/>
                    <a:gd name="T51" fmla="*/ 12 h 24"/>
                    <a:gd name="T52" fmla="*/ 9 w 16"/>
                    <a:gd name="T53" fmla="*/ 9 h 24"/>
                    <a:gd name="T54" fmla="*/ 7 w 16"/>
                    <a:gd name="T55" fmla="*/ 7 h 24"/>
                    <a:gd name="T56" fmla="*/ 8 w 16"/>
                    <a:gd name="T57" fmla="*/ 3 h 24"/>
                    <a:gd name="T58" fmla="*/ 7 w 16"/>
                    <a:gd name="T59" fmla="*/ 2 h 24"/>
                    <a:gd name="T60" fmla="*/ 5 w 16"/>
                    <a:gd name="T61" fmla="*/ 2 h 24"/>
                    <a:gd name="T62" fmla="*/ 6 w 16"/>
                    <a:gd name="T63" fmla="*/ 0 h 24"/>
                    <a:gd name="T64" fmla="*/ 5 w 16"/>
                    <a:gd name="T65" fmla="*/ 0 h 24"/>
                    <a:gd name="T66" fmla="*/ 3 w 16"/>
                    <a:gd name="T67" fmla="*/ 0 h 24"/>
                    <a:gd name="T68" fmla="*/ 1 w 16"/>
                    <a:gd name="T69" fmla="*/ 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" h="24">
                      <a:moveTo>
                        <a:pt x="1" y="3"/>
                      </a:move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6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2" y="9"/>
                        <a:pt x="2" y="9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10"/>
                      </a:cubicBezTo>
                      <a:cubicBezTo>
                        <a:pt x="3" y="10"/>
                        <a:pt x="3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6" y="15"/>
                        <a:pt x="6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5"/>
                        <a:pt x="4" y="15"/>
                        <a:pt x="4" y="15"/>
                      </a:cubicBezTo>
                      <a:cubicBezTo>
                        <a:pt x="4" y="16"/>
                        <a:pt x="4" y="16"/>
                        <a:pt x="4" y="17"/>
                      </a:cubicBezTo>
                      <a:cubicBezTo>
                        <a:pt x="5" y="17"/>
                        <a:pt x="4" y="18"/>
                        <a:pt x="4" y="18"/>
                      </a:cubicBezTo>
                      <a:cubicBezTo>
                        <a:pt x="4" y="18"/>
                        <a:pt x="4" y="18"/>
                        <a:pt x="3" y="18"/>
                      </a:cubicBezTo>
                      <a:cubicBezTo>
                        <a:pt x="3" y="18"/>
                        <a:pt x="3" y="19"/>
                        <a:pt x="3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3" y="20"/>
                        <a:pt x="3" y="20"/>
                      </a:cubicBezTo>
                      <a:cubicBezTo>
                        <a:pt x="4" y="20"/>
                        <a:pt x="5" y="20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1"/>
                        <a:pt x="4" y="21"/>
                        <a:pt x="4" y="22"/>
                      </a:cubicBezTo>
                      <a:cubicBezTo>
                        <a:pt x="3" y="23"/>
                        <a:pt x="3" y="23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2" y="24"/>
                        <a:pt x="2" y="24"/>
                      </a:cubicBezTo>
                      <a:cubicBezTo>
                        <a:pt x="2" y="24"/>
                        <a:pt x="3" y="24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5" y="24"/>
                        <a:pt x="6" y="24"/>
                        <a:pt x="6" y="23"/>
                      </a:cubicBezTo>
                      <a:cubicBezTo>
                        <a:pt x="6" y="23"/>
                        <a:pt x="7" y="23"/>
                        <a:pt x="7" y="23"/>
                      </a:cubicBezTo>
                      <a:cubicBezTo>
                        <a:pt x="8" y="23"/>
                        <a:pt x="9" y="23"/>
                        <a:pt x="10" y="23"/>
                      </a:cubicBezTo>
                      <a:cubicBezTo>
                        <a:pt x="11" y="22"/>
                        <a:pt x="12" y="22"/>
                        <a:pt x="13" y="22"/>
                      </a:cubicBezTo>
                      <a:cubicBezTo>
                        <a:pt x="13" y="22"/>
                        <a:pt x="14" y="22"/>
                        <a:pt x="15" y="21"/>
                      </a:cubicBezTo>
                      <a:cubicBezTo>
                        <a:pt x="15" y="21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4" y="20"/>
                      </a:cubicBezTo>
                      <a:cubicBezTo>
                        <a:pt x="14" y="20"/>
                        <a:pt x="14" y="20"/>
                        <a:pt x="14" y="19"/>
                      </a:cubicBezTo>
                      <a:cubicBezTo>
                        <a:pt x="15" y="19"/>
                        <a:pt x="15" y="18"/>
                        <a:pt x="15" y="18"/>
                      </a:cubicBezTo>
                      <a:cubicBezTo>
                        <a:pt x="16" y="17"/>
                        <a:pt x="15" y="16"/>
                        <a:pt x="14" y="16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6"/>
                        <a:pt x="13" y="16"/>
                        <a:pt x="13" y="16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3" y="15"/>
                        <a:pt x="13" y="15"/>
                        <a:pt x="13" y="15"/>
                      </a:cubicBezTo>
                      <a:cubicBezTo>
                        <a:pt x="12" y="14"/>
                        <a:pt x="12" y="13"/>
                        <a:pt x="12" y="12"/>
                      </a:cubicBezTo>
                      <a:cubicBezTo>
                        <a:pt x="11" y="12"/>
                        <a:pt x="11" y="12"/>
                        <a:pt x="11" y="11"/>
                      </a:cubicBezTo>
                      <a:cubicBezTo>
                        <a:pt x="10" y="11"/>
                        <a:pt x="9" y="10"/>
                        <a:pt x="9" y="9"/>
                      </a:cubicBezTo>
                      <a:cubicBezTo>
                        <a:pt x="9" y="8"/>
                        <a:pt x="8" y="7"/>
                        <a:pt x="7" y="7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7" y="6"/>
                        <a:pt x="7" y="6"/>
                        <a:pt x="7" y="5"/>
                      </a:cubicBezTo>
                      <a:cubicBezTo>
                        <a:pt x="8" y="5"/>
                        <a:pt x="8" y="4"/>
                        <a:pt x="8" y="3"/>
                      </a:cubicBezTo>
                      <a:cubicBezTo>
                        <a:pt x="8" y="3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6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2" y="2"/>
                        <a:pt x="2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474">
                  <a:extLst>
                    <a:ext uri="{FF2B5EF4-FFF2-40B4-BE49-F238E27FC236}">
                      <a16:creationId xmlns:a16="http://schemas.microsoft.com/office/drawing/2014/main" id="{A6609AB6-E4B6-45E1-884F-FCD1750FF8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266193" y="2153333"/>
                  <a:ext cx="71438" cy="73025"/>
                </a:xfrm>
                <a:custGeom>
                  <a:avLst/>
                  <a:gdLst>
                    <a:gd name="T0" fmla="*/ 2 w 20"/>
                    <a:gd name="T1" fmla="*/ 8 h 20"/>
                    <a:gd name="T2" fmla="*/ 5 w 20"/>
                    <a:gd name="T3" fmla="*/ 12 h 20"/>
                    <a:gd name="T4" fmla="*/ 5 w 20"/>
                    <a:gd name="T5" fmla="*/ 12 h 20"/>
                    <a:gd name="T6" fmla="*/ 6 w 20"/>
                    <a:gd name="T7" fmla="*/ 9 h 20"/>
                    <a:gd name="T8" fmla="*/ 7 w 20"/>
                    <a:gd name="T9" fmla="*/ 9 h 20"/>
                    <a:gd name="T10" fmla="*/ 8 w 20"/>
                    <a:gd name="T11" fmla="*/ 10 h 20"/>
                    <a:gd name="T12" fmla="*/ 7 w 20"/>
                    <a:gd name="T13" fmla="*/ 11 h 20"/>
                    <a:gd name="T14" fmla="*/ 5 w 20"/>
                    <a:gd name="T15" fmla="*/ 12 h 20"/>
                    <a:gd name="T16" fmla="*/ 5 w 20"/>
                    <a:gd name="T17" fmla="*/ 13 h 20"/>
                    <a:gd name="T18" fmla="*/ 7 w 20"/>
                    <a:gd name="T19" fmla="*/ 14 h 20"/>
                    <a:gd name="T20" fmla="*/ 7 w 20"/>
                    <a:gd name="T21" fmla="*/ 14 h 20"/>
                    <a:gd name="T22" fmla="*/ 7 w 20"/>
                    <a:gd name="T23" fmla="*/ 14 h 20"/>
                    <a:gd name="T24" fmla="*/ 7 w 20"/>
                    <a:gd name="T25" fmla="*/ 14 h 20"/>
                    <a:gd name="T26" fmla="*/ 7 w 20"/>
                    <a:gd name="T27" fmla="*/ 14 h 20"/>
                    <a:gd name="T28" fmla="*/ 6 w 20"/>
                    <a:gd name="T29" fmla="*/ 16 h 20"/>
                    <a:gd name="T30" fmla="*/ 9 w 20"/>
                    <a:gd name="T31" fmla="*/ 18 h 20"/>
                    <a:gd name="T32" fmla="*/ 9 w 20"/>
                    <a:gd name="T33" fmla="*/ 18 h 20"/>
                    <a:gd name="T34" fmla="*/ 9 w 20"/>
                    <a:gd name="T35" fmla="*/ 19 h 20"/>
                    <a:gd name="T36" fmla="*/ 11 w 20"/>
                    <a:gd name="T37" fmla="*/ 20 h 20"/>
                    <a:gd name="T38" fmla="*/ 11 w 20"/>
                    <a:gd name="T39" fmla="*/ 16 h 20"/>
                    <a:gd name="T40" fmla="*/ 12 w 20"/>
                    <a:gd name="T41" fmla="*/ 14 h 20"/>
                    <a:gd name="T42" fmla="*/ 13 w 20"/>
                    <a:gd name="T43" fmla="*/ 10 h 20"/>
                    <a:gd name="T44" fmla="*/ 14 w 20"/>
                    <a:gd name="T45" fmla="*/ 8 h 20"/>
                    <a:gd name="T46" fmla="*/ 15 w 20"/>
                    <a:gd name="T47" fmla="*/ 12 h 20"/>
                    <a:gd name="T48" fmla="*/ 15 w 20"/>
                    <a:gd name="T49" fmla="*/ 15 h 20"/>
                    <a:gd name="T50" fmla="*/ 17 w 20"/>
                    <a:gd name="T51" fmla="*/ 15 h 20"/>
                    <a:gd name="T52" fmla="*/ 18 w 20"/>
                    <a:gd name="T53" fmla="*/ 15 h 20"/>
                    <a:gd name="T54" fmla="*/ 20 w 20"/>
                    <a:gd name="T55" fmla="*/ 13 h 20"/>
                    <a:gd name="T56" fmla="*/ 19 w 20"/>
                    <a:gd name="T57" fmla="*/ 12 h 20"/>
                    <a:gd name="T58" fmla="*/ 17 w 20"/>
                    <a:gd name="T59" fmla="*/ 10 h 20"/>
                    <a:gd name="T60" fmla="*/ 17 w 20"/>
                    <a:gd name="T61" fmla="*/ 9 h 20"/>
                    <a:gd name="T62" fmla="*/ 15 w 20"/>
                    <a:gd name="T63" fmla="*/ 7 h 20"/>
                    <a:gd name="T64" fmla="*/ 14 w 20"/>
                    <a:gd name="T65" fmla="*/ 6 h 20"/>
                    <a:gd name="T66" fmla="*/ 11 w 20"/>
                    <a:gd name="T67" fmla="*/ 4 h 20"/>
                    <a:gd name="T68" fmla="*/ 10 w 20"/>
                    <a:gd name="T69" fmla="*/ 2 h 20"/>
                    <a:gd name="T70" fmla="*/ 8 w 20"/>
                    <a:gd name="T71" fmla="*/ 0 h 20"/>
                    <a:gd name="T72" fmla="*/ 7 w 20"/>
                    <a:gd name="T73" fmla="*/ 3 h 20"/>
                    <a:gd name="T74" fmla="*/ 7 w 20"/>
                    <a:gd name="T75" fmla="*/ 3 h 20"/>
                    <a:gd name="T76" fmla="*/ 7 w 20"/>
                    <a:gd name="T77" fmla="*/ 4 h 20"/>
                    <a:gd name="T78" fmla="*/ 7 w 20"/>
                    <a:gd name="T79" fmla="*/ 3 h 20"/>
                    <a:gd name="T80" fmla="*/ 7 w 20"/>
                    <a:gd name="T81" fmla="*/ 3 h 20"/>
                    <a:gd name="T82" fmla="*/ 5 w 20"/>
                    <a:gd name="T83" fmla="*/ 3 h 20"/>
                    <a:gd name="T84" fmla="*/ 5 w 20"/>
                    <a:gd name="T85" fmla="*/ 3 h 20"/>
                    <a:gd name="T86" fmla="*/ 4 w 20"/>
                    <a:gd name="T87" fmla="*/ 3 h 20"/>
                    <a:gd name="T88" fmla="*/ 4 w 20"/>
                    <a:gd name="T89" fmla="*/ 3 h 20"/>
                    <a:gd name="T90" fmla="*/ 5 w 20"/>
                    <a:gd name="T91" fmla="*/ 3 h 20"/>
                    <a:gd name="T92" fmla="*/ 5 w 20"/>
                    <a:gd name="T93" fmla="*/ 2 h 20"/>
                    <a:gd name="T94" fmla="*/ 2 w 20"/>
                    <a:gd name="T95" fmla="*/ 2 h 20"/>
                    <a:gd name="T96" fmla="*/ 1 w 20"/>
                    <a:gd name="T97" fmla="*/ 4 h 20"/>
                    <a:gd name="T98" fmla="*/ 1 w 20"/>
                    <a:gd name="T99" fmla="*/ 7 h 20"/>
                    <a:gd name="T100" fmla="*/ 7 w 20"/>
                    <a:gd name="T101" fmla="*/ 13 h 20"/>
                    <a:gd name="T102" fmla="*/ 7 w 20"/>
                    <a:gd name="T103" fmla="*/ 6 h 20"/>
                    <a:gd name="T104" fmla="*/ 7 w 20"/>
                    <a:gd name="T105" fmla="*/ 6 h 20"/>
                    <a:gd name="T106" fmla="*/ 7 w 20"/>
                    <a:gd name="T10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" h="20">
                      <a:moveTo>
                        <a:pt x="1" y="7"/>
                      </a:moveTo>
                      <a:cubicBezTo>
                        <a:pt x="1" y="7"/>
                        <a:pt x="2" y="8"/>
                        <a:pt x="2" y="8"/>
                      </a:cubicBezTo>
                      <a:cubicBezTo>
                        <a:pt x="3" y="9"/>
                        <a:pt x="3" y="9"/>
                        <a:pt x="3" y="10"/>
                      </a:cubicBezTo>
                      <a:cubicBezTo>
                        <a:pt x="4" y="10"/>
                        <a:pt x="4" y="11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9"/>
                      </a:cubicBezTo>
                      <a:cubicBezTo>
                        <a:pt x="6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8" y="10"/>
                        <a:pt x="7" y="11"/>
                        <a:pt x="7" y="11"/>
                      </a:cubicBezTo>
                      <a:cubicBezTo>
                        <a:pt x="6" y="12"/>
                        <a:pt x="6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5" y="13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6" y="14"/>
                        <a:pt x="6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8" y="14"/>
                        <a:pt x="8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6" y="14"/>
                        <a:pt x="6" y="14"/>
                        <a:pt x="6" y="15"/>
                      </a:cubicBezTo>
                      <a:cubicBezTo>
                        <a:pt x="6" y="15"/>
                        <a:pt x="6" y="15"/>
                        <a:pt x="6" y="16"/>
                      </a:cubicBezTo>
                      <a:cubicBezTo>
                        <a:pt x="6" y="17"/>
                        <a:pt x="7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9" y="18"/>
                        <a:pt x="9" y="19"/>
                        <a:pt x="9" y="19"/>
                      </a:cubicBezTo>
                      <a:cubicBezTo>
                        <a:pt x="9" y="19"/>
                        <a:pt x="9" y="20"/>
                        <a:pt x="10" y="20"/>
                      </a:cubicBezTo>
                      <a:cubicBezTo>
                        <a:pt x="10" y="20"/>
                        <a:pt x="10" y="20"/>
                        <a:pt x="11" y="20"/>
                      </a:cubicBezTo>
                      <a:cubicBezTo>
                        <a:pt x="11" y="20"/>
                        <a:pt x="11" y="20"/>
                        <a:pt x="11" y="20"/>
                      </a:cubicBezTo>
                      <a:cubicBezTo>
                        <a:pt x="11" y="19"/>
                        <a:pt x="11" y="18"/>
                        <a:pt x="11" y="16"/>
                      </a:cubicBezTo>
                      <a:cubicBezTo>
                        <a:pt x="11" y="16"/>
                        <a:pt x="11" y="15"/>
                        <a:pt x="12" y="15"/>
                      </a:cubicBezTo>
                      <a:cubicBezTo>
                        <a:pt x="12" y="15"/>
                        <a:pt x="12" y="14"/>
                        <a:pt x="12" y="14"/>
                      </a:cubicBezTo>
                      <a:cubicBezTo>
                        <a:pt x="12" y="13"/>
                        <a:pt x="13" y="11"/>
                        <a:pt x="13" y="10"/>
                      </a:cubicBezTo>
                      <a:cubicBezTo>
                        <a:pt x="13" y="10"/>
                        <a:pt x="13" y="10"/>
                        <a:pt x="13" y="10"/>
                      </a:cubicBezTo>
                      <a:cubicBezTo>
                        <a:pt x="13" y="9"/>
                        <a:pt x="13" y="9"/>
                        <a:pt x="14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5" y="10"/>
                        <a:pt x="15" y="11"/>
                        <a:pt x="15" y="12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5" y="14"/>
                        <a:pt x="15" y="14"/>
                        <a:pt x="15" y="15"/>
                      </a:cubicBezTo>
                      <a:cubicBezTo>
                        <a:pt x="15" y="15"/>
                        <a:pt x="16" y="15"/>
                        <a:pt x="16" y="15"/>
                      </a:cubicBezTo>
                      <a:cubicBezTo>
                        <a:pt x="16" y="15"/>
                        <a:pt x="17" y="15"/>
                        <a:pt x="17" y="15"/>
                      </a:cubicBezTo>
                      <a:cubicBezTo>
                        <a:pt x="17" y="15"/>
                        <a:pt x="17" y="15"/>
                        <a:pt x="18" y="15"/>
                      </a:cubicBezTo>
                      <a:cubicBezTo>
                        <a:pt x="18" y="15"/>
                        <a:pt x="18" y="15"/>
                        <a:pt x="18" y="15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9" y="15"/>
                        <a:pt x="20" y="14"/>
                        <a:pt x="20" y="13"/>
                      </a:cubicBezTo>
                      <a:cubicBezTo>
                        <a:pt x="20" y="13"/>
                        <a:pt x="20" y="12"/>
                        <a:pt x="20" y="12"/>
                      </a:cubicBezTo>
                      <a:cubicBezTo>
                        <a:pt x="20" y="12"/>
                        <a:pt x="20" y="12"/>
                        <a:pt x="19" y="12"/>
                      </a:cubicBezTo>
                      <a:cubicBezTo>
                        <a:pt x="19" y="12"/>
                        <a:pt x="18" y="12"/>
                        <a:pt x="18" y="11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9"/>
                        <a:pt x="17" y="9"/>
                      </a:cubicBezTo>
                      <a:cubicBezTo>
                        <a:pt x="17" y="9"/>
                        <a:pt x="17" y="8"/>
                        <a:pt x="16" y="8"/>
                      </a:cubicBezTo>
                      <a:cubicBezTo>
                        <a:pt x="16" y="8"/>
                        <a:pt x="15" y="8"/>
                        <a:pt x="15" y="7"/>
                      </a:cubicBezTo>
                      <a:cubicBezTo>
                        <a:pt x="15" y="7"/>
                        <a:pt x="14" y="7"/>
                        <a:pt x="14" y="6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3" y="6"/>
                        <a:pt x="13" y="6"/>
                        <a:pt x="13" y="5"/>
                      </a:cubicBezTo>
                      <a:cubicBezTo>
                        <a:pt x="12" y="5"/>
                        <a:pt x="11" y="5"/>
                        <a:pt x="11" y="4"/>
                      </a:cubicBezTo>
                      <a:cubicBezTo>
                        <a:pt x="11" y="3"/>
                        <a:pt x="11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1"/>
                        <a:pt x="7" y="2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3"/>
                        <a:pt x="6" y="3"/>
                        <a:pt x="6" y="3"/>
                      </a:cubicBezTo>
                      <a:cubicBezTo>
                        <a:pt x="6" y="2"/>
                        <a:pt x="5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4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0" y="4"/>
                        <a:pt x="0" y="5"/>
                        <a:pt x="1" y="6"/>
                      </a:cubicBezTo>
                      <a:cubicBezTo>
                        <a:pt x="1" y="6"/>
                        <a:pt x="2" y="6"/>
                        <a:pt x="1" y="7"/>
                      </a:cubicBezTo>
                      <a:close/>
                      <a:moveTo>
                        <a:pt x="8" y="13"/>
                      </a:move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lose/>
                      <a:moveTo>
                        <a:pt x="7" y="6"/>
                      </a:move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5"/>
                        <a:pt x="7" y="5"/>
                      </a:cubicBez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475">
                  <a:extLst>
                    <a:ext uri="{FF2B5EF4-FFF2-40B4-BE49-F238E27FC236}">
                      <a16:creationId xmlns:a16="http://schemas.microsoft.com/office/drawing/2014/main" id="{F6972641-F4E4-48F2-BDD5-DB6B2D410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8505" y="2146983"/>
                  <a:ext cx="76200" cy="68263"/>
                </a:xfrm>
                <a:custGeom>
                  <a:avLst/>
                  <a:gdLst>
                    <a:gd name="T0" fmla="*/ 20 w 21"/>
                    <a:gd name="T1" fmla="*/ 14 h 19"/>
                    <a:gd name="T2" fmla="*/ 19 w 21"/>
                    <a:gd name="T3" fmla="*/ 13 h 19"/>
                    <a:gd name="T4" fmla="*/ 18 w 21"/>
                    <a:gd name="T5" fmla="*/ 12 h 19"/>
                    <a:gd name="T6" fmla="*/ 16 w 21"/>
                    <a:gd name="T7" fmla="*/ 12 h 19"/>
                    <a:gd name="T8" fmla="*/ 15 w 21"/>
                    <a:gd name="T9" fmla="*/ 12 h 19"/>
                    <a:gd name="T10" fmla="*/ 12 w 21"/>
                    <a:gd name="T11" fmla="*/ 12 h 19"/>
                    <a:gd name="T12" fmla="*/ 10 w 21"/>
                    <a:gd name="T13" fmla="*/ 12 h 19"/>
                    <a:gd name="T14" fmla="*/ 10 w 21"/>
                    <a:gd name="T15" fmla="*/ 11 h 19"/>
                    <a:gd name="T16" fmla="*/ 8 w 21"/>
                    <a:gd name="T17" fmla="*/ 9 h 19"/>
                    <a:gd name="T18" fmla="*/ 7 w 21"/>
                    <a:gd name="T19" fmla="*/ 8 h 19"/>
                    <a:gd name="T20" fmla="*/ 7 w 21"/>
                    <a:gd name="T21" fmla="*/ 8 h 19"/>
                    <a:gd name="T22" fmla="*/ 7 w 21"/>
                    <a:gd name="T23" fmla="*/ 8 h 19"/>
                    <a:gd name="T24" fmla="*/ 7 w 21"/>
                    <a:gd name="T25" fmla="*/ 8 h 19"/>
                    <a:gd name="T26" fmla="*/ 7 w 21"/>
                    <a:gd name="T27" fmla="*/ 8 h 19"/>
                    <a:gd name="T28" fmla="*/ 7 w 21"/>
                    <a:gd name="T29" fmla="*/ 8 h 19"/>
                    <a:gd name="T30" fmla="*/ 7 w 21"/>
                    <a:gd name="T31" fmla="*/ 8 h 19"/>
                    <a:gd name="T32" fmla="*/ 9 w 21"/>
                    <a:gd name="T33" fmla="*/ 8 h 19"/>
                    <a:gd name="T34" fmla="*/ 9 w 21"/>
                    <a:gd name="T35" fmla="*/ 7 h 19"/>
                    <a:gd name="T36" fmla="*/ 9 w 21"/>
                    <a:gd name="T37" fmla="*/ 7 h 19"/>
                    <a:gd name="T38" fmla="*/ 8 w 21"/>
                    <a:gd name="T39" fmla="*/ 5 h 19"/>
                    <a:gd name="T40" fmla="*/ 7 w 21"/>
                    <a:gd name="T41" fmla="*/ 4 h 19"/>
                    <a:gd name="T42" fmla="*/ 6 w 21"/>
                    <a:gd name="T43" fmla="*/ 4 h 19"/>
                    <a:gd name="T44" fmla="*/ 5 w 21"/>
                    <a:gd name="T45" fmla="*/ 3 h 19"/>
                    <a:gd name="T46" fmla="*/ 5 w 21"/>
                    <a:gd name="T47" fmla="*/ 3 h 19"/>
                    <a:gd name="T48" fmla="*/ 5 w 21"/>
                    <a:gd name="T49" fmla="*/ 2 h 19"/>
                    <a:gd name="T50" fmla="*/ 3 w 21"/>
                    <a:gd name="T51" fmla="*/ 0 h 19"/>
                    <a:gd name="T52" fmla="*/ 1 w 21"/>
                    <a:gd name="T53" fmla="*/ 1 h 19"/>
                    <a:gd name="T54" fmla="*/ 0 w 21"/>
                    <a:gd name="T55" fmla="*/ 2 h 19"/>
                    <a:gd name="T56" fmla="*/ 1 w 21"/>
                    <a:gd name="T57" fmla="*/ 5 h 19"/>
                    <a:gd name="T58" fmla="*/ 1 w 21"/>
                    <a:gd name="T59" fmla="*/ 5 h 19"/>
                    <a:gd name="T60" fmla="*/ 3 w 21"/>
                    <a:gd name="T61" fmla="*/ 6 h 19"/>
                    <a:gd name="T62" fmla="*/ 4 w 21"/>
                    <a:gd name="T63" fmla="*/ 7 h 19"/>
                    <a:gd name="T64" fmla="*/ 4 w 21"/>
                    <a:gd name="T65" fmla="*/ 8 h 19"/>
                    <a:gd name="T66" fmla="*/ 3 w 21"/>
                    <a:gd name="T67" fmla="*/ 10 h 19"/>
                    <a:gd name="T68" fmla="*/ 2 w 21"/>
                    <a:gd name="T69" fmla="*/ 11 h 19"/>
                    <a:gd name="T70" fmla="*/ 2 w 21"/>
                    <a:gd name="T71" fmla="*/ 14 h 19"/>
                    <a:gd name="T72" fmla="*/ 3 w 21"/>
                    <a:gd name="T73" fmla="*/ 15 h 19"/>
                    <a:gd name="T74" fmla="*/ 3 w 21"/>
                    <a:gd name="T75" fmla="*/ 15 h 19"/>
                    <a:gd name="T76" fmla="*/ 5 w 21"/>
                    <a:gd name="T77" fmla="*/ 16 h 19"/>
                    <a:gd name="T78" fmla="*/ 6 w 21"/>
                    <a:gd name="T79" fmla="*/ 15 h 19"/>
                    <a:gd name="T80" fmla="*/ 6 w 21"/>
                    <a:gd name="T81" fmla="*/ 16 h 19"/>
                    <a:gd name="T82" fmla="*/ 6 w 21"/>
                    <a:gd name="T83" fmla="*/ 16 h 19"/>
                    <a:gd name="T84" fmla="*/ 6 w 21"/>
                    <a:gd name="T85" fmla="*/ 17 h 19"/>
                    <a:gd name="T86" fmla="*/ 9 w 21"/>
                    <a:gd name="T87" fmla="*/ 18 h 19"/>
                    <a:gd name="T88" fmla="*/ 13 w 21"/>
                    <a:gd name="T89" fmla="*/ 18 h 19"/>
                    <a:gd name="T90" fmla="*/ 14 w 21"/>
                    <a:gd name="T91" fmla="*/ 19 h 19"/>
                    <a:gd name="T92" fmla="*/ 16 w 21"/>
                    <a:gd name="T93" fmla="*/ 19 h 19"/>
                    <a:gd name="T94" fmla="*/ 18 w 21"/>
                    <a:gd name="T95" fmla="*/ 19 h 19"/>
                    <a:gd name="T96" fmla="*/ 18 w 21"/>
                    <a:gd name="T97" fmla="*/ 19 h 19"/>
                    <a:gd name="T98" fmla="*/ 20 w 21"/>
                    <a:gd name="T99" fmla="*/ 18 h 19"/>
                    <a:gd name="T100" fmla="*/ 20 w 21"/>
                    <a:gd name="T101" fmla="*/ 17 h 19"/>
                    <a:gd name="T102" fmla="*/ 20 w 21"/>
                    <a:gd name="T103" fmla="*/ 16 h 19"/>
                    <a:gd name="T104" fmla="*/ 20 w 21"/>
                    <a:gd name="T105" fmla="*/ 1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20" y="14"/>
                      </a:moveTo>
                      <a:cubicBezTo>
                        <a:pt x="20" y="13"/>
                        <a:pt x="20" y="13"/>
                        <a:pt x="19" y="13"/>
                      </a:cubicBezTo>
                      <a:cubicBezTo>
                        <a:pt x="19" y="12"/>
                        <a:pt x="19" y="12"/>
                        <a:pt x="18" y="12"/>
                      </a:cubicBezTo>
                      <a:cubicBezTo>
                        <a:pt x="17" y="12"/>
                        <a:pt x="17" y="12"/>
                        <a:pt x="16" y="12"/>
                      </a:cubicBezTo>
                      <a:cubicBezTo>
                        <a:pt x="16" y="12"/>
                        <a:pt x="16" y="12"/>
                        <a:pt x="15" y="12"/>
                      </a:cubicBezTo>
                      <a:cubicBezTo>
                        <a:pt x="14" y="12"/>
                        <a:pt x="13" y="12"/>
                        <a:pt x="12" y="12"/>
                      </a:cubicBezTo>
                      <a:cubicBezTo>
                        <a:pt x="11" y="12"/>
                        <a:pt x="11" y="12"/>
                        <a:pt x="10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9" y="11"/>
                        <a:pt x="8" y="10"/>
                        <a:pt x="8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6" y="8"/>
                        <a:pt x="6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8" y="6"/>
                        <a:pt x="8" y="6"/>
                        <a:pt x="8" y="5"/>
                      </a:cubicBezTo>
                      <a:cubicBezTo>
                        <a:pt x="8" y="5"/>
                        <a:pt x="8" y="4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5" y="4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1" y="3"/>
                        <a:pt x="1" y="4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3" y="5"/>
                        <a:pt x="3" y="6"/>
                      </a:cubicBezTo>
                      <a:cubicBezTo>
                        <a:pt x="4" y="6"/>
                        <a:pt x="4" y="6"/>
                        <a:pt x="4" y="7"/>
                      </a:cubicBezTo>
                      <a:cubicBezTo>
                        <a:pt x="4" y="7"/>
                        <a:pt x="4" y="8"/>
                        <a:pt x="4" y="8"/>
                      </a:cubicBezTo>
                      <a:cubicBezTo>
                        <a:pt x="4" y="9"/>
                        <a:pt x="4" y="9"/>
                        <a:pt x="3" y="10"/>
                      </a:cubicBezTo>
                      <a:cubicBezTo>
                        <a:pt x="3" y="10"/>
                        <a:pt x="3" y="10"/>
                        <a:pt x="2" y="11"/>
                      </a:cubicBezTo>
                      <a:cubicBezTo>
                        <a:pt x="2" y="12"/>
                        <a:pt x="2" y="13"/>
                        <a:pt x="2" y="14"/>
                      </a:cubicBezTo>
                      <a:cubicBezTo>
                        <a:pt x="2" y="15"/>
                        <a:pt x="3" y="15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4" y="16"/>
                        <a:pt x="4" y="16"/>
                        <a:pt x="5" y="16"/>
                      </a:cubicBezTo>
                      <a:cubicBezTo>
                        <a:pt x="5" y="16"/>
                        <a:pt x="5" y="15"/>
                        <a:pt x="6" y="15"/>
                      </a:cubicBezTo>
                      <a:cubicBezTo>
                        <a:pt x="6" y="15"/>
                        <a:pt x="6" y="16"/>
                        <a:pt x="6" y="16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6" y="17"/>
                        <a:pt x="6" y="17"/>
                        <a:pt x="6" y="17"/>
                      </a:cubicBezTo>
                      <a:cubicBezTo>
                        <a:pt x="7" y="17"/>
                        <a:pt x="8" y="18"/>
                        <a:pt x="9" y="18"/>
                      </a:cubicBezTo>
                      <a:cubicBezTo>
                        <a:pt x="10" y="18"/>
                        <a:pt x="12" y="18"/>
                        <a:pt x="13" y="18"/>
                      </a:cubicBezTo>
                      <a:cubicBezTo>
                        <a:pt x="14" y="18"/>
                        <a:pt x="14" y="19"/>
                        <a:pt x="14" y="19"/>
                      </a:cubicBezTo>
                      <a:cubicBezTo>
                        <a:pt x="15" y="19"/>
                        <a:pt x="16" y="19"/>
                        <a:pt x="16" y="19"/>
                      </a:cubicBezTo>
                      <a:cubicBezTo>
                        <a:pt x="17" y="19"/>
                        <a:pt x="17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19" y="18"/>
                        <a:pt x="19" y="18"/>
                        <a:pt x="20" y="18"/>
                      </a:cubicBezTo>
                      <a:cubicBezTo>
                        <a:pt x="20" y="18"/>
                        <a:pt x="20" y="17"/>
                        <a:pt x="20" y="17"/>
                      </a:cubicBezTo>
                      <a:cubicBezTo>
                        <a:pt x="20" y="17"/>
                        <a:pt x="20" y="16"/>
                        <a:pt x="20" y="16"/>
                      </a:cubicBezTo>
                      <a:cubicBezTo>
                        <a:pt x="21" y="15"/>
                        <a:pt x="21" y="14"/>
                        <a:pt x="20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476">
                  <a:extLst>
                    <a:ext uri="{FF2B5EF4-FFF2-40B4-BE49-F238E27FC236}">
                      <a16:creationId xmlns:a16="http://schemas.microsoft.com/office/drawing/2014/main" id="{AA1FA7F0-2E06-4851-BA1A-C067C3EA4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3093" y="2127933"/>
                  <a:ext cx="71438" cy="47625"/>
                </a:xfrm>
                <a:custGeom>
                  <a:avLst/>
                  <a:gdLst>
                    <a:gd name="T0" fmla="*/ 13 w 20"/>
                    <a:gd name="T1" fmla="*/ 8 h 13"/>
                    <a:gd name="T2" fmla="*/ 11 w 20"/>
                    <a:gd name="T3" fmla="*/ 7 h 13"/>
                    <a:gd name="T4" fmla="*/ 11 w 20"/>
                    <a:gd name="T5" fmla="*/ 7 h 13"/>
                    <a:gd name="T6" fmla="*/ 11 w 20"/>
                    <a:gd name="T7" fmla="*/ 5 h 13"/>
                    <a:gd name="T8" fmla="*/ 11 w 20"/>
                    <a:gd name="T9" fmla="*/ 3 h 13"/>
                    <a:gd name="T10" fmla="*/ 10 w 20"/>
                    <a:gd name="T11" fmla="*/ 2 h 13"/>
                    <a:gd name="T12" fmla="*/ 9 w 20"/>
                    <a:gd name="T13" fmla="*/ 1 h 13"/>
                    <a:gd name="T14" fmla="*/ 8 w 20"/>
                    <a:gd name="T15" fmla="*/ 0 h 13"/>
                    <a:gd name="T16" fmla="*/ 7 w 20"/>
                    <a:gd name="T17" fmla="*/ 0 h 13"/>
                    <a:gd name="T18" fmla="*/ 5 w 20"/>
                    <a:gd name="T19" fmla="*/ 2 h 13"/>
                    <a:gd name="T20" fmla="*/ 4 w 20"/>
                    <a:gd name="T21" fmla="*/ 2 h 13"/>
                    <a:gd name="T22" fmla="*/ 3 w 20"/>
                    <a:gd name="T23" fmla="*/ 3 h 13"/>
                    <a:gd name="T24" fmla="*/ 2 w 20"/>
                    <a:gd name="T25" fmla="*/ 4 h 13"/>
                    <a:gd name="T26" fmla="*/ 2 w 20"/>
                    <a:gd name="T27" fmla="*/ 5 h 13"/>
                    <a:gd name="T28" fmla="*/ 3 w 20"/>
                    <a:gd name="T29" fmla="*/ 5 h 13"/>
                    <a:gd name="T30" fmla="*/ 3 w 20"/>
                    <a:gd name="T31" fmla="*/ 5 h 13"/>
                    <a:gd name="T32" fmla="*/ 3 w 20"/>
                    <a:gd name="T33" fmla="*/ 5 h 13"/>
                    <a:gd name="T34" fmla="*/ 1 w 20"/>
                    <a:gd name="T35" fmla="*/ 5 h 13"/>
                    <a:gd name="T36" fmla="*/ 0 w 20"/>
                    <a:gd name="T37" fmla="*/ 6 h 13"/>
                    <a:gd name="T38" fmla="*/ 0 w 20"/>
                    <a:gd name="T39" fmla="*/ 7 h 13"/>
                    <a:gd name="T40" fmla="*/ 1 w 20"/>
                    <a:gd name="T41" fmla="*/ 8 h 13"/>
                    <a:gd name="T42" fmla="*/ 4 w 20"/>
                    <a:gd name="T43" fmla="*/ 9 h 13"/>
                    <a:gd name="T44" fmla="*/ 5 w 20"/>
                    <a:gd name="T45" fmla="*/ 9 h 13"/>
                    <a:gd name="T46" fmla="*/ 7 w 20"/>
                    <a:gd name="T47" fmla="*/ 9 h 13"/>
                    <a:gd name="T48" fmla="*/ 7 w 20"/>
                    <a:gd name="T49" fmla="*/ 9 h 13"/>
                    <a:gd name="T50" fmla="*/ 7 w 20"/>
                    <a:gd name="T51" fmla="*/ 10 h 13"/>
                    <a:gd name="T52" fmla="*/ 3 w 20"/>
                    <a:gd name="T53" fmla="*/ 10 h 13"/>
                    <a:gd name="T54" fmla="*/ 3 w 20"/>
                    <a:gd name="T55" fmla="*/ 11 h 13"/>
                    <a:gd name="T56" fmla="*/ 4 w 20"/>
                    <a:gd name="T57" fmla="*/ 12 h 13"/>
                    <a:gd name="T58" fmla="*/ 4 w 20"/>
                    <a:gd name="T59" fmla="*/ 13 h 13"/>
                    <a:gd name="T60" fmla="*/ 6 w 20"/>
                    <a:gd name="T61" fmla="*/ 13 h 13"/>
                    <a:gd name="T62" fmla="*/ 9 w 20"/>
                    <a:gd name="T63" fmla="*/ 12 h 13"/>
                    <a:gd name="T64" fmla="*/ 10 w 20"/>
                    <a:gd name="T65" fmla="*/ 12 h 13"/>
                    <a:gd name="T66" fmla="*/ 12 w 20"/>
                    <a:gd name="T67" fmla="*/ 11 h 13"/>
                    <a:gd name="T68" fmla="*/ 12 w 20"/>
                    <a:gd name="T69" fmla="*/ 12 h 13"/>
                    <a:gd name="T70" fmla="*/ 14 w 20"/>
                    <a:gd name="T71" fmla="*/ 12 h 13"/>
                    <a:gd name="T72" fmla="*/ 15 w 20"/>
                    <a:gd name="T73" fmla="*/ 12 h 13"/>
                    <a:gd name="T74" fmla="*/ 16 w 20"/>
                    <a:gd name="T75" fmla="*/ 12 h 13"/>
                    <a:gd name="T76" fmla="*/ 17 w 20"/>
                    <a:gd name="T77" fmla="*/ 11 h 13"/>
                    <a:gd name="T78" fmla="*/ 20 w 20"/>
                    <a:gd name="T79" fmla="*/ 9 h 13"/>
                    <a:gd name="T80" fmla="*/ 20 w 20"/>
                    <a:gd name="T81" fmla="*/ 8 h 13"/>
                    <a:gd name="T82" fmla="*/ 19 w 20"/>
                    <a:gd name="T83" fmla="*/ 6 h 13"/>
                    <a:gd name="T84" fmla="*/ 19 w 20"/>
                    <a:gd name="T85" fmla="*/ 6 h 13"/>
                    <a:gd name="T86" fmla="*/ 18 w 20"/>
                    <a:gd name="T87" fmla="*/ 7 h 13"/>
                    <a:gd name="T88" fmla="*/ 18 w 20"/>
                    <a:gd name="T89" fmla="*/ 7 h 13"/>
                    <a:gd name="T90" fmla="*/ 17 w 20"/>
                    <a:gd name="T91" fmla="*/ 6 h 13"/>
                    <a:gd name="T92" fmla="*/ 17 w 20"/>
                    <a:gd name="T93" fmla="*/ 5 h 13"/>
                    <a:gd name="T94" fmla="*/ 17 w 20"/>
                    <a:gd name="T95" fmla="*/ 4 h 13"/>
                    <a:gd name="T96" fmla="*/ 18 w 20"/>
                    <a:gd name="T97" fmla="*/ 2 h 13"/>
                    <a:gd name="T98" fmla="*/ 18 w 20"/>
                    <a:gd name="T99" fmla="*/ 1 h 13"/>
                    <a:gd name="T100" fmla="*/ 17 w 20"/>
                    <a:gd name="T101" fmla="*/ 1 h 13"/>
                    <a:gd name="T102" fmla="*/ 15 w 20"/>
                    <a:gd name="T103" fmla="*/ 3 h 13"/>
                    <a:gd name="T104" fmla="*/ 14 w 20"/>
                    <a:gd name="T105" fmla="*/ 4 h 13"/>
                    <a:gd name="T106" fmla="*/ 14 w 20"/>
                    <a:gd name="T107" fmla="*/ 4 h 13"/>
                    <a:gd name="T108" fmla="*/ 14 w 20"/>
                    <a:gd name="T109" fmla="*/ 5 h 13"/>
                    <a:gd name="T110" fmla="*/ 14 w 20"/>
                    <a:gd name="T111" fmla="*/ 5 h 13"/>
                    <a:gd name="T112" fmla="*/ 13 w 20"/>
                    <a:gd name="T113" fmla="*/ 7 h 13"/>
                    <a:gd name="T114" fmla="*/ 14 w 20"/>
                    <a:gd name="T115" fmla="*/ 7 h 13"/>
                    <a:gd name="T116" fmla="*/ 13 w 20"/>
                    <a:gd name="T117" fmla="*/ 8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0" h="13">
                      <a:moveTo>
                        <a:pt x="13" y="8"/>
                      </a:moveTo>
                      <a:cubicBezTo>
                        <a:pt x="12" y="8"/>
                        <a:pt x="12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11" y="2"/>
                        <a:pt x="10" y="2"/>
                        <a:pt x="10" y="2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6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3"/>
                        <a:pt x="3" y="4"/>
                        <a:pt x="2" y="4"/>
                      </a:cubicBezTo>
                      <a:cubicBezTo>
                        <a:pt x="2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5"/>
                        <a:pt x="0" y="6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2" y="9"/>
                        <a:pt x="3" y="9"/>
                        <a:pt x="4" y="9"/>
                      </a:cubicBezTo>
                      <a:cubicBezTo>
                        <a:pt x="4" y="9"/>
                        <a:pt x="5" y="9"/>
                        <a:pt x="5" y="9"/>
                      </a:cubicBezTo>
                      <a:cubicBezTo>
                        <a:pt x="5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10"/>
                      </a:cubicBezTo>
                      <a:cubicBezTo>
                        <a:pt x="5" y="10"/>
                        <a:pt x="4" y="10"/>
                        <a:pt x="3" y="10"/>
                      </a:cubicBezTo>
                      <a:cubicBezTo>
                        <a:pt x="3" y="10"/>
                        <a:pt x="3" y="10"/>
                        <a:pt x="3" y="11"/>
                      </a:cubicBezTo>
                      <a:cubicBezTo>
                        <a:pt x="3" y="12"/>
                        <a:pt x="3" y="12"/>
                        <a:pt x="4" y="1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7" y="13"/>
                        <a:pt x="8" y="13"/>
                        <a:pt x="9" y="12"/>
                      </a:cubicBezTo>
                      <a:cubicBezTo>
                        <a:pt x="9" y="12"/>
                        <a:pt x="9" y="12"/>
                        <a:pt x="10" y="12"/>
                      </a:cubicBezTo>
                      <a:cubicBezTo>
                        <a:pt x="10" y="12"/>
                        <a:pt x="11" y="12"/>
                        <a:pt x="12" y="11"/>
                      </a:cubicBezTo>
                      <a:cubicBezTo>
                        <a:pt x="12" y="11"/>
                        <a:pt x="12" y="11"/>
                        <a:pt x="12" y="12"/>
                      </a:cubicBezTo>
                      <a:cubicBezTo>
                        <a:pt x="13" y="12"/>
                        <a:pt x="13" y="12"/>
                        <a:pt x="14" y="12"/>
                      </a:cubicBez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5" y="12"/>
                        <a:pt x="16" y="12"/>
                        <a:pt x="16" y="12"/>
                      </a:cubicBezTo>
                      <a:cubicBezTo>
                        <a:pt x="16" y="12"/>
                        <a:pt x="17" y="12"/>
                        <a:pt x="17" y="11"/>
                      </a:cubicBezTo>
                      <a:cubicBezTo>
                        <a:pt x="18" y="11"/>
                        <a:pt x="19" y="10"/>
                        <a:pt x="20" y="9"/>
                      </a:cubicBezTo>
                      <a:cubicBezTo>
                        <a:pt x="20" y="9"/>
                        <a:pt x="20" y="9"/>
                        <a:pt x="20" y="8"/>
                      </a:cubicBezTo>
                      <a:cubicBezTo>
                        <a:pt x="20" y="8"/>
                        <a:pt x="20" y="7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8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8" y="7"/>
                        <a:pt x="17" y="7"/>
                        <a:pt x="17" y="6"/>
                      </a:cubicBezTo>
                      <a:cubicBezTo>
                        <a:pt x="17" y="6"/>
                        <a:pt x="17" y="5"/>
                        <a:pt x="17" y="5"/>
                      </a:cubicBezTo>
                      <a:cubicBezTo>
                        <a:pt x="17" y="5"/>
                        <a:pt x="17" y="4"/>
                        <a:pt x="17" y="4"/>
                      </a:cubicBezTo>
                      <a:cubicBezTo>
                        <a:pt x="17" y="3"/>
                        <a:pt x="17" y="2"/>
                        <a:pt x="18" y="2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6" y="2"/>
                        <a:pt x="15" y="2"/>
                        <a:pt x="15" y="3"/>
                      </a:cubicBezTo>
                      <a:cubicBezTo>
                        <a:pt x="14" y="3"/>
                        <a:pt x="14" y="3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5"/>
                        <a:pt x="14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6"/>
                        <a:pt x="13" y="6"/>
                        <a:pt x="13" y="7"/>
                      </a:cubicBezTo>
                      <a:cubicBezTo>
                        <a:pt x="13" y="7"/>
                        <a:pt x="14" y="7"/>
                        <a:pt x="14" y="7"/>
                      </a:cubicBezTo>
                      <a:cubicBezTo>
                        <a:pt x="14" y="7"/>
                        <a:pt x="13" y="8"/>
                        <a:pt x="1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Freeform 477">
                  <a:extLst>
                    <a:ext uri="{FF2B5EF4-FFF2-40B4-BE49-F238E27FC236}">
                      <a16:creationId xmlns:a16="http://schemas.microsoft.com/office/drawing/2014/main" id="{33E24303-1854-43AF-907E-38EEAAF214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968" y="3361420"/>
                  <a:ext cx="76200" cy="76200"/>
                </a:xfrm>
                <a:custGeom>
                  <a:avLst/>
                  <a:gdLst>
                    <a:gd name="T0" fmla="*/ 21 w 21"/>
                    <a:gd name="T1" fmla="*/ 2 h 21"/>
                    <a:gd name="T2" fmla="*/ 20 w 21"/>
                    <a:gd name="T3" fmla="*/ 2 h 21"/>
                    <a:gd name="T4" fmla="*/ 19 w 21"/>
                    <a:gd name="T5" fmla="*/ 1 h 21"/>
                    <a:gd name="T6" fmla="*/ 19 w 21"/>
                    <a:gd name="T7" fmla="*/ 1 h 21"/>
                    <a:gd name="T8" fmla="*/ 18 w 21"/>
                    <a:gd name="T9" fmla="*/ 1 h 21"/>
                    <a:gd name="T10" fmla="*/ 17 w 21"/>
                    <a:gd name="T11" fmla="*/ 1 h 21"/>
                    <a:gd name="T12" fmla="*/ 15 w 21"/>
                    <a:gd name="T13" fmla="*/ 4 h 21"/>
                    <a:gd name="T14" fmla="*/ 14 w 21"/>
                    <a:gd name="T15" fmla="*/ 5 h 21"/>
                    <a:gd name="T16" fmla="*/ 14 w 21"/>
                    <a:gd name="T17" fmla="*/ 6 h 21"/>
                    <a:gd name="T18" fmla="*/ 12 w 21"/>
                    <a:gd name="T19" fmla="*/ 8 h 21"/>
                    <a:gd name="T20" fmla="*/ 9 w 21"/>
                    <a:gd name="T21" fmla="*/ 10 h 21"/>
                    <a:gd name="T22" fmla="*/ 7 w 21"/>
                    <a:gd name="T23" fmla="*/ 11 h 21"/>
                    <a:gd name="T24" fmla="*/ 6 w 21"/>
                    <a:gd name="T25" fmla="*/ 11 h 21"/>
                    <a:gd name="T26" fmla="*/ 3 w 21"/>
                    <a:gd name="T27" fmla="*/ 14 h 21"/>
                    <a:gd name="T28" fmla="*/ 1 w 21"/>
                    <a:gd name="T29" fmla="*/ 18 h 21"/>
                    <a:gd name="T30" fmla="*/ 1 w 21"/>
                    <a:gd name="T31" fmla="*/ 19 h 21"/>
                    <a:gd name="T32" fmla="*/ 3 w 21"/>
                    <a:gd name="T33" fmla="*/ 20 h 21"/>
                    <a:gd name="T34" fmla="*/ 3 w 21"/>
                    <a:gd name="T35" fmla="*/ 20 h 21"/>
                    <a:gd name="T36" fmla="*/ 5 w 21"/>
                    <a:gd name="T37" fmla="*/ 21 h 21"/>
                    <a:gd name="T38" fmla="*/ 9 w 21"/>
                    <a:gd name="T39" fmla="*/ 18 h 21"/>
                    <a:gd name="T40" fmla="*/ 10 w 21"/>
                    <a:gd name="T41" fmla="*/ 17 h 21"/>
                    <a:gd name="T42" fmla="*/ 10 w 21"/>
                    <a:gd name="T43" fmla="*/ 16 h 21"/>
                    <a:gd name="T44" fmla="*/ 11 w 21"/>
                    <a:gd name="T45" fmla="*/ 14 h 21"/>
                    <a:gd name="T46" fmla="*/ 14 w 21"/>
                    <a:gd name="T47" fmla="*/ 12 h 21"/>
                    <a:gd name="T48" fmla="*/ 15 w 21"/>
                    <a:gd name="T49" fmla="*/ 12 h 21"/>
                    <a:gd name="T50" fmla="*/ 16 w 21"/>
                    <a:gd name="T51" fmla="*/ 11 h 21"/>
                    <a:gd name="T52" fmla="*/ 17 w 21"/>
                    <a:gd name="T53" fmla="*/ 9 h 21"/>
                    <a:gd name="T54" fmla="*/ 18 w 21"/>
                    <a:gd name="T55" fmla="*/ 8 h 21"/>
                    <a:gd name="T56" fmla="*/ 20 w 21"/>
                    <a:gd name="T57" fmla="*/ 5 h 21"/>
                    <a:gd name="T58" fmla="*/ 21 w 21"/>
                    <a:gd name="T59" fmla="*/ 4 h 21"/>
                    <a:gd name="T60" fmla="*/ 21 w 21"/>
                    <a:gd name="T61" fmla="*/ 4 h 21"/>
                    <a:gd name="T62" fmla="*/ 21 w 21"/>
                    <a:gd name="T63" fmla="*/ 3 h 21"/>
                    <a:gd name="T64" fmla="*/ 21 w 21"/>
                    <a:gd name="T65" fmla="*/ 3 h 21"/>
                    <a:gd name="T66" fmla="*/ 21 w 21"/>
                    <a:gd name="T67" fmla="*/ 2 h 21"/>
                    <a:gd name="T68" fmla="*/ 21 w 21"/>
                    <a:gd name="T6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1" h="21">
                      <a:moveTo>
                        <a:pt x="21" y="2"/>
                      </a:move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19" y="2"/>
                        <a:pt x="19" y="1"/>
                        <a:pt x="19" y="1"/>
                      </a:cubicBez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18" y="0"/>
                        <a:pt x="18" y="1"/>
                      </a:cubicBezTo>
                      <a:cubicBezTo>
                        <a:pt x="18" y="1"/>
                        <a:pt x="17" y="1"/>
                        <a:pt x="17" y="1"/>
                      </a:cubicBezTo>
                      <a:cubicBezTo>
                        <a:pt x="17" y="2"/>
                        <a:pt x="16" y="4"/>
                        <a:pt x="15" y="4"/>
                      </a:cubicBezTo>
                      <a:cubicBezTo>
                        <a:pt x="15" y="4"/>
                        <a:pt x="14" y="5"/>
                        <a:pt x="14" y="5"/>
                      </a:cubicBezTo>
                      <a:cubicBezTo>
                        <a:pt x="14" y="5"/>
                        <a:pt x="14" y="6"/>
                        <a:pt x="14" y="6"/>
                      </a:cubicBezTo>
                      <a:cubicBezTo>
                        <a:pt x="13" y="7"/>
                        <a:pt x="13" y="8"/>
                        <a:pt x="12" y="8"/>
                      </a:cubicBezTo>
                      <a:cubicBezTo>
                        <a:pt x="11" y="9"/>
                        <a:pt x="10" y="9"/>
                        <a:pt x="9" y="10"/>
                      </a:cubicBezTo>
                      <a:cubicBezTo>
                        <a:pt x="8" y="10"/>
                        <a:pt x="8" y="11"/>
                        <a:pt x="7" y="11"/>
                      </a:cubicBezTo>
                      <a:cubicBezTo>
                        <a:pt x="7" y="11"/>
                        <a:pt x="6" y="11"/>
                        <a:pt x="6" y="11"/>
                      </a:cubicBezTo>
                      <a:cubicBezTo>
                        <a:pt x="5" y="12"/>
                        <a:pt x="4" y="13"/>
                        <a:pt x="3" y="14"/>
                      </a:cubicBezTo>
                      <a:cubicBezTo>
                        <a:pt x="2" y="15"/>
                        <a:pt x="1" y="16"/>
                        <a:pt x="1" y="18"/>
                      </a:cubicBezTo>
                      <a:cubicBezTo>
                        <a:pt x="0" y="18"/>
                        <a:pt x="1" y="18"/>
                        <a:pt x="1" y="19"/>
                      </a:cubicBezTo>
                      <a:cubicBezTo>
                        <a:pt x="2" y="19"/>
                        <a:pt x="3" y="19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4" y="21"/>
                        <a:pt x="5" y="21"/>
                        <a:pt x="5" y="21"/>
                      </a:cubicBezTo>
                      <a:cubicBezTo>
                        <a:pt x="7" y="20"/>
                        <a:pt x="7" y="19"/>
                        <a:pt x="9" y="18"/>
                      </a:cubicBezTo>
                      <a:cubicBezTo>
                        <a:pt x="9" y="18"/>
                        <a:pt x="9" y="17"/>
                        <a:pt x="10" y="17"/>
                      </a:cubicBezTo>
                      <a:cubicBezTo>
                        <a:pt x="10" y="16"/>
                        <a:pt x="10" y="16"/>
                        <a:pt x="10" y="16"/>
                      </a:cubicBezTo>
                      <a:cubicBezTo>
                        <a:pt x="11" y="15"/>
                        <a:pt x="11" y="15"/>
                        <a:pt x="11" y="14"/>
                      </a:cubicBezTo>
                      <a:cubicBezTo>
                        <a:pt x="12" y="12"/>
                        <a:pt x="12" y="13"/>
                        <a:pt x="14" y="12"/>
                      </a:cubicBez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6" y="12"/>
                        <a:pt x="16" y="11"/>
                        <a:pt x="16" y="11"/>
                      </a:cubicBezTo>
                      <a:cubicBezTo>
                        <a:pt x="16" y="10"/>
                        <a:pt x="16" y="9"/>
                        <a:pt x="17" y="9"/>
                      </a:cubicBezTo>
                      <a:cubicBezTo>
                        <a:pt x="17" y="9"/>
                        <a:pt x="17" y="9"/>
                        <a:pt x="18" y="8"/>
                      </a:cubicBezTo>
                      <a:cubicBezTo>
                        <a:pt x="19" y="7"/>
                        <a:pt x="20" y="6"/>
                        <a:pt x="20" y="5"/>
                      </a:cubicBezTo>
                      <a:cubicBezTo>
                        <a:pt x="21" y="5"/>
                        <a:pt x="21" y="5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3"/>
                        <a:pt x="21" y="3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478">
                  <a:extLst>
                    <a:ext uri="{FF2B5EF4-FFF2-40B4-BE49-F238E27FC236}">
                      <a16:creationId xmlns:a16="http://schemas.microsoft.com/office/drawing/2014/main" id="{72352E01-6ABE-4463-9EFF-2767847C02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69343" y="2380345"/>
                  <a:ext cx="65088" cy="39688"/>
                </a:xfrm>
                <a:custGeom>
                  <a:avLst/>
                  <a:gdLst>
                    <a:gd name="T0" fmla="*/ 9 w 18"/>
                    <a:gd name="T1" fmla="*/ 11 h 11"/>
                    <a:gd name="T2" fmla="*/ 13 w 18"/>
                    <a:gd name="T3" fmla="*/ 9 h 11"/>
                    <a:gd name="T4" fmla="*/ 14 w 18"/>
                    <a:gd name="T5" fmla="*/ 9 h 11"/>
                    <a:gd name="T6" fmla="*/ 16 w 18"/>
                    <a:gd name="T7" fmla="*/ 8 h 11"/>
                    <a:gd name="T8" fmla="*/ 17 w 18"/>
                    <a:gd name="T9" fmla="*/ 7 h 11"/>
                    <a:gd name="T10" fmla="*/ 17 w 18"/>
                    <a:gd name="T11" fmla="*/ 6 h 11"/>
                    <a:gd name="T12" fmla="*/ 18 w 18"/>
                    <a:gd name="T13" fmla="*/ 6 h 11"/>
                    <a:gd name="T14" fmla="*/ 18 w 18"/>
                    <a:gd name="T15" fmla="*/ 4 h 11"/>
                    <a:gd name="T16" fmla="*/ 18 w 18"/>
                    <a:gd name="T17" fmla="*/ 4 h 11"/>
                    <a:gd name="T18" fmla="*/ 18 w 18"/>
                    <a:gd name="T19" fmla="*/ 4 h 11"/>
                    <a:gd name="T20" fmla="*/ 17 w 18"/>
                    <a:gd name="T21" fmla="*/ 3 h 11"/>
                    <a:gd name="T22" fmla="*/ 17 w 18"/>
                    <a:gd name="T23" fmla="*/ 2 h 11"/>
                    <a:gd name="T24" fmla="*/ 16 w 18"/>
                    <a:gd name="T25" fmla="*/ 1 h 11"/>
                    <a:gd name="T26" fmla="*/ 16 w 18"/>
                    <a:gd name="T27" fmla="*/ 1 h 11"/>
                    <a:gd name="T28" fmla="*/ 15 w 18"/>
                    <a:gd name="T29" fmla="*/ 1 h 11"/>
                    <a:gd name="T30" fmla="*/ 13 w 18"/>
                    <a:gd name="T31" fmla="*/ 1 h 11"/>
                    <a:gd name="T32" fmla="*/ 11 w 18"/>
                    <a:gd name="T33" fmla="*/ 1 h 11"/>
                    <a:gd name="T34" fmla="*/ 10 w 18"/>
                    <a:gd name="T35" fmla="*/ 1 h 11"/>
                    <a:gd name="T36" fmla="*/ 8 w 18"/>
                    <a:gd name="T37" fmla="*/ 2 h 11"/>
                    <a:gd name="T38" fmla="*/ 8 w 18"/>
                    <a:gd name="T39" fmla="*/ 2 h 11"/>
                    <a:gd name="T40" fmla="*/ 8 w 18"/>
                    <a:gd name="T41" fmla="*/ 1 h 11"/>
                    <a:gd name="T42" fmla="*/ 7 w 18"/>
                    <a:gd name="T43" fmla="*/ 1 h 11"/>
                    <a:gd name="T44" fmla="*/ 7 w 18"/>
                    <a:gd name="T45" fmla="*/ 2 h 11"/>
                    <a:gd name="T46" fmla="*/ 6 w 18"/>
                    <a:gd name="T47" fmla="*/ 3 h 11"/>
                    <a:gd name="T48" fmla="*/ 6 w 18"/>
                    <a:gd name="T49" fmla="*/ 4 h 11"/>
                    <a:gd name="T50" fmla="*/ 6 w 18"/>
                    <a:gd name="T51" fmla="*/ 4 h 11"/>
                    <a:gd name="T52" fmla="*/ 6 w 18"/>
                    <a:gd name="T53" fmla="*/ 4 h 11"/>
                    <a:gd name="T54" fmla="*/ 6 w 18"/>
                    <a:gd name="T55" fmla="*/ 4 h 11"/>
                    <a:gd name="T56" fmla="*/ 6 w 18"/>
                    <a:gd name="T57" fmla="*/ 4 h 11"/>
                    <a:gd name="T58" fmla="*/ 5 w 18"/>
                    <a:gd name="T59" fmla="*/ 2 h 11"/>
                    <a:gd name="T60" fmla="*/ 5 w 18"/>
                    <a:gd name="T61" fmla="*/ 1 h 11"/>
                    <a:gd name="T62" fmla="*/ 4 w 18"/>
                    <a:gd name="T63" fmla="*/ 1 h 11"/>
                    <a:gd name="T64" fmla="*/ 3 w 18"/>
                    <a:gd name="T65" fmla="*/ 1 h 11"/>
                    <a:gd name="T66" fmla="*/ 3 w 18"/>
                    <a:gd name="T67" fmla="*/ 1 h 11"/>
                    <a:gd name="T68" fmla="*/ 3 w 18"/>
                    <a:gd name="T69" fmla="*/ 1 h 11"/>
                    <a:gd name="T70" fmla="*/ 3 w 18"/>
                    <a:gd name="T71" fmla="*/ 1 h 11"/>
                    <a:gd name="T72" fmla="*/ 3 w 18"/>
                    <a:gd name="T73" fmla="*/ 1 h 11"/>
                    <a:gd name="T74" fmla="*/ 2 w 18"/>
                    <a:gd name="T75" fmla="*/ 1 h 11"/>
                    <a:gd name="T76" fmla="*/ 0 w 18"/>
                    <a:gd name="T77" fmla="*/ 3 h 11"/>
                    <a:gd name="T78" fmla="*/ 1 w 18"/>
                    <a:gd name="T79" fmla="*/ 4 h 11"/>
                    <a:gd name="T80" fmla="*/ 2 w 18"/>
                    <a:gd name="T81" fmla="*/ 3 h 11"/>
                    <a:gd name="T82" fmla="*/ 3 w 18"/>
                    <a:gd name="T83" fmla="*/ 4 h 11"/>
                    <a:gd name="T84" fmla="*/ 3 w 18"/>
                    <a:gd name="T85" fmla="*/ 4 h 11"/>
                    <a:gd name="T86" fmla="*/ 2 w 18"/>
                    <a:gd name="T87" fmla="*/ 5 h 11"/>
                    <a:gd name="T88" fmla="*/ 1 w 18"/>
                    <a:gd name="T89" fmla="*/ 5 h 11"/>
                    <a:gd name="T90" fmla="*/ 1 w 18"/>
                    <a:gd name="T91" fmla="*/ 6 h 11"/>
                    <a:gd name="T92" fmla="*/ 1 w 18"/>
                    <a:gd name="T93" fmla="*/ 6 h 11"/>
                    <a:gd name="T94" fmla="*/ 2 w 18"/>
                    <a:gd name="T95" fmla="*/ 6 h 11"/>
                    <a:gd name="T96" fmla="*/ 3 w 18"/>
                    <a:gd name="T97" fmla="*/ 7 h 11"/>
                    <a:gd name="T98" fmla="*/ 3 w 18"/>
                    <a:gd name="T99" fmla="*/ 8 h 11"/>
                    <a:gd name="T100" fmla="*/ 3 w 18"/>
                    <a:gd name="T101" fmla="*/ 8 h 11"/>
                    <a:gd name="T102" fmla="*/ 3 w 18"/>
                    <a:gd name="T103" fmla="*/ 8 h 11"/>
                    <a:gd name="T104" fmla="*/ 2 w 18"/>
                    <a:gd name="T105" fmla="*/ 9 h 11"/>
                    <a:gd name="T106" fmla="*/ 3 w 18"/>
                    <a:gd name="T107" fmla="*/ 10 h 11"/>
                    <a:gd name="T108" fmla="*/ 4 w 18"/>
                    <a:gd name="T109" fmla="*/ 10 h 11"/>
                    <a:gd name="T110" fmla="*/ 6 w 18"/>
                    <a:gd name="T111" fmla="*/ 10 h 11"/>
                    <a:gd name="T112" fmla="*/ 8 w 18"/>
                    <a:gd name="T113" fmla="*/ 11 h 11"/>
                    <a:gd name="T114" fmla="*/ 9 w 18"/>
                    <a:gd name="T115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8" h="11">
                      <a:moveTo>
                        <a:pt x="9" y="11"/>
                      </a:moveTo>
                      <a:cubicBezTo>
                        <a:pt x="11" y="11"/>
                        <a:pt x="12" y="10"/>
                        <a:pt x="13" y="9"/>
                      </a:cubicBezTo>
                      <a:cubicBezTo>
                        <a:pt x="13" y="9"/>
                        <a:pt x="13" y="9"/>
                        <a:pt x="14" y="9"/>
                      </a:cubicBezTo>
                      <a:cubicBezTo>
                        <a:pt x="14" y="8"/>
                        <a:pt x="15" y="8"/>
                        <a:pt x="16" y="8"/>
                      </a:cubicBezTo>
                      <a:cubicBezTo>
                        <a:pt x="16" y="8"/>
                        <a:pt x="16" y="8"/>
                        <a:pt x="17" y="7"/>
                      </a:cubicBezTo>
                      <a:cubicBezTo>
                        <a:pt x="17" y="7"/>
                        <a:pt x="17" y="7"/>
                        <a:pt x="17" y="6"/>
                      </a:cubicBezTo>
                      <a:cubicBezTo>
                        <a:pt x="17" y="6"/>
                        <a:pt x="18" y="6"/>
                        <a:pt x="18" y="6"/>
                      </a:cubicBezTo>
                      <a:cubicBezTo>
                        <a:pt x="17" y="5"/>
                        <a:pt x="17" y="5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6" y="3"/>
                        <a:pt x="17" y="2"/>
                        <a:pt x="17" y="2"/>
                      </a:cubicBezTo>
                      <a:cubicBezTo>
                        <a:pt x="16" y="2"/>
                        <a:pt x="16" y="1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4" y="0"/>
                        <a:pt x="14" y="0"/>
                        <a:pt x="13" y="1"/>
                      </a:cubicBezTo>
                      <a:cubicBezTo>
                        <a:pt x="13" y="1"/>
                        <a:pt x="12" y="2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9" y="1"/>
                        <a:pt x="9" y="1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2"/>
                        <a:pt x="8" y="2"/>
                        <a:pt x="8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3"/>
                        <a:pt x="6" y="3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4" y="0"/>
                        <a:pt x="3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2" y="3"/>
                      </a:cubicBezTo>
                      <a:cubicBezTo>
                        <a:pt x="2" y="3"/>
                        <a:pt x="3" y="3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2" y="5"/>
                      </a:cubicBezTo>
                      <a:cubicBezTo>
                        <a:pt x="2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2" y="6"/>
                        <a:pt x="3" y="6"/>
                        <a:pt x="3" y="7"/>
                      </a:cubicBezTo>
                      <a:cubicBezTo>
                        <a:pt x="3" y="7"/>
                        <a:pt x="3" y="7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5" y="10"/>
                        <a:pt x="5" y="10"/>
                        <a:pt x="6" y="10"/>
                      </a:cubicBezTo>
                      <a:cubicBezTo>
                        <a:pt x="7" y="11"/>
                        <a:pt x="8" y="11"/>
                        <a:pt x="8" y="11"/>
                      </a:cubicBezTo>
                      <a:cubicBezTo>
                        <a:pt x="9" y="11"/>
                        <a:pt x="9" y="11"/>
                        <a:pt x="9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479">
                  <a:extLst>
                    <a:ext uri="{FF2B5EF4-FFF2-40B4-BE49-F238E27FC236}">
                      <a16:creationId xmlns:a16="http://schemas.microsoft.com/office/drawing/2014/main" id="{C89B5815-32D0-43DC-9F24-02CA2D8B72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37668" y="2056495"/>
                  <a:ext cx="61913" cy="53975"/>
                </a:xfrm>
                <a:custGeom>
                  <a:avLst/>
                  <a:gdLst>
                    <a:gd name="T0" fmla="*/ 0 w 17"/>
                    <a:gd name="T1" fmla="*/ 8 h 15"/>
                    <a:gd name="T2" fmla="*/ 1 w 17"/>
                    <a:gd name="T3" fmla="*/ 9 h 15"/>
                    <a:gd name="T4" fmla="*/ 2 w 17"/>
                    <a:gd name="T5" fmla="*/ 9 h 15"/>
                    <a:gd name="T6" fmla="*/ 3 w 17"/>
                    <a:gd name="T7" fmla="*/ 9 h 15"/>
                    <a:gd name="T8" fmla="*/ 3 w 17"/>
                    <a:gd name="T9" fmla="*/ 9 h 15"/>
                    <a:gd name="T10" fmla="*/ 3 w 17"/>
                    <a:gd name="T11" fmla="*/ 10 h 15"/>
                    <a:gd name="T12" fmla="*/ 2 w 17"/>
                    <a:gd name="T13" fmla="*/ 10 h 15"/>
                    <a:gd name="T14" fmla="*/ 1 w 17"/>
                    <a:gd name="T15" fmla="*/ 10 h 15"/>
                    <a:gd name="T16" fmla="*/ 2 w 17"/>
                    <a:gd name="T17" fmla="*/ 11 h 15"/>
                    <a:gd name="T18" fmla="*/ 3 w 17"/>
                    <a:gd name="T19" fmla="*/ 12 h 15"/>
                    <a:gd name="T20" fmla="*/ 4 w 17"/>
                    <a:gd name="T21" fmla="*/ 12 h 15"/>
                    <a:gd name="T22" fmla="*/ 5 w 17"/>
                    <a:gd name="T23" fmla="*/ 10 h 15"/>
                    <a:gd name="T24" fmla="*/ 5 w 17"/>
                    <a:gd name="T25" fmla="*/ 10 h 15"/>
                    <a:gd name="T26" fmla="*/ 5 w 17"/>
                    <a:gd name="T27" fmla="*/ 9 h 15"/>
                    <a:gd name="T28" fmla="*/ 5 w 17"/>
                    <a:gd name="T29" fmla="*/ 9 h 15"/>
                    <a:gd name="T30" fmla="*/ 6 w 17"/>
                    <a:gd name="T31" fmla="*/ 11 h 15"/>
                    <a:gd name="T32" fmla="*/ 6 w 17"/>
                    <a:gd name="T33" fmla="*/ 12 h 15"/>
                    <a:gd name="T34" fmla="*/ 6 w 17"/>
                    <a:gd name="T35" fmla="*/ 13 h 15"/>
                    <a:gd name="T36" fmla="*/ 8 w 17"/>
                    <a:gd name="T37" fmla="*/ 14 h 15"/>
                    <a:gd name="T38" fmla="*/ 10 w 17"/>
                    <a:gd name="T39" fmla="*/ 15 h 15"/>
                    <a:gd name="T40" fmla="*/ 14 w 17"/>
                    <a:gd name="T41" fmla="*/ 15 h 15"/>
                    <a:gd name="T42" fmla="*/ 15 w 17"/>
                    <a:gd name="T43" fmla="*/ 15 h 15"/>
                    <a:gd name="T44" fmla="*/ 16 w 17"/>
                    <a:gd name="T45" fmla="*/ 14 h 15"/>
                    <a:gd name="T46" fmla="*/ 16 w 17"/>
                    <a:gd name="T47" fmla="*/ 13 h 15"/>
                    <a:gd name="T48" fmla="*/ 16 w 17"/>
                    <a:gd name="T49" fmla="*/ 13 h 15"/>
                    <a:gd name="T50" fmla="*/ 15 w 17"/>
                    <a:gd name="T51" fmla="*/ 12 h 15"/>
                    <a:gd name="T52" fmla="*/ 15 w 17"/>
                    <a:gd name="T53" fmla="*/ 11 h 15"/>
                    <a:gd name="T54" fmla="*/ 14 w 17"/>
                    <a:gd name="T55" fmla="*/ 9 h 15"/>
                    <a:gd name="T56" fmla="*/ 12 w 17"/>
                    <a:gd name="T57" fmla="*/ 7 h 15"/>
                    <a:gd name="T58" fmla="*/ 11 w 17"/>
                    <a:gd name="T59" fmla="*/ 7 h 15"/>
                    <a:gd name="T60" fmla="*/ 10 w 17"/>
                    <a:gd name="T61" fmla="*/ 7 h 15"/>
                    <a:gd name="T62" fmla="*/ 8 w 17"/>
                    <a:gd name="T63" fmla="*/ 7 h 15"/>
                    <a:gd name="T64" fmla="*/ 8 w 17"/>
                    <a:gd name="T65" fmla="*/ 7 h 15"/>
                    <a:gd name="T66" fmla="*/ 8 w 17"/>
                    <a:gd name="T67" fmla="*/ 7 h 15"/>
                    <a:gd name="T68" fmla="*/ 8 w 17"/>
                    <a:gd name="T69" fmla="*/ 7 h 15"/>
                    <a:gd name="T70" fmla="*/ 6 w 17"/>
                    <a:gd name="T71" fmla="*/ 8 h 15"/>
                    <a:gd name="T72" fmla="*/ 6 w 17"/>
                    <a:gd name="T73" fmla="*/ 8 h 15"/>
                    <a:gd name="T74" fmla="*/ 6 w 17"/>
                    <a:gd name="T75" fmla="*/ 8 h 15"/>
                    <a:gd name="T76" fmla="*/ 8 w 17"/>
                    <a:gd name="T77" fmla="*/ 7 h 15"/>
                    <a:gd name="T78" fmla="*/ 8 w 17"/>
                    <a:gd name="T79" fmla="*/ 7 h 15"/>
                    <a:gd name="T80" fmla="*/ 8 w 17"/>
                    <a:gd name="T81" fmla="*/ 7 h 15"/>
                    <a:gd name="T82" fmla="*/ 7 w 17"/>
                    <a:gd name="T83" fmla="*/ 5 h 15"/>
                    <a:gd name="T84" fmla="*/ 6 w 17"/>
                    <a:gd name="T85" fmla="*/ 3 h 15"/>
                    <a:gd name="T86" fmla="*/ 6 w 17"/>
                    <a:gd name="T87" fmla="*/ 3 h 15"/>
                    <a:gd name="T88" fmla="*/ 3 w 17"/>
                    <a:gd name="T89" fmla="*/ 1 h 15"/>
                    <a:gd name="T90" fmla="*/ 2 w 17"/>
                    <a:gd name="T91" fmla="*/ 1 h 15"/>
                    <a:gd name="T92" fmla="*/ 1 w 17"/>
                    <a:gd name="T93" fmla="*/ 1 h 15"/>
                    <a:gd name="T94" fmla="*/ 0 w 17"/>
                    <a:gd name="T95" fmla="*/ 3 h 15"/>
                    <a:gd name="T96" fmla="*/ 0 w 17"/>
                    <a:gd name="T97" fmla="*/ 6 h 15"/>
                    <a:gd name="T98" fmla="*/ 0 w 17"/>
                    <a:gd name="T99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15">
                      <a:moveTo>
                        <a:pt x="0" y="8"/>
                      </a:moveTo>
                      <a:cubicBezTo>
                        <a:pt x="0" y="8"/>
                        <a:pt x="0" y="8"/>
                        <a:pt x="1" y="9"/>
                      </a:cubicBezTo>
                      <a:cubicBezTo>
                        <a:pt x="1" y="9"/>
                        <a:pt x="1" y="8"/>
                        <a:pt x="2" y="9"/>
                      </a:cubicBezTo>
                      <a:cubicBezTo>
                        <a:pt x="2" y="9"/>
                        <a:pt x="3" y="9"/>
                        <a:pt x="3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1" y="10"/>
                      </a:cubicBezTo>
                      <a:cubicBezTo>
                        <a:pt x="1" y="10"/>
                        <a:pt x="1" y="11"/>
                        <a:pt x="2" y="11"/>
                      </a:cubicBezTo>
                      <a:cubicBezTo>
                        <a:pt x="2" y="11"/>
                        <a:pt x="3" y="12"/>
                        <a:pt x="3" y="12"/>
                      </a:cubicBezTo>
                      <a:cubicBezTo>
                        <a:pt x="3" y="12"/>
                        <a:pt x="3" y="13"/>
                        <a:pt x="4" y="12"/>
                      </a:cubicBezTo>
                      <a:cubicBezTo>
                        <a:pt x="5" y="12"/>
                        <a:pt x="5" y="11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6" y="10"/>
                        <a:pt x="6" y="10"/>
                        <a:pt x="6" y="11"/>
                      </a:cubicBezTo>
                      <a:cubicBezTo>
                        <a:pt x="6" y="11"/>
                        <a:pt x="6" y="12"/>
                        <a:pt x="6" y="12"/>
                      </a:cubicBezTo>
                      <a:cubicBezTo>
                        <a:pt x="6" y="13"/>
                        <a:pt x="6" y="13"/>
                        <a:pt x="6" y="13"/>
                      </a:cubicBezTo>
                      <a:cubicBezTo>
                        <a:pt x="7" y="13"/>
                        <a:pt x="8" y="13"/>
                        <a:pt x="8" y="14"/>
                      </a:cubicBezTo>
                      <a:cubicBezTo>
                        <a:pt x="8" y="14"/>
                        <a:pt x="9" y="15"/>
                        <a:pt x="10" y="15"/>
                      </a:cubicBezTo>
                      <a:cubicBezTo>
                        <a:pt x="11" y="15"/>
                        <a:pt x="13" y="15"/>
                        <a:pt x="14" y="15"/>
                      </a:cubicBezTo>
                      <a:cubicBezTo>
                        <a:pt x="14" y="15"/>
                        <a:pt x="15" y="15"/>
                        <a:pt x="15" y="15"/>
                      </a:cubicBezTo>
                      <a:cubicBezTo>
                        <a:pt x="15" y="15"/>
                        <a:pt x="16" y="15"/>
                        <a:pt x="16" y="14"/>
                      </a:cubicBezTo>
                      <a:cubicBezTo>
                        <a:pt x="17" y="14"/>
                        <a:pt x="17" y="13"/>
                        <a:pt x="16" y="13"/>
                      </a:cubicBezTo>
                      <a:cubicBezTo>
                        <a:pt x="16" y="13"/>
                        <a:pt x="16" y="13"/>
                        <a:pt x="16" y="13"/>
                      </a:cubicBezTo>
                      <a:cubicBezTo>
                        <a:pt x="16" y="13"/>
                        <a:pt x="16" y="12"/>
                        <a:pt x="15" y="12"/>
                      </a:cubicBezTo>
                      <a:cubicBezTo>
                        <a:pt x="15" y="12"/>
                        <a:pt x="15" y="12"/>
                        <a:pt x="15" y="11"/>
                      </a:cubicBezTo>
                      <a:cubicBezTo>
                        <a:pt x="15" y="11"/>
                        <a:pt x="14" y="10"/>
                        <a:pt x="14" y="9"/>
                      </a:cubicBezTo>
                      <a:cubicBezTo>
                        <a:pt x="14" y="8"/>
                        <a:pt x="13" y="8"/>
                        <a:pt x="12" y="7"/>
                      </a:cubicBezTo>
                      <a:cubicBezTo>
                        <a:pt x="12" y="7"/>
                        <a:pt x="11" y="7"/>
                        <a:pt x="11" y="7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6"/>
                        <a:pt x="9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8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7" y="5"/>
                      </a:cubicBezTo>
                      <a:cubicBezTo>
                        <a:pt x="6" y="5"/>
                        <a:pt x="6" y="4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4" y="3"/>
                        <a:pt x="4" y="2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6"/>
                        <a:pt x="1" y="7"/>
                        <a:pt x="0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480">
                  <a:extLst>
                    <a:ext uri="{FF2B5EF4-FFF2-40B4-BE49-F238E27FC236}">
                      <a16:creationId xmlns:a16="http://schemas.microsoft.com/office/drawing/2014/main" id="{6F03EA53-439B-4720-B3D1-E932BBF78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6343" y="3289983"/>
                  <a:ext cx="39688" cy="85725"/>
                </a:xfrm>
                <a:custGeom>
                  <a:avLst/>
                  <a:gdLst>
                    <a:gd name="T0" fmla="*/ 11 w 11"/>
                    <a:gd name="T1" fmla="*/ 12 h 24"/>
                    <a:gd name="T2" fmla="*/ 10 w 11"/>
                    <a:gd name="T3" fmla="*/ 12 h 24"/>
                    <a:gd name="T4" fmla="*/ 10 w 11"/>
                    <a:gd name="T5" fmla="*/ 12 h 24"/>
                    <a:gd name="T6" fmla="*/ 8 w 11"/>
                    <a:gd name="T7" fmla="*/ 12 h 24"/>
                    <a:gd name="T8" fmla="*/ 7 w 11"/>
                    <a:gd name="T9" fmla="*/ 10 h 24"/>
                    <a:gd name="T10" fmla="*/ 7 w 11"/>
                    <a:gd name="T11" fmla="*/ 9 h 24"/>
                    <a:gd name="T12" fmla="*/ 6 w 11"/>
                    <a:gd name="T13" fmla="*/ 8 h 24"/>
                    <a:gd name="T14" fmla="*/ 6 w 11"/>
                    <a:gd name="T15" fmla="*/ 8 h 24"/>
                    <a:gd name="T16" fmla="*/ 6 w 11"/>
                    <a:gd name="T17" fmla="*/ 8 h 24"/>
                    <a:gd name="T18" fmla="*/ 6 w 11"/>
                    <a:gd name="T19" fmla="*/ 8 h 24"/>
                    <a:gd name="T20" fmla="*/ 5 w 11"/>
                    <a:gd name="T21" fmla="*/ 9 h 24"/>
                    <a:gd name="T22" fmla="*/ 5 w 11"/>
                    <a:gd name="T23" fmla="*/ 8 h 24"/>
                    <a:gd name="T24" fmla="*/ 5 w 11"/>
                    <a:gd name="T25" fmla="*/ 5 h 24"/>
                    <a:gd name="T26" fmla="*/ 5 w 11"/>
                    <a:gd name="T27" fmla="*/ 3 h 24"/>
                    <a:gd name="T28" fmla="*/ 3 w 11"/>
                    <a:gd name="T29" fmla="*/ 1 h 24"/>
                    <a:gd name="T30" fmla="*/ 3 w 11"/>
                    <a:gd name="T31" fmla="*/ 0 h 24"/>
                    <a:gd name="T32" fmla="*/ 3 w 11"/>
                    <a:gd name="T33" fmla="*/ 0 h 24"/>
                    <a:gd name="T34" fmla="*/ 2 w 11"/>
                    <a:gd name="T35" fmla="*/ 0 h 24"/>
                    <a:gd name="T36" fmla="*/ 2 w 11"/>
                    <a:gd name="T37" fmla="*/ 0 h 24"/>
                    <a:gd name="T38" fmla="*/ 3 w 11"/>
                    <a:gd name="T39" fmla="*/ 2 h 24"/>
                    <a:gd name="T40" fmla="*/ 3 w 11"/>
                    <a:gd name="T41" fmla="*/ 4 h 24"/>
                    <a:gd name="T42" fmla="*/ 3 w 11"/>
                    <a:gd name="T43" fmla="*/ 6 h 24"/>
                    <a:gd name="T44" fmla="*/ 3 w 11"/>
                    <a:gd name="T45" fmla="*/ 8 h 24"/>
                    <a:gd name="T46" fmla="*/ 4 w 11"/>
                    <a:gd name="T47" fmla="*/ 9 h 24"/>
                    <a:gd name="T48" fmla="*/ 4 w 11"/>
                    <a:gd name="T49" fmla="*/ 10 h 24"/>
                    <a:gd name="T50" fmla="*/ 3 w 11"/>
                    <a:gd name="T51" fmla="*/ 12 h 24"/>
                    <a:gd name="T52" fmla="*/ 3 w 11"/>
                    <a:gd name="T53" fmla="*/ 14 h 24"/>
                    <a:gd name="T54" fmla="*/ 2 w 11"/>
                    <a:gd name="T55" fmla="*/ 15 h 24"/>
                    <a:gd name="T56" fmla="*/ 1 w 11"/>
                    <a:gd name="T57" fmla="*/ 15 h 24"/>
                    <a:gd name="T58" fmla="*/ 0 w 11"/>
                    <a:gd name="T59" fmla="*/ 17 h 24"/>
                    <a:gd name="T60" fmla="*/ 1 w 11"/>
                    <a:gd name="T61" fmla="*/ 18 h 24"/>
                    <a:gd name="T62" fmla="*/ 2 w 11"/>
                    <a:gd name="T63" fmla="*/ 20 h 24"/>
                    <a:gd name="T64" fmla="*/ 1 w 11"/>
                    <a:gd name="T65" fmla="*/ 21 h 24"/>
                    <a:gd name="T66" fmla="*/ 0 w 11"/>
                    <a:gd name="T67" fmla="*/ 23 h 24"/>
                    <a:gd name="T68" fmla="*/ 0 w 11"/>
                    <a:gd name="T69" fmla="*/ 23 h 24"/>
                    <a:gd name="T70" fmla="*/ 1 w 11"/>
                    <a:gd name="T71" fmla="*/ 24 h 24"/>
                    <a:gd name="T72" fmla="*/ 1 w 11"/>
                    <a:gd name="T73" fmla="*/ 24 h 24"/>
                    <a:gd name="T74" fmla="*/ 3 w 11"/>
                    <a:gd name="T75" fmla="*/ 23 h 24"/>
                    <a:gd name="T76" fmla="*/ 5 w 11"/>
                    <a:gd name="T77" fmla="*/ 20 h 24"/>
                    <a:gd name="T78" fmla="*/ 7 w 11"/>
                    <a:gd name="T79" fmla="*/ 18 h 24"/>
                    <a:gd name="T80" fmla="*/ 8 w 11"/>
                    <a:gd name="T81" fmla="*/ 16 h 24"/>
                    <a:gd name="T82" fmla="*/ 8 w 11"/>
                    <a:gd name="T83" fmla="*/ 16 h 24"/>
                    <a:gd name="T84" fmla="*/ 9 w 11"/>
                    <a:gd name="T85" fmla="*/ 16 h 24"/>
                    <a:gd name="T86" fmla="*/ 10 w 11"/>
                    <a:gd name="T87" fmla="*/ 15 h 24"/>
                    <a:gd name="T88" fmla="*/ 11 w 11"/>
                    <a:gd name="T89" fmla="*/ 14 h 24"/>
                    <a:gd name="T90" fmla="*/ 11 w 11"/>
                    <a:gd name="T91" fmla="*/ 12 h 24"/>
                    <a:gd name="T92" fmla="*/ 11 w 11"/>
                    <a:gd name="T9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" h="24">
                      <a:moveTo>
                        <a:pt x="11" y="12"/>
                      </a:moveTo>
                      <a:cubicBezTo>
                        <a:pt x="11" y="11"/>
                        <a:pt x="10" y="11"/>
                        <a:pt x="10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7" y="11"/>
                        <a:pt x="7" y="11"/>
                        <a:pt x="7" y="10"/>
                      </a:cubicBezTo>
                      <a:cubicBezTo>
                        <a:pt x="7" y="10"/>
                        <a:pt x="7" y="9"/>
                        <a:pt x="7" y="9"/>
                      </a:cubicBezTo>
                      <a:cubicBezTo>
                        <a:pt x="7" y="9"/>
                        <a:pt x="7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5" y="9"/>
                      </a:cubicBezTo>
                      <a:cubicBezTo>
                        <a:pt x="5" y="9"/>
                        <a:pt x="5" y="9"/>
                        <a:pt x="5" y="8"/>
                      </a:cubicBezTo>
                      <a:cubicBezTo>
                        <a:pt x="5" y="7"/>
                        <a:pt x="5" y="6"/>
                        <a:pt x="5" y="5"/>
                      </a:cubicBezTo>
                      <a:cubicBezTo>
                        <a:pt x="6" y="4"/>
                        <a:pt x="6" y="4"/>
                        <a:pt x="5" y="3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3" y="4"/>
                      </a:cubicBezTo>
                      <a:cubicBezTo>
                        <a:pt x="3" y="4"/>
                        <a:pt x="3" y="5"/>
                        <a:pt x="3" y="6"/>
                      </a:cubicBezTo>
                      <a:cubicBezTo>
                        <a:pt x="3" y="7"/>
                        <a:pt x="4" y="7"/>
                        <a:pt x="3" y="8"/>
                      </a:cubicBezTo>
                      <a:cubicBezTo>
                        <a:pt x="3" y="8"/>
                        <a:pt x="4" y="8"/>
                        <a:pt x="4" y="9"/>
                      </a:cubicBezTo>
                      <a:cubicBezTo>
                        <a:pt x="4" y="9"/>
                        <a:pt x="4" y="9"/>
                        <a:pt x="4" y="10"/>
                      </a:cubicBezTo>
                      <a:cubicBezTo>
                        <a:pt x="4" y="10"/>
                        <a:pt x="4" y="11"/>
                        <a:pt x="3" y="12"/>
                      </a:cubicBezTo>
                      <a:cubicBezTo>
                        <a:pt x="3" y="13"/>
                        <a:pt x="3" y="13"/>
                        <a:pt x="3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0" y="16"/>
                        <a:pt x="0" y="17"/>
                        <a:pt x="0" y="17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2" y="19"/>
                        <a:pt x="2" y="19"/>
                        <a:pt x="2" y="20"/>
                      </a:cubicBezTo>
                      <a:cubicBezTo>
                        <a:pt x="2" y="20"/>
                        <a:pt x="2" y="21"/>
                        <a:pt x="1" y="21"/>
                      </a:cubicBezTo>
                      <a:cubicBezTo>
                        <a:pt x="1" y="22"/>
                        <a:pt x="0" y="22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3"/>
                        <a:pt x="1" y="24"/>
                        <a:pt x="1" y="24"/>
                      </a:cubicBezTo>
                      <a:cubicBezTo>
                        <a:pt x="1" y="24"/>
                        <a:pt x="1" y="24"/>
                        <a:pt x="1" y="24"/>
                      </a:cubicBezTo>
                      <a:cubicBezTo>
                        <a:pt x="2" y="24"/>
                        <a:pt x="3" y="23"/>
                        <a:pt x="3" y="23"/>
                      </a:cubicBezTo>
                      <a:cubicBezTo>
                        <a:pt x="4" y="22"/>
                        <a:pt x="5" y="21"/>
                        <a:pt x="5" y="20"/>
                      </a:cubicBezTo>
                      <a:cubicBezTo>
                        <a:pt x="6" y="20"/>
                        <a:pt x="7" y="19"/>
                        <a:pt x="7" y="18"/>
                      </a:cubicBezTo>
                      <a:cubicBezTo>
                        <a:pt x="7" y="17"/>
                        <a:pt x="7" y="17"/>
                        <a:pt x="8" y="16"/>
                      </a:cubicBezTo>
                      <a:cubicBezTo>
                        <a:pt x="8" y="16"/>
                        <a:pt x="8" y="17"/>
                        <a:pt x="8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9" y="16"/>
                        <a:pt x="10" y="15"/>
                        <a:pt x="10" y="15"/>
                      </a:cubicBezTo>
                      <a:cubicBezTo>
                        <a:pt x="10" y="14"/>
                        <a:pt x="11" y="14"/>
                        <a:pt x="11" y="14"/>
                      </a:cubicBezTo>
                      <a:cubicBezTo>
                        <a:pt x="11" y="13"/>
                        <a:pt x="11" y="13"/>
                        <a:pt x="11" y="12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Freeform 481">
                  <a:extLst>
                    <a:ext uri="{FF2B5EF4-FFF2-40B4-BE49-F238E27FC236}">
                      <a16:creationId xmlns:a16="http://schemas.microsoft.com/office/drawing/2014/main" id="{15A81011-EC11-4B65-A490-2AE9BF13693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28180" y="2088245"/>
                  <a:ext cx="53975" cy="36513"/>
                </a:xfrm>
                <a:custGeom>
                  <a:avLst/>
                  <a:gdLst>
                    <a:gd name="T0" fmla="*/ 1 w 15"/>
                    <a:gd name="T1" fmla="*/ 5 h 10"/>
                    <a:gd name="T2" fmla="*/ 2 w 15"/>
                    <a:gd name="T3" fmla="*/ 7 h 10"/>
                    <a:gd name="T4" fmla="*/ 3 w 15"/>
                    <a:gd name="T5" fmla="*/ 8 h 10"/>
                    <a:gd name="T6" fmla="*/ 4 w 15"/>
                    <a:gd name="T7" fmla="*/ 8 h 10"/>
                    <a:gd name="T8" fmla="*/ 6 w 15"/>
                    <a:gd name="T9" fmla="*/ 9 h 10"/>
                    <a:gd name="T10" fmla="*/ 7 w 15"/>
                    <a:gd name="T11" fmla="*/ 10 h 10"/>
                    <a:gd name="T12" fmla="*/ 8 w 15"/>
                    <a:gd name="T13" fmla="*/ 10 h 10"/>
                    <a:gd name="T14" fmla="*/ 9 w 15"/>
                    <a:gd name="T15" fmla="*/ 9 h 10"/>
                    <a:gd name="T16" fmla="*/ 9 w 15"/>
                    <a:gd name="T17" fmla="*/ 8 h 10"/>
                    <a:gd name="T18" fmla="*/ 10 w 15"/>
                    <a:gd name="T19" fmla="*/ 7 h 10"/>
                    <a:gd name="T20" fmla="*/ 12 w 15"/>
                    <a:gd name="T21" fmla="*/ 6 h 10"/>
                    <a:gd name="T22" fmla="*/ 13 w 15"/>
                    <a:gd name="T23" fmla="*/ 6 h 10"/>
                    <a:gd name="T24" fmla="*/ 13 w 15"/>
                    <a:gd name="T25" fmla="*/ 6 h 10"/>
                    <a:gd name="T26" fmla="*/ 13 w 15"/>
                    <a:gd name="T27" fmla="*/ 5 h 10"/>
                    <a:gd name="T28" fmla="*/ 14 w 15"/>
                    <a:gd name="T29" fmla="*/ 5 h 10"/>
                    <a:gd name="T30" fmla="*/ 14 w 15"/>
                    <a:gd name="T31" fmla="*/ 4 h 10"/>
                    <a:gd name="T32" fmla="*/ 14 w 15"/>
                    <a:gd name="T33" fmla="*/ 4 h 10"/>
                    <a:gd name="T34" fmla="*/ 14 w 15"/>
                    <a:gd name="T35" fmla="*/ 3 h 10"/>
                    <a:gd name="T36" fmla="*/ 14 w 15"/>
                    <a:gd name="T37" fmla="*/ 2 h 10"/>
                    <a:gd name="T38" fmla="*/ 13 w 15"/>
                    <a:gd name="T39" fmla="*/ 0 h 10"/>
                    <a:gd name="T40" fmla="*/ 10 w 15"/>
                    <a:gd name="T41" fmla="*/ 0 h 10"/>
                    <a:gd name="T42" fmla="*/ 10 w 15"/>
                    <a:gd name="T43" fmla="*/ 0 h 10"/>
                    <a:gd name="T44" fmla="*/ 9 w 15"/>
                    <a:gd name="T45" fmla="*/ 0 h 10"/>
                    <a:gd name="T46" fmla="*/ 9 w 15"/>
                    <a:gd name="T47" fmla="*/ 1 h 10"/>
                    <a:gd name="T48" fmla="*/ 10 w 15"/>
                    <a:gd name="T49" fmla="*/ 3 h 10"/>
                    <a:gd name="T50" fmla="*/ 10 w 15"/>
                    <a:gd name="T51" fmla="*/ 4 h 10"/>
                    <a:gd name="T52" fmla="*/ 10 w 15"/>
                    <a:gd name="T53" fmla="*/ 4 h 10"/>
                    <a:gd name="T54" fmla="*/ 10 w 15"/>
                    <a:gd name="T55" fmla="*/ 4 h 10"/>
                    <a:gd name="T56" fmla="*/ 10 w 15"/>
                    <a:gd name="T57" fmla="*/ 4 h 10"/>
                    <a:gd name="T58" fmla="*/ 10 w 15"/>
                    <a:gd name="T59" fmla="*/ 4 h 10"/>
                    <a:gd name="T60" fmla="*/ 10 w 15"/>
                    <a:gd name="T61" fmla="*/ 3 h 10"/>
                    <a:gd name="T62" fmla="*/ 9 w 15"/>
                    <a:gd name="T63" fmla="*/ 1 h 10"/>
                    <a:gd name="T64" fmla="*/ 8 w 15"/>
                    <a:gd name="T65" fmla="*/ 0 h 10"/>
                    <a:gd name="T66" fmla="*/ 6 w 15"/>
                    <a:gd name="T67" fmla="*/ 0 h 10"/>
                    <a:gd name="T68" fmla="*/ 6 w 15"/>
                    <a:gd name="T69" fmla="*/ 0 h 10"/>
                    <a:gd name="T70" fmla="*/ 5 w 15"/>
                    <a:gd name="T71" fmla="*/ 1 h 10"/>
                    <a:gd name="T72" fmla="*/ 5 w 15"/>
                    <a:gd name="T73" fmla="*/ 2 h 10"/>
                    <a:gd name="T74" fmla="*/ 5 w 15"/>
                    <a:gd name="T75" fmla="*/ 2 h 10"/>
                    <a:gd name="T76" fmla="*/ 6 w 15"/>
                    <a:gd name="T77" fmla="*/ 2 h 10"/>
                    <a:gd name="T78" fmla="*/ 5 w 15"/>
                    <a:gd name="T79" fmla="*/ 2 h 10"/>
                    <a:gd name="T80" fmla="*/ 5 w 15"/>
                    <a:gd name="T81" fmla="*/ 2 h 10"/>
                    <a:gd name="T82" fmla="*/ 4 w 15"/>
                    <a:gd name="T83" fmla="*/ 1 h 10"/>
                    <a:gd name="T84" fmla="*/ 2 w 15"/>
                    <a:gd name="T85" fmla="*/ 0 h 10"/>
                    <a:gd name="T86" fmla="*/ 1 w 15"/>
                    <a:gd name="T87" fmla="*/ 1 h 10"/>
                    <a:gd name="T88" fmla="*/ 0 w 15"/>
                    <a:gd name="T89" fmla="*/ 3 h 10"/>
                    <a:gd name="T90" fmla="*/ 0 w 15"/>
                    <a:gd name="T91" fmla="*/ 3 h 10"/>
                    <a:gd name="T92" fmla="*/ 1 w 15"/>
                    <a:gd name="T93" fmla="*/ 5 h 10"/>
                    <a:gd name="T94" fmla="*/ 10 w 15"/>
                    <a:gd name="T95" fmla="*/ 4 h 10"/>
                    <a:gd name="T96" fmla="*/ 11 w 15"/>
                    <a:gd name="T97" fmla="*/ 4 h 10"/>
                    <a:gd name="T98" fmla="*/ 10 w 15"/>
                    <a:gd name="T99" fmla="*/ 4 h 10"/>
                    <a:gd name="T100" fmla="*/ 10 w 15"/>
                    <a:gd name="T101" fmla="*/ 4 h 10"/>
                    <a:gd name="T102" fmla="*/ 10 w 15"/>
                    <a:gd name="T103" fmla="*/ 4 h 10"/>
                    <a:gd name="T104" fmla="*/ 6 w 15"/>
                    <a:gd name="T105" fmla="*/ 3 h 10"/>
                    <a:gd name="T106" fmla="*/ 6 w 15"/>
                    <a:gd name="T107" fmla="*/ 3 h 10"/>
                    <a:gd name="T108" fmla="*/ 6 w 15"/>
                    <a:gd name="T109" fmla="*/ 3 h 10"/>
                    <a:gd name="T110" fmla="*/ 6 w 15"/>
                    <a:gd name="T111" fmla="*/ 2 h 10"/>
                    <a:gd name="T112" fmla="*/ 6 w 15"/>
                    <a:gd name="T113" fmla="*/ 3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" h="10">
                      <a:moveTo>
                        <a:pt x="1" y="5"/>
                      </a:moveTo>
                      <a:cubicBezTo>
                        <a:pt x="2" y="6"/>
                        <a:pt x="2" y="6"/>
                        <a:pt x="2" y="7"/>
                      </a:cubicBezTo>
                      <a:cubicBezTo>
                        <a:pt x="2" y="7"/>
                        <a:pt x="3" y="7"/>
                        <a:pt x="3" y="8"/>
                      </a:cubicBezTo>
                      <a:cubicBezTo>
                        <a:pt x="3" y="8"/>
                        <a:pt x="4" y="8"/>
                        <a:pt x="4" y="8"/>
                      </a:cubicBezTo>
                      <a:cubicBezTo>
                        <a:pt x="5" y="8"/>
                        <a:pt x="5" y="9"/>
                        <a:pt x="6" y="9"/>
                      </a:cubicBezTo>
                      <a:cubicBezTo>
                        <a:pt x="6" y="9"/>
                        <a:pt x="6" y="10"/>
                        <a:pt x="7" y="10"/>
                      </a:cubicBezTo>
                      <a:cubicBezTo>
                        <a:pt x="7" y="9"/>
                        <a:pt x="8" y="10"/>
                        <a:pt x="8" y="10"/>
                      </a:cubicBezTo>
                      <a:cubicBezTo>
                        <a:pt x="8" y="9"/>
                        <a:pt x="9" y="9"/>
                        <a:pt x="9" y="9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10" y="8"/>
                        <a:pt x="10" y="7"/>
                        <a:pt x="10" y="7"/>
                      </a:cubicBezTo>
                      <a:cubicBezTo>
                        <a:pt x="11" y="6"/>
                        <a:pt x="11" y="6"/>
                        <a:pt x="12" y="6"/>
                      </a:cubicBezTo>
                      <a:cubicBezTo>
                        <a:pt x="12" y="6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3" y="5"/>
                        <a:pt x="13" y="5"/>
                      </a:cubicBezTo>
                      <a:cubicBezTo>
                        <a:pt x="13" y="5"/>
                        <a:pt x="14" y="5"/>
                        <a:pt x="14" y="5"/>
                      </a:cubicBezTo>
                      <a:cubicBezTo>
                        <a:pt x="14" y="5"/>
                        <a:pt x="14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3"/>
                        <a:pt x="15" y="3"/>
                        <a:pt x="14" y="3"/>
                      </a:cubicBezTo>
                      <a:cubicBezTo>
                        <a:pt x="14" y="2"/>
                        <a:pt x="14" y="2"/>
                        <a:pt x="14" y="2"/>
                      </a:cubicBezTo>
                      <a:cubicBezTo>
                        <a:pt x="14" y="1"/>
                        <a:pt x="14" y="1"/>
                        <a:pt x="13" y="0"/>
                      </a:cubicBezTo>
                      <a:cubicBezTo>
                        <a:pt x="12" y="0"/>
                        <a:pt x="11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1"/>
                      </a:cubicBezTo>
                      <a:cubicBezTo>
                        <a:pt x="10" y="1"/>
                        <a:pt x="10" y="2"/>
                        <a:pt x="10" y="3"/>
                      </a:cubicBezTo>
                      <a:cubicBezTo>
                        <a:pt x="10" y="3"/>
                        <a:pt x="10" y="3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2"/>
                        <a:pt x="9" y="1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5" y="1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5"/>
                        <a:pt x="1" y="5"/>
                      </a:cubicBezTo>
                      <a:close/>
                      <a:moveTo>
                        <a:pt x="10" y="4"/>
                      </a:move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lose/>
                      <a:moveTo>
                        <a:pt x="6" y="3"/>
                      </a:move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482">
                  <a:extLst>
                    <a:ext uri="{FF2B5EF4-FFF2-40B4-BE49-F238E27FC236}">
                      <a16:creationId xmlns:a16="http://schemas.microsoft.com/office/drawing/2014/main" id="{6F7778E4-8E47-4522-8B8C-C8F3F4CE9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7068" y="2200958"/>
                  <a:ext cx="39688" cy="50800"/>
                </a:xfrm>
                <a:custGeom>
                  <a:avLst/>
                  <a:gdLst>
                    <a:gd name="T0" fmla="*/ 11 w 11"/>
                    <a:gd name="T1" fmla="*/ 3 h 14"/>
                    <a:gd name="T2" fmla="*/ 11 w 11"/>
                    <a:gd name="T3" fmla="*/ 2 h 14"/>
                    <a:gd name="T4" fmla="*/ 10 w 11"/>
                    <a:gd name="T5" fmla="*/ 2 h 14"/>
                    <a:gd name="T6" fmla="*/ 9 w 11"/>
                    <a:gd name="T7" fmla="*/ 1 h 14"/>
                    <a:gd name="T8" fmla="*/ 8 w 11"/>
                    <a:gd name="T9" fmla="*/ 1 h 14"/>
                    <a:gd name="T10" fmla="*/ 8 w 11"/>
                    <a:gd name="T11" fmla="*/ 1 h 14"/>
                    <a:gd name="T12" fmla="*/ 8 w 11"/>
                    <a:gd name="T13" fmla="*/ 1 h 14"/>
                    <a:gd name="T14" fmla="*/ 8 w 11"/>
                    <a:gd name="T15" fmla="*/ 1 h 14"/>
                    <a:gd name="T16" fmla="*/ 7 w 11"/>
                    <a:gd name="T17" fmla="*/ 1 h 14"/>
                    <a:gd name="T18" fmla="*/ 7 w 11"/>
                    <a:gd name="T19" fmla="*/ 0 h 14"/>
                    <a:gd name="T20" fmla="*/ 5 w 11"/>
                    <a:gd name="T21" fmla="*/ 1 h 14"/>
                    <a:gd name="T22" fmla="*/ 5 w 11"/>
                    <a:gd name="T23" fmla="*/ 1 h 14"/>
                    <a:gd name="T24" fmla="*/ 4 w 11"/>
                    <a:gd name="T25" fmla="*/ 2 h 14"/>
                    <a:gd name="T26" fmla="*/ 4 w 11"/>
                    <a:gd name="T27" fmla="*/ 3 h 14"/>
                    <a:gd name="T28" fmla="*/ 4 w 11"/>
                    <a:gd name="T29" fmla="*/ 4 h 14"/>
                    <a:gd name="T30" fmla="*/ 4 w 11"/>
                    <a:gd name="T31" fmla="*/ 6 h 14"/>
                    <a:gd name="T32" fmla="*/ 3 w 11"/>
                    <a:gd name="T33" fmla="*/ 6 h 14"/>
                    <a:gd name="T34" fmla="*/ 2 w 11"/>
                    <a:gd name="T35" fmla="*/ 5 h 14"/>
                    <a:gd name="T36" fmla="*/ 1 w 11"/>
                    <a:gd name="T37" fmla="*/ 4 h 14"/>
                    <a:gd name="T38" fmla="*/ 0 w 11"/>
                    <a:gd name="T39" fmla="*/ 6 h 14"/>
                    <a:gd name="T40" fmla="*/ 0 w 11"/>
                    <a:gd name="T41" fmla="*/ 8 h 14"/>
                    <a:gd name="T42" fmla="*/ 0 w 11"/>
                    <a:gd name="T43" fmla="*/ 8 h 14"/>
                    <a:gd name="T44" fmla="*/ 1 w 11"/>
                    <a:gd name="T45" fmla="*/ 9 h 14"/>
                    <a:gd name="T46" fmla="*/ 2 w 11"/>
                    <a:gd name="T47" fmla="*/ 13 h 14"/>
                    <a:gd name="T48" fmla="*/ 3 w 11"/>
                    <a:gd name="T49" fmla="*/ 14 h 14"/>
                    <a:gd name="T50" fmla="*/ 3 w 11"/>
                    <a:gd name="T51" fmla="*/ 14 h 14"/>
                    <a:gd name="T52" fmla="*/ 5 w 11"/>
                    <a:gd name="T53" fmla="*/ 13 h 14"/>
                    <a:gd name="T54" fmla="*/ 6 w 11"/>
                    <a:gd name="T55" fmla="*/ 13 h 14"/>
                    <a:gd name="T56" fmla="*/ 7 w 11"/>
                    <a:gd name="T57" fmla="*/ 12 h 14"/>
                    <a:gd name="T58" fmla="*/ 8 w 11"/>
                    <a:gd name="T59" fmla="*/ 12 h 14"/>
                    <a:gd name="T60" fmla="*/ 9 w 11"/>
                    <a:gd name="T61" fmla="*/ 9 h 14"/>
                    <a:gd name="T62" fmla="*/ 9 w 11"/>
                    <a:gd name="T63" fmla="*/ 8 h 14"/>
                    <a:gd name="T64" fmla="*/ 9 w 11"/>
                    <a:gd name="T65" fmla="*/ 7 h 14"/>
                    <a:gd name="T66" fmla="*/ 8 w 11"/>
                    <a:gd name="T67" fmla="*/ 6 h 14"/>
                    <a:gd name="T68" fmla="*/ 8 w 11"/>
                    <a:gd name="T69" fmla="*/ 5 h 14"/>
                    <a:gd name="T70" fmla="*/ 9 w 11"/>
                    <a:gd name="T71" fmla="*/ 5 h 14"/>
                    <a:gd name="T72" fmla="*/ 10 w 11"/>
                    <a:gd name="T73" fmla="*/ 4 h 14"/>
                    <a:gd name="T74" fmla="*/ 11 w 11"/>
                    <a:gd name="T7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" h="14">
                      <a:moveTo>
                        <a:pt x="11" y="3"/>
                      </a:moveTo>
                      <a:cubicBezTo>
                        <a:pt x="11" y="3"/>
                        <a:pt x="11" y="2"/>
                        <a:pt x="11" y="2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3"/>
                        <a:pt x="4" y="3"/>
                      </a:cubicBezTo>
                      <a:cubicBezTo>
                        <a:pt x="4" y="3"/>
                        <a:pt x="4" y="3"/>
                        <a:pt x="4" y="4"/>
                      </a:cubicBezTo>
                      <a:cubicBezTo>
                        <a:pt x="4" y="5"/>
                        <a:pt x="4" y="5"/>
                        <a:pt x="4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0" y="4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1" y="10"/>
                        <a:pt x="2" y="11"/>
                        <a:pt x="2" y="13"/>
                      </a:cubicBezTo>
                      <a:cubicBezTo>
                        <a:pt x="2" y="13"/>
                        <a:pt x="2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4"/>
                        <a:pt x="4" y="13"/>
                        <a:pt x="5" y="13"/>
                      </a:cubicBez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6" y="13"/>
                        <a:pt x="7" y="12"/>
                        <a:pt x="7" y="12"/>
                      </a:cubicBezTo>
                      <a:cubicBezTo>
                        <a:pt x="7" y="12"/>
                        <a:pt x="8" y="12"/>
                        <a:pt x="8" y="12"/>
                      </a:cubicBezTo>
                      <a:cubicBezTo>
                        <a:pt x="8" y="11"/>
                        <a:pt x="8" y="10"/>
                        <a:pt x="9" y="9"/>
                      </a:cubicBezTo>
                      <a:cubicBezTo>
                        <a:pt x="9" y="9"/>
                        <a:pt x="9" y="8"/>
                        <a:pt x="9" y="8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8" y="6"/>
                        <a:pt x="8" y="6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5"/>
                        <a:pt x="9" y="5"/>
                        <a:pt x="9" y="5"/>
                      </a:cubicBezTo>
                      <a:cubicBezTo>
                        <a:pt x="10" y="5"/>
                        <a:pt x="10" y="4"/>
                        <a:pt x="10" y="4"/>
                      </a:cubicBezTo>
                      <a:cubicBezTo>
                        <a:pt x="10" y="3"/>
                        <a:pt x="10" y="3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483">
                  <a:extLst>
                    <a:ext uri="{FF2B5EF4-FFF2-40B4-BE49-F238E27FC236}">
                      <a16:creationId xmlns:a16="http://schemas.microsoft.com/office/drawing/2014/main" id="{01B32A59-2AB3-48C7-B6C1-ED225962220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09155" y="2964545"/>
                  <a:ext cx="46038" cy="58738"/>
                </a:xfrm>
                <a:custGeom>
                  <a:avLst/>
                  <a:gdLst>
                    <a:gd name="T0" fmla="*/ 9 w 13"/>
                    <a:gd name="T1" fmla="*/ 3 h 16"/>
                    <a:gd name="T2" fmla="*/ 13 w 13"/>
                    <a:gd name="T3" fmla="*/ 0 h 16"/>
                    <a:gd name="T4" fmla="*/ 12 w 13"/>
                    <a:gd name="T5" fmla="*/ 1 h 16"/>
                    <a:gd name="T6" fmla="*/ 7 w 13"/>
                    <a:gd name="T7" fmla="*/ 1 h 16"/>
                    <a:gd name="T8" fmla="*/ 3 w 13"/>
                    <a:gd name="T9" fmla="*/ 2 h 16"/>
                    <a:gd name="T10" fmla="*/ 2 w 13"/>
                    <a:gd name="T11" fmla="*/ 3 h 16"/>
                    <a:gd name="T12" fmla="*/ 1 w 13"/>
                    <a:gd name="T13" fmla="*/ 5 h 16"/>
                    <a:gd name="T14" fmla="*/ 0 w 13"/>
                    <a:gd name="T15" fmla="*/ 9 h 16"/>
                    <a:gd name="T16" fmla="*/ 0 w 13"/>
                    <a:gd name="T17" fmla="*/ 11 h 16"/>
                    <a:gd name="T18" fmla="*/ 1 w 13"/>
                    <a:gd name="T19" fmla="*/ 13 h 16"/>
                    <a:gd name="T20" fmla="*/ 1 w 13"/>
                    <a:gd name="T21" fmla="*/ 15 h 16"/>
                    <a:gd name="T22" fmla="*/ 3 w 13"/>
                    <a:gd name="T23" fmla="*/ 15 h 16"/>
                    <a:gd name="T24" fmla="*/ 4 w 13"/>
                    <a:gd name="T25" fmla="*/ 10 h 16"/>
                    <a:gd name="T26" fmla="*/ 5 w 13"/>
                    <a:gd name="T27" fmla="*/ 12 h 16"/>
                    <a:gd name="T28" fmla="*/ 6 w 13"/>
                    <a:gd name="T29" fmla="*/ 14 h 16"/>
                    <a:gd name="T30" fmla="*/ 7 w 13"/>
                    <a:gd name="T31" fmla="*/ 14 h 16"/>
                    <a:gd name="T32" fmla="*/ 7 w 13"/>
                    <a:gd name="T33" fmla="*/ 14 h 16"/>
                    <a:gd name="T34" fmla="*/ 8 w 13"/>
                    <a:gd name="T35" fmla="*/ 15 h 16"/>
                    <a:gd name="T36" fmla="*/ 9 w 13"/>
                    <a:gd name="T37" fmla="*/ 15 h 16"/>
                    <a:gd name="T38" fmla="*/ 8 w 13"/>
                    <a:gd name="T39" fmla="*/ 12 h 16"/>
                    <a:gd name="T40" fmla="*/ 7 w 13"/>
                    <a:gd name="T41" fmla="*/ 11 h 16"/>
                    <a:gd name="T42" fmla="*/ 6 w 13"/>
                    <a:gd name="T43" fmla="*/ 8 h 16"/>
                    <a:gd name="T44" fmla="*/ 8 w 13"/>
                    <a:gd name="T45" fmla="*/ 7 h 16"/>
                    <a:gd name="T46" fmla="*/ 9 w 13"/>
                    <a:gd name="T47" fmla="*/ 7 h 16"/>
                    <a:gd name="T48" fmla="*/ 10 w 13"/>
                    <a:gd name="T49" fmla="*/ 5 h 16"/>
                    <a:gd name="T50" fmla="*/ 9 w 13"/>
                    <a:gd name="T51" fmla="*/ 5 h 16"/>
                    <a:gd name="T52" fmla="*/ 5 w 13"/>
                    <a:gd name="T53" fmla="*/ 6 h 16"/>
                    <a:gd name="T54" fmla="*/ 3 w 13"/>
                    <a:gd name="T55" fmla="*/ 5 h 16"/>
                    <a:gd name="T56" fmla="*/ 7 w 13"/>
                    <a:gd name="T57" fmla="*/ 13 h 16"/>
                    <a:gd name="T58" fmla="*/ 8 w 13"/>
                    <a:gd name="T59" fmla="*/ 13 h 16"/>
                    <a:gd name="T60" fmla="*/ 8 w 13"/>
                    <a:gd name="T61" fmla="*/ 14 h 16"/>
                    <a:gd name="T62" fmla="*/ 8 w 13"/>
                    <a:gd name="T63" fmla="*/ 13 h 16"/>
                    <a:gd name="T64" fmla="*/ 7 w 13"/>
                    <a:gd name="T65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3" h="16">
                      <a:moveTo>
                        <a:pt x="4" y="3"/>
                      </a:moveTo>
                      <a:cubicBezTo>
                        <a:pt x="6" y="3"/>
                        <a:pt x="8" y="3"/>
                        <a:pt x="9" y="3"/>
                      </a:cubicBezTo>
                      <a:cubicBezTo>
                        <a:pt x="11" y="3"/>
                        <a:pt x="12" y="3"/>
                        <a:pt x="13" y="1"/>
                      </a:cubicBezTo>
                      <a:cubicBezTo>
                        <a:pt x="13" y="1"/>
                        <a:pt x="13" y="1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1" y="2"/>
                        <a:pt x="11" y="2"/>
                        <a:pt x="10" y="2"/>
                      </a:cubicBezTo>
                      <a:cubicBezTo>
                        <a:pt x="9" y="1"/>
                        <a:pt x="8" y="1"/>
                        <a:pt x="7" y="1"/>
                      </a:cubicBezTo>
                      <a:cubicBezTo>
                        <a:pt x="6" y="1"/>
                        <a:pt x="6" y="1"/>
                        <a:pt x="5" y="1"/>
                      </a:cubicBez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6"/>
                        <a:pt x="1" y="6"/>
                        <a:pt x="1" y="7"/>
                      </a:cubicBezTo>
                      <a:cubicBezTo>
                        <a:pt x="1" y="8"/>
                        <a:pt x="1" y="8"/>
                        <a:pt x="0" y="9"/>
                      </a:cubicBezTo>
                      <a:cubicBezTo>
                        <a:pt x="0" y="9"/>
                        <a:pt x="0" y="9"/>
                        <a:pt x="0" y="10"/>
                      </a:cubicBezTo>
                      <a:cubicBezTo>
                        <a:pt x="0" y="10"/>
                        <a:pt x="0" y="11"/>
                        <a:pt x="0" y="11"/>
                      </a:cubicBezTo>
                      <a:cubicBezTo>
                        <a:pt x="0" y="11"/>
                        <a:pt x="1" y="11"/>
                        <a:pt x="1" y="12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1" y="14"/>
                        <a:pt x="1" y="14"/>
                        <a:pt x="1" y="15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2" y="16"/>
                        <a:pt x="2" y="1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3"/>
                        <a:pt x="3" y="12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4" y="11"/>
                        <a:pt x="4" y="12"/>
                        <a:pt x="5" y="12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6" y="14"/>
                        <a:pt x="6" y="14"/>
                        <a:pt x="6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5"/>
                        <a:pt x="8" y="15"/>
                      </a:cubicBezTo>
                      <a:cubicBezTo>
                        <a:pt x="8" y="15"/>
                        <a:pt x="8" y="15"/>
                        <a:pt x="8" y="15"/>
                      </a:cubicBezTo>
                      <a:cubicBezTo>
                        <a:pt x="8" y="15"/>
                        <a:pt x="9" y="15"/>
                        <a:pt x="9" y="15"/>
                      </a:cubicBezTo>
                      <a:cubicBezTo>
                        <a:pt x="9" y="14"/>
                        <a:pt x="9" y="14"/>
                        <a:pt x="9" y="13"/>
                      </a:cubicBezTo>
                      <a:cubicBezTo>
                        <a:pt x="9" y="13"/>
                        <a:pt x="9" y="12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1"/>
                        <a:pt x="7" y="11"/>
                        <a:pt x="7" y="11"/>
                      </a:cubicBezTo>
                      <a:cubicBezTo>
                        <a:pt x="8" y="10"/>
                        <a:pt x="7" y="10"/>
                        <a:pt x="7" y="10"/>
                      </a:cubicBezTo>
                      <a:cubicBezTo>
                        <a:pt x="7" y="9"/>
                        <a:pt x="7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10" y="6"/>
                        <a:pt x="10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5"/>
                        <a:pt x="7" y="5"/>
                        <a:pt x="7" y="5"/>
                      </a:cubicBezTo>
                      <a:cubicBezTo>
                        <a:pt x="6" y="5"/>
                        <a:pt x="5" y="6"/>
                        <a:pt x="5" y="6"/>
                      </a:cubicBezTo>
                      <a:cubicBezTo>
                        <a:pt x="5" y="6"/>
                        <a:pt x="4" y="6"/>
                        <a:pt x="4" y="6"/>
                      </a:cubicBezTo>
                      <a:cubicBezTo>
                        <a:pt x="3" y="6"/>
                        <a:pt x="3" y="5"/>
                        <a:pt x="3" y="5"/>
                      </a:cubicBezTo>
                      <a:cubicBezTo>
                        <a:pt x="3" y="4"/>
                        <a:pt x="3" y="3"/>
                        <a:pt x="4" y="3"/>
                      </a:cubicBezTo>
                      <a:close/>
                      <a:moveTo>
                        <a:pt x="7" y="13"/>
                      </a:moveTo>
                      <a:cubicBezTo>
                        <a:pt x="7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8" y="14"/>
                        <a:pt x="8" y="13"/>
                        <a:pt x="8" y="13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7" y="13"/>
                        <a:pt x="7" y="13"/>
                        <a:pt x="7" y="14"/>
                      </a:cubicBezTo>
                      <a:cubicBezTo>
                        <a:pt x="7" y="13"/>
                        <a:pt x="7" y="13"/>
                        <a:pt x="7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484">
                  <a:extLst>
                    <a:ext uri="{FF2B5EF4-FFF2-40B4-BE49-F238E27FC236}">
                      <a16:creationId xmlns:a16="http://schemas.microsoft.com/office/drawing/2014/main" id="{51C62C51-F1BD-4392-8A07-08EF644926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6618" y="2578783"/>
                  <a:ext cx="0" cy="4763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485">
                  <a:extLst>
                    <a:ext uri="{FF2B5EF4-FFF2-40B4-BE49-F238E27FC236}">
                      <a16:creationId xmlns:a16="http://schemas.microsoft.com/office/drawing/2014/main" id="{7D4A20DF-7C42-4AED-84F2-8AD40112D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3755" y="2543858"/>
                  <a:ext cx="46038" cy="49213"/>
                </a:xfrm>
                <a:custGeom>
                  <a:avLst/>
                  <a:gdLst>
                    <a:gd name="T0" fmla="*/ 12 w 13"/>
                    <a:gd name="T1" fmla="*/ 7 h 14"/>
                    <a:gd name="T2" fmla="*/ 11 w 13"/>
                    <a:gd name="T3" fmla="*/ 6 h 14"/>
                    <a:gd name="T4" fmla="*/ 11 w 13"/>
                    <a:gd name="T5" fmla="*/ 6 h 14"/>
                    <a:gd name="T6" fmla="*/ 10 w 13"/>
                    <a:gd name="T7" fmla="*/ 5 h 14"/>
                    <a:gd name="T8" fmla="*/ 10 w 13"/>
                    <a:gd name="T9" fmla="*/ 6 h 14"/>
                    <a:gd name="T10" fmla="*/ 8 w 13"/>
                    <a:gd name="T11" fmla="*/ 6 h 14"/>
                    <a:gd name="T12" fmla="*/ 8 w 13"/>
                    <a:gd name="T13" fmla="*/ 5 h 14"/>
                    <a:gd name="T14" fmla="*/ 8 w 13"/>
                    <a:gd name="T15" fmla="*/ 5 h 14"/>
                    <a:gd name="T16" fmla="*/ 7 w 13"/>
                    <a:gd name="T17" fmla="*/ 4 h 14"/>
                    <a:gd name="T18" fmla="*/ 6 w 13"/>
                    <a:gd name="T19" fmla="*/ 4 h 14"/>
                    <a:gd name="T20" fmla="*/ 6 w 13"/>
                    <a:gd name="T21" fmla="*/ 4 h 14"/>
                    <a:gd name="T22" fmla="*/ 6 w 13"/>
                    <a:gd name="T23" fmla="*/ 4 h 14"/>
                    <a:gd name="T24" fmla="*/ 6 w 13"/>
                    <a:gd name="T25" fmla="*/ 4 h 14"/>
                    <a:gd name="T26" fmla="*/ 6 w 13"/>
                    <a:gd name="T27" fmla="*/ 4 h 14"/>
                    <a:gd name="T28" fmla="*/ 8 w 13"/>
                    <a:gd name="T29" fmla="*/ 2 h 14"/>
                    <a:gd name="T30" fmla="*/ 9 w 13"/>
                    <a:gd name="T31" fmla="*/ 1 h 14"/>
                    <a:gd name="T32" fmla="*/ 9 w 13"/>
                    <a:gd name="T33" fmla="*/ 0 h 14"/>
                    <a:gd name="T34" fmla="*/ 8 w 13"/>
                    <a:gd name="T35" fmla="*/ 0 h 14"/>
                    <a:gd name="T36" fmla="*/ 6 w 13"/>
                    <a:gd name="T37" fmla="*/ 1 h 14"/>
                    <a:gd name="T38" fmla="*/ 3 w 13"/>
                    <a:gd name="T39" fmla="*/ 6 h 14"/>
                    <a:gd name="T40" fmla="*/ 1 w 13"/>
                    <a:gd name="T41" fmla="*/ 8 h 14"/>
                    <a:gd name="T42" fmla="*/ 1 w 13"/>
                    <a:gd name="T43" fmla="*/ 8 h 14"/>
                    <a:gd name="T44" fmla="*/ 1 w 13"/>
                    <a:gd name="T45" fmla="*/ 9 h 14"/>
                    <a:gd name="T46" fmla="*/ 0 w 13"/>
                    <a:gd name="T47" fmla="*/ 10 h 14"/>
                    <a:gd name="T48" fmla="*/ 0 w 13"/>
                    <a:gd name="T49" fmla="*/ 10 h 14"/>
                    <a:gd name="T50" fmla="*/ 1 w 13"/>
                    <a:gd name="T51" fmla="*/ 11 h 14"/>
                    <a:gd name="T52" fmla="*/ 3 w 13"/>
                    <a:gd name="T53" fmla="*/ 11 h 14"/>
                    <a:gd name="T54" fmla="*/ 5 w 13"/>
                    <a:gd name="T55" fmla="*/ 11 h 14"/>
                    <a:gd name="T56" fmla="*/ 7 w 13"/>
                    <a:gd name="T57" fmla="*/ 11 h 14"/>
                    <a:gd name="T58" fmla="*/ 7 w 13"/>
                    <a:gd name="T59" fmla="*/ 12 h 14"/>
                    <a:gd name="T60" fmla="*/ 6 w 13"/>
                    <a:gd name="T61" fmla="*/ 12 h 14"/>
                    <a:gd name="T62" fmla="*/ 6 w 13"/>
                    <a:gd name="T63" fmla="*/ 13 h 14"/>
                    <a:gd name="T64" fmla="*/ 7 w 13"/>
                    <a:gd name="T65" fmla="*/ 13 h 14"/>
                    <a:gd name="T66" fmla="*/ 8 w 13"/>
                    <a:gd name="T67" fmla="*/ 12 h 14"/>
                    <a:gd name="T68" fmla="*/ 9 w 13"/>
                    <a:gd name="T69" fmla="*/ 11 h 14"/>
                    <a:gd name="T70" fmla="*/ 10 w 13"/>
                    <a:gd name="T71" fmla="*/ 11 h 14"/>
                    <a:gd name="T72" fmla="*/ 9 w 13"/>
                    <a:gd name="T73" fmla="*/ 12 h 14"/>
                    <a:gd name="T74" fmla="*/ 10 w 13"/>
                    <a:gd name="T75" fmla="*/ 13 h 14"/>
                    <a:gd name="T76" fmla="*/ 11 w 13"/>
                    <a:gd name="T77" fmla="*/ 14 h 14"/>
                    <a:gd name="T78" fmla="*/ 12 w 13"/>
                    <a:gd name="T79" fmla="*/ 13 h 14"/>
                    <a:gd name="T80" fmla="*/ 13 w 13"/>
                    <a:gd name="T81" fmla="*/ 12 h 14"/>
                    <a:gd name="T82" fmla="*/ 12 w 13"/>
                    <a:gd name="T83" fmla="*/ 11 h 14"/>
                    <a:gd name="T84" fmla="*/ 12 w 13"/>
                    <a:gd name="T85" fmla="*/ 11 h 14"/>
                    <a:gd name="T86" fmla="*/ 12 w 13"/>
                    <a:gd name="T87" fmla="*/ 11 h 14"/>
                    <a:gd name="T88" fmla="*/ 12 w 13"/>
                    <a:gd name="T89" fmla="*/ 11 h 14"/>
                    <a:gd name="T90" fmla="*/ 12 w 13"/>
                    <a:gd name="T91" fmla="*/ 11 h 14"/>
                    <a:gd name="T92" fmla="*/ 12 w 13"/>
                    <a:gd name="T93" fmla="*/ 10 h 14"/>
                    <a:gd name="T94" fmla="*/ 11 w 13"/>
                    <a:gd name="T95" fmla="*/ 10 h 14"/>
                    <a:gd name="T96" fmla="*/ 11 w 13"/>
                    <a:gd name="T97" fmla="*/ 10 h 14"/>
                    <a:gd name="T98" fmla="*/ 11 w 13"/>
                    <a:gd name="T99" fmla="*/ 9 h 14"/>
                    <a:gd name="T100" fmla="*/ 12 w 13"/>
                    <a:gd name="T101" fmla="*/ 9 h 14"/>
                    <a:gd name="T102" fmla="*/ 12 w 13"/>
                    <a:gd name="T103" fmla="*/ 8 h 14"/>
                    <a:gd name="T104" fmla="*/ 12 w 13"/>
                    <a:gd name="T105" fmla="*/ 8 h 14"/>
                    <a:gd name="T106" fmla="*/ 11 w 13"/>
                    <a:gd name="T107" fmla="*/ 8 h 14"/>
                    <a:gd name="T108" fmla="*/ 11 w 13"/>
                    <a:gd name="T109" fmla="*/ 7 h 14"/>
                    <a:gd name="T110" fmla="*/ 12 w 13"/>
                    <a:gd name="T111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3" h="14">
                      <a:moveTo>
                        <a:pt x="12" y="7"/>
                      </a:moveTo>
                      <a:cubicBezTo>
                        <a:pt x="12" y="7"/>
                        <a:pt x="12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5"/>
                        <a:pt x="11" y="5"/>
                        <a:pt x="10" y="5"/>
                      </a:cubicBezTo>
                      <a:cubicBezTo>
                        <a:pt x="10" y="5"/>
                        <a:pt x="10" y="6"/>
                        <a:pt x="10" y="6"/>
                      </a:cubicBezTo>
                      <a:cubicBezTo>
                        <a:pt x="9" y="6"/>
                        <a:pt x="9" y="6"/>
                        <a:pt x="8" y="6"/>
                      </a:cubicBezTo>
                      <a:cubicBezTo>
                        <a:pt x="8" y="6"/>
                        <a:pt x="7" y="6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3"/>
                        <a:pt x="7" y="3"/>
                        <a:pt x="8" y="2"/>
                      </a:cubicBezTo>
                      <a:cubicBezTo>
                        <a:pt x="8" y="2"/>
                        <a:pt x="8" y="1"/>
                        <a:pt x="9" y="1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6" y="1"/>
                      </a:cubicBezTo>
                      <a:cubicBezTo>
                        <a:pt x="5" y="3"/>
                        <a:pt x="4" y="4"/>
                        <a:pt x="3" y="6"/>
                      </a:cubicBezTo>
                      <a:cubicBezTo>
                        <a:pt x="2" y="7"/>
                        <a:pt x="2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0" y="9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3" y="11"/>
                        <a:pt x="3" y="11"/>
                      </a:cubicBezTo>
                      <a:cubicBezTo>
                        <a:pt x="4" y="11"/>
                        <a:pt x="5" y="11"/>
                        <a:pt x="5" y="11"/>
                      </a:cubicBezTo>
                      <a:cubicBezTo>
                        <a:pt x="6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7" y="12"/>
                        <a:pt x="7" y="12"/>
                        <a:pt x="6" y="12"/>
                      </a:cubicBezTo>
                      <a:cubicBezTo>
                        <a:pt x="6" y="12"/>
                        <a:pt x="6" y="13"/>
                        <a:pt x="6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9" y="12"/>
                        <a:pt x="9" y="11"/>
                      </a:cubicBezTo>
                      <a:cubicBezTo>
                        <a:pt x="9" y="11"/>
                        <a:pt x="10" y="11"/>
                        <a:pt x="10" y="11"/>
                      </a:cubicBezTo>
                      <a:cubicBezTo>
                        <a:pt x="10" y="12"/>
                        <a:pt x="9" y="12"/>
                        <a:pt x="9" y="12"/>
                      </a:cubicBezTo>
                      <a:cubicBezTo>
                        <a:pt x="9" y="13"/>
                        <a:pt x="9" y="13"/>
                        <a:pt x="10" y="13"/>
                      </a:cubicBezTo>
                      <a:cubicBezTo>
                        <a:pt x="10" y="13"/>
                        <a:pt x="10" y="14"/>
                        <a:pt x="11" y="14"/>
                      </a:cubicBezTo>
                      <a:cubicBezTo>
                        <a:pt x="11" y="14"/>
                        <a:pt x="12" y="13"/>
                        <a:pt x="12" y="13"/>
                      </a:cubicBezTo>
                      <a:cubicBezTo>
                        <a:pt x="12" y="13"/>
                        <a:pt x="12" y="12"/>
                        <a:pt x="13" y="12"/>
                      </a:cubicBezTo>
                      <a:cubicBezTo>
                        <a:pt x="13" y="11"/>
                        <a:pt x="13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ubicBezTo>
                        <a:pt x="12" y="11"/>
                        <a:pt x="12" y="11"/>
                        <a:pt x="12" y="10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1" y="10"/>
                        <a:pt x="11" y="10"/>
                        <a:pt x="11" y="10"/>
                      </a:cubicBezTo>
                      <a:cubicBezTo>
                        <a:pt x="11" y="10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1" y="8"/>
                        <a:pt x="11" y="8"/>
                        <a:pt x="11" y="7"/>
                      </a:cubicBezTo>
                      <a:cubicBezTo>
                        <a:pt x="11" y="7"/>
                        <a:pt x="11" y="7"/>
                        <a:pt x="1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486">
                  <a:extLst>
                    <a:ext uri="{FF2B5EF4-FFF2-40B4-BE49-F238E27FC236}">
                      <a16:creationId xmlns:a16="http://schemas.microsoft.com/office/drawing/2014/main" id="{B422F3D7-ECBA-4B95-AD07-A92C1C58C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8805" y="2104120"/>
                  <a:ext cx="53975" cy="28575"/>
                </a:xfrm>
                <a:custGeom>
                  <a:avLst/>
                  <a:gdLst>
                    <a:gd name="T0" fmla="*/ 0 w 15"/>
                    <a:gd name="T1" fmla="*/ 6 h 8"/>
                    <a:gd name="T2" fmla="*/ 2 w 15"/>
                    <a:gd name="T3" fmla="*/ 7 h 8"/>
                    <a:gd name="T4" fmla="*/ 2 w 15"/>
                    <a:gd name="T5" fmla="*/ 8 h 8"/>
                    <a:gd name="T6" fmla="*/ 4 w 15"/>
                    <a:gd name="T7" fmla="*/ 8 h 8"/>
                    <a:gd name="T8" fmla="*/ 5 w 15"/>
                    <a:gd name="T9" fmla="*/ 7 h 8"/>
                    <a:gd name="T10" fmla="*/ 5 w 15"/>
                    <a:gd name="T11" fmla="*/ 7 h 8"/>
                    <a:gd name="T12" fmla="*/ 6 w 15"/>
                    <a:gd name="T13" fmla="*/ 7 h 8"/>
                    <a:gd name="T14" fmla="*/ 7 w 15"/>
                    <a:gd name="T15" fmla="*/ 5 h 8"/>
                    <a:gd name="T16" fmla="*/ 8 w 15"/>
                    <a:gd name="T17" fmla="*/ 4 h 8"/>
                    <a:gd name="T18" fmla="*/ 9 w 15"/>
                    <a:gd name="T19" fmla="*/ 4 h 8"/>
                    <a:gd name="T20" fmla="*/ 9 w 15"/>
                    <a:gd name="T21" fmla="*/ 5 h 8"/>
                    <a:gd name="T22" fmla="*/ 8 w 15"/>
                    <a:gd name="T23" fmla="*/ 6 h 8"/>
                    <a:gd name="T24" fmla="*/ 8 w 15"/>
                    <a:gd name="T25" fmla="*/ 7 h 8"/>
                    <a:gd name="T26" fmla="*/ 9 w 15"/>
                    <a:gd name="T27" fmla="*/ 7 h 8"/>
                    <a:gd name="T28" fmla="*/ 9 w 15"/>
                    <a:gd name="T29" fmla="*/ 7 h 8"/>
                    <a:gd name="T30" fmla="*/ 11 w 15"/>
                    <a:gd name="T31" fmla="*/ 6 h 8"/>
                    <a:gd name="T32" fmla="*/ 11 w 15"/>
                    <a:gd name="T33" fmla="*/ 6 h 8"/>
                    <a:gd name="T34" fmla="*/ 12 w 15"/>
                    <a:gd name="T35" fmla="*/ 5 h 8"/>
                    <a:gd name="T36" fmla="*/ 13 w 15"/>
                    <a:gd name="T37" fmla="*/ 3 h 8"/>
                    <a:gd name="T38" fmla="*/ 14 w 15"/>
                    <a:gd name="T39" fmla="*/ 2 h 8"/>
                    <a:gd name="T40" fmla="*/ 15 w 15"/>
                    <a:gd name="T41" fmla="*/ 2 h 8"/>
                    <a:gd name="T42" fmla="*/ 15 w 15"/>
                    <a:gd name="T43" fmla="*/ 2 h 8"/>
                    <a:gd name="T44" fmla="*/ 15 w 15"/>
                    <a:gd name="T45" fmla="*/ 1 h 8"/>
                    <a:gd name="T46" fmla="*/ 14 w 15"/>
                    <a:gd name="T47" fmla="*/ 0 h 8"/>
                    <a:gd name="T48" fmla="*/ 14 w 15"/>
                    <a:gd name="T49" fmla="*/ 0 h 8"/>
                    <a:gd name="T50" fmla="*/ 13 w 15"/>
                    <a:gd name="T51" fmla="*/ 0 h 8"/>
                    <a:gd name="T52" fmla="*/ 11 w 15"/>
                    <a:gd name="T53" fmla="*/ 0 h 8"/>
                    <a:gd name="T54" fmla="*/ 9 w 15"/>
                    <a:gd name="T55" fmla="*/ 0 h 8"/>
                    <a:gd name="T56" fmla="*/ 4 w 15"/>
                    <a:gd name="T57" fmla="*/ 3 h 8"/>
                    <a:gd name="T58" fmla="*/ 3 w 15"/>
                    <a:gd name="T59" fmla="*/ 3 h 8"/>
                    <a:gd name="T60" fmla="*/ 0 w 15"/>
                    <a:gd name="T61" fmla="*/ 4 h 8"/>
                    <a:gd name="T62" fmla="*/ 0 w 15"/>
                    <a:gd name="T63" fmla="*/ 6 h 8"/>
                    <a:gd name="T64" fmla="*/ 0 w 15"/>
                    <a:gd name="T65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" h="8">
                      <a:moveTo>
                        <a:pt x="0" y="6"/>
                      </a:move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2" y="7"/>
                        <a:pt x="2" y="8"/>
                        <a:pt x="2" y="8"/>
                      </a:cubicBezTo>
                      <a:cubicBezTo>
                        <a:pt x="3" y="8"/>
                        <a:pt x="3" y="8"/>
                        <a:pt x="4" y="8"/>
                      </a:cubicBezTo>
                      <a:cubicBezTo>
                        <a:pt x="4" y="8"/>
                        <a:pt x="4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7"/>
                        <a:pt x="6" y="7"/>
                        <a:pt x="6" y="7"/>
                      </a:cubicBezTo>
                      <a:cubicBezTo>
                        <a:pt x="6" y="7"/>
                        <a:pt x="7" y="6"/>
                        <a:pt x="7" y="5"/>
                      </a:cubicBezTo>
                      <a:cubicBezTo>
                        <a:pt x="7" y="5"/>
                        <a:pt x="8" y="4"/>
                        <a:pt x="8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9" y="4"/>
                        <a:pt x="9" y="4"/>
                        <a:pt x="9" y="5"/>
                      </a:cubicBezTo>
                      <a:cubicBezTo>
                        <a:pt x="8" y="5"/>
                        <a:pt x="8" y="6"/>
                        <a:pt x="8" y="6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8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10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2" y="6"/>
                        <a:pt x="12" y="5"/>
                      </a:cubicBezTo>
                      <a:cubicBezTo>
                        <a:pt x="12" y="5"/>
                        <a:pt x="13" y="4"/>
                        <a:pt x="13" y="3"/>
                      </a:cubicBezTo>
                      <a:cubicBezTo>
                        <a:pt x="13" y="3"/>
                        <a:pt x="14" y="3"/>
                        <a:pt x="14" y="2"/>
                      </a:cubicBezTo>
                      <a:cubicBezTo>
                        <a:pt x="14" y="2"/>
                        <a:pt x="14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0"/>
                        <a:pt x="15" y="0"/>
                        <a:pt x="14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4" y="0"/>
                        <a:pt x="13" y="1"/>
                        <a:pt x="13" y="0"/>
                      </a:cubicBezTo>
                      <a:cubicBezTo>
                        <a:pt x="12" y="0"/>
                        <a:pt x="12" y="0"/>
                        <a:pt x="11" y="0"/>
                      </a:cubicBezTo>
                      <a:cubicBezTo>
                        <a:pt x="10" y="0"/>
                        <a:pt x="10" y="0"/>
                        <a:pt x="9" y="0"/>
                      </a:cubicBezTo>
                      <a:cubicBezTo>
                        <a:pt x="8" y="1"/>
                        <a:pt x="6" y="2"/>
                        <a:pt x="4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2" y="4"/>
                        <a:pt x="1" y="4"/>
                        <a:pt x="0" y="4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487">
                  <a:extLst>
                    <a:ext uri="{FF2B5EF4-FFF2-40B4-BE49-F238E27FC236}">
                      <a16:creationId xmlns:a16="http://schemas.microsoft.com/office/drawing/2014/main" id="{D7F24285-E2EA-4A50-ACC8-88483CB367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1118" y="2143808"/>
                  <a:ext cx="44450" cy="28575"/>
                </a:xfrm>
                <a:custGeom>
                  <a:avLst/>
                  <a:gdLst>
                    <a:gd name="T0" fmla="*/ 0 w 12"/>
                    <a:gd name="T1" fmla="*/ 4 h 8"/>
                    <a:gd name="T2" fmla="*/ 2 w 12"/>
                    <a:gd name="T3" fmla="*/ 5 h 8"/>
                    <a:gd name="T4" fmla="*/ 3 w 12"/>
                    <a:gd name="T5" fmla="*/ 5 h 8"/>
                    <a:gd name="T6" fmla="*/ 3 w 12"/>
                    <a:gd name="T7" fmla="*/ 5 h 8"/>
                    <a:gd name="T8" fmla="*/ 3 w 12"/>
                    <a:gd name="T9" fmla="*/ 5 h 8"/>
                    <a:gd name="T10" fmla="*/ 4 w 12"/>
                    <a:gd name="T11" fmla="*/ 5 h 8"/>
                    <a:gd name="T12" fmla="*/ 4 w 12"/>
                    <a:gd name="T13" fmla="*/ 5 h 8"/>
                    <a:gd name="T14" fmla="*/ 4 w 12"/>
                    <a:gd name="T15" fmla="*/ 5 h 8"/>
                    <a:gd name="T16" fmla="*/ 3 w 12"/>
                    <a:gd name="T17" fmla="*/ 5 h 8"/>
                    <a:gd name="T18" fmla="*/ 3 w 12"/>
                    <a:gd name="T19" fmla="*/ 5 h 8"/>
                    <a:gd name="T20" fmla="*/ 3 w 12"/>
                    <a:gd name="T21" fmla="*/ 5 h 8"/>
                    <a:gd name="T22" fmla="*/ 3 w 12"/>
                    <a:gd name="T23" fmla="*/ 6 h 8"/>
                    <a:gd name="T24" fmla="*/ 3 w 12"/>
                    <a:gd name="T25" fmla="*/ 6 h 8"/>
                    <a:gd name="T26" fmla="*/ 4 w 12"/>
                    <a:gd name="T27" fmla="*/ 7 h 8"/>
                    <a:gd name="T28" fmla="*/ 5 w 12"/>
                    <a:gd name="T29" fmla="*/ 7 h 8"/>
                    <a:gd name="T30" fmla="*/ 7 w 12"/>
                    <a:gd name="T31" fmla="*/ 8 h 8"/>
                    <a:gd name="T32" fmla="*/ 8 w 12"/>
                    <a:gd name="T33" fmla="*/ 8 h 8"/>
                    <a:gd name="T34" fmla="*/ 9 w 12"/>
                    <a:gd name="T35" fmla="*/ 7 h 8"/>
                    <a:gd name="T36" fmla="*/ 11 w 12"/>
                    <a:gd name="T37" fmla="*/ 6 h 8"/>
                    <a:gd name="T38" fmla="*/ 11 w 12"/>
                    <a:gd name="T39" fmla="*/ 5 h 8"/>
                    <a:gd name="T40" fmla="*/ 12 w 12"/>
                    <a:gd name="T41" fmla="*/ 2 h 8"/>
                    <a:gd name="T42" fmla="*/ 11 w 12"/>
                    <a:gd name="T43" fmla="*/ 2 h 8"/>
                    <a:gd name="T44" fmla="*/ 8 w 12"/>
                    <a:gd name="T45" fmla="*/ 1 h 8"/>
                    <a:gd name="T46" fmla="*/ 7 w 12"/>
                    <a:gd name="T47" fmla="*/ 1 h 8"/>
                    <a:gd name="T48" fmla="*/ 6 w 12"/>
                    <a:gd name="T49" fmla="*/ 1 h 8"/>
                    <a:gd name="T50" fmla="*/ 6 w 12"/>
                    <a:gd name="T51" fmla="*/ 0 h 8"/>
                    <a:gd name="T52" fmla="*/ 6 w 12"/>
                    <a:gd name="T53" fmla="*/ 0 h 8"/>
                    <a:gd name="T54" fmla="*/ 5 w 12"/>
                    <a:gd name="T55" fmla="*/ 1 h 8"/>
                    <a:gd name="T56" fmla="*/ 5 w 12"/>
                    <a:gd name="T57" fmla="*/ 1 h 8"/>
                    <a:gd name="T58" fmla="*/ 5 w 12"/>
                    <a:gd name="T59" fmla="*/ 2 h 8"/>
                    <a:gd name="T60" fmla="*/ 4 w 12"/>
                    <a:gd name="T61" fmla="*/ 2 h 8"/>
                    <a:gd name="T62" fmla="*/ 4 w 12"/>
                    <a:gd name="T63" fmla="*/ 2 h 8"/>
                    <a:gd name="T64" fmla="*/ 2 w 12"/>
                    <a:gd name="T65" fmla="*/ 1 h 8"/>
                    <a:gd name="T66" fmla="*/ 2 w 12"/>
                    <a:gd name="T67" fmla="*/ 0 h 8"/>
                    <a:gd name="T68" fmla="*/ 1 w 12"/>
                    <a:gd name="T69" fmla="*/ 1 h 8"/>
                    <a:gd name="T70" fmla="*/ 1 w 12"/>
                    <a:gd name="T71" fmla="*/ 1 h 8"/>
                    <a:gd name="T72" fmla="*/ 1 w 12"/>
                    <a:gd name="T73" fmla="*/ 2 h 8"/>
                    <a:gd name="T74" fmla="*/ 1 w 12"/>
                    <a:gd name="T75" fmla="*/ 2 h 8"/>
                    <a:gd name="T76" fmla="*/ 0 w 12"/>
                    <a:gd name="T77" fmla="*/ 2 h 8"/>
                    <a:gd name="T78" fmla="*/ 0 w 12"/>
                    <a:gd name="T79" fmla="*/ 3 h 8"/>
                    <a:gd name="T80" fmla="*/ 0 w 12"/>
                    <a:gd name="T81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" h="8">
                      <a:moveTo>
                        <a:pt x="0" y="4"/>
                      </a:moveTo>
                      <a:cubicBezTo>
                        <a:pt x="0" y="5"/>
                        <a:pt x="1" y="5"/>
                        <a:pt x="2" y="5"/>
                      </a:cubicBezTo>
                      <a:cubicBezTo>
                        <a:pt x="2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6"/>
                      </a:cubicBezTo>
                      <a:cubicBezTo>
                        <a:pt x="2" y="6"/>
                        <a:pt x="2" y="6"/>
                        <a:pt x="3" y="6"/>
                      </a:cubicBezTo>
                      <a:cubicBezTo>
                        <a:pt x="3" y="7"/>
                        <a:pt x="3" y="7"/>
                        <a:pt x="4" y="7"/>
                      </a:cubicBezTo>
                      <a:cubicBezTo>
                        <a:pt x="4" y="7"/>
                        <a:pt x="5" y="7"/>
                        <a:pt x="5" y="7"/>
                      </a:cubicBezTo>
                      <a:cubicBezTo>
                        <a:pt x="6" y="7"/>
                        <a:pt x="6" y="7"/>
                        <a:pt x="7" y="8"/>
                      </a:cubicBezTo>
                      <a:cubicBezTo>
                        <a:pt x="7" y="8"/>
                        <a:pt x="8" y="8"/>
                        <a:pt x="8" y="8"/>
                      </a:cubicBezTo>
                      <a:cubicBezTo>
                        <a:pt x="9" y="8"/>
                        <a:pt x="9" y="7"/>
                        <a:pt x="9" y="7"/>
                      </a:cubicBezTo>
                      <a:cubicBezTo>
                        <a:pt x="10" y="7"/>
                        <a:pt x="11" y="7"/>
                        <a:pt x="11" y="6"/>
                      </a:cubicBezTo>
                      <a:cubicBezTo>
                        <a:pt x="11" y="6"/>
                        <a:pt x="11" y="5"/>
                        <a:pt x="11" y="5"/>
                      </a:cubicBezTo>
                      <a:cubicBezTo>
                        <a:pt x="12" y="4"/>
                        <a:pt x="12" y="3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2"/>
                        <a:pt x="9" y="1"/>
                        <a:pt x="8" y="1"/>
                      </a:cubicBezTo>
                      <a:cubicBezTo>
                        <a:pt x="8" y="1"/>
                        <a:pt x="7" y="1"/>
                        <a:pt x="7" y="1"/>
                      </a:cubicBezTo>
                      <a:cubicBezTo>
                        <a:pt x="7" y="1"/>
                        <a:pt x="7" y="1"/>
                        <a:pt x="6" y="1"/>
                      </a:cubicBezTo>
                      <a:cubicBezTo>
                        <a:pt x="6" y="1"/>
                        <a:pt x="6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3" y="2"/>
                        <a:pt x="3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488">
                  <a:extLst>
                    <a:ext uri="{FF2B5EF4-FFF2-40B4-BE49-F238E27FC236}">
                      <a16:creationId xmlns:a16="http://schemas.microsoft.com/office/drawing/2014/main" id="{29309AF2-B369-4961-8122-E4A776ABEC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143808"/>
                  <a:ext cx="36513" cy="38100"/>
                </a:xfrm>
                <a:custGeom>
                  <a:avLst/>
                  <a:gdLst>
                    <a:gd name="T0" fmla="*/ 1 w 10"/>
                    <a:gd name="T1" fmla="*/ 0 h 11"/>
                    <a:gd name="T2" fmla="*/ 0 w 10"/>
                    <a:gd name="T3" fmla="*/ 1 h 11"/>
                    <a:gd name="T4" fmla="*/ 0 w 10"/>
                    <a:gd name="T5" fmla="*/ 3 h 11"/>
                    <a:gd name="T6" fmla="*/ 0 w 10"/>
                    <a:gd name="T7" fmla="*/ 3 h 11"/>
                    <a:gd name="T8" fmla="*/ 0 w 10"/>
                    <a:gd name="T9" fmla="*/ 5 h 11"/>
                    <a:gd name="T10" fmla="*/ 0 w 10"/>
                    <a:gd name="T11" fmla="*/ 6 h 11"/>
                    <a:gd name="T12" fmla="*/ 0 w 10"/>
                    <a:gd name="T13" fmla="*/ 6 h 11"/>
                    <a:gd name="T14" fmla="*/ 1 w 10"/>
                    <a:gd name="T15" fmla="*/ 7 h 11"/>
                    <a:gd name="T16" fmla="*/ 4 w 10"/>
                    <a:gd name="T17" fmla="*/ 7 h 11"/>
                    <a:gd name="T18" fmla="*/ 4 w 10"/>
                    <a:gd name="T19" fmla="*/ 7 h 11"/>
                    <a:gd name="T20" fmla="*/ 4 w 10"/>
                    <a:gd name="T21" fmla="*/ 8 h 11"/>
                    <a:gd name="T22" fmla="*/ 3 w 10"/>
                    <a:gd name="T23" fmla="*/ 8 h 11"/>
                    <a:gd name="T24" fmla="*/ 2 w 10"/>
                    <a:gd name="T25" fmla="*/ 9 h 11"/>
                    <a:gd name="T26" fmla="*/ 2 w 10"/>
                    <a:gd name="T27" fmla="*/ 10 h 11"/>
                    <a:gd name="T28" fmla="*/ 2 w 10"/>
                    <a:gd name="T29" fmla="*/ 11 h 11"/>
                    <a:gd name="T30" fmla="*/ 4 w 10"/>
                    <a:gd name="T31" fmla="*/ 11 h 11"/>
                    <a:gd name="T32" fmla="*/ 6 w 10"/>
                    <a:gd name="T33" fmla="*/ 10 h 11"/>
                    <a:gd name="T34" fmla="*/ 6 w 10"/>
                    <a:gd name="T35" fmla="*/ 10 h 11"/>
                    <a:gd name="T36" fmla="*/ 7 w 10"/>
                    <a:gd name="T37" fmla="*/ 9 h 11"/>
                    <a:gd name="T38" fmla="*/ 8 w 10"/>
                    <a:gd name="T39" fmla="*/ 8 h 11"/>
                    <a:gd name="T40" fmla="*/ 9 w 10"/>
                    <a:gd name="T41" fmla="*/ 6 h 11"/>
                    <a:gd name="T42" fmla="*/ 9 w 10"/>
                    <a:gd name="T43" fmla="*/ 6 h 11"/>
                    <a:gd name="T44" fmla="*/ 10 w 10"/>
                    <a:gd name="T45" fmla="*/ 4 h 11"/>
                    <a:gd name="T46" fmla="*/ 10 w 10"/>
                    <a:gd name="T47" fmla="*/ 3 h 11"/>
                    <a:gd name="T48" fmla="*/ 10 w 10"/>
                    <a:gd name="T49" fmla="*/ 3 h 11"/>
                    <a:gd name="T50" fmla="*/ 9 w 10"/>
                    <a:gd name="T51" fmla="*/ 2 h 11"/>
                    <a:gd name="T52" fmla="*/ 8 w 10"/>
                    <a:gd name="T53" fmla="*/ 2 h 11"/>
                    <a:gd name="T54" fmla="*/ 6 w 10"/>
                    <a:gd name="T55" fmla="*/ 2 h 11"/>
                    <a:gd name="T56" fmla="*/ 5 w 10"/>
                    <a:gd name="T57" fmla="*/ 3 h 11"/>
                    <a:gd name="T58" fmla="*/ 5 w 10"/>
                    <a:gd name="T59" fmla="*/ 5 h 11"/>
                    <a:gd name="T60" fmla="*/ 5 w 10"/>
                    <a:gd name="T61" fmla="*/ 5 h 11"/>
                    <a:gd name="T62" fmla="*/ 5 w 10"/>
                    <a:gd name="T63" fmla="*/ 5 h 11"/>
                    <a:gd name="T64" fmla="*/ 4 w 10"/>
                    <a:gd name="T65" fmla="*/ 3 h 11"/>
                    <a:gd name="T66" fmla="*/ 4 w 10"/>
                    <a:gd name="T67" fmla="*/ 3 h 11"/>
                    <a:gd name="T68" fmla="*/ 3 w 10"/>
                    <a:gd name="T69" fmla="*/ 3 h 11"/>
                    <a:gd name="T70" fmla="*/ 2 w 10"/>
                    <a:gd name="T71" fmla="*/ 5 h 11"/>
                    <a:gd name="T72" fmla="*/ 2 w 10"/>
                    <a:gd name="T73" fmla="*/ 5 h 11"/>
                    <a:gd name="T74" fmla="*/ 2 w 10"/>
                    <a:gd name="T75" fmla="*/ 5 h 11"/>
                    <a:gd name="T76" fmla="*/ 2 w 10"/>
                    <a:gd name="T77" fmla="*/ 5 h 11"/>
                    <a:gd name="T78" fmla="*/ 2 w 10"/>
                    <a:gd name="T79" fmla="*/ 5 h 11"/>
                    <a:gd name="T80" fmla="*/ 2 w 10"/>
                    <a:gd name="T81" fmla="*/ 4 h 11"/>
                    <a:gd name="T82" fmla="*/ 2 w 10"/>
                    <a:gd name="T83" fmla="*/ 3 h 11"/>
                    <a:gd name="T84" fmla="*/ 2 w 10"/>
                    <a:gd name="T85" fmla="*/ 1 h 11"/>
                    <a:gd name="T86" fmla="*/ 2 w 10"/>
                    <a:gd name="T87" fmla="*/ 1 h 11"/>
                    <a:gd name="T88" fmla="*/ 2 w 10"/>
                    <a:gd name="T89" fmla="*/ 0 h 11"/>
                    <a:gd name="T90" fmla="*/ 1 w 10"/>
                    <a:gd name="T9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" h="11">
                      <a:moveTo>
                        <a:pt x="1" y="0"/>
                      </a:move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1" y="7"/>
                        <a:pt x="1" y="7"/>
                      </a:cubicBezTo>
                      <a:cubicBezTo>
                        <a:pt x="2" y="7"/>
                        <a:pt x="3" y="7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2" y="8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2" y="10"/>
                        <a:pt x="2" y="11"/>
                        <a:pt x="2" y="11"/>
                      </a:cubicBezTo>
                      <a:cubicBezTo>
                        <a:pt x="3" y="11"/>
                        <a:pt x="3" y="11"/>
                        <a:pt x="4" y="11"/>
                      </a:cubicBezTo>
                      <a:cubicBezTo>
                        <a:pt x="5" y="11"/>
                        <a:pt x="6" y="11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9"/>
                        <a:pt x="7" y="9"/>
                        <a:pt x="7" y="9"/>
                      </a:cubicBezTo>
                      <a:cubicBezTo>
                        <a:pt x="7" y="9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10" y="5"/>
                        <a:pt x="10" y="4"/>
                      </a:cubicBezTo>
                      <a:cubicBezTo>
                        <a:pt x="10" y="4"/>
                        <a:pt x="10" y="4"/>
                        <a:pt x="10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1"/>
                        <a:pt x="6" y="1"/>
                        <a:pt x="6" y="2"/>
                      </a:cubicBezTo>
                      <a:cubicBezTo>
                        <a:pt x="5" y="2"/>
                        <a:pt x="5" y="2"/>
                        <a:pt x="5" y="3"/>
                      </a:cubicBezTo>
                      <a:cubicBezTo>
                        <a:pt x="5" y="4"/>
                        <a:pt x="5" y="4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489">
                  <a:extLst>
                    <a:ext uri="{FF2B5EF4-FFF2-40B4-BE49-F238E27FC236}">
                      <a16:creationId xmlns:a16="http://schemas.microsoft.com/office/drawing/2014/main" id="{F1F1BDF5-BEAA-414A-B233-59A72DCBE7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50305" y="2513695"/>
                  <a:ext cx="31750" cy="39688"/>
                </a:xfrm>
                <a:custGeom>
                  <a:avLst/>
                  <a:gdLst>
                    <a:gd name="T0" fmla="*/ 4 w 9"/>
                    <a:gd name="T1" fmla="*/ 1 h 11"/>
                    <a:gd name="T2" fmla="*/ 3 w 9"/>
                    <a:gd name="T3" fmla="*/ 2 h 11"/>
                    <a:gd name="T4" fmla="*/ 3 w 9"/>
                    <a:gd name="T5" fmla="*/ 2 h 11"/>
                    <a:gd name="T6" fmla="*/ 2 w 9"/>
                    <a:gd name="T7" fmla="*/ 3 h 11"/>
                    <a:gd name="T8" fmla="*/ 1 w 9"/>
                    <a:gd name="T9" fmla="*/ 3 h 11"/>
                    <a:gd name="T10" fmla="*/ 1 w 9"/>
                    <a:gd name="T11" fmla="*/ 4 h 11"/>
                    <a:gd name="T12" fmla="*/ 1 w 9"/>
                    <a:gd name="T13" fmla="*/ 6 h 11"/>
                    <a:gd name="T14" fmla="*/ 1 w 9"/>
                    <a:gd name="T15" fmla="*/ 7 h 11"/>
                    <a:gd name="T16" fmla="*/ 1 w 9"/>
                    <a:gd name="T17" fmla="*/ 8 h 11"/>
                    <a:gd name="T18" fmla="*/ 0 w 9"/>
                    <a:gd name="T19" fmla="*/ 9 h 11"/>
                    <a:gd name="T20" fmla="*/ 1 w 9"/>
                    <a:gd name="T21" fmla="*/ 10 h 11"/>
                    <a:gd name="T22" fmla="*/ 3 w 9"/>
                    <a:gd name="T23" fmla="*/ 11 h 11"/>
                    <a:gd name="T24" fmla="*/ 4 w 9"/>
                    <a:gd name="T25" fmla="*/ 10 h 11"/>
                    <a:gd name="T26" fmla="*/ 7 w 9"/>
                    <a:gd name="T27" fmla="*/ 9 h 11"/>
                    <a:gd name="T28" fmla="*/ 7 w 9"/>
                    <a:gd name="T29" fmla="*/ 8 h 11"/>
                    <a:gd name="T30" fmla="*/ 8 w 9"/>
                    <a:gd name="T31" fmla="*/ 5 h 11"/>
                    <a:gd name="T32" fmla="*/ 8 w 9"/>
                    <a:gd name="T33" fmla="*/ 5 h 11"/>
                    <a:gd name="T34" fmla="*/ 8 w 9"/>
                    <a:gd name="T35" fmla="*/ 4 h 11"/>
                    <a:gd name="T36" fmla="*/ 9 w 9"/>
                    <a:gd name="T37" fmla="*/ 3 h 11"/>
                    <a:gd name="T38" fmla="*/ 9 w 9"/>
                    <a:gd name="T39" fmla="*/ 2 h 11"/>
                    <a:gd name="T40" fmla="*/ 8 w 9"/>
                    <a:gd name="T41" fmla="*/ 1 h 11"/>
                    <a:gd name="T42" fmla="*/ 8 w 9"/>
                    <a:gd name="T43" fmla="*/ 0 h 11"/>
                    <a:gd name="T44" fmla="*/ 6 w 9"/>
                    <a:gd name="T45" fmla="*/ 0 h 11"/>
                    <a:gd name="T46" fmla="*/ 5 w 9"/>
                    <a:gd name="T47" fmla="*/ 0 h 11"/>
                    <a:gd name="T48" fmla="*/ 4 w 9"/>
                    <a:gd name="T49" fmla="*/ 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" h="11">
                      <a:moveTo>
                        <a:pt x="4" y="1"/>
                      </a:moveTo>
                      <a:cubicBezTo>
                        <a:pt x="4" y="1"/>
                        <a:pt x="4" y="2"/>
                        <a:pt x="3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1" y="6"/>
                      </a:cubicBezTo>
                      <a:cubicBezTo>
                        <a:pt x="2" y="6"/>
                        <a:pt x="2" y="6"/>
                        <a:pt x="1" y="7"/>
                      </a:cubicBezTo>
                      <a:cubicBezTo>
                        <a:pt x="1" y="7"/>
                        <a:pt x="1" y="8"/>
                        <a:pt x="1" y="8"/>
                      </a:cubicBezTo>
                      <a:cubicBezTo>
                        <a:pt x="1" y="8"/>
                        <a:pt x="0" y="8"/>
                        <a:pt x="0" y="9"/>
                      </a:cubicBezTo>
                      <a:cubicBezTo>
                        <a:pt x="0" y="9"/>
                        <a:pt x="0" y="10"/>
                        <a:pt x="1" y="10"/>
                      </a:cubicBezTo>
                      <a:cubicBezTo>
                        <a:pt x="1" y="11"/>
                        <a:pt x="2" y="11"/>
                        <a:pt x="3" y="11"/>
                      </a:cubicBezTo>
                      <a:cubicBezTo>
                        <a:pt x="3" y="10"/>
                        <a:pt x="4" y="10"/>
                        <a:pt x="4" y="10"/>
                      </a:cubicBezTo>
                      <a:cubicBezTo>
                        <a:pt x="5" y="9"/>
                        <a:pt x="6" y="9"/>
                        <a:pt x="7" y="9"/>
                      </a:cubicBezTo>
                      <a:cubicBezTo>
                        <a:pt x="7" y="9"/>
                        <a:pt x="7" y="9"/>
                        <a:pt x="7" y="8"/>
                      </a:cubicBezTo>
                      <a:cubicBezTo>
                        <a:pt x="8" y="8"/>
                        <a:pt x="8" y="7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9" y="3"/>
                      </a:cubicBezTo>
                      <a:cubicBezTo>
                        <a:pt x="9" y="3"/>
                        <a:pt x="9" y="2"/>
                        <a:pt x="9" y="2"/>
                      </a:cubicBezTo>
                      <a:cubicBezTo>
                        <a:pt x="9" y="1"/>
                        <a:pt x="8" y="1"/>
                        <a:pt x="8" y="1"/>
                      </a:cubicBezTo>
                      <a:cubicBezTo>
                        <a:pt x="8" y="1"/>
                        <a:pt x="8" y="0"/>
                        <a:pt x="8" y="0"/>
                      </a:cubicBezTo>
                      <a:cubicBezTo>
                        <a:pt x="7" y="0"/>
                        <a:pt x="6" y="0"/>
                        <a:pt x="6" y="0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5" y="0"/>
                        <a:pt x="4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490">
                  <a:extLst>
                    <a:ext uri="{FF2B5EF4-FFF2-40B4-BE49-F238E27FC236}">
                      <a16:creationId xmlns:a16="http://schemas.microsoft.com/office/drawing/2014/main" id="{5EC0CD3A-0962-4269-A1F0-84AAFEA721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9168" y="2558145"/>
                  <a:ext cx="39688" cy="46038"/>
                </a:xfrm>
                <a:custGeom>
                  <a:avLst/>
                  <a:gdLst>
                    <a:gd name="T0" fmla="*/ 0 w 11"/>
                    <a:gd name="T1" fmla="*/ 10 h 13"/>
                    <a:gd name="T2" fmla="*/ 1 w 11"/>
                    <a:gd name="T3" fmla="*/ 11 h 13"/>
                    <a:gd name="T4" fmla="*/ 1 w 11"/>
                    <a:gd name="T5" fmla="*/ 13 h 13"/>
                    <a:gd name="T6" fmla="*/ 2 w 11"/>
                    <a:gd name="T7" fmla="*/ 13 h 13"/>
                    <a:gd name="T8" fmla="*/ 3 w 11"/>
                    <a:gd name="T9" fmla="*/ 12 h 13"/>
                    <a:gd name="T10" fmla="*/ 3 w 11"/>
                    <a:gd name="T11" fmla="*/ 11 h 13"/>
                    <a:gd name="T12" fmla="*/ 2 w 11"/>
                    <a:gd name="T13" fmla="*/ 10 h 13"/>
                    <a:gd name="T14" fmla="*/ 2 w 11"/>
                    <a:gd name="T15" fmla="*/ 10 h 13"/>
                    <a:gd name="T16" fmla="*/ 3 w 11"/>
                    <a:gd name="T17" fmla="*/ 10 h 13"/>
                    <a:gd name="T18" fmla="*/ 5 w 11"/>
                    <a:gd name="T19" fmla="*/ 10 h 13"/>
                    <a:gd name="T20" fmla="*/ 7 w 11"/>
                    <a:gd name="T21" fmla="*/ 10 h 13"/>
                    <a:gd name="T22" fmla="*/ 7 w 11"/>
                    <a:gd name="T23" fmla="*/ 10 h 13"/>
                    <a:gd name="T24" fmla="*/ 8 w 11"/>
                    <a:gd name="T25" fmla="*/ 9 h 13"/>
                    <a:gd name="T26" fmla="*/ 9 w 11"/>
                    <a:gd name="T27" fmla="*/ 8 h 13"/>
                    <a:gd name="T28" fmla="*/ 10 w 11"/>
                    <a:gd name="T29" fmla="*/ 7 h 13"/>
                    <a:gd name="T30" fmla="*/ 11 w 11"/>
                    <a:gd name="T31" fmla="*/ 6 h 13"/>
                    <a:gd name="T32" fmla="*/ 10 w 11"/>
                    <a:gd name="T33" fmla="*/ 5 h 13"/>
                    <a:gd name="T34" fmla="*/ 9 w 11"/>
                    <a:gd name="T35" fmla="*/ 4 h 13"/>
                    <a:gd name="T36" fmla="*/ 9 w 11"/>
                    <a:gd name="T37" fmla="*/ 4 h 13"/>
                    <a:gd name="T38" fmla="*/ 7 w 11"/>
                    <a:gd name="T39" fmla="*/ 4 h 13"/>
                    <a:gd name="T40" fmla="*/ 4 w 11"/>
                    <a:gd name="T41" fmla="*/ 2 h 13"/>
                    <a:gd name="T42" fmla="*/ 2 w 11"/>
                    <a:gd name="T43" fmla="*/ 0 h 13"/>
                    <a:gd name="T44" fmla="*/ 1 w 11"/>
                    <a:gd name="T45" fmla="*/ 0 h 13"/>
                    <a:gd name="T46" fmla="*/ 1 w 11"/>
                    <a:gd name="T47" fmla="*/ 1 h 13"/>
                    <a:gd name="T48" fmla="*/ 1 w 11"/>
                    <a:gd name="T49" fmla="*/ 2 h 13"/>
                    <a:gd name="T50" fmla="*/ 2 w 11"/>
                    <a:gd name="T51" fmla="*/ 3 h 13"/>
                    <a:gd name="T52" fmla="*/ 2 w 11"/>
                    <a:gd name="T53" fmla="*/ 7 h 13"/>
                    <a:gd name="T54" fmla="*/ 2 w 11"/>
                    <a:gd name="T55" fmla="*/ 7 h 13"/>
                    <a:gd name="T56" fmla="*/ 1 w 11"/>
                    <a:gd name="T57" fmla="*/ 7 h 13"/>
                    <a:gd name="T58" fmla="*/ 1 w 11"/>
                    <a:gd name="T59" fmla="*/ 8 h 13"/>
                    <a:gd name="T60" fmla="*/ 1 w 11"/>
                    <a:gd name="T61" fmla="*/ 8 h 13"/>
                    <a:gd name="T62" fmla="*/ 0 w 11"/>
                    <a:gd name="T63" fmla="*/ 1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" h="13">
                      <a:moveTo>
                        <a:pt x="0" y="10"/>
                      </a:moveTo>
                      <a:cubicBezTo>
                        <a:pt x="0" y="10"/>
                        <a:pt x="1" y="11"/>
                        <a:pt x="1" y="11"/>
                      </a:cubicBezTo>
                      <a:cubicBezTo>
                        <a:pt x="1" y="12"/>
                        <a:pt x="1" y="12"/>
                        <a:pt x="1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2" y="13"/>
                        <a:pt x="3" y="12"/>
                        <a:pt x="3" y="12"/>
                      </a:cubicBezTo>
                      <a:cubicBezTo>
                        <a:pt x="4" y="12"/>
                        <a:pt x="4" y="11"/>
                        <a:pt x="3" y="11"/>
                      </a:cubicBezTo>
                      <a:cubicBezTo>
                        <a:pt x="3" y="11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10"/>
                        <a:pt x="2" y="10"/>
                        <a:pt x="3" y="10"/>
                      </a:cubicBezTo>
                      <a:cubicBezTo>
                        <a:pt x="4" y="9"/>
                        <a:pt x="5" y="9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7" y="10"/>
                        <a:pt x="8" y="9"/>
                        <a:pt x="8" y="9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11" y="7"/>
                        <a:pt x="11" y="6"/>
                        <a:pt x="11" y="6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9" y="3"/>
                        <a:pt x="9" y="3"/>
                        <a:pt x="9" y="4"/>
                      </a:cubicBezTo>
                      <a:cubicBezTo>
                        <a:pt x="8" y="4"/>
                        <a:pt x="7" y="4"/>
                        <a:pt x="7" y="4"/>
                      </a:cubicBezTo>
                      <a:cubicBezTo>
                        <a:pt x="6" y="3"/>
                        <a:pt x="5" y="2"/>
                        <a:pt x="4" y="2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ubicBezTo>
                        <a:pt x="2" y="4"/>
                        <a:pt x="2" y="6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8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9"/>
                        <a:pt x="0" y="9"/>
                        <a:pt x="0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491">
                  <a:extLst>
                    <a:ext uri="{FF2B5EF4-FFF2-40B4-BE49-F238E27FC236}">
                      <a16:creationId xmlns:a16="http://schemas.microsoft.com/office/drawing/2014/main" id="{9269F23B-FB9C-4B27-8624-1F97C3C936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043" y="2085070"/>
                  <a:ext cx="33338" cy="42863"/>
                </a:xfrm>
                <a:custGeom>
                  <a:avLst/>
                  <a:gdLst>
                    <a:gd name="T0" fmla="*/ 1 w 9"/>
                    <a:gd name="T1" fmla="*/ 7 h 12"/>
                    <a:gd name="T2" fmla="*/ 2 w 9"/>
                    <a:gd name="T3" fmla="*/ 7 h 12"/>
                    <a:gd name="T4" fmla="*/ 2 w 9"/>
                    <a:gd name="T5" fmla="*/ 7 h 12"/>
                    <a:gd name="T6" fmla="*/ 2 w 9"/>
                    <a:gd name="T7" fmla="*/ 7 h 12"/>
                    <a:gd name="T8" fmla="*/ 3 w 9"/>
                    <a:gd name="T9" fmla="*/ 8 h 12"/>
                    <a:gd name="T10" fmla="*/ 4 w 9"/>
                    <a:gd name="T11" fmla="*/ 11 h 12"/>
                    <a:gd name="T12" fmla="*/ 4 w 9"/>
                    <a:gd name="T13" fmla="*/ 12 h 12"/>
                    <a:gd name="T14" fmla="*/ 6 w 9"/>
                    <a:gd name="T15" fmla="*/ 12 h 12"/>
                    <a:gd name="T16" fmla="*/ 7 w 9"/>
                    <a:gd name="T17" fmla="*/ 10 h 12"/>
                    <a:gd name="T18" fmla="*/ 8 w 9"/>
                    <a:gd name="T19" fmla="*/ 8 h 12"/>
                    <a:gd name="T20" fmla="*/ 9 w 9"/>
                    <a:gd name="T21" fmla="*/ 7 h 12"/>
                    <a:gd name="T22" fmla="*/ 8 w 9"/>
                    <a:gd name="T23" fmla="*/ 5 h 12"/>
                    <a:gd name="T24" fmla="*/ 8 w 9"/>
                    <a:gd name="T25" fmla="*/ 4 h 12"/>
                    <a:gd name="T26" fmla="*/ 8 w 9"/>
                    <a:gd name="T27" fmla="*/ 4 h 12"/>
                    <a:gd name="T28" fmla="*/ 7 w 9"/>
                    <a:gd name="T29" fmla="*/ 2 h 12"/>
                    <a:gd name="T30" fmla="*/ 6 w 9"/>
                    <a:gd name="T31" fmla="*/ 3 h 12"/>
                    <a:gd name="T32" fmla="*/ 6 w 9"/>
                    <a:gd name="T33" fmla="*/ 3 h 12"/>
                    <a:gd name="T34" fmla="*/ 6 w 9"/>
                    <a:gd name="T35" fmla="*/ 3 h 12"/>
                    <a:gd name="T36" fmla="*/ 6 w 9"/>
                    <a:gd name="T37" fmla="*/ 3 h 12"/>
                    <a:gd name="T38" fmla="*/ 6 w 9"/>
                    <a:gd name="T39" fmla="*/ 1 h 12"/>
                    <a:gd name="T40" fmla="*/ 5 w 9"/>
                    <a:gd name="T41" fmla="*/ 0 h 12"/>
                    <a:gd name="T42" fmla="*/ 3 w 9"/>
                    <a:gd name="T43" fmla="*/ 0 h 12"/>
                    <a:gd name="T44" fmla="*/ 3 w 9"/>
                    <a:gd name="T45" fmla="*/ 0 h 12"/>
                    <a:gd name="T46" fmla="*/ 2 w 9"/>
                    <a:gd name="T47" fmla="*/ 2 h 12"/>
                    <a:gd name="T48" fmla="*/ 2 w 9"/>
                    <a:gd name="T49" fmla="*/ 2 h 12"/>
                    <a:gd name="T50" fmla="*/ 3 w 9"/>
                    <a:gd name="T51" fmla="*/ 3 h 12"/>
                    <a:gd name="T52" fmla="*/ 3 w 9"/>
                    <a:gd name="T53" fmla="*/ 3 h 12"/>
                    <a:gd name="T54" fmla="*/ 3 w 9"/>
                    <a:gd name="T55" fmla="*/ 3 h 12"/>
                    <a:gd name="T56" fmla="*/ 3 w 9"/>
                    <a:gd name="T57" fmla="*/ 3 h 12"/>
                    <a:gd name="T58" fmla="*/ 3 w 9"/>
                    <a:gd name="T59" fmla="*/ 3 h 12"/>
                    <a:gd name="T60" fmla="*/ 3 w 9"/>
                    <a:gd name="T61" fmla="*/ 3 h 12"/>
                    <a:gd name="T62" fmla="*/ 3 w 9"/>
                    <a:gd name="T63" fmla="*/ 3 h 12"/>
                    <a:gd name="T64" fmla="*/ 3 w 9"/>
                    <a:gd name="T65" fmla="*/ 4 h 12"/>
                    <a:gd name="T66" fmla="*/ 3 w 9"/>
                    <a:gd name="T67" fmla="*/ 5 h 12"/>
                    <a:gd name="T68" fmla="*/ 2 w 9"/>
                    <a:gd name="T69" fmla="*/ 5 h 12"/>
                    <a:gd name="T70" fmla="*/ 1 w 9"/>
                    <a:gd name="T71" fmla="*/ 5 h 12"/>
                    <a:gd name="T72" fmla="*/ 1 w 9"/>
                    <a:gd name="T73" fmla="*/ 5 h 12"/>
                    <a:gd name="T74" fmla="*/ 0 w 9"/>
                    <a:gd name="T75" fmla="*/ 5 h 12"/>
                    <a:gd name="T76" fmla="*/ 1 w 9"/>
                    <a:gd name="T7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" h="12">
                      <a:moveTo>
                        <a:pt x="1" y="7"/>
                      </a:move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3" y="7"/>
                        <a:pt x="3" y="8"/>
                        <a:pt x="3" y="8"/>
                      </a:cubicBezTo>
                      <a:cubicBezTo>
                        <a:pt x="4" y="8"/>
                        <a:pt x="5" y="9"/>
                        <a:pt x="4" y="11"/>
                      </a:cubicBezTo>
                      <a:cubicBezTo>
                        <a:pt x="4" y="11"/>
                        <a:pt x="4" y="11"/>
                        <a:pt x="4" y="12"/>
                      </a:cubicBezTo>
                      <a:cubicBezTo>
                        <a:pt x="5" y="12"/>
                        <a:pt x="5" y="12"/>
                        <a:pt x="6" y="12"/>
                      </a:cubicBezTo>
                      <a:cubicBezTo>
                        <a:pt x="6" y="11"/>
                        <a:pt x="7" y="11"/>
                        <a:pt x="7" y="10"/>
                      </a:cubicBezTo>
                      <a:cubicBezTo>
                        <a:pt x="7" y="9"/>
                        <a:pt x="7" y="8"/>
                        <a:pt x="8" y="8"/>
                      </a:cubicBezTo>
                      <a:cubicBezTo>
                        <a:pt x="8" y="7"/>
                        <a:pt x="9" y="7"/>
                        <a:pt x="9" y="7"/>
                      </a:cubicBezTo>
                      <a:cubicBezTo>
                        <a:pt x="9" y="6"/>
                        <a:pt x="9" y="5"/>
                        <a:pt x="8" y="5"/>
                      </a:cubicBezTo>
                      <a:cubicBezTo>
                        <a:pt x="8" y="5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2"/>
                        <a:pt x="8" y="2"/>
                        <a:pt x="7" y="2"/>
                      </a:cubicBezTo>
                      <a:cubicBezTo>
                        <a:pt x="7" y="2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6" y="2"/>
                        <a:pt x="6" y="1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3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7"/>
                        <a:pt x="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492">
                  <a:extLst>
                    <a:ext uri="{FF2B5EF4-FFF2-40B4-BE49-F238E27FC236}">
                      <a16:creationId xmlns:a16="http://schemas.microsoft.com/office/drawing/2014/main" id="{AF35005B-BA6B-4524-9059-441DFBCD3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0730" y="3023283"/>
                  <a:ext cx="73025" cy="20638"/>
                </a:xfrm>
                <a:custGeom>
                  <a:avLst/>
                  <a:gdLst>
                    <a:gd name="T0" fmla="*/ 14 w 20"/>
                    <a:gd name="T1" fmla="*/ 6 h 6"/>
                    <a:gd name="T2" fmla="*/ 17 w 20"/>
                    <a:gd name="T3" fmla="*/ 6 h 6"/>
                    <a:gd name="T4" fmla="*/ 18 w 20"/>
                    <a:gd name="T5" fmla="*/ 6 h 6"/>
                    <a:gd name="T6" fmla="*/ 18 w 20"/>
                    <a:gd name="T7" fmla="*/ 6 h 6"/>
                    <a:gd name="T8" fmla="*/ 19 w 20"/>
                    <a:gd name="T9" fmla="*/ 6 h 6"/>
                    <a:gd name="T10" fmla="*/ 20 w 20"/>
                    <a:gd name="T11" fmla="*/ 5 h 6"/>
                    <a:gd name="T12" fmla="*/ 19 w 20"/>
                    <a:gd name="T13" fmla="*/ 5 h 6"/>
                    <a:gd name="T14" fmla="*/ 17 w 20"/>
                    <a:gd name="T15" fmla="*/ 4 h 6"/>
                    <a:gd name="T16" fmla="*/ 17 w 20"/>
                    <a:gd name="T17" fmla="*/ 4 h 6"/>
                    <a:gd name="T18" fmla="*/ 16 w 20"/>
                    <a:gd name="T19" fmla="*/ 4 h 6"/>
                    <a:gd name="T20" fmla="*/ 15 w 20"/>
                    <a:gd name="T21" fmla="*/ 4 h 6"/>
                    <a:gd name="T22" fmla="*/ 15 w 20"/>
                    <a:gd name="T23" fmla="*/ 3 h 6"/>
                    <a:gd name="T24" fmla="*/ 16 w 20"/>
                    <a:gd name="T25" fmla="*/ 3 h 6"/>
                    <a:gd name="T26" fmla="*/ 16 w 20"/>
                    <a:gd name="T27" fmla="*/ 3 h 6"/>
                    <a:gd name="T28" fmla="*/ 16 w 20"/>
                    <a:gd name="T29" fmla="*/ 2 h 6"/>
                    <a:gd name="T30" fmla="*/ 13 w 20"/>
                    <a:gd name="T31" fmla="*/ 2 h 6"/>
                    <a:gd name="T32" fmla="*/ 11 w 20"/>
                    <a:gd name="T33" fmla="*/ 1 h 6"/>
                    <a:gd name="T34" fmla="*/ 10 w 20"/>
                    <a:gd name="T35" fmla="*/ 2 h 6"/>
                    <a:gd name="T36" fmla="*/ 9 w 20"/>
                    <a:gd name="T37" fmla="*/ 2 h 6"/>
                    <a:gd name="T38" fmla="*/ 8 w 20"/>
                    <a:gd name="T39" fmla="*/ 2 h 6"/>
                    <a:gd name="T40" fmla="*/ 6 w 20"/>
                    <a:gd name="T41" fmla="*/ 1 h 6"/>
                    <a:gd name="T42" fmla="*/ 3 w 20"/>
                    <a:gd name="T43" fmla="*/ 0 h 6"/>
                    <a:gd name="T44" fmla="*/ 1 w 20"/>
                    <a:gd name="T45" fmla="*/ 0 h 6"/>
                    <a:gd name="T46" fmla="*/ 0 w 20"/>
                    <a:gd name="T47" fmla="*/ 2 h 6"/>
                    <a:gd name="T48" fmla="*/ 0 w 20"/>
                    <a:gd name="T49" fmla="*/ 2 h 6"/>
                    <a:gd name="T50" fmla="*/ 1 w 20"/>
                    <a:gd name="T51" fmla="*/ 3 h 6"/>
                    <a:gd name="T52" fmla="*/ 2 w 20"/>
                    <a:gd name="T53" fmla="*/ 4 h 6"/>
                    <a:gd name="T54" fmla="*/ 4 w 20"/>
                    <a:gd name="T55" fmla="*/ 4 h 6"/>
                    <a:gd name="T56" fmla="*/ 6 w 20"/>
                    <a:gd name="T57" fmla="*/ 4 h 6"/>
                    <a:gd name="T58" fmla="*/ 9 w 20"/>
                    <a:gd name="T59" fmla="*/ 5 h 6"/>
                    <a:gd name="T60" fmla="*/ 12 w 20"/>
                    <a:gd name="T61" fmla="*/ 5 h 6"/>
                    <a:gd name="T62" fmla="*/ 14 w 20"/>
                    <a:gd name="T6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0" h="6">
                      <a:moveTo>
                        <a:pt x="14" y="6"/>
                      </a:moveTo>
                      <a:cubicBezTo>
                        <a:pt x="15" y="5"/>
                        <a:pt x="16" y="6"/>
                        <a:pt x="17" y="6"/>
                      </a:cubicBezTo>
                      <a:cubicBezTo>
                        <a:pt x="17" y="6"/>
                        <a:pt x="17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20" y="6"/>
                        <a:pt x="20" y="6"/>
                        <a:pt x="20" y="5"/>
                      </a:cubicBezTo>
                      <a:cubicBezTo>
                        <a:pt x="20" y="5"/>
                        <a:pt x="20" y="5"/>
                        <a:pt x="19" y="5"/>
                      </a:cubicBezTo>
                      <a:cubicBezTo>
                        <a:pt x="19" y="5"/>
                        <a:pt x="18" y="5"/>
                        <a:pt x="17" y="4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6" y="3"/>
                        <a:pt x="16" y="2"/>
                        <a:pt x="16" y="2"/>
                      </a:cubicBezTo>
                      <a:cubicBezTo>
                        <a:pt x="15" y="2"/>
                        <a:pt x="14" y="2"/>
                        <a:pt x="13" y="2"/>
                      </a:cubicBezTo>
                      <a:cubicBezTo>
                        <a:pt x="12" y="2"/>
                        <a:pt x="12" y="2"/>
                        <a:pt x="11" y="1"/>
                      </a:cubicBezTo>
                      <a:cubicBezTo>
                        <a:pt x="11" y="1"/>
                        <a:pt x="10" y="1"/>
                        <a:pt x="10" y="2"/>
                      </a:cubicBezTo>
                      <a:cubicBezTo>
                        <a:pt x="10" y="2"/>
                        <a:pt x="9" y="2"/>
                        <a:pt x="9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6" y="2"/>
                        <a:pt x="6" y="1"/>
                      </a:cubicBezTo>
                      <a:cubicBezTo>
                        <a:pt x="5" y="0"/>
                        <a:pt x="4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2" y="3"/>
                        <a:pt x="2" y="4"/>
                        <a:pt x="2" y="4"/>
                      </a:cubicBezTo>
                      <a:cubicBezTo>
                        <a:pt x="3" y="4"/>
                        <a:pt x="4" y="4"/>
                        <a:pt x="4" y="4"/>
                      </a:cubicBezTo>
                      <a:cubicBezTo>
                        <a:pt x="5" y="4"/>
                        <a:pt x="5" y="4"/>
                        <a:pt x="6" y="4"/>
                      </a:cubicBezTo>
                      <a:cubicBezTo>
                        <a:pt x="7" y="4"/>
                        <a:pt x="8" y="4"/>
                        <a:pt x="9" y="5"/>
                      </a:cubicBezTo>
                      <a:cubicBezTo>
                        <a:pt x="10" y="5"/>
                        <a:pt x="11" y="5"/>
                        <a:pt x="12" y="5"/>
                      </a:cubicBezTo>
                      <a:cubicBezTo>
                        <a:pt x="12" y="5"/>
                        <a:pt x="13" y="6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493">
                  <a:extLst>
                    <a:ext uri="{FF2B5EF4-FFF2-40B4-BE49-F238E27FC236}">
                      <a16:creationId xmlns:a16="http://schemas.microsoft.com/office/drawing/2014/main" id="{636A84C8-6364-44D1-8456-06DCCAE4A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2330" y="2828020"/>
                  <a:ext cx="31750" cy="57150"/>
                </a:xfrm>
                <a:custGeom>
                  <a:avLst/>
                  <a:gdLst>
                    <a:gd name="T0" fmla="*/ 4 w 9"/>
                    <a:gd name="T1" fmla="*/ 1 h 16"/>
                    <a:gd name="T2" fmla="*/ 2 w 9"/>
                    <a:gd name="T3" fmla="*/ 1 h 16"/>
                    <a:gd name="T4" fmla="*/ 1 w 9"/>
                    <a:gd name="T5" fmla="*/ 1 h 16"/>
                    <a:gd name="T6" fmla="*/ 0 w 9"/>
                    <a:gd name="T7" fmla="*/ 2 h 16"/>
                    <a:gd name="T8" fmla="*/ 0 w 9"/>
                    <a:gd name="T9" fmla="*/ 5 h 16"/>
                    <a:gd name="T10" fmla="*/ 0 w 9"/>
                    <a:gd name="T11" fmla="*/ 6 h 16"/>
                    <a:gd name="T12" fmla="*/ 0 w 9"/>
                    <a:gd name="T13" fmla="*/ 6 h 16"/>
                    <a:gd name="T14" fmla="*/ 0 w 9"/>
                    <a:gd name="T15" fmla="*/ 9 h 16"/>
                    <a:gd name="T16" fmla="*/ 1 w 9"/>
                    <a:gd name="T17" fmla="*/ 10 h 16"/>
                    <a:gd name="T18" fmla="*/ 1 w 9"/>
                    <a:gd name="T19" fmla="*/ 10 h 16"/>
                    <a:gd name="T20" fmla="*/ 2 w 9"/>
                    <a:gd name="T21" fmla="*/ 10 h 16"/>
                    <a:gd name="T22" fmla="*/ 1 w 9"/>
                    <a:gd name="T23" fmla="*/ 10 h 16"/>
                    <a:gd name="T24" fmla="*/ 1 w 9"/>
                    <a:gd name="T25" fmla="*/ 10 h 16"/>
                    <a:gd name="T26" fmla="*/ 2 w 9"/>
                    <a:gd name="T27" fmla="*/ 12 h 16"/>
                    <a:gd name="T28" fmla="*/ 3 w 9"/>
                    <a:gd name="T29" fmla="*/ 12 h 16"/>
                    <a:gd name="T30" fmla="*/ 3 w 9"/>
                    <a:gd name="T31" fmla="*/ 12 h 16"/>
                    <a:gd name="T32" fmla="*/ 3 w 9"/>
                    <a:gd name="T33" fmla="*/ 12 h 16"/>
                    <a:gd name="T34" fmla="*/ 3 w 9"/>
                    <a:gd name="T35" fmla="*/ 12 h 16"/>
                    <a:gd name="T36" fmla="*/ 4 w 9"/>
                    <a:gd name="T37" fmla="*/ 11 h 16"/>
                    <a:gd name="T38" fmla="*/ 5 w 9"/>
                    <a:gd name="T39" fmla="*/ 11 h 16"/>
                    <a:gd name="T40" fmla="*/ 5 w 9"/>
                    <a:gd name="T41" fmla="*/ 12 h 16"/>
                    <a:gd name="T42" fmla="*/ 7 w 9"/>
                    <a:gd name="T43" fmla="*/ 12 h 16"/>
                    <a:gd name="T44" fmla="*/ 6 w 9"/>
                    <a:gd name="T45" fmla="*/ 12 h 16"/>
                    <a:gd name="T46" fmla="*/ 7 w 9"/>
                    <a:gd name="T47" fmla="*/ 12 h 16"/>
                    <a:gd name="T48" fmla="*/ 7 w 9"/>
                    <a:gd name="T49" fmla="*/ 12 h 16"/>
                    <a:gd name="T50" fmla="*/ 7 w 9"/>
                    <a:gd name="T51" fmla="*/ 12 h 16"/>
                    <a:gd name="T52" fmla="*/ 7 w 9"/>
                    <a:gd name="T53" fmla="*/ 12 h 16"/>
                    <a:gd name="T54" fmla="*/ 8 w 9"/>
                    <a:gd name="T55" fmla="*/ 14 h 16"/>
                    <a:gd name="T56" fmla="*/ 8 w 9"/>
                    <a:gd name="T57" fmla="*/ 14 h 16"/>
                    <a:gd name="T58" fmla="*/ 8 w 9"/>
                    <a:gd name="T59" fmla="*/ 15 h 16"/>
                    <a:gd name="T60" fmla="*/ 9 w 9"/>
                    <a:gd name="T61" fmla="*/ 16 h 16"/>
                    <a:gd name="T62" fmla="*/ 9 w 9"/>
                    <a:gd name="T63" fmla="*/ 15 h 16"/>
                    <a:gd name="T64" fmla="*/ 9 w 9"/>
                    <a:gd name="T65" fmla="*/ 14 h 16"/>
                    <a:gd name="T66" fmla="*/ 9 w 9"/>
                    <a:gd name="T67" fmla="*/ 13 h 16"/>
                    <a:gd name="T68" fmla="*/ 8 w 9"/>
                    <a:gd name="T69" fmla="*/ 12 h 16"/>
                    <a:gd name="T70" fmla="*/ 7 w 9"/>
                    <a:gd name="T71" fmla="*/ 11 h 16"/>
                    <a:gd name="T72" fmla="*/ 6 w 9"/>
                    <a:gd name="T73" fmla="*/ 10 h 16"/>
                    <a:gd name="T74" fmla="*/ 5 w 9"/>
                    <a:gd name="T75" fmla="*/ 10 h 16"/>
                    <a:gd name="T76" fmla="*/ 5 w 9"/>
                    <a:gd name="T77" fmla="*/ 10 h 16"/>
                    <a:gd name="T78" fmla="*/ 5 w 9"/>
                    <a:gd name="T79" fmla="*/ 10 h 16"/>
                    <a:gd name="T80" fmla="*/ 4 w 9"/>
                    <a:gd name="T81" fmla="*/ 10 h 16"/>
                    <a:gd name="T82" fmla="*/ 4 w 9"/>
                    <a:gd name="T83" fmla="*/ 9 h 16"/>
                    <a:gd name="T84" fmla="*/ 4 w 9"/>
                    <a:gd name="T85" fmla="*/ 9 h 16"/>
                    <a:gd name="T86" fmla="*/ 4 w 9"/>
                    <a:gd name="T87" fmla="*/ 8 h 16"/>
                    <a:gd name="T88" fmla="*/ 4 w 9"/>
                    <a:gd name="T89" fmla="*/ 7 h 16"/>
                    <a:gd name="T90" fmla="*/ 4 w 9"/>
                    <a:gd name="T91" fmla="*/ 6 h 16"/>
                    <a:gd name="T92" fmla="*/ 5 w 9"/>
                    <a:gd name="T93" fmla="*/ 3 h 16"/>
                    <a:gd name="T94" fmla="*/ 4 w 9"/>
                    <a:gd name="T95" fmla="*/ 1 h 16"/>
                    <a:gd name="T96" fmla="*/ 4 w 9"/>
                    <a:gd name="T97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9" h="16">
                      <a:moveTo>
                        <a:pt x="4" y="1"/>
                      </a:move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0"/>
                      </a:cubicBezTo>
                      <a:cubicBezTo>
                        <a:pt x="2" y="10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11"/>
                        <a:pt x="2" y="11"/>
                        <a:pt x="2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3" y="12"/>
                        <a:pt x="3" y="12"/>
                      </a:cubicBezTo>
                      <a:cubicBezTo>
                        <a:pt x="3" y="12"/>
                        <a:pt x="4" y="12"/>
                        <a:pt x="4" y="11"/>
                      </a:cubicBezTo>
                      <a:cubicBezTo>
                        <a:pt x="4" y="11"/>
                        <a:pt x="4" y="11"/>
                        <a:pt x="5" y="11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2"/>
                        <a:pt x="6" y="12"/>
                        <a:pt x="7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13"/>
                        <a:pt x="7" y="13"/>
                        <a:pt x="8" y="14"/>
                      </a:cubicBezTo>
                      <a:cubicBezTo>
                        <a:pt x="8" y="14"/>
                        <a:pt x="8" y="14"/>
                        <a:pt x="8" y="14"/>
                      </a:cubicBezTo>
                      <a:cubicBezTo>
                        <a:pt x="7" y="15"/>
                        <a:pt x="7" y="15"/>
                        <a:pt x="8" y="15"/>
                      </a:cubicBezTo>
                      <a:cubicBezTo>
                        <a:pt x="8" y="15"/>
                        <a:pt x="9" y="16"/>
                        <a:pt x="9" y="16"/>
                      </a:cubicBezTo>
                      <a:cubicBezTo>
                        <a:pt x="9" y="16"/>
                        <a:pt x="9" y="15"/>
                        <a:pt x="9" y="15"/>
                      </a:cubicBezTo>
                      <a:cubicBezTo>
                        <a:pt x="9" y="15"/>
                        <a:pt x="9" y="14"/>
                        <a:pt x="9" y="14"/>
                      </a:cubicBezTo>
                      <a:cubicBezTo>
                        <a:pt x="9" y="14"/>
                        <a:pt x="9" y="13"/>
                        <a:pt x="9" y="13"/>
                      </a:cubicBezTo>
                      <a:cubicBezTo>
                        <a:pt x="9" y="13"/>
                        <a:pt x="8" y="13"/>
                        <a:pt x="8" y="12"/>
                      </a:cubicBezTo>
                      <a:cubicBezTo>
                        <a:pt x="8" y="11"/>
                        <a:pt x="8" y="11"/>
                        <a:pt x="7" y="11"/>
                      </a:cubicBezTo>
                      <a:cubicBezTo>
                        <a:pt x="7" y="11"/>
                        <a:pt x="7" y="10"/>
                        <a:pt x="6" y="10"/>
                      </a:cubicBezTo>
                      <a:cubicBezTo>
                        <a:pt x="6" y="10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9"/>
                      </a:cubicBezTo>
                      <a:cubicBezTo>
                        <a:pt x="5" y="9"/>
                        <a:pt x="5" y="9"/>
                        <a:pt x="4" y="9"/>
                      </a:cubicBez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7"/>
                        <a:pt x="4" y="7"/>
                      </a:cubicBezTo>
                      <a:cubicBezTo>
                        <a:pt x="4" y="7"/>
                        <a:pt x="4" y="6"/>
                        <a:pt x="4" y="6"/>
                      </a:cubicBezTo>
                      <a:cubicBezTo>
                        <a:pt x="5" y="5"/>
                        <a:pt x="5" y="4"/>
                        <a:pt x="5" y="3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494">
                  <a:extLst>
                    <a:ext uri="{FF2B5EF4-FFF2-40B4-BE49-F238E27FC236}">
                      <a16:creationId xmlns:a16="http://schemas.microsoft.com/office/drawing/2014/main" id="{BCDCA6B6-A0C0-49B3-8A96-84ECDEA81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8855" y="3343958"/>
                  <a:ext cx="30163" cy="36513"/>
                </a:xfrm>
                <a:custGeom>
                  <a:avLst/>
                  <a:gdLst>
                    <a:gd name="T0" fmla="*/ 7 w 8"/>
                    <a:gd name="T1" fmla="*/ 1 h 10"/>
                    <a:gd name="T2" fmla="*/ 5 w 8"/>
                    <a:gd name="T3" fmla="*/ 2 h 10"/>
                    <a:gd name="T4" fmla="*/ 3 w 8"/>
                    <a:gd name="T5" fmla="*/ 1 h 10"/>
                    <a:gd name="T6" fmla="*/ 2 w 8"/>
                    <a:gd name="T7" fmla="*/ 0 h 10"/>
                    <a:gd name="T8" fmla="*/ 1 w 8"/>
                    <a:gd name="T9" fmla="*/ 0 h 10"/>
                    <a:gd name="T10" fmla="*/ 0 w 8"/>
                    <a:gd name="T11" fmla="*/ 1 h 10"/>
                    <a:gd name="T12" fmla="*/ 0 w 8"/>
                    <a:gd name="T13" fmla="*/ 1 h 10"/>
                    <a:gd name="T14" fmla="*/ 0 w 8"/>
                    <a:gd name="T15" fmla="*/ 6 h 10"/>
                    <a:gd name="T16" fmla="*/ 0 w 8"/>
                    <a:gd name="T17" fmla="*/ 6 h 10"/>
                    <a:gd name="T18" fmla="*/ 0 w 8"/>
                    <a:gd name="T19" fmla="*/ 8 h 10"/>
                    <a:gd name="T20" fmla="*/ 2 w 8"/>
                    <a:gd name="T21" fmla="*/ 10 h 10"/>
                    <a:gd name="T22" fmla="*/ 2 w 8"/>
                    <a:gd name="T23" fmla="*/ 10 h 10"/>
                    <a:gd name="T24" fmla="*/ 3 w 8"/>
                    <a:gd name="T25" fmla="*/ 9 h 10"/>
                    <a:gd name="T26" fmla="*/ 5 w 8"/>
                    <a:gd name="T27" fmla="*/ 9 h 10"/>
                    <a:gd name="T28" fmla="*/ 5 w 8"/>
                    <a:gd name="T29" fmla="*/ 8 h 10"/>
                    <a:gd name="T30" fmla="*/ 7 w 8"/>
                    <a:gd name="T31" fmla="*/ 5 h 10"/>
                    <a:gd name="T32" fmla="*/ 7 w 8"/>
                    <a:gd name="T33" fmla="*/ 5 h 10"/>
                    <a:gd name="T34" fmla="*/ 8 w 8"/>
                    <a:gd name="T35" fmla="*/ 2 h 10"/>
                    <a:gd name="T36" fmla="*/ 8 w 8"/>
                    <a:gd name="T37" fmla="*/ 2 h 10"/>
                    <a:gd name="T38" fmla="*/ 7 w 8"/>
                    <a:gd name="T39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" h="10">
                      <a:moveTo>
                        <a:pt x="7" y="1"/>
                      </a:moveTo>
                      <a:cubicBezTo>
                        <a:pt x="6" y="1"/>
                        <a:pt x="5" y="1"/>
                        <a:pt x="5" y="2"/>
                      </a:cubicBezTo>
                      <a:cubicBezTo>
                        <a:pt x="4" y="2"/>
                        <a:pt x="3" y="2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4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1" y="10"/>
                        <a:pt x="2" y="10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3" y="10"/>
                        <a:pt x="3" y="9"/>
                        <a:pt x="3" y="9"/>
                      </a:cubicBezTo>
                      <a:cubicBezTo>
                        <a:pt x="4" y="9"/>
                        <a:pt x="4" y="8"/>
                        <a:pt x="5" y="9"/>
                      </a:cubicBezTo>
                      <a:cubicBezTo>
                        <a:pt x="5" y="9"/>
                        <a:pt x="5" y="8"/>
                        <a:pt x="5" y="8"/>
                      </a:cubicBezTo>
                      <a:cubicBezTo>
                        <a:pt x="6" y="7"/>
                        <a:pt x="6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7" y="4"/>
                        <a:pt x="7" y="3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8" y="1"/>
                        <a:pt x="7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Freeform 495">
                  <a:extLst>
                    <a:ext uri="{FF2B5EF4-FFF2-40B4-BE49-F238E27FC236}">
                      <a16:creationId xmlns:a16="http://schemas.microsoft.com/office/drawing/2014/main" id="{411E82A4-CAF3-4C42-900C-DE0FD7363F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9443" y="2796270"/>
                  <a:ext cx="76200" cy="28575"/>
                </a:xfrm>
                <a:custGeom>
                  <a:avLst/>
                  <a:gdLst>
                    <a:gd name="T0" fmla="*/ 21 w 21"/>
                    <a:gd name="T1" fmla="*/ 7 h 8"/>
                    <a:gd name="T2" fmla="*/ 21 w 21"/>
                    <a:gd name="T3" fmla="*/ 7 h 8"/>
                    <a:gd name="T4" fmla="*/ 20 w 21"/>
                    <a:gd name="T5" fmla="*/ 6 h 8"/>
                    <a:gd name="T6" fmla="*/ 15 w 21"/>
                    <a:gd name="T7" fmla="*/ 4 h 8"/>
                    <a:gd name="T8" fmla="*/ 14 w 21"/>
                    <a:gd name="T9" fmla="*/ 3 h 8"/>
                    <a:gd name="T10" fmla="*/ 12 w 21"/>
                    <a:gd name="T11" fmla="*/ 2 h 8"/>
                    <a:gd name="T12" fmla="*/ 11 w 21"/>
                    <a:gd name="T13" fmla="*/ 2 h 8"/>
                    <a:gd name="T14" fmla="*/ 9 w 21"/>
                    <a:gd name="T15" fmla="*/ 1 h 8"/>
                    <a:gd name="T16" fmla="*/ 7 w 21"/>
                    <a:gd name="T17" fmla="*/ 0 h 8"/>
                    <a:gd name="T18" fmla="*/ 5 w 21"/>
                    <a:gd name="T19" fmla="*/ 0 h 8"/>
                    <a:gd name="T20" fmla="*/ 2 w 21"/>
                    <a:gd name="T21" fmla="*/ 1 h 8"/>
                    <a:gd name="T22" fmla="*/ 0 w 21"/>
                    <a:gd name="T23" fmla="*/ 3 h 8"/>
                    <a:gd name="T24" fmla="*/ 0 w 21"/>
                    <a:gd name="T25" fmla="*/ 3 h 8"/>
                    <a:gd name="T26" fmla="*/ 1 w 21"/>
                    <a:gd name="T27" fmla="*/ 3 h 8"/>
                    <a:gd name="T28" fmla="*/ 5 w 21"/>
                    <a:gd name="T29" fmla="*/ 2 h 8"/>
                    <a:gd name="T30" fmla="*/ 5 w 21"/>
                    <a:gd name="T31" fmla="*/ 2 h 8"/>
                    <a:gd name="T32" fmla="*/ 6 w 21"/>
                    <a:gd name="T33" fmla="*/ 3 h 8"/>
                    <a:gd name="T34" fmla="*/ 8 w 21"/>
                    <a:gd name="T35" fmla="*/ 3 h 8"/>
                    <a:gd name="T36" fmla="*/ 9 w 21"/>
                    <a:gd name="T37" fmla="*/ 3 h 8"/>
                    <a:gd name="T38" fmla="*/ 12 w 21"/>
                    <a:gd name="T39" fmla="*/ 4 h 8"/>
                    <a:gd name="T40" fmla="*/ 13 w 21"/>
                    <a:gd name="T41" fmla="*/ 5 h 8"/>
                    <a:gd name="T42" fmla="*/ 15 w 21"/>
                    <a:gd name="T43" fmla="*/ 6 h 8"/>
                    <a:gd name="T44" fmla="*/ 15 w 21"/>
                    <a:gd name="T45" fmla="*/ 6 h 8"/>
                    <a:gd name="T46" fmla="*/ 15 w 21"/>
                    <a:gd name="T47" fmla="*/ 7 h 8"/>
                    <a:gd name="T48" fmla="*/ 15 w 21"/>
                    <a:gd name="T49" fmla="*/ 7 h 8"/>
                    <a:gd name="T50" fmla="*/ 15 w 21"/>
                    <a:gd name="T51" fmla="*/ 8 h 8"/>
                    <a:gd name="T52" fmla="*/ 17 w 21"/>
                    <a:gd name="T53" fmla="*/ 8 h 8"/>
                    <a:gd name="T54" fmla="*/ 21 w 21"/>
                    <a:gd name="T55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" h="8">
                      <a:moveTo>
                        <a:pt x="21" y="7"/>
                      </a:move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6"/>
                        <a:pt x="21" y="6"/>
                        <a:pt x="20" y="6"/>
                      </a:cubicBezTo>
                      <a:cubicBezTo>
                        <a:pt x="19" y="5"/>
                        <a:pt x="17" y="4"/>
                        <a:pt x="15" y="4"/>
                      </a:cubicBezTo>
                      <a:cubicBezTo>
                        <a:pt x="15" y="4"/>
                        <a:pt x="14" y="3"/>
                        <a:pt x="14" y="3"/>
                      </a:cubicBezTo>
                      <a:cubicBezTo>
                        <a:pt x="13" y="3"/>
                        <a:pt x="13" y="2"/>
                        <a:pt x="12" y="2"/>
                      </a:cubicBezTo>
                      <a:cubicBezTo>
                        <a:pt x="12" y="2"/>
                        <a:pt x="11" y="2"/>
                        <a:pt x="11" y="2"/>
                      </a:cubicBezTo>
                      <a:cubicBezTo>
                        <a:pt x="10" y="1"/>
                        <a:pt x="9" y="1"/>
                        <a:pt x="9" y="1"/>
                      </a:cubicBez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6" y="0"/>
                        <a:pt x="5" y="0"/>
                      </a:cubicBezTo>
                      <a:cubicBezTo>
                        <a:pt x="4" y="0"/>
                        <a:pt x="3" y="0"/>
                        <a:pt x="2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3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ubicBezTo>
                        <a:pt x="7" y="3"/>
                        <a:pt x="8" y="3"/>
                        <a:pt x="8" y="3"/>
                      </a:cubicBezTo>
                      <a:cubicBezTo>
                        <a:pt x="8" y="3"/>
                        <a:pt x="9" y="3"/>
                        <a:pt x="9" y="3"/>
                      </a:cubicBezTo>
                      <a:cubicBezTo>
                        <a:pt x="10" y="4"/>
                        <a:pt x="11" y="4"/>
                        <a:pt x="12" y="4"/>
                      </a:cubicBezTo>
                      <a:cubicBezTo>
                        <a:pt x="12" y="4"/>
                        <a:pt x="12" y="4"/>
                        <a:pt x="13" y="5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15" y="6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6" y="8"/>
                        <a:pt x="16" y="8"/>
                        <a:pt x="17" y="8"/>
                      </a:cubicBezTo>
                      <a:cubicBezTo>
                        <a:pt x="18" y="8"/>
                        <a:pt x="19" y="8"/>
                        <a:pt x="21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Freeform 496">
                  <a:extLst>
                    <a:ext uri="{FF2B5EF4-FFF2-40B4-BE49-F238E27FC236}">
                      <a16:creationId xmlns:a16="http://schemas.microsoft.com/office/drawing/2014/main" id="{3DAEF9AB-B6D6-4D38-A307-FE88861208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9580" y="2088245"/>
                  <a:ext cx="31750" cy="36513"/>
                </a:xfrm>
                <a:custGeom>
                  <a:avLst/>
                  <a:gdLst>
                    <a:gd name="T0" fmla="*/ 2 w 9"/>
                    <a:gd name="T1" fmla="*/ 4 h 10"/>
                    <a:gd name="T2" fmla="*/ 2 w 9"/>
                    <a:gd name="T3" fmla="*/ 5 h 10"/>
                    <a:gd name="T4" fmla="*/ 2 w 9"/>
                    <a:gd name="T5" fmla="*/ 6 h 10"/>
                    <a:gd name="T6" fmla="*/ 2 w 9"/>
                    <a:gd name="T7" fmla="*/ 9 h 10"/>
                    <a:gd name="T8" fmla="*/ 3 w 9"/>
                    <a:gd name="T9" fmla="*/ 10 h 10"/>
                    <a:gd name="T10" fmla="*/ 4 w 9"/>
                    <a:gd name="T11" fmla="*/ 10 h 10"/>
                    <a:gd name="T12" fmla="*/ 4 w 9"/>
                    <a:gd name="T13" fmla="*/ 10 h 10"/>
                    <a:gd name="T14" fmla="*/ 7 w 9"/>
                    <a:gd name="T15" fmla="*/ 8 h 10"/>
                    <a:gd name="T16" fmla="*/ 8 w 9"/>
                    <a:gd name="T17" fmla="*/ 7 h 10"/>
                    <a:gd name="T18" fmla="*/ 9 w 9"/>
                    <a:gd name="T19" fmla="*/ 6 h 10"/>
                    <a:gd name="T20" fmla="*/ 9 w 9"/>
                    <a:gd name="T21" fmla="*/ 5 h 10"/>
                    <a:gd name="T22" fmla="*/ 8 w 9"/>
                    <a:gd name="T23" fmla="*/ 4 h 10"/>
                    <a:gd name="T24" fmla="*/ 7 w 9"/>
                    <a:gd name="T25" fmla="*/ 3 h 10"/>
                    <a:gd name="T26" fmla="*/ 5 w 9"/>
                    <a:gd name="T27" fmla="*/ 2 h 10"/>
                    <a:gd name="T28" fmla="*/ 2 w 9"/>
                    <a:gd name="T29" fmla="*/ 1 h 10"/>
                    <a:gd name="T30" fmla="*/ 2 w 9"/>
                    <a:gd name="T31" fmla="*/ 0 h 10"/>
                    <a:gd name="T32" fmla="*/ 1 w 9"/>
                    <a:gd name="T33" fmla="*/ 1 h 10"/>
                    <a:gd name="T34" fmla="*/ 1 w 9"/>
                    <a:gd name="T35" fmla="*/ 3 h 10"/>
                    <a:gd name="T36" fmla="*/ 2 w 9"/>
                    <a:gd name="T3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" h="10">
                      <a:moveTo>
                        <a:pt x="2" y="4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7"/>
                        <a:pt x="2" y="8"/>
                        <a:pt x="2" y="9"/>
                      </a:cubicBezTo>
                      <a:cubicBezTo>
                        <a:pt x="2" y="9"/>
                        <a:pt x="3" y="10"/>
                        <a:pt x="3" y="10"/>
                      </a:cubicBezTo>
                      <a:cubicBezTo>
                        <a:pt x="3" y="10"/>
                        <a:pt x="4" y="10"/>
                        <a:pt x="4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" y="9"/>
                        <a:pt x="5" y="9"/>
                        <a:pt x="7" y="8"/>
                      </a:cubicBezTo>
                      <a:cubicBezTo>
                        <a:pt x="7" y="7"/>
                        <a:pt x="8" y="7"/>
                        <a:pt x="8" y="7"/>
                      </a:cubicBezTo>
                      <a:cubicBezTo>
                        <a:pt x="8" y="6"/>
                        <a:pt x="9" y="6"/>
                        <a:pt x="9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4"/>
                        <a:pt x="8" y="4"/>
                        <a:pt x="8" y="4"/>
                      </a:cubicBezTo>
                      <a:cubicBezTo>
                        <a:pt x="8" y="3"/>
                        <a:pt x="8" y="3"/>
                        <a:pt x="7" y="3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4" y="1"/>
                        <a:pt x="3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1"/>
                        <a:pt x="0" y="2"/>
                        <a:pt x="1" y="3"/>
                      </a:cubicBezTo>
                      <a:cubicBezTo>
                        <a:pt x="1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Freeform 497">
                  <a:extLst>
                    <a:ext uri="{FF2B5EF4-FFF2-40B4-BE49-F238E27FC236}">
                      <a16:creationId xmlns:a16="http://schemas.microsoft.com/office/drawing/2014/main" id="{7E349080-6336-479D-BB98-0DEA92C73A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793" y="2901045"/>
                  <a:ext cx="36513" cy="31750"/>
                </a:xfrm>
                <a:custGeom>
                  <a:avLst/>
                  <a:gdLst>
                    <a:gd name="T0" fmla="*/ 8 w 10"/>
                    <a:gd name="T1" fmla="*/ 0 h 9"/>
                    <a:gd name="T2" fmla="*/ 8 w 10"/>
                    <a:gd name="T3" fmla="*/ 0 h 9"/>
                    <a:gd name="T4" fmla="*/ 7 w 10"/>
                    <a:gd name="T5" fmla="*/ 1 h 9"/>
                    <a:gd name="T6" fmla="*/ 6 w 10"/>
                    <a:gd name="T7" fmla="*/ 2 h 9"/>
                    <a:gd name="T8" fmla="*/ 6 w 10"/>
                    <a:gd name="T9" fmla="*/ 3 h 9"/>
                    <a:gd name="T10" fmla="*/ 5 w 10"/>
                    <a:gd name="T11" fmla="*/ 3 h 9"/>
                    <a:gd name="T12" fmla="*/ 4 w 10"/>
                    <a:gd name="T13" fmla="*/ 3 h 9"/>
                    <a:gd name="T14" fmla="*/ 3 w 10"/>
                    <a:gd name="T15" fmla="*/ 3 h 9"/>
                    <a:gd name="T16" fmla="*/ 1 w 10"/>
                    <a:gd name="T17" fmla="*/ 4 h 9"/>
                    <a:gd name="T18" fmla="*/ 0 w 10"/>
                    <a:gd name="T19" fmla="*/ 6 h 9"/>
                    <a:gd name="T20" fmla="*/ 0 w 10"/>
                    <a:gd name="T21" fmla="*/ 6 h 9"/>
                    <a:gd name="T22" fmla="*/ 1 w 10"/>
                    <a:gd name="T23" fmla="*/ 6 h 9"/>
                    <a:gd name="T24" fmla="*/ 1 w 10"/>
                    <a:gd name="T25" fmla="*/ 6 h 9"/>
                    <a:gd name="T26" fmla="*/ 2 w 10"/>
                    <a:gd name="T27" fmla="*/ 5 h 9"/>
                    <a:gd name="T28" fmla="*/ 4 w 10"/>
                    <a:gd name="T29" fmla="*/ 5 h 9"/>
                    <a:gd name="T30" fmla="*/ 5 w 10"/>
                    <a:gd name="T31" fmla="*/ 6 h 9"/>
                    <a:gd name="T32" fmla="*/ 5 w 10"/>
                    <a:gd name="T33" fmla="*/ 7 h 9"/>
                    <a:gd name="T34" fmla="*/ 6 w 10"/>
                    <a:gd name="T35" fmla="*/ 9 h 9"/>
                    <a:gd name="T36" fmla="*/ 8 w 10"/>
                    <a:gd name="T37" fmla="*/ 9 h 9"/>
                    <a:gd name="T38" fmla="*/ 8 w 10"/>
                    <a:gd name="T39" fmla="*/ 9 h 9"/>
                    <a:gd name="T40" fmla="*/ 8 w 10"/>
                    <a:gd name="T41" fmla="*/ 8 h 9"/>
                    <a:gd name="T42" fmla="*/ 8 w 10"/>
                    <a:gd name="T43" fmla="*/ 7 h 9"/>
                    <a:gd name="T44" fmla="*/ 9 w 10"/>
                    <a:gd name="T45" fmla="*/ 6 h 9"/>
                    <a:gd name="T46" fmla="*/ 9 w 10"/>
                    <a:gd name="T47" fmla="*/ 7 h 9"/>
                    <a:gd name="T48" fmla="*/ 10 w 10"/>
                    <a:gd name="T49" fmla="*/ 7 h 9"/>
                    <a:gd name="T50" fmla="*/ 10 w 10"/>
                    <a:gd name="T51" fmla="*/ 5 h 9"/>
                    <a:gd name="T52" fmla="*/ 9 w 10"/>
                    <a:gd name="T53" fmla="*/ 3 h 9"/>
                    <a:gd name="T54" fmla="*/ 9 w 10"/>
                    <a:gd name="T55" fmla="*/ 1 h 9"/>
                    <a:gd name="T56" fmla="*/ 8 w 10"/>
                    <a:gd name="T57" fmla="*/ 0 h 9"/>
                    <a:gd name="T58" fmla="*/ 8 w 10"/>
                    <a:gd name="T5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" h="9">
                      <a:moveTo>
                        <a:pt x="8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7" y="0"/>
                        <a:pt x="7" y="1"/>
                        <a:pt x="7" y="1"/>
                      </a:cubicBezTo>
                      <a:cubicBezTo>
                        <a:pt x="7" y="2"/>
                        <a:pt x="6" y="2"/>
                        <a:pt x="6" y="2"/>
                      </a:cubicBezTo>
                      <a:cubicBezTo>
                        <a:pt x="6" y="2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4"/>
                        <a:pt x="5" y="3"/>
                        <a:pt x="4" y="3"/>
                      </a:cubicBezTo>
                      <a:cubicBezTo>
                        <a:pt x="4" y="3"/>
                        <a:pt x="3" y="2"/>
                        <a:pt x="3" y="3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4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7"/>
                      </a:cubicBezTo>
                      <a:cubicBezTo>
                        <a:pt x="5" y="8"/>
                        <a:pt x="5" y="9"/>
                        <a:pt x="6" y="9"/>
                      </a:cubicBezTo>
                      <a:cubicBezTo>
                        <a:pt x="7" y="9"/>
                        <a:pt x="7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9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6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10" y="7"/>
                      </a:cubicBezTo>
                      <a:cubicBezTo>
                        <a:pt x="10" y="6"/>
                        <a:pt x="10" y="6"/>
                        <a:pt x="10" y="5"/>
                      </a:cubicBezTo>
                      <a:cubicBezTo>
                        <a:pt x="10" y="4"/>
                        <a:pt x="10" y="3"/>
                        <a:pt x="9" y="3"/>
                      </a:cubicBezTo>
                      <a:cubicBezTo>
                        <a:pt x="9" y="2"/>
                        <a:pt x="9" y="2"/>
                        <a:pt x="9" y="1"/>
                      </a:cubicBez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Freeform 498">
                  <a:extLst>
                    <a:ext uri="{FF2B5EF4-FFF2-40B4-BE49-F238E27FC236}">
                      <a16:creationId xmlns:a16="http://schemas.microsoft.com/office/drawing/2014/main" id="{F577C578-C420-455B-B7B9-422FD27B3C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821670"/>
                  <a:ext cx="42863" cy="20638"/>
                </a:xfrm>
                <a:custGeom>
                  <a:avLst/>
                  <a:gdLst>
                    <a:gd name="T0" fmla="*/ 1 w 12"/>
                    <a:gd name="T1" fmla="*/ 5 h 6"/>
                    <a:gd name="T2" fmla="*/ 2 w 12"/>
                    <a:gd name="T3" fmla="*/ 5 h 6"/>
                    <a:gd name="T4" fmla="*/ 4 w 12"/>
                    <a:gd name="T5" fmla="*/ 5 h 6"/>
                    <a:gd name="T6" fmla="*/ 5 w 12"/>
                    <a:gd name="T7" fmla="*/ 6 h 6"/>
                    <a:gd name="T8" fmla="*/ 6 w 12"/>
                    <a:gd name="T9" fmla="*/ 6 h 6"/>
                    <a:gd name="T10" fmla="*/ 6 w 12"/>
                    <a:gd name="T11" fmla="*/ 5 h 6"/>
                    <a:gd name="T12" fmla="*/ 8 w 12"/>
                    <a:gd name="T13" fmla="*/ 5 h 6"/>
                    <a:gd name="T14" fmla="*/ 8 w 12"/>
                    <a:gd name="T15" fmla="*/ 5 h 6"/>
                    <a:gd name="T16" fmla="*/ 11 w 12"/>
                    <a:gd name="T17" fmla="*/ 4 h 6"/>
                    <a:gd name="T18" fmla="*/ 12 w 12"/>
                    <a:gd name="T19" fmla="*/ 4 h 6"/>
                    <a:gd name="T20" fmla="*/ 12 w 12"/>
                    <a:gd name="T21" fmla="*/ 4 h 6"/>
                    <a:gd name="T22" fmla="*/ 12 w 12"/>
                    <a:gd name="T23" fmla="*/ 3 h 6"/>
                    <a:gd name="T24" fmla="*/ 9 w 12"/>
                    <a:gd name="T25" fmla="*/ 1 h 6"/>
                    <a:gd name="T26" fmla="*/ 9 w 12"/>
                    <a:gd name="T27" fmla="*/ 1 h 6"/>
                    <a:gd name="T28" fmla="*/ 5 w 12"/>
                    <a:gd name="T29" fmla="*/ 1 h 6"/>
                    <a:gd name="T30" fmla="*/ 4 w 12"/>
                    <a:gd name="T31" fmla="*/ 1 h 6"/>
                    <a:gd name="T32" fmla="*/ 4 w 12"/>
                    <a:gd name="T33" fmla="*/ 0 h 6"/>
                    <a:gd name="T34" fmla="*/ 3 w 12"/>
                    <a:gd name="T35" fmla="*/ 1 h 6"/>
                    <a:gd name="T36" fmla="*/ 3 w 12"/>
                    <a:gd name="T37" fmla="*/ 1 h 6"/>
                    <a:gd name="T38" fmla="*/ 3 w 12"/>
                    <a:gd name="T39" fmla="*/ 3 h 6"/>
                    <a:gd name="T40" fmla="*/ 3 w 12"/>
                    <a:gd name="T41" fmla="*/ 3 h 6"/>
                    <a:gd name="T42" fmla="*/ 2 w 12"/>
                    <a:gd name="T43" fmla="*/ 3 h 6"/>
                    <a:gd name="T44" fmla="*/ 0 w 12"/>
                    <a:gd name="T45" fmla="*/ 4 h 6"/>
                    <a:gd name="T46" fmla="*/ 0 w 12"/>
                    <a:gd name="T47" fmla="*/ 4 h 6"/>
                    <a:gd name="T48" fmla="*/ 1 w 12"/>
                    <a:gd name="T49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6">
                      <a:moveTo>
                        <a:pt x="1" y="5"/>
                      </a:moveTo>
                      <a:cubicBezTo>
                        <a:pt x="1" y="5"/>
                        <a:pt x="2" y="5"/>
                        <a:pt x="2" y="5"/>
                      </a:cubicBezTo>
                      <a:cubicBezTo>
                        <a:pt x="3" y="5"/>
                        <a:pt x="3" y="5"/>
                        <a:pt x="4" y="5"/>
                      </a:cubicBezTo>
                      <a:cubicBezTo>
                        <a:pt x="5" y="5"/>
                        <a:pt x="5" y="5"/>
                        <a:pt x="5" y="6"/>
                      </a:cubicBezTo>
                      <a:cubicBezTo>
                        <a:pt x="5" y="6"/>
                        <a:pt x="5" y="6"/>
                        <a:pt x="6" y="6"/>
                      </a:cubicBezTo>
                      <a:cubicBezTo>
                        <a:pt x="6" y="6"/>
                        <a:pt x="6" y="6"/>
                        <a:pt x="6" y="5"/>
                      </a:cubicBezTo>
                      <a:cubicBezTo>
                        <a:pt x="6" y="5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9" y="4"/>
                        <a:pt x="10" y="4"/>
                        <a:pt x="11" y="4"/>
                      </a:cubicBezTo>
                      <a:cubicBezTo>
                        <a:pt x="11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3"/>
                        <a:pt x="12" y="3"/>
                      </a:cubicBezTo>
                      <a:cubicBezTo>
                        <a:pt x="11" y="3"/>
                        <a:pt x="10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7" y="1"/>
                        <a:pt x="6" y="0"/>
                        <a:pt x="5" y="1"/>
                      </a:cubicBez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4" y="1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3"/>
                        <a:pt x="1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Freeform 499">
                  <a:extLst>
                    <a:ext uri="{FF2B5EF4-FFF2-40B4-BE49-F238E27FC236}">
                      <a16:creationId xmlns:a16="http://schemas.microsoft.com/office/drawing/2014/main" id="{8CA48090-AD47-4D0D-B032-60021536E8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9305" y="2229533"/>
                  <a:ext cx="25400" cy="22225"/>
                </a:xfrm>
                <a:custGeom>
                  <a:avLst/>
                  <a:gdLst>
                    <a:gd name="T0" fmla="*/ 1 w 7"/>
                    <a:gd name="T1" fmla="*/ 3 h 6"/>
                    <a:gd name="T2" fmla="*/ 1 w 7"/>
                    <a:gd name="T3" fmla="*/ 4 h 6"/>
                    <a:gd name="T4" fmla="*/ 2 w 7"/>
                    <a:gd name="T5" fmla="*/ 6 h 6"/>
                    <a:gd name="T6" fmla="*/ 4 w 7"/>
                    <a:gd name="T7" fmla="*/ 6 h 6"/>
                    <a:gd name="T8" fmla="*/ 5 w 7"/>
                    <a:gd name="T9" fmla="*/ 6 h 6"/>
                    <a:gd name="T10" fmla="*/ 6 w 7"/>
                    <a:gd name="T11" fmla="*/ 6 h 6"/>
                    <a:gd name="T12" fmla="*/ 7 w 7"/>
                    <a:gd name="T13" fmla="*/ 6 h 6"/>
                    <a:gd name="T14" fmla="*/ 7 w 7"/>
                    <a:gd name="T15" fmla="*/ 3 h 6"/>
                    <a:gd name="T16" fmla="*/ 5 w 7"/>
                    <a:gd name="T17" fmla="*/ 1 h 6"/>
                    <a:gd name="T18" fmla="*/ 2 w 7"/>
                    <a:gd name="T19" fmla="*/ 0 h 6"/>
                    <a:gd name="T20" fmla="*/ 1 w 7"/>
                    <a:gd name="T21" fmla="*/ 1 h 6"/>
                    <a:gd name="T22" fmla="*/ 1 w 7"/>
                    <a:gd name="T23" fmla="*/ 2 h 6"/>
                    <a:gd name="T24" fmla="*/ 1 w 7"/>
                    <a:gd name="T25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" h="6">
                      <a:moveTo>
                        <a:pt x="1" y="3"/>
                      </a:move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0" y="5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4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Oval 500">
                  <a:extLst>
                    <a:ext uri="{FF2B5EF4-FFF2-40B4-BE49-F238E27FC236}">
                      <a16:creationId xmlns:a16="http://schemas.microsoft.com/office/drawing/2014/main" id="{F188A68A-AED4-4AEE-B397-6879784BE09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74068" y="22374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501">
                  <a:extLst>
                    <a:ext uri="{FF2B5EF4-FFF2-40B4-BE49-F238E27FC236}">
                      <a16:creationId xmlns:a16="http://schemas.microsoft.com/office/drawing/2014/main" id="{DC8D3B54-E741-48E5-9C40-F5D2809ADC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5468" y="2901045"/>
                  <a:ext cx="17463" cy="31750"/>
                </a:xfrm>
                <a:custGeom>
                  <a:avLst/>
                  <a:gdLst>
                    <a:gd name="T0" fmla="*/ 1 w 5"/>
                    <a:gd name="T1" fmla="*/ 1 h 9"/>
                    <a:gd name="T2" fmla="*/ 1 w 5"/>
                    <a:gd name="T3" fmla="*/ 1 h 9"/>
                    <a:gd name="T4" fmla="*/ 1 w 5"/>
                    <a:gd name="T5" fmla="*/ 1 h 9"/>
                    <a:gd name="T6" fmla="*/ 1 w 5"/>
                    <a:gd name="T7" fmla="*/ 1 h 9"/>
                    <a:gd name="T8" fmla="*/ 0 w 5"/>
                    <a:gd name="T9" fmla="*/ 4 h 9"/>
                    <a:gd name="T10" fmla="*/ 1 w 5"/>
                    <a:gd name="T11" fmla="*/ 8 h 9"/>
                    <a:gd name="T12" fmla="*/ 2 w 5"/>
                    <a:gd name="T13" fmla="*/ 9 h 9"/>
                    <a:gd name="T14" fmla="*/ 4 w 5"/>
                    <a:gd name="T15" fmla="*/ 5 h 9"/>
                    <a:gd name="T16" fmla="*/ 1 w 5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9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2"/>
                        <a:pt x="0" y="4"/>
                        <a:pt x="0" y="4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4" y="9"/>
                        <a:pt x="5" y="7"/>
                        <a:pt x="4" y="5"/>
                      </a:cubicBezTo>
                      <a:cubicBezTo>
                        <a:pt x="4" y="4"/>
                        <a:pt x="3" y="2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502">
                  <a:extLst>
                    <a:ext uri="{FF2B5EF4-FFF2-40B4-BE49-F238E27FC236}">
                      <a16:creationId xmlns:a16="http://schemas.microsoft.com/office/drawing/2014/main" id="{B0379409-ECB1-400C-835C-719B595BF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4380" y="2107295"/>
                  <a:ext cx="17463" cy="25400"/>
                </a:xfrm>
                <a:custGeom>
                  <a:avLst/>
                  <a:gdLst>
                    <a:gd name="T0" fmla="*/ 0 w 5"/>
                    <a:gd name="T1" fmla="*/ 6 h 7"/>
                    <a:gd name="T2" fmla="*/ 0 w 5"/>
                    <a:gd name="T3" fmla="*/ 7 h 7"/>
                    <a:gd name="T4" fmla="*/ 3 w 5"/>
                    <a:gd name="T5" fmla="*/ 7 h 7"/>
                    <a:gd name="T6" fmla="*/ 4 w 5"/>
                    <a:gd name="T7" fmla="*/ 6 h 7"/>
                    <a:gd name="T8" fmla="*/ 4 w 5"/>
                    <a:gd name="T9" fmla="*/ 5 h 7"/>
                    <a:gd name="T10" fmla="*/ 4 w 5"/>
                    <a:gd name="T11" fmla="*/ 5 h 7"/>
                    <a:gd name="T12" fmla="*/ 4 w 5"/>
                    <a:gd name="T13" fmla="*/ 5 h 7"/>
                    <a:gd name="T14" fmla="*/ 4 w 5"/>
                    <a:gd name="T15" fmla="*/ 5 h 7"/>
                    <a:gd name="T16" fmla="*/ 4 w 5"/>
                    <a:gd name="T17" fmla="*/ 3 h 7"/>
                    <a:gd name="T18" fmla="*/ 3 w 5"/>
                    <a:gd name="T19" fmla="*/ 1 h 7"/>
                    <a:gd name="T20" fmla="*/ 3 w 5"/>
                    <a:gd name="T21" fmla="*/ 0 h 7"/>
                    <a:gd name="T22" fmla="*/ 2 w 5"/>
                    <a:gd name="T23" fmla="*/ 0 h 7"/>
                    <a:gd name="T24" fmla="*/ 0 w 5"/>
                    <a:gd name="T25" fmla="*/ 4 h 7"/>
                    <a:gd name="T26" fmla="*/ 0 w 5"/>
                    <a:gd name="T27" fmla="*/ 5 h 7"/>
                    <a:gd name="T28" fmla="*/ 0 w 5"/>
                    <a:gd name="T29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" h="7">
                      <a:moveTo>
                        <a:pt x="0" y="6"/>
                      </a:move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1" y="7"/>
                        <a:pt x="2" y="7"/>
                        <a:pt x="3" y="7"/>
                      </a:cubicBezTo>
                      <a:cubicBezTo>
                        <a:pt x="3" y="7"/>
                        <a:pt x="4" y="7"/>
                        <a:pt x="4" y="6"/>
                      </a:cubicBezTo>
                      <a:cubicBezTo>
                        <a:pt x="4" y="6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5" y="5"/>
                        <a:pt x="5" y="4"/>
                        <a:pt x="4" y="3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1"/>
                        <a:pt x="0" y="2"/>
                        <a:pt x="0" y="4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5"/>
                        <a:pt x="0" y="6"/>
                        <a:pt x="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503">
                  <a:extLst>
                    <a:ext uri="{FF2B5EF4-FFF2-40B4-BE49-F238E27FC236}">
                      <a16:creationId xmlns:a16="http://schemas.microsoft.com/office/drawing/2014/main" id="{88C0E351-CC70-4BDC-9A23-C9353C7EE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1293" y="2118408"/>
                  <a:ext cx="22225" cy="20638"/>
                </a:xfrm>
                <a:custGeom>
                  <a:avLst/>
                  <a:gdLst>
                    <a:gd name="T0" fmla="*/ 1 w 6"/>
                    <a:gd name="T1" fmla="*/ 3 h 6"/>
                    <a:gd name="T2" fmla="*/ 0 w 6"/>
                    <a:gd name="T3" fmla="*/ 4 h 6"/>
                    <a:gd name="T4" fmla="*/ 1 w 6"/>
                    <a:gd name="T5" fmla="*/ 4 h 6"/>
                    <a:gd name="T6" fmla="*/ 1 w 6"/>
                    <a:gd name="T7" fmla="*/ 5 h 6"/>
                    <a:gd name="T8" fmla="*/ 2 w 6"/>
                    <a:gd name="T9" fmla="*/ 6 h 6"/>
                    <a:gd name="T10" fmla="*/ 2 w 6"/>
                    <a:gd name="T11" fmla="*/ 6 h 6"/>
                    <a:gd name="T12" fmla="*/ 3 w 6"/>
                    <a:gd name="T13" fmla="*/ 6 h 6"/>
                    <a:gd name="T14" fmla="*/ 4 w 6"/>
                    <a:gd name="T15" fmla="*/ 5 h 6"/>
                    <a:gd name="T16" fmla="*/ 4 w 6"/>
                    <a:gd name="T17" fmla="*/ 4 h 6"/>
                    <a:gd name="T18" fmla="*/ 5 w 6"/>
                    <a:gd name="T19" fmla="*/ 2 h 6"/>
                    <a:gd name="T20" fmla="*/ 5 w 6"/>
                    <a:gd name="T21" fmla="*/ 1 h 6"/>
                    <a:gd name="T22" fmla="*/ 4 w 6"/>
                    <a:gd name="T23" fmla="*/ 0 h 6"/>
                    <a:gd name="T24" fmla="*/ 4 w 6"/>
                    <a:gd name="T25" fmla="*/ 0 h 6"/>
                    <a:gd name="T26" fmla="*/ 3 w 6"/>
                    <a:gd name="T27" fmla="*/ 1 h 6"/>
                    <a:gd name="T28" fmla="*/ 2 w 6"/>
                    <a:gd name="T29" fmla="*/ 2 h 6"/>
                    <a:gd name="T30" fmla="*/ 2 w 6"/>
                    <a:gd name="T31" fmla="*/ 2 h 6"/>
                    <a:gd name="T32" fmla="*/ 2 w 6"/>
                    <a:gd name="T33" fmla="*/ 2 h 6"/>
                    <a:gd name="T34" fmla="*/ 2 w 6"/>
                    <a:gd name="T35" fmla="*/ 2 h 6"/>
                    <a:gd name="T36" fmla="*/ 1 w 6"/>
                    <a:gd name="T3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" h="6">
                      <a:moveTo>
                        <a:pt x="1" y="3"/>
                      </a:move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2" y="6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6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6" y="1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1"/>
                      </a:cubicBezTo>
                      <a:cubicBezTo>
                        <a:pt x="3" y="1"/>
                        <a:pt x="3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504">
                  <a:extLst>
                    <a:ext uri="{FF2B5EF4-FFF2-40B4-BE49-F238E27FC236}">
                      <a16:creationId xmlns:a16="http://schemas.microsoft.com/office/drawing/2014/main" id="{C603F260-BAE2-45AC-B00B-50A4BF81ED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4393" y="2770870"/>
                  <a:ext cx="14288" cy="31750"/>
                </a:xfrm>
                <a:custGeom>
                  <a:avLst/>
                  <a:gdLst>
                    <a:gd name="T0" fmla="*/ 3 w 4"/>
                    <a:gd name="T1" fmla="*/ 0 h 9"/>
                    <a:gd name="T2" fmla="*/ 2 w 4"/>
                    <a:gd name="T3" fmla="*/ 0 h 9"/>
                    <a:gd name="T4" fmla="*/ 1 w 4"/>
                    <a:gd name="T5" fmla="*/ 2 h 9"/>
                    <a:gd name="T6" fmla="*/ 1 w 4"/>
                    <a:gd name="T7" fmla="*/ 3 h 9"/>
                    <a:gd name="T8" fmla="*/ 0 w 4"/>
                    <a:gd name="T9" fmla="*/ 5 h 9"/>
                    <a:gd name="T10" fmla="*/ 1 w 4"/>
                    <a:gd name="T11" fmla="*/ 8 h 9"/>
                    <a:gd name="T12" fmla="*/ 2 w 4"/>
                    <a:gd name="T13" fmla="*/ 9 h 9"/>
                    <a:gd name="T14" fmla="*/ 2 w 4"/>
                    <a:gd name="T15" fmla="*/ 8 h 9"/>
                    <a:gd name="T16" fmla="*/ 3 w 4"/>
                    <a:gd name="T17" fmla="*/ 7 h 9"/>
                    <a:gd name="T18" fmla="*/ 4 w 4"/>
                    <a:gd name="T19" fmla="*/ 4 h 9"/>
                    <a:gd name="T20" fmla="*/ 4 w 4"/>
                    <a:gd name="T21" fmla="*/ 2 h 9"/>
                    <a:gd name="T22" fmla="*/ 3 w 4"/>
                    <a:gd name="T2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" h="9">
                      <a:moveTo>
                        <a:pt x="3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0" y="4"/>
                        <a:pt x="0" y="4"/>
                        <a:pt x="0" y="5"/>
                      </a:cubicBezTo>
                      <a:cubicBezTo>
                        <a:pt x="0" y="6"/>
                        <a:pt x="0" y="7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9"/>
                        <a:pt x="2" y="9"/>
                        <a:pt x="2" y="8"/>
                      </a:cubicBezTo>
                      <a:cubicBezTo>
                        <a:pt x="3" y="8"/>
                        <a:pt x="3" y="8"/>
                        <a:pt x="3" y="7"/>
                      </a:cubicBezTo>
                      <a:cubicBezTo>
                        <a:pt x="3" y="6"/>
                        <a:pt x="3" y="5"/>
                        <a:pt x="4" y="4"/>
                      </a:cubicBezTo>
                      <a:cubicBezTo>
                        <a:pt x="4" y="3"/>
                        <a:pt x="4" y="3"/>
                        <a:pt x="4" y="2"/>
                      </a:cubicBezTo>
                      <a:cubicBezTo>
                        <a:pt x="4" y="1"/>
                        <a:pt x="3" y="1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505">
                  <a:extLst>
                    <a:ext uri="{FF2B5EF4-FFF2-40B4-BE49-F238E27FC236}">
                      <a16:creationId xmlns:a16="http://schemas.microsoft.com/office/drawing/2014/main" id="{36BEFDAA-7430-4043-B54F-A9001668B73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64630" y="2093008"/>
                  <a:ext cx="17463" cy="28575"/>
                </a:xfrm>
                <a:custGeom>
                  <a:avLst/>
                  <a:gdLst>
                    <a:gd name="T0" fmla="*/ 1 w 5"/>
                    <a:gd name="T1" fmla="*/ 6 h 8"/>
                    <a:gd name="T2" fmla="*/ 1 w 5"/>
                    <a:gd name="T3" fmla="*/ 6 h 8"/>
                    <a:gd name="T4" fmla="*/ 1 w 5"/>
                    <a:gd name="T5" fmla="*/ 6 h 8"/>
                    <a:gd name="T6" fmla="*/ 1 w 5"/>
                    <a:gd name="T7" fmla="*/ 6 h 8"/>
                    <a:gd name="T8" fmla="*/ 1 w 5"/>
                    <a:gd name="T9" fmla="*/ 6 h 8"/>
                    <a:gd name="T10" fmla="*/ 1 w 5"/>
                    <a:gd name="T11" fmla="*/ 6 h 8"/>
                    <a:gd name="T12" fmla="*/ 0 w 5"/>
                    <a:gd name="T13" fmla="*/ 6 h 8"/>
                    <a:gd name="T14" fmla="*/ 0 w 5"/>
                    <a:gd name="T15" fmla="*/ 7 h 8"/>
                    <a:gd name="T16" fmla="*/ 0 w 5"/>
                    <a:gd name="T17" fmla="*/ 7 h 8"/>
                    <a:gd name="T18" fmla="*/ 2 w 5"/>
                    <a:gd name="T19" fmla="*/ 8 h 8"/>
                    <a:gd name="T20" fmla="*/ 3 w 5"/>
                    <a:gd name="T21" fmla="*/ 8 h 8"/>
                    <a:gd name="T22" fmla="*/ 3 w 5"/>
                    <a:gd name="T23" fmla="*/ 8 h 8"/>
                    <a:gd name="T24" fmla="*/ 5 w 5"/>
                    <a:gd name="T25" fmla="*/ 6 h 8"/>
                    <a:gd name="T26" fmla="*/ 5 w 5"/>
                    <a:gd name="T27" fmla="*/ 5 h 8"/>
                    <a:gd name="T28" fmla="*/ 5 w 5"/>
                    <a:gd name="T29" fmla="*/ 5 h 8"/>
                    <a:gd name="T30" fmla="*/ 5 w 5"/>
                    <a:gd name="T31" fmla="*/ 5 h 8"/>
                    <a:gd name="T32" fmla="*/ 5 w 5"/>
                    <a:gd name="T33" fmla="*/ 5 h 8"/>
                    <a:gd name="T34" fmla="*/ 5 w 5"/>
                    <a:gd name="T35" fmla="*/ 5 h 8"/>
                    <a:gd name="T36" fmla="*/ 4 w 5"/>
                    <a:gd name="T37" fmla="*/ 5 h 8"/>
                    <a:gd name="T38" fmla="*/ 4 w 5"/>
                    <a:gd name="T39" fmla="*/ 5 h 8"/>
                    <a:gd name="T40" fmla="*/ 4 w 5"/>
                    <a:gd name="T41" fmla="*/ 5 h 8"/>
                    <a:gd name="T42" fmla="*/ 4 w 5"/>
                    <a:gd name="T43" fmla="*/ 5 h 8"/>
                    <a:gd name="T44" fmla="*/ 3 w 5"/>
                    <a:gd name="T45" fmla="*/ 4 h 8"/>
                    <a:gd name="T46" fmla="*/ 3 w 5"/>
                    <a:gd name="T47" fmla="*/ 4 h 8"/>
                    <a:gd name="T48" fmla="*/ 3 w 5"/>
                    <a:gd name="T49" fmla="*/ 1 h 8"/>
                    <a:gd name="T50" fmla="*/ 3 w 5"/>
                    <a:gd name="T51" fmla="*/ 1 h 8"/>
                    <a:gd name="T52" fmla="*/ 1 w 5"/>
                    <a:gd name="T53" fmla="*/ 1 h 8"/>
                    <a:gd name="T54" fmla="*/ 1 w 5"/>
                    <a:gd name="T55" fmla="*/ 4 h 8"/>
                    <a:gd name="T56" fmla="*/ 1 w 5"/>
                    <a:gd name="T57" fmla="*/ 4 h 8"/>
                    <a:gd name="T58" fmla="*/ 1 w 5"/>
                    <a:gd name="T59" fmla="*/ 4 h 8"/>
                    <a:gd name="T60" fmla="*/ 1 w 5"/>
                    <a:gd name="T61" fmla="*/ 5 h 8"/>
                    <a:gd name="T62" fmla="*/ 0 w 5"/>
                    <a:gd name="T63" fmla="*/ 5 h 8"/>
                    <a:gd name="T64" fmla="*/ 1 w 5"/>
                    <a:gd name="T65" fmla="*/ 6 h 8"/>
                    <a:gd name="T66" fmla="*/ 3 w 5"/>
                    <a:gd name="T67" fmla="*/ 5 h 8"/>
                    <a:gd name="T68" fmla="*/ 3 w 5"/>
                    <a:gd name="T69" fmla="*/ 5 h 8"/>
                    <a:gd name="T70" fmla="*/ 2 w 5"/>
                    <a:gd name="T71" fmla="*/ 5 h 8"/>
                    <a:gd name="T72" fmla="*/ 2 w 5"/>
                    <a:gd name="T73" fmla="*/ 5 h 8"/>
                    <a:gd name="T74" fmla="*/ 3 w 5"/>
                    <a:gd name="T75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" h="8">
                      <a:moveTo>
                        <a:pt x="1" y="6"/>
                      </a:move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0" y="6"/>
                        <a:pt x="0" y="6"/>
                      </a:cubicBezTo>
                      <a:cubicBezTo>
                        <a:pt x="0" y="6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8"/>
                        <a:pt x="2" y="7"/>
                        <a:pt x="2" y="8"/>
                      </a:cubicBezTo>
                      <a:cubicBezTo>
                        <a:pt x="2" y="8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4" y="7"/>
                        <a:pt x="4" y="6"/>
                        <a:pt x="5" y="6"/>
                      </a:cubicBezTo>
                      <a:cubicBezTo>
                        <a:pt x="5" y="6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2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2"/>
                        <a:pt x="1" y="3"/>
                        <a:pt x="1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1" y="6"/>
                      </a:cubicBezTo>
                      <a:close/>
                      <a:moveTo>
                        <a:pt x="3" y="5"/>
                      </a:move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lnTo>
                        <a:pt x="3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506">
                  <a:extLst>
                    <a:ext uri="{FF2B5EF4-FFF2-40B4-BE49-F238E27FC236}">
                      <a16:creationId xmlns:a16="http://schemas.microsoft.com/office/drawing/2014/main" id="{FCD50E32-F295-4C60-BE0C-54B4B2CC3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043" y="2178733"/>
                  <a:ext cx="17463" cy="19050"/>
                </a:xfrm>
                <a:custGeom>
                  <a:avLst/>
                  <a:gdLst>
                    <a:gd name="T0" fmla="*/ 1 w 5"/>
                    <a:gd name="T1" fmla="*/ 2 h 5"/>
                    <a:gd name="T2" fmla="*/ 1 w 5"/>
                    <a:gd name="T3" fmla="*/ 3 h 5"/>
                    <a:gd name="T4" fmla="*/ 2 w 5"/>
                    <a:gd name="T5" fmla="*/ 5 h 5"/>
                    <a:gd name="T6" fmla="*/ 3 w 5"/>
                    <a:gd name="T7" fmla="*/ 5 h 5"/>
                    <a:gd name="T8" fmla="*/ 4 w 5"/>
                    <a:gd name="T9" fmla="*/ 4 h 5"/>
                    <a:gd name="T10" fmla="*/ 5 w 5"/>
                    <a:gd name="T11" fmla="*/ 3 h 5"/>
                    <a:gd name="T12" fmla="*/ 5 w 5"/>
                    <a:gd name="T13" fmla="*/ 2 h 5"/>
                    <a:gd name="T14" fmla="*/ 4 w 5"/>
                    <a:gd name="T15" fmla="*/ 0 h 5"/>
                    <a:gd name="T16" fmla="*/ 3 w 5"/>
                    <a:gd name="T17" fmla="*/ 0 h 5"/>
                    <a:gd name="T18" fmla="*/ 2 w 5"/>
                    <a:gd name="T19" fmla="*/ 0 h 5"/>
                    <a:gd name="T20" fmla="*/ 1 w 5"/>
                    <a:gd name="T21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4"/>
                        <a:pt x="2" y="4"/>
                        <a:pt x="2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4" y="5"/>
                        <a:pt x="4" y="4"/>
                      </a:cubicBezTo>
                      <a:cubicBezTo>
                        <a:pt x="4" y="4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Oval 507">
                  <a:extLst>
                    <a:ext uri="{FF2B5EF4-FFF2-40B4-BE49-F238E27FC236}">
                      <a16:creationId xmlns:a16="http://schemas.microsoft.com/office/drawing/2014/main" id="{14C1D883-403A-40A1-85F7-5B7DE9CB13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08980" y="21787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Freeform 508">
                  <a:extLst>
                    <a:ext uri="{FF2B5EF4-FFF2-40B4-BE49-F238E27FC236}">
                      <a16:creationId xmlns:a16="http://schemas.microsoft.com/office/drawing/2014/main" id="{87AFF061-1C4C-4958-9AF5-E74FC614B5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8505" y="2088245"/>
                  <a:ext cx="25400" cy="11113"/>
                </a:xfrm>
                <a:custGeom>
                  <a:avLst/>
                  <a:gdLst>
                    <a:gd name="T0" fmla="*/ 1 w 7"/>
                    <a:gd name="T1" fmla="*/ 2 h 3"/>
                    <a:gd name="T2" fmla="*/ 5 w 7"/>
                    <a:gd name="T3" fmla="*/ 3 h 3"/>
                    <a:gd name="T4" fmla="*/ 6 w 7"/>
                    <a:gd name="T5" fmla="*/ 3 h 3"/>
                    <a:gd name="T6" fmla="*/ 7 w 7"/>
                    <a:gd name="T7" fmla="*/ 2 h 3"/>
                    <a:gd name="T8" fmla="*/ 7 w 7"/>
                    <a:gd name="T9" fmla="*/ 1 h 3"/>
                    <a:gd name="T10" fmla="*/ 5 w 7"/>
                    <a:gd name="T11" fmla="*/ 0 h 3"/>
                    <a:gd name="T12" fmla="*/ 4 w 7"/>
                    <a:gd name="T13" fmla="*/ 0 h 3"/>
                    <a:gd name="T14" fmla="*/ 2 w 7"/>
                    <a:gd name="T15" fmla="*/ 0 h 3"/>
                    <a:gd name="T16" fmla="*/ 1 w 7"/>
                    <a:gd name="T17" fmla="*/ 0 h 3"/>
                    <a:gd name="T18" fmla="*/ 0 w 7"/>
                    <a:gd name="T19" fmla="*/ 0 h 3"/>
                    <a:gd name="T20" fmla="*/ 0 w 7"/>
                    <a:gd name="T21" fmla="*/ 1 h 3"/>
                    <a:gd name="T22" fmla="*/ 1 w 7"/>
                    <a:gd name="T23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" h="3">
                      <a:moveTo>
                        <a:pt x="1" y="2"/>
                      </a:moveTo>
                      <a:cubicBezTo>
                        <a:pt x="2" y="3"/>
                        <a:pt x="3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7" y="2"/>
                        <a:pt x="7" y="2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6" y="0"/>
                        <a:pt x="5" y="0"/>
                      </a:cubicBezTo>
                      <a:cubicBezTo>
                        <a:pt x="5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Freeform 509">
                  <a:extLst>
                    <a:ext uri="{FF2B5EF4-FFF2-40B4-BE49-F238E27FC236}">
                      <a16:creationId xmlns:a16="http://schemas.microsoft.com/office/drawing/2014/main" id="{82AADC9E-788E-4807-80DA-4B2C180D8B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9818" y="3008995"/>
                  <a:ext cx="31750" cy="17463"/>
                </a:xfrm>
                <a:custGeom>
                  <a:avLst/>
                  <a:gdLst>
                    <a:gd name="T0" fmla="*/ 8 w 9"/>
                    <a:gd name="T1" fmla="*/ 0 h 5"/>
                    <a:gd name="T2" fmla="*/ 7 w 9"/>
                    <a:gd name="T3" fmla="*/ 1 h 5"/>
                    <a:gd name="T4" fmla="*/ 5 w 9"/>
                    <a:gd name="T5" fmla="*/ 3 h 5"/>
                    <a:gd name="T6" fmla="*/ 4 w 9"/>
                    <a:gd name="T7" fmla="*/ 3 h 5"/>
                    <a:gd name="T8" fmla="*/ 4 w 9"/>
                    <a:gd name="T9" fmla="*/ 2 h 5"/>
                    <a:gd name="T10" fmla="*/ 4 w 9"/>
                    <a:gd name="T11" fmla="*/ 2 h 5"/>
                    <a:gd name="T12" fmla="*/ 4 w 9"/>
                    <a:gd name="T13" fmla="*/ 3 h 5"/>
                    <a:gd name="T14" fmla="*/ 2 w 9"/>
                    <a:gd name="T15" fmla="*/ 3 h 5"/>
                    <a:gd name="T16" fmla="*/ 1 w 9"/>
                    <a:gd name="T17" fmla="*/ 3 h 5"/>
                    <a:gd name="T18" fmla="*/ 1 w 9"/>
                    <a:gd name="T19" fmla="*/ 3 h 5"/>
                    <a:gd name="T20" fmla="*/ 0 w 9"/>
                    <a:gd name="T21" fmla="*/ 3 h 5"/>
                    <a:gd name="T22" fmla="*/ 0 w 9"/>
                    <a:gd name="T23" fmla="*/ 4 h 5"/>
                    <a:gd name="T24" fmla="*/ 5 w 9"/>
                    <a:gd name="T25" fmla="*/ 5 h 5"/>
                    <a:gd name="T26" fmla="*/ 6 w 9"/>
                    <a:gd name="T27" fmla="*/ 5 h 5"/>
                    <a:gd name="T28" fmla="*/ 8 w 9"/>
                    <a:gd name="T29" fmla="*/ 3 h 5"/>
                    <a:gd name="T30" fmla="*/ 8 w 9"/>
                    <a:gd name="T31" fmla="*/ 3 h 5"/>
                    <a:gd name="T32" fmla="*/ 9 w 9"/>
                    <a:gd name="T33" fmla="*/ 2 h 5"/>
                    <a:gd name="T34" fmla="*/ 8 w 9"/>
                    <a:gd name="T3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9" h="5">
                      <a:moveTo>
                        <a:pt x="8" y="0"/>
                      </a:move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2"/>
                        <a:pt x="6" y="3"/>
                        <a:pt x="5" y="3"/>
                      </a:cubicBezTo>
                      <a:cubicBezTo>
                        <a:pt x="5" y="3"/>
                        <a:pt x="4" y="3"/>
                        <a:pt x="4" y="3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2" y="3"/>
                        <a:pt x="2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5"/>
                        <a:pt x="4" y="5"/>
                        <a:pt x="5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7" y="4"/>
                        <a:pt x="7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9" y="2"/>
                        <a:pt x="9" y="2"/>
                      </a:cubicBezTo>
                      <a:cubicBezTo>
                        <a:pt x="9" y="1"/>
                        <a:pt x="9" y="1"/>
                        <a:pt x="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Freeform 510">
                  <a:extLst>
                    <a:ext uri="{FF2B5EF4-FFF2-40B4-BE49-F238E27FC236}">
                      <a16:creationId xmlns:a16="http://schemas.microsoft.com/office/drawing/2014/main" id="{FC2654CC-1F3D-4636-9FEB-E90B37CC66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355" y="2088245"/>
                  <a:ext cx="22225" cy="15875"/>
                </a:xfrm>
                <a:custGeom>
                  <a:avLst/>
                  <a:gdLst>
                    <a:gd name="T0" fmla="*/ 0 w 6"/>
                    <a:gd name="T1" fmla="*/ 1 h 4"/>
                    <a:gd name="T2" fmla="*/ 1 w 6"/>
                    <a:gd name="T3" fmla="*/ 2 h 4"/>
                    <a:gd name="T4" fmla="*/ 3 w 6"/>
                    <a:gd name="T5" fmla="*/ 3 h 4"/>
                    <a:gd name="T6" fmla="*/ 5 w 6"/>
                    <a:gd name="T7" fmla="*/ 2 h 4"/>
                    <a:gd name="T8" fmla="*/ 5 w 6"/>
                    <a:gd name="T9" fmla="*/ 1 h 4"/>
                    <a:gd name="T10" fmla="*/ 6 w 6"/>
                    <a:gd name="T11" fmla="*/ 1 h 4"/>
                    <a:gd name="T12" fmla="*/ 4 w 6"/>
                    <a:gd name="T13" fmla="*/ 0 h 4"/>
                    <a:gd name="T14" fmla="*/ 2 w 6"/>
                    <a:gd name="T15" fmla="*/ 0 h 4"/>
                    <a:gd name="T16" fmla="*/ 0 w 6"/>
                    <a:gd name="T17" fmla="*/ 0 h 4"/>
                    <a:gd name="T18" fmla="*/ 0 w 6"/>
                    <a:gd name="T19" fmla="*/ 1 h 4"/>
                    <a:gd name="T20" fmla="*/ 0 w 6"/>
                    <a:gd name="T21" fmla="*/ 1 h 4"/>
                    <a:gd name="T22" fmla="*/ 0 w 6"/>
                    <a:gd name="T23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0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3"/>
                        <a:pt x="3" y="3"/>
                      </a:cubicBezTo>
                      <a:cubicBezTo>
                        <a:pt x="4" y="4"/>
                        <a:pt x="5" y="3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5" y="1"/>
                        <a:pt x="5" y="1"/>
                        <a:pt x="6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Freeform 511">
                  <a:extLst>
                    <a:ext uri="{FF2B5EF4-FFF2-40B4-BE49-F238E27FC236}">
                      <a16:creationId xmlns:a16="http://schemas.microsoft.com/office/drawing/2014/main" id="{62F62719-2B7A-44DA-AB8C-87B433720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2155" y="2132695"/>
                  <a:ext cx="20638" cy="14288"/>
                </a:xfrm>
                <a:custGeom>
                  <a:avLst/>
                  <a:gdLst>
                    <a:gd name="T0" fmla="*/ 0 w 6"/>
                    <a:gd name="T1" fmla="*/ 4 h 4"/>
                    <a:gd name="T2" fmla="*/ 0 w 6"/>
                    <a:gd name="T3" fmla="*/ 4 h 4"/>
                    <a:gd name="T4" fmla="*/ 3 w 6"/>
                    <a:gd name="T5" fmla="*/ 3 h 4"/>
                    <a:gd name="T6" fmla="*/ 5 w 6"/>
                    <a:gd name="T7" fmla="*/ 3 h 4"/>
                    <a:gd name="T8" fmla="*/ 6 w 6"/>
                    <a:gd name="T9" fmla="*/ 2 h 4"/>
                    <a:gd name="T10" fmla="*/ 4 w 6"/>
                    <a:gd name="T11" fmla="*/ 0 h 4"/>
                    <a:gd name="T12" fmla="*/ 3 w 6"/>
                    <a:gd name="T13" fmla="*/ 0 h 4"/>
                    <a:gd name="T14" fmla="*/ 1 w 6"/>
                    <a:gd name="T15" fmla="*/ 0 h 4"/>
                    <a:gd name="T16" fmla="*/ 0 w 6"/>
                    <a:gd name="T17" fmla="*/ 1 h 4"/>
                    <a:gd name="T18" fmla="*/ 0 w 6"/>
                    <a:gd name="T19" fmla="*/ 3 h 4"/>
                    <a:gd name="T20" fmla="*/ 0 w 6"/>
                    <a:gd name="T21" fmla="*/ 4 h 4"/>
                    <a:gd name="T22" fmla="*/ 0 w 6"/>
                    <a:gd name="T2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" h="4">
                      <a:moveTo>
                        <a:pt x="0" y="4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4" y="3"/>
                        <a:pt x="5" y="3"/>
                      </a:cubicBezTo>
                      <a:cubicBezTo>
                        <a:pt x="6" y="3"/>
                        <a:pt x="6" y="2"/>
                        <a:pt x="6" y="2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Freeform 512">
                  <a:extLst>
                    <a:ext uri="{FF2B5EF4-FFF2-40B4-BE49-F238E27FC236}">
                      <a16:creationId xmlns:a16="http://schemas.microsoft.com/office/drawing/2014/main" id="{C111ADB6-582B-49C0-B560-24F020FF52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018" y="2816908"/>
                  <a:ext cx="17463" cy="19050"/>
                </a:xfrm>
                <a:custGeom>
                  <a:avLst/>
                  <a:gdLst>
                    <a:gd name="T0" fmla="*/ 5 w 5"/>
                    <a:gd name="T1" fmla="*/ 1 h 5"/>
                    <a:gd name="T2" fmla="*/ 4 w 5"/>
                    <a:gd name="T3" fmla="*/ 1 h 5"/>
                    <a:gd name="T4" fmla="*/ 4 w 5"/>
                    <a:gd name="T5" fmla="*/ 0 h 5"/>
                    <a:gd name="T6" fmla="*/ 3 w 5"/>
                    <a:gd name="T7" fmla="*/ 0 h 5"/>
                    <a:gd name="T8" fmla="*/ 0 w 5"/>
                    <a:gd name="T9" fmla="*/ 2 h 5"/>
                    <a:gd name="T10" fmla="*/ 0 w 5"/>
                    <a:gd name="T11" fmla="*/ 2 h 5"/>
                    <a:gd name="T12" fmla="*/ 1 w 5"/>
                    <a:gd name="T13" fmla="*/ 4 h 5"/>
                    <a:gd name="T14" fmla="*/ 4 w 5"/>
                    <a:gd name="T15" fmla="*/ 4 h 5"/>
                    <a:gd name="T16" fmla="*/ 5 w 5"/>
                    <a:gd name="T17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" h="5">
                      <a:moveTo>
                        <a:pt x="5" y="1"/>
                      </a:move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2" y="5"/>
                        <a:pt x="3" y="4"/>
                        <a:pt x="4" y="4"/>
                      </a:cubicBezTo>
                      <a:cubicBezTo>
                        <a:pt x="4" y="3"/>
                        <a:pt x="5" y="2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Freeform 513">
                  <a:extLst>
                    <a:ext uri="{FF2B5EF4-FFF2-40B4-BE49-F238E27FC236}">
                      <a16:creationId xmlns:a16="http://schemas.microsoft.com/office/drawing/2014/main" id="{7D563A71-B7DD-428A-BB6F-BDA5D9F63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718" y="2648633"/>
                  <a:ext cx="11113" cy="23813"/>
                </a:xfrm>
                <a:custGeom>
                  <a:avLst/>
                  <a:gdLst>
                    <a:gd name="T0" fmla="*/ 0 w 3"/>
                    <a:gd name="T1" fmla="*/ 2 h 7"/>
                    <a:gd name="T2" fmla="*/ 0 w 3"/>
                    <a:gd name="T3" fmla="*/ 5 h 7"/>
                    <a:gd name="T4" fmla="*/ 2 w 3"/>
                    <a:gd name="T5" fmla="*/ 6 h 7"/>
                    <a:gd name="T6" fmla="*/ 3 w 3"/>
                    <a:gd name="T7" fmla="*/ 5 h 7"/>
                    <a:gd name="T8" fmla="*/ 3 w 3"/>
                    <a:gd name="T9" fmla="*/ 4 h 7"/>
                    <a:gd name="T10" fmla="*/ 3 w 3"/>
                    <a:gd name="T11" fmla="*/ 4 h 7"/>
                    <a:gd name="T12" fmla="*/ 3 w 3"/>
                    <a:gd name="T13" fmla="*/ 3 h 7"/>
                    <a:gd name="T14" fmla="*/ 3 w 3"/>
                    <a:gd name="T15" fmla="*/ 2 h 7"/>
                    <a:gd name="T16" fmla="*/ 1 w 3"/>
                    <a:gd name="T17" fmla="*/ 1 h 7"/>
                    <a:gd name="T18" fmla="*/ 0 w 3"/>
                    <a:gd name="T19" fmla="*/ 1 h 7"/>
                    <a:gd name="T20" fmla="*/ 0 w 3"/>
                    <a:gd name="T21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7">
                      <a:moveTo>
                        <a:pt x="0" y="2"/>
                      </a:move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0" y="6"/>
                        <a:pt x="1" y="7"/>
                        <a:pt x="2" y="6"/>
                      </a:cubicBezTo>
                      <a:cubicBezTo>
                        <a:pt x="2" y="6"/>
                        <a:pt x="3" y="5"/>
                        <a:pt x="3" y="5"/>
                      </a:cubicBezTo>
                      <a:cubicBezTo>
                        <a:pt x="3" y="5"/>
                        <a:pt x="3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Freeform 514">
                  <a:extLst>
                    <a:ext uri="{FF2B5EF4-FFF2-40B4-BE49-F238E27FC236}">
                      <a16:creationId xmlns:a16="http://schemas.microsoft.com/office/drawing/2014/main" id="{5ECB55F6-EDD0-42D5-9507-AB8BA459A7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2323195"/>
                  <a:ext cx="19050" cy="14288"/>
                </a:xfrm>
                <a:custGeom>
                  <a:avLst/>
                  <a:gdLst>
                    <a:gd name="T0" fmla="*/ 0 w 5"/>
                    <a:gd name="T1" fmla="*/ 3 h 4"/>
                    <a:gd name="T2" fmla="*/ 1 w 5"/>
                    <a:gd name="T3" fmla="*/ 4 h 4"/>
                    <a:gd name="T4" fmla="*/ 4 w 5"/>
                    <a:gd name="T5" fmla="*/ 2 h 4"/>
                    <a:gd name="T6" fmla="*/ 5 w 5"/>
                    <a:gd name="T7" fmla="*/ 1 h 4"/>
                    <a:gd name="T8" fmla="*/ 4 w 5"/>
                    <a:gd name="T9" fmla="*/ 0 h 4"/>
                    <a:gd name="T10" fmla="*/ 2 w 5"/>
                    <a:gd name="T11" fmla="*/ 0 h 4"/>
                    <a:gd name="T12" fmla="*/ 0 w 5"/>
                    <a:gd name="T13" fmla="*/ 3 h 4"/>
                    <a:gd name="T14" fmla="*/ 0 w 5"/>
                    <a:gd name="T15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4">
                      <a:moveTo>
                        <a:pt x="0" y="3"/>
                      </a:move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3" y="4"/>
                        <a:pt x="4" y="4"/>
                        <a:pt x="4" y="2"/>
                      </a:cubicBezTo>
                      <a:cubicBezTo>
                        <a:pt x="4" y="2"/>
                        <a:pt x="5" y="2"/>
                        <a:pt x="5" y="1"/>
                      </a:cubicBezTo>
                      <a:cubicBezTo>
                        <a:pt x="5" y="1"/>
                        <a:pt x="5" y="0"/>
                        <a:pt x="4" y="0"/>
                      </a:cubicBezTo>
                      <a:cubicBezTo>
                        <a:pt x="4" y="0"/>
                        <a:pt x="3" y="0"/>
                        <a:pt x="2" y="0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Freeform 515">
                  <a:extLst>
                    <a:ext uri="{FF2B5EF4-FFF2-40B4-BE49-F238E27FC236}">
                      <a16:creationId xmlns:a16="http://schemas.microsoft.com/office/drawing/2014/main" id="{0C2F7500-0901-4E0F-B533-44AF1FAEA8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630" y="2459720"/>
                  <a:ext cx="11113" cy="25400"/>
                </a:xfrm>
                <a:custGeom>
                  <a:avLst/>
                  <a:gdLst>
                    <a:gd name="T0" fmla="*/ 2 w 3"/>
                    <a:gd name="T1" fmla="*/ 0 h 7"/>
                    <a:gd name="T2" fmla="*/ 1 w 3"/>
                    <a:gd name="T3" fmla="*/ 0 h 7"/>
                    <a:gd name="T4" fmla="*/ 0 w 3"/>
                    <a:gd name="T5" fmla="*/ 2 h 7"/>
                    <a:gd name="T6" fmla="*/ 1 w 3"/>
                    <a:gd name="T7" fmla="*/ 3 h 7"/>
                    <a:gd name="T8" fmla="*/ 0 w 3"/>
                    <a:gd name="T9" fmla="*/ 3 h 7"/>
                    <a:gd name="T10" fmla="*/ 1 w 3"/>
                    <a:gd name="T11" fmla="*/ 4 h 7"/>
                    <a:gd name="T12" fmla="*/ 1 w 3"/>
                    <a:gd name="T13" fmla="*/ 7 h 7"/>
                    <a:gd name="T14" fmla="*/ 2 w 3"/>
                    <a:gd name="T15" fmla="*/ 7 h 7"/>
                    <a:gd name="T16" fmla="*/ 2 w 3"/>
                    <a:gd name="T17" fmla="*/ 7 h 7"/>
                    <a:gd name="T18" fmla="*/ 2 w 3"/>
                    <a:gd name="T19" fmla="*/ 7 h 7"/>
                    <a:gd name="T20" fmla="*/ 2 w 3"/>
                    <a:gd name="T21" fmla="*/ 3 h 7"/>
                    <a:gd name="T22" fmla="*/ 3 w 3"/>
                    <a:gd name="T23" fmla="*/ 1 h 7"/>
                    <a:gd name="T24" fmla="*/ 3 w 3"/>
                    <a:gd name="T25" fmla="*/ 1 h 7"/>
                    <a:gd name="T26" fmla="*/ 2 w 3"/>
                    <a:gd name="T27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" h="7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6"/>
                        <a:pt x="1" y="7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6"/>
                        <a:pt x="2" y="5"/>
                        <a:pt x="2" y="3"/>
                      </a:cubicBezTo>
                      <a:cubicBezTo>
                        <a:pt x="3" y="3"/>
                        <a:pt x="3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516">
                  <a:extLst>
                    <a:ext uri="{FF2B5EF4-FFF2-40B4-BE49-F238E27FC236}">
                      <a16:creationId xmlns:a16="http://schemas.microsoft.com/office/drawing/2014/main" id="{E4FC1A7B-8642-45CC-84B6-0585DF5C7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0905" y="3043920"/>
                  <a:ext cx="28575" cy="14288"/>
                </a:xfrm>
                <a:custGeom>
                  <a:avLst/>
                  <a:gdLst>
                    <a:gd name="T0" fmla="*/ 1 w 8"/>
                    <a:gd name="T1" fmla="*/ 4 h 4"/>
                    <a:gd name="T2" fmla="*/ 3 w 8"/>
                    <a:gd name="T3" fmla="*/ 3 h 4"/>
                    <a:gd name="T4" fmla="*/ 6 w 8"/>
                    <a:gd name="T5" fmla="*/ 1 h 4"/>
                    <a:gd name="T6" fmla="*/ 7 w 8"/>
                    <a:gd name="T7" fmla="*/ 1 h 4"/>
                    <a:gd name="T8" fmla="*/ 8 w 8"/>
                    <a:gd name="T9" fmla="*/ 0 h 4"/>
                    <a:gd name="T10" fmla="*/ 7 w 8"/>
                    <a:gd name="T11" fmla="*/ 0 h 4"/>
                    <a:gd name="T12" fmla="*/ 3 w 8"/>
                    <a:gd name="T13" fmla="*/ 1 h 4"/>
                    <a:gd name="T14" fmla="*/ 2 w 8"/>
                    <a:gd name="T15" fmla="*/ 1 h 4"/>
                    <a:gd name="T16" fmla="*/ 1 w 8"/>
                    <a:gd name="T17" fmla="*/ 2 h 4"/>
                    <a:gd name="T18" fmla="*/ 0 w 8"/>
                    <a:gd name="T19" fmla="*/ 4 h 4"/>
                    <a:gd name="T20" fmla="*/ 1 w 8"/>
                    <a:gd name="T21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">
                      <a:moveTo>
                        <a:pt x="1" y="4"/>
                      </a:moveTo>
                      <a:cubicBezTo>
                        <a:pt x="2" y="4"/>
                        <a:pt x="2" y="3"/>
                        <a:pt x="3" y="3"/>
                      </a:cubicBezTo>
                      <a:cubicBezTo>
                        <a:pt x="4" y="2"/>
                        <a:pt x="5" y="1"/>
                        <a:pt x="6" y="1"/>
                      </a:cubicBezTo>
                      <a:cubicBezTo>
                        <a:pt x="6" y="1"/>
                        <a:pt x="6" y="1"/>
                        <a:pt x="7" y="1"/>
                      </a:cubicBezTo>
                      <a:cubicBezTo>
                        <a:pt x="7" y="1"/>
                        <a:pt x="7" y="1"/>
                        <a:pt x="8" y="0"/>
                      </a:cubicBezTo>
                      <a:cubicBezTo>
                        <a:pt x="8" y="0"/>
                        <a:pt x="7" y="0"/>
                        <a:pt x="7" y="0"/>
                      </a:cubicBezTo>
                      <a:cubicBezTo>
                        <a:pt x="5" y="0"/>
                        <a:pt x="4" y="0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517">
                  <a:extLst>
                    <a:ext uri="{FF2B5EF4-FFF2-40B4-BE49-F238E27FC236}">
                      <a16:creationId xmlns:a16="http://schemas.microsoft.com/office/drawing/2014/main" id="{A2E030E6-CE5C-4F11-A7FD-3BA23AFBF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5893" y="2258108"/>
                  <a:ext cx="19050" cy="19050"/>
                </a:xfrm>
                <a:custGeom>
                  <a:avLst/>
                  <a:gdLst>
                    <a:gd name="T0" fmla="*/ 1 w 5"/>
                    <a:gd name="T1" fmla="*/ 2 h 5"/>
                    <a:gd name="T2" fmla="*/ 1 w 5"/>
                    <a:gd name="T3" fmla="*/ 2 h 5"/>
                    <a:gd name="T4" fmla="*/ 3 w 5"/>
                    <a:gd name="T5" fmla="*/ 3 h 5"/>
                    <a:gd name="T6" fmla="*/ 3 w 5"/>
                    <a:gd name="T7" fmla="*/ 4 h 5"/>
                    <a:gd name="T8" fmla="*/ 4 w 5"/>
                    <a:gd name="T9" fmla="*/ 4 h 5"/>
                    <a:gd name="T10" fmla="*/ 5 w 5"/>
                    <a:gd name="T11" fmla="*/ 4 h 5"/>
                    <a:gd name="T12" fmla="*/ 5 w 5"/>
                    <a:gd name="T13" fmla="*/ 4 h 5"/>
                    <a:gd name="T14" fmla="*/ 5 w 5"/>
                    <a:gd name="T15" fmla="*/ 4 h 5"/>
                    <a:gd name="T16" fmla="*/ 4 w 5"/>
                    <a:gd name="T17" fmla="*/ 2 h 5"/>
                    <a:gd name="T18" fmla="*/ 3 w 5"/>
                    <a:gd name="T19" fmla="*/ 1 h 5"/>
                    <a:gd name="T20" fmla="*/ 2 w 5"/>
                    <a:gd name="T21" fmla="*/ 0 h 5"/>
                    <a:gd name="T22" fmla="*/ 1 w 5"/>
                    <a:gd name="T23" fmla="*/ 0 h 5"/>
                    <a:gd name="T24" fmla="*/ 0 w 5"/>
                    <a:gd name="T25" fmla="*/ 1 h 5"/>
                    <a:gd name="T26" fmla="*/ 1 w 5"/>
                    <a:gd name="T27" fmla="*/ 2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" h="5">
                      <a:moveTo>
                        <a:pt x="1" y="2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3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3" y="4"/>
                        <a:pt x="3" y="5"/>
                        <a:pt x="4" y="4"/>
                      </a:cubicBezTo>
                      <a:cubicBezTo>
                        <a:pt x="4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3"/>
                        <a:pt x="5" y="3"/>
                        <a:pt x="4" y="2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518">
                  <a:extLst>
                    <a:ext uri="{FF2B5EF4-FFF2-40B4-BE49-F238E27FC236}">
                      <a16:creationId xmlns:a16="http://schemas.microsoft.com/office/drawing/2014/main" id="{A55C0158-4140-4B00-B727-FF4D6E997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9618" y="2135870"/>
                  <a:ext cx="19050" cy="11113"/>
                </a:xfrm>
                <a:custGeom>
                  <a:avLst/>
                  <a:gdLst>
                    <a:gd name="T0" fmla="*/ 4 w 5"/>
                    <a:gd name="T1" fmla="*/ 3 h 3"/>
                    <a:gd name="T2" fmla="*/ 5 w 5"/>
                    <a:gd name="T3" fmla="*/ 2 h 3"/>
                    <a:gd name="T4" fmla="*/ 5 w 5"/>
                    <a:gd name="T5" fmla="*/ 1 h 3"/>
                    <a:gd name="T6" fmla="*/ 2 w 5"/>
                    <a:gd name="T7" fmla="*/ 0 h 3"/>
                    <a:gd name="T8" fmla="*/ 0 w 5"/>
                    <a:gd name="T9" fmla="*/ 1 h 3"/>
                    <a:gd name="T10" fmla="*/ 1 w 5"/>
                    <a:gd name="T11" fmla="*/ 1 h 3"/>
                    <a:gd name="T12" fmla="*/ 4 w 5"/>
                    <a:gd name="T13" fmla="*/ 3 h 3"/>
                    <a:gd name="T14" fmla="*/ 4 w 5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3">
                      <a:moveTo>
                        <a:pt x="4" y="3"/>
                      </a:moveTo>
                      <a:cubicBezTo>
                        <a:pt x="4" y="3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1"/>
                      </a:cubicBezTo>
                      <a:cubicBezTo>
                        <a:pt x="4" y="1"/>
                        <a:pt x="3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2" y="2"/>
                        <a:pt x="3" y="2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519">
                  <a:extLst>
                    <a:ext uri="{FF2B5EF4-FFF2-40B4-BE49-F238E27FC236}">
                      <a16:creationId xmlns:a16="http://schemas.microsoft.com/office/drawing/2014/main" id="{74DCFB0C-DE41-4680-BCEC-17ED67E46D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48843" y="2878820"/>
                  <a:ext cx="9525" cy="17463"/>
                </a:xfrm>
                <a:custGeom>
                  <a:avLst/>
                  <a:gdLst>
                    <a:gd name="T0" fmla="*/ 0 w 3"/>
                    <a:gd name="T1" fmla="*/ 0 h 5"/>
                    <a:gd name="T2" fmla="*/ 0 w 3"/>
                    <a:gd name="T3" fmla="*/ 1 h 5"/>
                    <a:gd name="T4" fmla="*/ 0 w 3"/>
                    <a:gd name="T5" fmla="*/ 2 h 5"/>
                    <a:gd name="T6" fmla="*/ 0 w 3"/>
                    <a:gd name="T7" fmla="*/ 2 h 5"/>
                    <a:gd name="T8" fmla="*/ 1 w 3"/>
                    <a:gd name="T9" fmla="*/ 2 h 5"/>
                    <a:gd name="T10" fmla="*/ 1 w 3"/>
                    <a:gd name="T11" fmla="*/ 2 h 5"/>
                    <a:gd name="T12" fmla="*/ 1 w 3"/>
                    <a:gd name="T13" fmla="*/ 2 h 5"/>
                    <a:gd name="T14" fmla="*/ 1 w 3"/>
                    <a:gd name="T15" fmla="*/ 2 h 5"/>
                    <a:gd name="T16" fmla="*/ 1 w 3"/>
                    <a:gd name="T17" fmla="*/ 2 h 5"/>
                    <a:gd name="T18" fmla="*/ 1 w 3"/>
                    <a:gd name="T19" fmla="*/ 2 h 5"/>
                    <a:gd name="T20" fmla="*/ 0 w 3"/>
                    <a:gd name="T21" fmla="*/ 2 h 5"/>
                    <a:gd name="T22" fmla="*/ 0 w 3"/>
                    <a:gd name="T23" fmla="*/ 2 h 5"/>
                    <a:gd name="T24" fmla="*/ 0 w 3"/>
                    <a:gd name="T25" fmla="*/ 4 h 5"/>
                    <a:gd name="T26" fmla="*/ 1 w 3"/>
                    <a:gd name="T27" fmla="*/ 5 h 5"/>
                    <a:gd name="T28" fmla="*/ 2 w 3"/>
                    <a:gd name="T29" fmla="*/ 5 h 5"/>
                    <a:gd name="T30" fmla="*/ 2 w 3"/>
                    <a:gd name="T31" fmla="*/ 5 h 5"/>
                    <a:gd name="T32" fmla="*/ 2 w 3"/>
                    <a:gd name="T33" fmla="*/ 4 h 5"/>
                    <a:gd name="T34" fmla="*/ 2 w 3"/>
                    <a:gd name="T35" fmla="*/ 4 h 5"/>
                    <a:gd name="T36" fmla="*/ 3 w 3"/>
                    <a:gd name="T37" fmla="*/ 2 h 5"/>
                    <a:gd name="T38" fmla="*/ 2 w 3"/>
                    <a:gd name="T39" fmla="*/ 1 h 5"/>
                    <a:gd name="T40" fmla="*/ 0 w 3"/>
                    <a:gd name="T4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520">
                  <a:extLst>
                    <a:ext uri="{FF2B5EF4-FFF2-40B4-BE49-F238E27FC236}">
                      <a16:creationId xmlns:a16="http://schemas.microsoft.com/office/drawing/2014/main" id="{410E9254-0754-4776-887B-0B1974FDA7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030" y="2107295"/>
                  <a:ext cx="11113" cy="14288"/>
                </a:xfrm>
                <a:custGeom>
                  <a:avLst/>
                  <a:gdLst>
                    <a:gd name="T0" fmla="*/ 0 w 3"/>
                    <a:gd name="T1" fmla="*/ 1 h 4"/>
                    <a:gd name="T2" fmla="*/ 0 w 3"/>
                    <a:gd name="T3" fmla="*/ 1 h 4"/>
                    <a:gd name="T4" fmla="*/ 0 w 3"/>
                    <a:gd name="T5" fmla="*/ 4 h 4"/>
                    <a:gd name="T6" fmla="*/ 1 w 3"/>
                    <a:gd name="T7" fmla="*/ 4 h 4"/>
                    <a:gd name="T8" fmla="*/ 3 w 3"/>
                    <a:gd name="T9" fmla="*/ 4 h 4"/>
                    <a:gd name="T10" fmla="*/ 3 w 3"/>
                    <a:gd name="T11" fmla="*/ 3 h 4"/>
                    <a:gd name="T12" fmla="*/ 3 w 3"/>
                    <a:gd name="T13" fmla="*/ 3 h 4"/>
                    <a:gd name="T14" fmla="*/ 3 w 3"/>
                    <a:gd name="T15" fmla="*/ 2 h 4"/>
                    <a:gd name="T16" fmla="*/ 3 w 3"/>
                    <a:gd name="T17" fmla="*/ 2 h 4"/>
                    <a:gd name="T18" fmla="*/ 3 w 3"/>
                    <a:gd name="T19" fmla="*/ 1 h 4"/>
                    <a:gd name="T20" fmla="*/ 2 w 3"/>
                    <a:gd name="T21" fmla="*/ 0 h 4"/>
                    <a:gd name="T22" fmla="*/ 1 w 3"/>
                    <a:gd name="T23" fmla="*/ 1 h 4"/>
                    <a:gd name="T24" fmla="*/ 1 w 3"/>
                    <a:gd name="T25" fmla="*/ 1 h 4"/>
                    <a:gd name="T26" fmla="*/ 1 w 3"/>
                    <a:gd name="T27" fmla="*/ 1 h 4"/>
                    <a:gd name="T28" fmla="*/ 1 w 3"/>
                    <a:gd name="T29" fmla="*/ 1 h 4"/>
                    <a:gd name="T30" fmla="*/ 0 w 3"/>
                    <a:gd name="T3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" h="4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3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521">
                  <a:extLst>
                    <a:ext uri="{FF2B5EF4-FFF2-40B4-BE49-F238E27FC236}">
                      <a16:creationId xmlns:a16="http://schemas.microsoft.com/office/drawing/2014/main" id="{ADDA7A73-0AFF-4277-B4B3-66175CE3B5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1768" y="2121583"/>
                  <a:ext cx="17463" cy="11113"/>
                </a:xfrm>
                <a:custGeom>
                  <a:avLst/>
                  <a:gdLst>
                    <a:gd name="T0" fmla="*/ 1 w 5"/>
                    <a:gd name="T1" fmla="*/ 3 h 3"/>
                    <a:gd name="T2" fmla="*/ 3 w 5"/>
                    <a:gd name="T3" fmla="*/ 3 h 3"/>
                    <a:gd name="T4" fmla="*/ 3 w 5"/>
                    <a:gd name="T5" fmla="*/ 3 h 3"/>
                    <a:gd name="T6" fmla="*/ 3 w 5"/>
                    <a:gd name="T7" fmla="*/ 2 h 3"/>
                    <a:gd name="T8" fmla="*/ 3 w 5"/>
                    <a:gd name="T9" fmla="*/ 1 h 3"/>
                    <a:gd name="T10" fmla="*/ 4 w 5"/>
                    <a:gd name="T11" fmla="*/ 1 h 3"/>
                    <a:gd name="T12" fmla="*/ 5 w 5"/>
                    <a:gd name="T13" fmla="*/ 1 h 3"/>
                    <a:gd name="T14" fmla="*/ 5 w 5"/>
                    <a:gd name="T15" fmla="*/ 1 h 3"/>
                    <a:gd name="T16" fmla="*/ 3 w 5"/>
                    <a:gd name="T17" fmla="*/ 0 h 3"/>
                    <a:gd name="T18" fmla="*/ 2 w 5"/>
                    <a:gd name="T19" fmla="*/ 0 h 3"/>
                    <a:gd name="T20" fmla="*/ 0 w 5"/>
                    <a:gd name="T21" fmla="*/ 2 h 3"/>
                    <a:gd name="T22" fmla="*/ 1 w 5"/>
                    <a:gd name="T2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" h="3">
                      <a:moveTo>
                        <a:pt x="1" y="3"/>
                      </a:move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4" y="1"/>
                        <a:pt x="4" y="1"/>
                      </a:cubicBezTo>
                      <a:cubicBezTo>
                        <a:pt x="4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Oval 522">
                  <a:extLst>
                    <a:ext uri="{FF2B5EF4-FFF2-40B4-BE49-F238E27FC236}">
                      <a16:creationId xmlns:a16="http://schemas.microsoft.com/office/drawing/2014/main" id="{DF91350A-B1A6-44A5-B5BA-E1ACF768B8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31293" y="2132695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Freeform 523">
                  <a:extLst>
                    <a:ext uri="{FF2B5EF4-FFF2-40B4-BE49-F238E27FC236}">
                      <a16:creationId xmlns:a16="http://schemas.microsoft.com/office/drawing/2014/main" id="{DDD54CF1-8EB1-442D-AEDA-14820E81B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75743" y="2121583"/>
                  <a:ext cx="14288" cy="14288"/>
                </a:xfrm>
                <a:custGeom>
                  <a:avLst/>
                  <a:gdLst>
                    <a:gd name="T0" fmla="*/ 0 w 4"/>
                    <a:gd name="T1" fmla="*/ 1 h 4"/>
                    <a:gd name="T2" fmla="*/ 0 w 4"/>
                    <a:gd name="T3" fmla="*/ 2 h 4"/>
                    <a:gd name="T4" fmla="*/ 1 w 4"/>
                    <a:gd name="T5" fmla="*/ 3 h 4"/>
                    <a:gd name="T6" fmla="*/ 2 w 4"/>
                    <a:gd name="T7" fmla="*/ 3 h 4"/>
                    <a:gd name="T8" fmla="*/ 2 w 4"/>
                    <a:gd name="T9" fmla="*/ 3 h 4"/>
                    <a:gd name="T10" fmla="*/ 3 w 4"/>
                    <a:gd name="T11" fmla="*/ 2 h 4"/>
                    <a:gd name="T12" fmla="*/ 4 w 4"/>
                    <a:gd name="T13" fmla="*/ 2 h 4"/>
                    <a:gd name="T14" fmla="*/ 3 w 4"/>
                    <a:gd name="T15" fmla="*/ 1 h 4"/>
                    <a:gd name="T16" fmla="*/ 3 w 4"/>
                    <a:gd name="T17" fmla="*/ 0 h 4"/>
                    <a:gd name="T18" fmla="*/ 2 w 4"/>
                    <a:gd name="T19" fmla="*/ 0 h 4"/>
                    <a:gd name="T20" fmla="*/ 0 w 4"/>
                    <a:gd name="T21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4">
                      <a:moveTo>
                        <a:pt x="0" y="1"/>
                      </a:move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1" y="4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3"/>
                        <a:pt x="3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4" y="1"/>
                        <a:pt x="4" y="1"/>
                        <a:pt x="3" y="1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24">
                  <a:extLst>
                    <a:ext uri="{FF2B5EF4-FFF2-40B4-BE49-F238E27FC236}">
                      <a16:creationId xmlns:a16="http://schemas.microsoft.com/office/drawing/2014/main" id="{1B9B3198-CE6C-4270-93E2-7C26EFE57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01143" y="2093008"/>
                  <a:ext cx="9525" cy="14288"/>
                </a:xfrm>
                <a:custGeom>
                  <a:avLst/>
                  <a:gdLst>
                    <a:gd name="T0" fmla="*/ 1 w 3"/>
                    <a:gd name="T1" fmla="*/ 4 h 4"/>
                    <a:gd name="T2" fmla="*/ 1 w 3"/>
                    <a:gd name="T3" fmla="*/ 4 h 4"/>
                    <a:gd name="T4" fmla="*/ 2 w 3"/>
                    <a:gd name="T5" fmla="*/ 3 h 4"/>
                    <a:gd name="T6" fmla="*/ 3 w 3"/>
                    <a:gd name="T7" fmla="*/ 2 h 4"/>
                    <a:gd name="T8" fmla="*/ 1 w 3"/>
                    <a:gd name="T9" fmla="*/ 0 h 4"/>
                    <a:gd name="T10" fmla="*/ 1 w 3"/>
                    <a:gd name="T11" fmla="*/ 0 h 4"/>
                    <a:gd name="T12" fmla="*/ 0 w 3"/>
                    <a:gd name="T13" fmla="*/ 1 h 4"/>
                    <a:gd name="T14" fmla="*/ 0 w 3"/>
                    <a:gd name="T15" fmla="*/ 2 h 4"/>
                    <a:gd name="T16" fmla="*/ 1 w 3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25">
                  <a:extLst>
                    <a:ext uri="{FF2B5EF4-FFF2-40B4-BE49-F238E27FC236}">
                      <a16:creationId xmlns:a16="http://schemas.microsoft.com/office/drawing/2014/main" id="{55D9BC5E-C663-4D4F-B0FF-99296EBE1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418" y="2997883"/>
                  <a:ext cx="20638" cy="11113"/>
                </a:xfrm>
                <a:custGeom>
                  <a:avLst/>
                  <a:gdLst>
                    <a:gd name="T0" fmla="*/ 1 w 6"/>
                    <a:gd name="T1" fmla="*/ 2 h 3"/>
                    <a:gd name="T2" fmla="*/ 5 w 6"/>
                    <a:gd name="T3" fmla="*/ 3 h 3"/>
                    <a:gd name="T4" fmla="*/ 5 w 6"/>
                    <a:gd name="T5" fmla="*/ 3 h 3"/>
                    <a:gd name="T6" fmla="*/ 6 w 6"/>
                    <a:gd name="T7" fmla="*/ 2 h 3"/>
                    <a:gd name="T8" fmla="*/ 6 w 6"/>
                    <a:gd name="T9" fmla="*/ 2 h 3"/>
                    <a:gd name="T10" fmla="*/ 5 w 6"/>
                    <a:gd name="T11" fmla="*/ 1 h 3"/>
                    <a:gd name="T12" fmla="*/ 1 w 6"/>
                    <a:gd name="T13" fmla="*/ 1 h 3"/>
                    <a:gd name="T14" fmla="*/ 0 w 6"/>
                    <a:gd name="T15" fmla="*/ 1 h 3"/>
                    <a:gd name="T16" fmla="*/ 1 w 6"/>
                    <a:gd name="T17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" h="3">
                      <a:moveTo>
                        <a:pt x="1" y="2"/>
                      </a:moveTo>
                      <a:cubicBezTo>
                        <a:pt x="2" y="2"/>
                        <a:pt x="4" y="2"/>
                        <a:pt x="5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6" y="3"/>
                        <a:pt x="6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4" y="0"/>
                        <a:pt x="2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26">
                  <a:extLst>
                    <a:ext uri="{FF2B5EF4-FFF2-40B4-BE49-F238E27FC236}">
                      <a16:creationId xmlns:a16="http://schemas.microsoft.com/office/drawing/2014/main" id="{C1C4C286-EEF4-48FD-8CE4-FE344159EA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7768" y="3145520"/>
                  <a:ext cx="17463" cy="17463"/>
                </a:xfrm>
                <a:custGeom>
                  <a:avLst/>
                  <a:gdLst>
                    <a:gd name="T0" fmla="*/ 4 w 5"/>
                    <a:gd name="T1" fmla="*/ 5 h 5"/>
                    <a:gd name="T2" fmla="*/ 5 w 5"/>
                    <a:gd name="T3" fmla="*/ 5 h 5"/>
                    <a:gd name="T4" fmla="*/ 5 w 5"/>
                    <a:gd name="T5" fmla="*/ 5 h 5"/>
                    <a:gd name="T6" fmla="*/ 5 w 5"/>
                    <a:gd name="T7" fmla="*/ 4 h 5"/>
                    <a:gd name="T8" fmla="*/ 2 w 5"/>
                    <a:gd name="T9" fmla="*/ 1 h 5"/>
                    <a:gd name="T10" fmla="*/ 1 w 5"/>
                    <a:gd name="T11" fmla="*/ 0 h 5"/>
                    <a:gd name="T12" fmla="*/ 1 w 5"/>
                    <a:gd name="T13" fmla="*/ 0 h 5"/>
                    <a:gd name="T14" fmla="*/ 0 w 5"/>
                    <a:gd name="T15" fmla="*/ 0 h 5"/>
                    <a:gd name="T16" fmla="*/ 0 w 5"/>
                    <a:gd name="T17" fmla="*/ 0 h 5"/>
                    <a:gd name="T18" fmla="*/ 2 w 5"/>
                    <a:gd name="T19" fmla="*/ 3 h 5"/>
                    <a:gd name="T20" fmla="*/ 4 w 5"/>
                    <a:gd name="T21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5">
                      <a:moveTo>
                        <a:pt x="4" y="5"/>
                      </a:move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4" y="3"/>
                        <a:pt x="3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2" y="3"/>
                      </a:cubicBezTo>
                      <a:cubicBezTo>
                        <a:pt x="3" y="3"/>
                        <a:pt x="3" y="4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Freeform 527">
                  <a:extLst>
                    <a:ext uri="{FF2B5EF4-FFF2-40B4-BE49-F238E27FC236}">
                      <a16:creationId xmlns:a16="http://schemas.microsoft.com/office/drawing/2014/main" id="{1B286044-9D1F-4EC0-BC51-63FD4AB98A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6930" y="3040745"/>
                  <a:ext cx="22225" cy="7938"/>
                </a:xfrm>
                <a:custGeom>
                  <a:avLst/>
                  <a:gdLst>
                    <a:gd name="T0" fmla="*/ 0 w 6"/>
                    <a:gd name="T1" fmla="*/ 1 h 2"/>
                    <a:gd name="T2" fmla="*/ 1 w 6"/>
                    <a:gd name="T3" fmla="*/ 2 h 2"/>
                    <a:gd name="T4" fmla="*/ 2 w 6"/>
                    <a:gd name="T5" fmla="*/ 2 h 2"/>
                    <a:gd name="T6" fmla="*/ 6 w 6"/>
                    <a:gd name="T7" fmla="*/ 1 h 2"/>
                    <a:gd name="T8" fmla="*/ 6 w 6"/>
                    <a:gd name="T9" fmla="*/ 1 h 2"/>
                    <a:gd name="T10" fmla="*/ 4 w 6"/>
                    <a:gd name="T11" fmla="*/ 0 h 2"/>
                    <a:gd name="T12" fmla="*/ 4 w 6"/>
                    <a:gd name="T13" fmla="*/ 0 h 2"/>
                    <a:gd name="T14" fmla="*/ 3 w 6"/>
                    <a:gd name="T15" fmla="*/ 1 h 2"/>
                    <a:gd name="T16" fmla="*/ 1 w 6"/>
                    <a:gd name="T17" fmla="*/ 0 h 2"/>
                    <a:gd name="T18" fmla="*/ 0 w 6"/>
                    <a:gd name="T19" fmla="*/ 1 h 2"/>
                    <a:gd name="T20" fmla="*/ 0 w 6"/>
                    <a:gd name="T2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" h="2">
                      <a:moveTo>
                        <a:pt x="0" y="1"/>
                      </a:move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2"/>
                        <a:pt x="5" y="2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1"/>
                        <a:pt x="3" y="1"/>
                      </a:cubicBezTo>
                      <a:cubicBezTo>
                        <a:pt x="2" y="0"/>
                        <a:pt x="2" y="1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528">
                  <a:extLst>
                    <a:ext uri="{FF2B5EF4-FFF2-40B4-BE49-F238E27FC236}">
                      <a16:creationId xmlns:a16="http://schemas.microsoft.com/office/drawing/2014/main" id="{3C016F6D-EFDF-4645-890B-51CB6281CA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5505" y="3040745"/>
                  <a:ext cx="22225" cy="7938"/>
                </a:xfrm>
                <a:custGeom>
                  <a:avLst/>
                  <a:gdLst>
                    <a:gd name="T0" fmla="*/ 5 w 6"/>
                    <a:gd name="T1" fmla="*/ 1 h 2"/>
                    <a:gd name="T2" fmla="*/ 6 w 6"/>
                    <a:gd name="T3" fmla="*/ 1 h 2"/>
                    <a:gd name="T4" fmla="*/ 6 w 6"/>
                    <a:gd name="T5" fmla="*/ 1 h 2"/>
                    <a:gd name="T6" fmla="*/ 6 w 6"/>
                    <a:gd name="T7" fmla="*/ 0 h 2"/>
                    <a:gd name="T8" fmla="*/ 6 w 6"/>
                    <a:gd name="T9" fmla="*/ 0 h 2"/>
                    <a:gd name="T10" fmla="*/ 4 w 6"/>
                    <a:gd name="T11" fmla="*/ 0 h 2"/>
                    <a:gd name="T12" fmla="*/ 2 w 6"/>
                    <a:gd name="T13" fmla="*/ 0 h 2"/>
                    <a:gd name="T14" fmla="*/ 1 w 6"/>
                    <a:gd name="T15" fmla="*/ 0 h 2"/>
                    <a:gd name="T16" fmla="*/ 0 w 6"/>
                    <a:gd name="T17" fmla="*/ 1 h 2"/>
                    <a:gd name="T18" fmla="*/ 0 w 6"/>
                    <a:gd name="T19" fmla="*/ 1 h 2"/>
                    <a:gd name="T20" fmla="*/ 0 w 6"/>
                    <a:gd name="T21" fmla="*/ 1 h 2"/>
                    <a:gd name="T22" fmla="*/ 2 w 6"/>
                    <a:gd name="T23" fmla="*/ 2 h 2"/>
                    <a:gd name="T24" fmla="*/ 5 w 6"/>
                    <a:gd name="T25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2">
                      <a:moveTo>
                        <a:pt x="5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5" y="0"/>
                        <a:pt x="5" y="1"/>
                        <a:pt x="4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3" y="2"/>
                        <a:pt x="4" y="1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529">
                  <a:extLst>
                    <a:ext uri="{FF2B5EF4-FFF2-40B4-BE49-F238E27FC236}">
                      <a16:creationId xmlns:a16="http://schemas.microsoft.com/office/drawing/2014/main" id="{46C100AB-BB69-4B2D-8BAC-CB77C5908A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6380" y="2326370"/>
                  <a:ext cx="14288" cy="14288"/>
                </a:xfrm>
                <a:custGeom>
                  <a:avLst/>
                  <a:gdLst>
                    <a:gd name="T0" fmla="*/ 1 w 4"/>
                    <a:gd name="T1" fmla="*/ 1 h 4"/>
                    <a:gd name="T2" fmla="*/ 0 w 4"/>
                    <a:gd name="T3" fmla="*/ 2 h 4"/>
                    <a:gd name="T4" fmla="*/ 1 w 4"/>
                    <a:gd name="T5" fmla="*/ 3 h 4"/>
                    <a:gd name="T6" fmla="*/ 2 w 4"/>
                    <a:gd name="T7" fmla="*/ 4 h 4"/>
                    <a:gd name="T8" fmla="*/ 4 w 4"/>
                    <a:gd name="T9" fmla="*/ 2 h 4"/>
                    <a:gd name="T10" fmla="*/ 3 w 4"/>
                    <a:gd name="T11" fmla="*/ 1 h 4"/>
                    <a:gd name="T12" fmla="*/ 1 w 4"/>
                    <a:gd name="T13" fmla="*/ 0 h 4"/>
                    <a:gd name="T14" fmla="*/ 1 w 4"/>
                    <a:gd name="T1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4">
                      <a:moveTo>
                        <a:pt x="1" y="1"/>
                      </a:move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2" y="4"/>
                      </a:cubicBezTo>
                      <a:cubicBezTo>
                        <a:pt x="3" y="3"/>
                        <a:pt x="3" y="3"/>
                        <a:pt x="4" y="2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530">
                  <a:extLst>
                    <a:ext uri="{FF2B5EF4-FFF2-40B4-BE49-F238E27FC236}">
                      <a16:creationId xmlns:a16="http://schemas.microsoft.com/office/drawing/2014/main" id="{92E30801-B59F-4D6B-A394-6AC7D13F1D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9930" y="2396220"/>
                  <a:ext cx="14288" cy="6350"/>
                </a:xfrm>
                <a:custGeom>
                  <a:avLst/>
                  <a:gdLst>
                    <a:gd name="T0" fmla="*/ 4 w 4"/>
                    <a:gd name="T1" fmla="*/ 0 h 2"/>
                    <a:gd name="T2" fmla="*/ 4 w 4"/>
                    <a:gd name="T3" fmla="*/ 0 h 2"/>
                    <a:gd name="T4" fmla="*/ 4 w 4"/>
                    <a:gd name="T5" fmla="*/ 0 h 2"/>
                    <a:gd name="T6" fmla="*/ 3 w 4"/>
                    <a:gd name="T7" fmla="*/ 0 h 2"/>
                    <a:gd name="T8" fmla="*/ 2 w 4"/>
                    <a:gd name="T9" fmla="*/ 0 h 2"/>
                    <a:gd name="T10" fmla="*/ 1 w 4"/>
                    <a:gd name="T11" fmla="*/ 0 h 2"/>
                    <a:gd name="T12" fmla="*/ 0 w 4"/>
                    <a:gd name="T13" fmla="*/ 1 h 2"/>
                    <a:gd name="T14" fmla="*/ 0 w 4"/>
                    <a:gd name="T15" fmla="*/ 2 h 2"/>
                    <a:gd name="T16" fmla="*/ 1 w 4"/>
                    <a:gd name="T17" fmla="*/ 2 h 2"/>
                    <a:gd name="T18" fmla="*/ 1 w 4"/>
                    <a:gd name="T19" fmla="*/ 2 h 2"/>
                    <a:gd name="T20" fmla="*/ 4 w 4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" h="2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Freeform 531">
                  <a:extLst>
                    <a:ext uri="{FF2B5EF4-FFF2-40B4-BE49-F238E27FC236}">
                      <a16:creationId xmlns:a16="http://schemas.microsoft.com/office/drawing/2014/main" id="{E82FD521-562A-4BA8-8D7C-491D3DEF3A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18643" y="2172383"/>
                  <a:ext cx="11113" cy="9525"/>
                </a:xfrm>
                <a:custGeom>
                  <a:avLst/>
                  <a:gdLst>
                    <a:gd name="T0" fmla="*/ 0 w 3"/>
                    <a:gd name="T1" fmla="*/ 1 h 3"/>
                    <a:gd name="T2" fmla="*/ 1 w 3"/>
                    <a:gd name="T3" fmla="*/ 3 h 3"/>
                    <a:gd name="T4" fmla="*/ 2 w 3"/>
                    <a:gd name="T5" fmla="*/ 3 h 3"/>
                    <a:gd name="T6" fmla="*/ 2 w 3"/>
                    <a:gd name="T7" fmla="*/ 3 h 3"/>
                    <a:gd name="T8" fmla="*/ 3 w 3"/>
                    <a:gd name="T9" fmla="*/ 2 h 3"/>
                    <a:gd name="T10" fmla="*/ 3 w 3"/>
                    <a:gd name="T11" fmla="*/ 0 h 3"/>
                    <a:gd name="T12" fmla="*/ 2 w 3"/>
                    <a:gd name="T13" fmla="*/ 0 h 3"/>
                    <a:gd name="T14" fmla="*/ 1 w 3"/>
                    <a:gd name="T15" fmla="*/ 0 h 3"/>
                    <a:gd name="T16" fmla="*/ 0 w 3"/>
                    <a:gd name="T17" fmla="*/ 1 h 3"/>
                    <a:gd name="T18" fmla="*/ 0 w 3"/>
                    <a:gd name="T1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3">
                      <a:moveTo>
                        <a:pt x="0" y="1"/>
                      </a:move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532">
                  <a:extLst>
                    <a:ext uri="{FF2B5EF4-FFF2-40B4-BE49-F238E27FC236}">
                      <a16:creationId xmlns:a16="http://schemas.microsoft.com/office/drawing/2014/main" id="{BD503902-77B7-41AA-912C-57462F63FB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0418" y="2558145"/>
                  <a:ext cx="19050" cy="11113"/>
                </a:xfrm>
                <a:custGeom>
                  <a:avLst/>
                  <a:gdLst>
                    <a:gd name="T0" fmla="*/ 1 w 5"/>
                    <a:gd name="T1" fmla="*/ 0 h 3"/>
                    <a:gd name="T2" fmla="*/ 1 w 5"/>
                    <a:gd name="T3" fmla="*/ 0 h 3"/>
                    <a:gd name="T4" fmla="*/ 1 w 5"/>
                    <a:gd name="T5" fmla="*/ 0 h 3"/>
                    <a:gd name="T6" fmla="*/ 1 w 5"/>
                    <a:gd name="T7" fmla="*/ 1 h 3"/>
                    <a:gd name="T8" fmla="*/ 3 w 5"/>
                    <a:gd name="T9" fmla="*/ 2 h 3"/>
                    <a:gd name="T10" fmla="*/ 4 w 5"/>
                    <a:gd name="T11" fmla="*/ 3 h 3"/>
                    <a:gd name="T12" fmla="*/ 5 w 5"/>
                    <a:gd name="T13" fmla="*/ 3 h 3"/>
                    <a:gd name="T14" fmla="*/ 5 w 5"/>
                    <a:gd name="T15" fmla="*/ 2 h 3"/>
                    <a:gd name="T16" fmla="*/ 5 w 5"/>
                    <a:gd name="T17" fmla="*/ 2 h 3"/>
                    <a:gd name="T18" fmla="*/ 1 w 5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2"/>
                        <a:pt x="3" y="2"/>
                      </a:cubicBezTo>
                      <a:cubicBezTo>
                        <a:pt x="3" y="2"/>
                        <a:pt x="4" y="2"/>
                        <a:pt x="4" y="3"/>
                      </a:cubicBezTo>
                      <a:cubicBezTo>
                        <a:pt x="4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1"/>
                        <a:pt x="3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533">
                  <a:extLst>
                    <a:ext uri="{FF2B5EF4-FFF2-40B4-BE49-F238E27FC236}">
                      <a16:creationId xmlns:a16="http://schemas.microsoft.com/office/drawing/2014/main" id="{D0105396-4946-46A1-8E09-F2422C6DD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0343" y="2697845"/>
                  <a:ext cx="14288" cy="11113"/>
                </a:xfrm>
                <a:custGeom>
                  <a:avLst/>
                  <a:gdLst>
                    <a:gd name="T0" fmla="*/ 2 w 4"/>
                    <a:gd name="T1" fmla="*/ 3 h 3"/>
                    <a:gd name="T2" fmla="*/ 3 w 4"/>
                    <a:gd name="T3" fmla="*/ 2 h 3"/>
                    <a:gd name="T4" fmla="*/ 4 w 4"/>
                    <a:gd name="T5" fmla="*/ 0 h 3"/>
                    <a:gd name="T6" fmla="*/ 4 w 4"/>
                    <a:gd name="T7" fmla="*/ 0 h 3"/>
                    <a:gd name="T8" fmla="*/ 2 w 4"/>
                    <a:gd name="T9" fmla="*/ 0 h 3"/>
                    <a:gd name="T10" fmla="*/ 0 w 4"/>
                    <a:gd name="T11" fmla="*/ 1 h 3"/>
                    <a:gd name="T12" fmla="*/ 0 w 4"/>
                    <a:gd name="T13" fmla="*/ 2 h 3"/>
                    <a:gd name="T14" fmla="*/ 2 w 4"/>
                    <a:gd name="T15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2" y="3"/>
                      </a:moveTo>
                      <a:cubicBezTo>
                        <a:pt x="2" y="2"/>
                        <a:pt x="3" y="2"/>
                        <a:pt x="3" y="2"/>
                      </a:cubicBezTo>
                      <a:cubicBezTo>
                        <a:pt x="4" y="2"/>
                        <a:pt x="4" y="1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534">
                  <a:extLst>
                    <a:ext uri="{FF2B5EF4-FFF2-40B4-BE49-F238E27FC236}">
                      <a16:creationId xmlns:a16="http://schemas.microsoft.com/office/drawing/2014/main" id="{C996A904-7F3F-4BF2-BB22-F2DB3DE893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8330" y="2132695"/>
                  <a:ext cx="14288" cy="11113"/>
                </a:xfrm>
                <a:custGeom>
                  <a:avLst/>
                  <a:gdLst>
                    <a:gd name="T0" fmla="*/ 4 w 4"/>
                    <a:gd name="T1" fmla="*/ 0 h 3"/>
                    <a:gd name="T2" fmla="*/ 4 w 4"/>
                    <a:gd name="T3" fmla="*/ 0 h 3"/>
                    <a:gd name="T4" fmla="*/ 3 w 4"/>
                    <a:gd name="T5" fmla="*/ 0 h 3"/>
                    <a:gd name="T6" fmla="*/ 0 w 4"/>
                    <a:gd name="T7" fmla="*/ 2 h 3"/>
                    <a:gd name="T8" fmla="*/ 0 w 4"/>
                    <a:gd name="T9" fmla="*/ 3 h 3"/>
                    <a:gd name="T10" fmla="*/ 1 w 4"/>
                    <a:gd name="T11" fmla="*/ 3 h 3"/>
                    <a:gd name="T12" fmla="*/ 4 w 4"/>
                    <a:gd name="T13" fmla="*/ 1 h 3"/>
                    <a:gd name="T14" fmla="*/ 4 w 4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" h="3">
                      <a:moveTo>
                        <a:pt x="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2" y="0"/>
                        <a:pt x="1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2" y="2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535">
                  <a:extLst>
                    <a:ext uri="{FF2B5EF4-FFF2-40B4-BE49-F238E27FC236}">
                      <a16:creationId xmlns:a16="http://schemas.microsoft.com/office/drawing/2014/main" id="{2371A252-7010-46ED-B147-E2085E6A72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5718" y="2632758"/>
                  <a:ext cx="7938" cy="15875"/>
                </a:xfrm>
                <a:custGeom>
                  <a:avLst/>
                  <a:gdLst>
                    <a:gd name="T0" fmla="*/ 2 w 2"/>
                    <a:gd name="T1" fmla="*/ 4 h 4"/>
                    <a:gd name="T2" fmla="*/ 2 w 2"/>
                    <a:gd name="T3" fmla="*/ 3 h 4"/>
                    <a:gd name="T4" fmla="*/ 2 w 2"/>
                    <a:gd name="T5" fmla="*/ 2 h 4"/>
                    <a:gd name="T6" fmla="*/ 2 w 2"/>
                    <a:gd name="T7" fmla="*/ 1 h 4"/>
                    <a:gd name="T8" fmla="*/ 2 w 2"/>
                    <a:gd name="T9" fmla="*/ 1 h 4"/>
                    <a:gd name="T10" fmla="*/ 1 w 2"/>
                    <a:gd name="T11" fmla="*/ 0 h 4"/>
                    <a:gd name="T12" fmla="*/ 1 w 2"/>
                    <a:gd name="T13" fmla="*/ 1 h 4"/>
                    <a:gd name="T14" fmla="*/ 0 w 2"/>
                    <a:gd name="T15" fmla="*/ 2 h 4"/>
                    <a:gd name="T16" fmla="*/ 1 w 2"/>
                    <a:gd name="T17" fmla="*/ 4 h 4"/>
                    <a:gd name="T18" fmla="*/ 2 w 2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" h="4">
                      <a:moveTo>
                        <a:pt x="2" y="4"/>
                      </a:move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1" y="4"/>
                      </a:cubicBezTo>
                      <a:cubicBezTo>
                        <a:pt x="1" y="4"/>
                        <a:pt x="2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536">
                  <a:extLst>
                    <a:ext uri="{FF2B5EF4-FFF2-40B4-BE49-F238E27FC236}">
                      <a16:creationId xmlns:a16="http://schemas.microsoft.com/office/drawing/2014/main" id="{7CA03AFC-1656-4794-B3DC-DD0D8B8B3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8043" y="2893108"/>
                  <a:ext cx="17463" cy="17463"/>
                </a:xfrm>
                <a:custGeom>
                  <a:avLst/>
                  <a:gdLst>
                    <a:gd name="T0" fmla="*/ 0 w 5"/>
                    <a:gd name="T1" fmla="*/ 4 h 5"/>
                    <a:gd name="T2" fmla="*/ 0 w 5"/>
                    <a:gd name="T3" fmla="*/ 5 h 5"/>
                    <a:gd name="T4" fmla="*/ 0 w 5"/>
                    <a:gd name="T5" fmla="*/ 5 h 5"/>
                    <a:gd name="T6" fmla="*/ 0 w 5"/>
                    <a:gd name="T7" fmla="*/ 5 h 5"/>
                    <a:gd name="T8" fmla="*/ 2 w 5"/>
                    <a:gd name="T9" fmla="*/ 3 h 5"/>
                    <a:gd name="T10" fmla="*/ 4 w 5"/>
                    <a:gd name="T11" fmla="*/ 1 h 5"/>
                    <a:gd name="T12" fmla="*/ 4 w 5"/>
                    <a:gd name="T13" fmla="*/ 0 h 5"/>
                    <a:gd name="T14" fmla="*/ 3 w 5"/>
                    <a:gd name="T15" fmla="*/ 0 h 5"/>
                    <a:gd name="T16" fmla="*/ 0 w 5"/>
                    <a:gd name="T17" fmla="*/ 4 h 5"/>
                    <a:gd name="T18" fmla="*/ 0 w 5"/>
                    <a:gd name="T1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" h="5">
                      <a:moveTo>
                        <a:pt x="0" y="4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4"/>
                        <a:pt x="2" y="4"/>
                        <a:pt x="2" y="3"/>
                      </a:cubicBezTo>
                      <a:cubicBezTo>
                        <a:pt x="3" y="2"/>
                        <a:pt x="3" y="1"/>
                        <a:pt x="4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537">
                  <a:extLst>
                    <a:ext uri="{FF2B5EF4-FFF2-40B4-BE49-F238E27FC236}">
                      <a16:creationId xmlns:a16="http://schemas.microsoft.com/office/drawing/2014/main" id="{30D171AA-70FA-4F17-A72E-F2B3568EF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2968" y="2889933"/>
                  <a:ext cx="7938" cy="17463"/>
                </a:xfrm>
                <a:custGeom>
                  <a:avLst/>
                  <a:gdLst>
                    <a:gd name="T0" fmla="*/ 2 w 2"/>
                    <a:gd name="T1" fmla="*/ 1 h 5"/>
                    <a:gd name="T2" fmla="*/ 1 w 2"/>
                    <a:gd name="T3" fmla="*/ 0 h 5"/>
                    <a:gd name="T4" fmla="*/ 2 w 2"/>
                    <a:gd name="T5" fmla="*/ 0 h 5"/>
                    <a:gd name="T6" fmla="*/ 1 w 2"/>
                    <a:gd name="T7" fmla="*/ 0 h 5"/>
                    <a:gd name="T8" fmla="*/ 1 w 2"/>
                    <a:gd name="T9" fmla="*/ 0 h 5"/>
                    <a:gd name="T10" fmla="*/ 1 w 2"/>
                    <a:gd name="T11" fmla="*/ 1 h 5"/>
                    <a:gd name="T12" fmla="*/ 0 w 2"/>
                    <a:gd name="T13" fmla="*/ 3 h 5"/>
                    <a:gd name="T14" fmla="*/ 1 w 2"/>
                    <a:gd name="T15" fmla="*/ 4 h 5"/>
                    <a:gd name="T16" fmla="*/ 1 w 2"/>
                    <a:gd name="T17" fmla="*/ 5 h 5"/>
                    <a:gd name="T18" fmla="*/ 2 w 2"/>
                    <a:gd name="T19" fmla="*/ 4 h 5"/>
                    <a:gd name="T20" fmla="*/ 2 w 2"/>
                    <a:gd name="T21" fmla="*/ 3 h 5"/>
                    <a:gd name="T22" fmla="*/ 2 w 2"/>
                    <a:gd name="T23" fmla="*/ 3 h 5"/>
                    <a:gd name="T24" fmla="*/ 2 w 2"/>
                    <a:gd name="T25" fmla="*/ 3 h 5"/>
                    <a:gd name="T26" fmla="*/ 2 w 2"/>
                    <a:gd name="T27" fmla="*/ 3 h 5"/>
                    <a:gd name="T28" fmla="*/ 2 w 2"/>
                    <a:gd name="T29" fmla="*/ 1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" h="5">
                      <a:moveTo>
                        <a:pt x="2" y="1"/>
                      </a:moveTo>
                      <a:cubicBezTo>
                        <a:pt x="2" y="1"/>
                        <a:pt x="2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2" y="5"/>
                        <a:pt x="2" y="5"/>
                        <a:pt x="2" y="4"/>
                      </a:cubicBezTo>
                      <a:cubicBezTo>
                        <a:pt x="2" y="4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538">
                  <a:extLst>
                    <a:ext uri="{FF2B5EF4-FFF2-40B4-BE49-F238E27FC236}">
                      <a16:creationId xmlns:a16="http://schemas.microsoft.com/office/drawing/2014/main" id="{D64B2073-F2CA-4BAE-9A54-33DA7FA7F7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7068" y="2835958"/>
                  <a:ext cx="14288" cy="6350"/>
                </a:xfrm>
                <a:custGeom>
                  <a:avLst/>
                  <a:gdLst>
                    <a:gd name="T0" fmla="*/ 1 w 4"/>
                    <a:gd name="T1" fmla="*/ 0 h 2"/>
                    <a:gd name="T2" fmla="*/ 0 w 4"/>
                    <a:gd name="T3" fmla="*/ 0 h 2"/>
                    <a:gd name="T4" fmla="*/ 0 w 4"/>
                    <a:gd name="T5" fmla="*/ 0 h 2"/>
                    <a:gd name="T6" fmla="*/ 3 w 4"/>
                    <a:gd name="T7" fmla="*/ 1 h 2"/>
                    <a:gd name="T8" fmla="*/ 3 w 4"/>
                    <a:gd name="T9" fmla="*/ 1 h 2"/>
                    <a:gd name="T10" fmla="*/ 4 w 4"/>
                    <a:gd name="T11" fmla="*/ 1 h 2"/>
                    <a:gd name="T12" fmla="*/ 1 w 4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3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Freeform 539">
                  <a:extLst>
                    <a:ext uri="{FF2B5EF4-FFF2-40B4-BE49-F238E27FC236}">
                      <a16:creationId xmlns:a16="http://schemas.microsoft.com/office/drawing/2014/main" id="{69672B6D-3ACE-4155-A23B-CDE6C51D8D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29793" y="2885170"/>
                  <a:ext cx="7938" cy="11113"/>
                </a:xfrm>
                <a:custGeom>
                  <a:avLst/>
                  <a:gdLst>
                    <a:gd name="T0" fmla="*/ 2 w 2"/>
                    <a:gd name="T1" fmla="*/ 1 h 3"/>
                    <a:gd name="T2" fmla="*/ 2 w 2"/>
                    <a:gd name="T3" fmla="*/ 1 h 3"/>
                    <a:gd name="T4" fmla="*/ 2 w 2"/>
                    <a:gd name="T5" fmla="*/ 1 h 3"/>
                    <a:gd name="T6" fmla="*/ 0 w 2"/>
                    <a:gd name="T7" fmla="*/ 0 h 3"/>
                    <a:gd name="T8" fmla="*/ 0 w 2"/>
                    <a:gd name="T9" fmla="*/ 0 h 3"/>
                    <a:gd name="T10" fmla="*/ 0 w 2"/>
                    <a:gd name="T11" fmla="*/ 2 h 3"/>
                    <a:gd name="T12" fmla="*/ 1 w 2"/>
                    <a:gd name="T13" fmla="*/ 3 h 3"/>
                    <a:gd name="T14" fmla="*/ 1 w 2"/>
                    <a:gd name="T15" fmla="*/ 2 h 3"/>
                    <a:gd name="T16" fmla="*/ 2 w 2"/>
                    <a:gd name="T17" fmla="*/ 2 h 3"/>
                    <a:gd name="T18" fmla="*/ 2 w 2"/>
                    <a:gd name="T19" fmla="*/ 2 h 3"/>
                    <a:gd name="T20" fmla="*/ 2 w 2"/>
                    <a:gd name="T21" fmla="*/ 2 h 3"/>
                    <a:gd name="T22" fmla="*/ 2 w 2"/>
                    <a:gd name="T23" fmla="*/ 2 h 3"/>
                    <a:gd name="T24" fmla="*/ 2 w 2"/>
                    <a:gd name="T2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3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Freeform 540">
                  <a:extLst>
                    <a:ext uri="{FF2B5EF4-FFF2-40B4-BE49-F238E27FC236}">
                      <a16:creationId xmlns:a16="http://schemas.microsoft.com/office/drawing/2014/main" id="{5ABD2736-F9AA-4E24-848A-8A57F93A7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5893" y="2323195"/>
                  <a:ext cx="11113" cy="7938"/>
                </a:xfrm>
                <a:custGeom>
                  <a:avLst/>
                  <a:gdLst>
                    <a:gd name="T0" fmla="*/ 2 w 3"/>
                    <a:gd name="T1" fmla="*/ 2 h 2"/>
                    <a:gd name="T2" fmla="*/ 3 w 3"/>
                    <a:gd name="T3" fmla="*/ 1 h 2"/>
                    <a:gd name="T4" fmla="*/ 2 w 3"/>
                    <a:gd name="T5" fmla="*/ 0 h 2"/>
                    <a:gd name="T6" fmla="*/ 0 w 3"/>
                    <a:gd name="T7" fmla="*/ 1 h 2"/>
                    <a:gd name="T8" fmla="*/ 0 w 3"/>
                    <a:gd name="T9" fmla="*/ 1 h 2"/>
                    <a:gd name="T10" fmla="*/ 1 w 3"/>
                    <a:gd name="T11" fmla="*/ 2 h 2"/>
                    <a:gd name="T12" fmla="*/ 2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541">
                  <a:extLst>
                    <a:ext uri="{FF2B5EF4-FFF2-40B4-BE49-F238E27FC236}">
                      <a16:creationId xmlns:a16="http://schemas.microsoft.com/office/drawing/2014/main" id="{D0A01F0F-0A73-4F16-A714-C49AA826EE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1155" y="2246995"/>
                  <a:ext cx="7938" cy="7938"/>
                </a:xfrm>
                <a:custGeom>
                  <a:avLst/>
                  <a:gdLst>
                    <a:gd name="T0" fmla="*/ 0 w 2"/>
                    <a:gd name="T1" fmla="*/ 2 h 2"/>
                    <a:gd name="T2" fmla="*/ 2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0 h 2"/>
                    <a:gd name="T10" fmla="*/ 0 w 2"/>
                    <a:gd name="T11" fmla="*/ 1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542">
                  <a:extLst>
                    <a:ext uri="{FF2B5EF4-FFF2-40B4-BE49-F238E27FC236}">
                      <a16:creationId xmlns:a16="http://schemas.microsoft.com/office/drawing/2014/main" id="{82535103-15CF-49F8-B0C9-A7A1B8A248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88430" y="2697845"/>
                  <a:ext cx="17463" cy="7938"/>
                </a:xfrm>
                <a:custGeom>
                  <a:avLst/>
                  <a:gdLst>
                    <a:gd name="T0" fmla="*/ 0 w 5"/>
                    <a:gd name="T1" fmla="*/ 0 h 2"/>
                    <a:gd name="T2" fmla="*/ 0 w 5"/>
                    <a:gd name="T3" fmla="*/ 0 h 2"/>
                    <a:gd name="T4" fmla="*/ 0 w 5"/>
                    <a:gd name="T5" fmla="*/ 1 h 2"/>
                    <a:gd name="T6" fmla="*/ 0 w 5"/>
                    <a:gd name="T7" fmla="*/ 1 h 2"/>
                    <a:gd name="T8" fmla="*/ 2 w 5"/>
                    <a:gd name="T9" fmla="*/ 2 h 2"/>
                    <a:gd name="T10" fmla="*/ 2 w 5"/>
                    <a:gd name="T11" fmla="*/ 2 h 2"/>
                    <a:gd name="T12" fmla="*/ 4 w 5"/>
                    <a:gd name="T13" fmla="*/ 2 h 2"/>
                    <a:gd name="T14" fmla="*/ 5 w 5"/>
                    <a:gd name="T15" fmla="*/ 1 h 2"/>
                    <a:gd name="T16" fmla="*/ 5 w 5"/>
                    <a:gd name="T17" fmla="*/ 1 h 2"/>
                    <a:gd name="T18" fmla="*/ 3 w 5"/>
                    <a:gd name="T19" fmla="*/ 0 h 2"/>
                    <a:gd name="T20" fmla="*/ 0 w 5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4" y="2"/>
                        <a:pt x="4" y="2"/>
                      </a:cubicBezTo>
                      <a:cubicBezTo>
                        <a:pt x="5" y="2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543">
                  <a:extLst>
                    <a:ext uri="{FF2B5EF4-FFF2-40B4-BE49-F238E27FC236}">
                      <a16:creationId xmlns:a16="http://schemas.microsoft.com/office/drawing/2014/main" id="{8E9D688D-5825-4E47-995C-486A2E101B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6443" y="2835958"/>
                  <a:ext cx="14288" cy="6350"/>
                </a:xfrm>
                <a:custGeom>
                  <a:avLst/>
                  <a:gdLst>
                    <a:gd name="T0" fmla="*/ 3 w 4"/>
                    <a:gd name="T1" fmla="*/ 0 h 2"/>
                    <a:gd name="T2" fmla="*/ 2 w 4"/>
                    <a:gd name="T3" fmla="*/ 0 h 2"/>
                    <a:gd name="T4" fmla="*/ 1 w 4"/>
                    <a:gd name="T5" fmla="*/ 0 h 2"/>
                    <a:gd name="T6" fmla="*/ 0 w 4"/>
                    <a:gd name="T7" fmla="*/ 1 h 2"/>
                    <a:gd name="T8" fmla="*/ 1 w 4"/>
                    <a:gd name="T9" fmla="*/ 1 h 2"/>
                    <a:gd name="T10" fmla="*/ 1 w 4"/>
                    <a:gd name="T11" fmla="*/ 1 h 2"/>
                    <a:gd name="T12" fmla="*/ 4 w 4"/>
                    <a:gd name="T13" fmla="*/ 1 h 2"/>
                    <a:gd name="T14" fmla="*/ 4 w 4"/>
                    <a:gd name="T15" fmla="*/ 0 h 2"/>
                    <a:gd name="T16" fmla="*/ 3 w 4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2">
                      <a:moveTo>
                        <a:pt x="3" y="0"/>
                      </a:moveTo>
                      <a:cubicBezTo>
                        <a:pt x="3" y="0"/>
                        <a:pt x="3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4" y="1"/>
                      </a:cubicBezTo>
                      <a:cubicBezTo>
                        <a:pt x="4" y="1"/>
                        <a:pt x="4" y="1"/>
                        <a:pt x="4" y="0"/>
                      </a:cubicBezTo>
                      <a:cubicBezTo>
                        <a:pt x="4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544">
                  <a:extLst>
                    <a:ext uri="{FF2B5EF4-FFF2-40B4-BE49-F238E27FC236}">
                      <a16:creationId xmlns:a16="http://schemas.microsoft.com/office/drawing/2014/main" id="{C87F36A2-7665-4C0E-9354-C410AC2D95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8680" y="2870883"/>
                  <a:ext cx="7938" cy="1111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1 w 2"/>
                    <a:gd name="T5" fmla="*/ 3 h 3"/>
                    <a:gd name="T6" fmla="*/ 2 w 2"/>
                    <a:gd name="T7" fmla="*/ 3 h 3"/>
                    <a:gd name="T8" fmla="*/ 2 w 2"/>
                    <a:gd name="T9" fmla="*/ 1 h 3"/>
                    <a:gd name="T10" fmla="*/ 1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1" y="3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545">
                  <a:extLst>
                    <a:ext uri="{FF2B5EF4-FFF2-40B4-BE49-F238E27FC236}">
                      <a16:creationId xmlns:a16="http://schemas.microsoft.com/office/drawing/2014/main" id="{5001D2B6-DCBA-49A1-9DC1-22355BA673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155" y="3048683"/>
                  <a:ext cx="14288" cy="9525"/>
                </a:xfrm>
                <a:custGeom>
                  <a:avLst/>
                  <a:gdLst>
                    <a:gd name="T0" fmla="*/ 0 w 4"/>
                    <a:gd name="T1" fmla="*/ 1 h 3"/>
                    <a:gd name="T2" fmla="*/ 2 w 4"/>
                    <a:gd name="T3" fmla="*/ 2 h 3"/>
                    <a:gd name="T4" fmla="*/ 3 w 4"/>
                    <a:gd name="T5" fmla="*/ 2 h 3"/>
                    <a:gd name="T6" fmla="*/ 3 w 4"/>
                    <a:gd name="T7" fmla="*/ 2 h 3"/>
                    <a:gd name="T8" fmla="*/ 3 w 4"/>
                    <a:gd name="T9" fmla="*/ 1 h 3"/>
                    <a:gd name="T10" fmla="*/ 1 w 4"/>
                    <a:gd name="T11" fmla="*/ 0 h 3"/>
                    <a:gd name="T12" fmla="*/ 0 w 4"/>
                    <a:gd name="T13" fmla="*/ 1 h 3"/>
                    <a:gd name="T14" fmla="*/ 0 w 4"/>
                    <a:gd name="T15" fmla="*/ 1 h 3"/>
                    <a:gd name="T16" fmla="*/ 0 w 4"/>
                    <a:gd name="T1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0" y="1"/>
                      </a:move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3"/>
                        <a:pt x="3" y="3"/>
                        <a:pt x="3" y="2"/>
                      </a:cubicBezTo>
                      <a:cubicBezTo>
                        <a:pt x="3" y="2"/>
                        <a:pt x="4" y="2"/>
                        <a:pt x="3" y="2"/>
                      </a:cubicBezTo>
                      <a:cubicBezTo>
                        <a:pt x="3" y="2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546">
                  <a:extLst>
                    <a:ext uri="{FF2B5EF4-FFF2-40B4-BE49-F238E27FC236}">
                      <a16:creationId xmlns:a16="http://schemas.microsoft.com/office/drawing/2014/main" id="{6AC5DCB2-DDC4-416B-951A-BCEAAE9B1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3580" y="2118408"/>
                  <a:ext cx="6350" cy="14288"/>
                </a:xfrm>
                <a:custGeom>
                  <a:avLst/>
                  <a:gdLst>
                    <a:gd name="T0" fmla="*/ 1 w 2"/>
                    <a:gd name="T1" fmla="*/ 4 h 4"/>
                    <a:gd name="T2" fmla="*/ 1 w 2"/>
                    <a:gd name="T3" fmla="*/ 4 h 4"/>
                    <a:gd name="T4" fmla="*/ 2 w 2"/>
                    <a:gd name="T5" fmla="*/ 1 h 4"/>
                    <a:gd name="T6" fmla="*/ 2 w 2"/>
                    <a:gd name="T7" fmla="*/ 1 h 4"/>
                    <a:gd name="T8" fmla="*/ 2 w 2"/>
                    <a:gd name="T9" fmla="*/ 0 h 4"/>
                    <a:gd name="T10" fmla="*/ 1 w 2"/>
                    <a:gd name="T11" fmla="*/ 1 h 4"/>
                    <a:gd name="T12" fmla="*/ 0 w 2"/>
                    <a:gd name="T13" fmla="*/ 3 h 4"/>
                    <a:gd name="T14" fmla="*/ 0 w 2"/>
                    <a:gd name="T15" fmla="*/ 4 h 4"/>
                    <a:gd name="T16" fmla="*/ 1 w 2"/>
                    <a:gd name="T1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1" y="4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Freeform 547">
                  <a:extLst>
                    <a:ext uri="{FF2B5EF4-FFF2-40B4-BE49-F238E27FC236}">
                      <a16:creationId xmlns:a16="http://schemas.microsoft.com/office/drawing/2014/main" id="{8A4F8391-A093-4882-AF10-4C6A9FD11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855" y="3018520"/>
                  <a:ext cx="11113" cy="11113"/>
                </a:xfrm>
                <a:custGeom>
                  <a:avLst/>
                  <a:gdLst>
                    <a:gd name="T0" fmla="*/ 1 w 3"/>
                    <a:gd name="T1" fmla="*/ 0 h 3"/>
                    <a:gd name="T2" fmla="*/ 1 w 3"/>
                    <a:gd name="T3" fmla="*/ 0 h 3"/>
                    <a:gd name="T4" fmla="*/ 0 w 3"/>
                    <a:gd name="T5" fmla="*/ 1 h 3"/>
                    <a:gd name="T6" fmla="*/ 1 w 3"/>
                    <a:gd name="T7" fmla="*/ 3 h 3"/>
                    <a:gd name="T8" fmla="*/ 3 w 3"/>
                    <a:gd name="T9" fmla="*/ 3 h 3"/>
                    <a:gd name="T10" fmla="*/ 3 w 3"/>
                    <a:gd name="T11" fmla="*/ 2 h 3"/>
                    <a:gd name="T12" fmla="*/ 1 w 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3"/>
                      </a:cubicBezTo>
                      <a:cubicBezTo>
                        <a:pt x="2" y="3"/>
                        <a:pt x="2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2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Freeform 548">
                  <a:extLst>
                    <a:ext uri="{FF2B5EF4-FFF2-40B4-BE49-F238E27FC236}">
                      <a16:creationId xmlns:a16="http://schemas.microsoft.com/office/drawing/2014/main" id="{A3E1E5AE-FC9F-4F5D-A5D5-48F90EACB1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2155" y="2402570"/>
                  <a:ext cx="6350" cy="11113"/>
                </a:xfrm>
                <a:custGeom>
                  <a:avLst/>
                  <a:gdLst>
                    <a:gd name="T0" fmla="*/ 1 w 2"/>
                    <a:gd name="T1" fmla="*/ 0 h 3"/>
                    <a:gd name="T2" fmla="*/ 0 w 2"/>
                    <a:gd name="T3" fmla="*/ 2 h 3"/>
                    <a:gd name="T4" fmla="*/ 0 w 2"/>
                    <a:gd name="T5" fmla="*/ 3 h 3"/>
                    <a:gd name="T6" fmla="*/ 1 w 2"/>
                    <a:gd name="T7" fmla="*/ 3 h 3"/>
                    <a:gd name="T8" fmla="*/ 2 w 2"/>
                    <a:gd name="T9" fmla="*/ 1 h 3"/>
                    <a:gd name="T10" fmla="*/ 2 w 2"/>
                    <a:gd name="T11" fmla="*/ 1 h 3"/>
                    <a:gd name="T12" fmla="*/ 2 w 2"/>
                    <a:gd name="T13" fmla="*/ 0 h 3"/>
                    <a:gd name="T14" fmla="*/ 1 w 2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1" y="0"/>
                      </a:move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Freeform 549">
                  <a:extLst>
                    <a:ext uri="{FF2B5EF4-FFF2-40B4-BE49-F238E27FC236}">
                      <a16:creationId xmlns:a16="http://schemas.microsoft.com/office/drawing/2014/main" id="{61BD1C6F-7898-49BB-9963-3101505BAB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5368" y="2345420"/>
                  <a:ext cx="11113" cy="14288"/>
                </a:xfrm>
                <a:custGeom>
                  <a:avLst/>
                  <a:gdLst>
                    <a:gd name="T0" fmla="*/ 1 w 3"/>
                    <a:gd name="T1" fmla="*/ 0 h 4"/>
                    <a:gd name="T2" fmla="*/ 1 w 3"/>
                    <a:gd name="T3" fmla="*/ 1 h 4"/>
                    <a:gd name="T4" fmla="*/ 1 w 3"/>
                    <a:gd name="T5" fmla="*/ 2 h 4"/>
                    <a:gd name="T6" fmla="*/ 1 w 3"/>
                    <a:gd name="T7" fmla="*/ 3 h 4"/>
                    <a:gd name="T8" fmla="*/ 1 w 3"/>
                    <a:gd name="T9" fmla="*/ 4 h 4"/>
                    <a:gd name="T10" fmla="*/ 1 w 3"/>
                    <a:gd name="T11" fmla="*/ 3 h 4"/>
                    <a:gd name="T12" fmla="*/ 2 w 3"/>
                    <a:gd name="T13" fmla="*/ 2 h 4"/>
                    <a:gd name="T14" fmla="*/ 2 w 3"/>
                    <a:gd name="T15" fmla="*/ 0 h 4"/>
                    <a:gd name="T16" fmla="*/ 1 w 3"/>
                    <a:gd name="T1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4">
                      <a:moveTo>
                        <a:pt x="1" y="0"/>
                      </a:move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1" y="2"/>
                      </a:cubicBez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3"/>
                        <a:pt x="1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Oval 550">
                  <a:extLst>
                    <a:ext uri="{FF2B5EF4-FFF2-40B4-BE49-F238E27FC236}">
                      <a16:creationId xmlns:a16="http://schemas.microsoft.com/office/drawing/2014/main" id="{78D1F7E8-2922-44DA-872E-0D6D3C2FD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0418" y="259307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Freeform 551">
                  <a:extLst>
                    <a:ext uri="{FF2B5EF4-FFF2-40B4-BE49-F238E27FC236}">
                      <a16:creationId xmlns:a16="http://schemas.microsoft.com/office/drawing/2014/main" id="{7CE8E33A-5BCD-49D5-9FEF-B3C13E31A6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7243" y="2586720"/>
                  <a:ext cx="11113" cy="11113"/>
                </a:xfrm>
                <a:custGeom>
                  <a:avLst/>
                  <a:gdLst>
                    <a:gd name="T0" fmla="*/ 2 w 3"/>
                    <a:gd name="T1" fmla="*/ 3 h 3"/>
                    <a:gd name="T2" fmla="*/ 3 w 3"/>
                    <a:gd name="T3" fmla="*/ 3 h 3"/>
                    <a:gd name="T4" fmla="*/ 2 w 3"/>
                    <a:gd name="T5" fmla="*/ 1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1 h 3"/>
                    <a:gd name="T12" fmla="*/ 1 w 3"/>
                    <a:gd name="T13" fmla="*/ 2 h 3"/>
                    <a:gd name="T14" fmla="*/ 2 w 3"/>
                    <a:gd name="T15" fmla="*/ 2 h 3"/>
                    <a:gd name="T16" fmla="*/ 2 w 3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3">
                      <a:moveTo>
                        <a:pt x="2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2"/>
                        <a:pt x="2" y="1"/>
                      </a:cubicBezTo>
                      <a:cubicBezTo>
                        <a:pt x="2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3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Oval 552">
                  <a:extLst>
                    <a:ext uri="{FF2B5EF4-FFF2-40B4-BE49-F238E27FC236}">
                      <a16:creationId xmlns:a16="http://schemas.microsoft.com/office/drawing/2014/main" id="{5494B0B5-F9D1-4F6C-BF9E-1E26FCCB2C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83593" y="25978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Freeform 553">
                  <a:extLst>
                    <a:ext uri="{FF2B5EF4-FFF2-40B4-BE49-F238E27FC236}">
                      <a16:creationId xmlns:a16="http://schemas.microsoft.com/office/drawing/2014/main" id="{E573454A-F3BE-4915-8841-6066C6F9F8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3618" y="2550208"/>
                  <a:ext cx="9525" cy="14288"/>
                </a:xfrm>
                <a:custGeom>
                  <a:avLst/>
                  <a:gdLst>
                    <a:gd name="T0" fmla="*/ 1 w 3"/>
                    <a:gd name="T1" fmla="*/ 4 h 4"/>
                    <a:gd name="T2" fmla="*/ 3 w 3"/>
                    <a:gd name="T3" fmla="*/ 1 h 4"/>
                    <a:gd name="T4" fmla="*/ 3 w 3"/>
                    <a:gd name="T5" fmla="*/ 0 h 4"/>
                    <a:gd name="T6" fmla="*/ 3 w 3"/>
                    <a:gd name="T7" fmla="*/ 0 h 4"/>
                    <a:gd name="T8" fmla="*/ 2 w 3"/>
                    <a:gd name="T9" fmla="*/ 1 h 4"/>
                    <a:gd name="T10" fmla="*/ 1 w 3"/>
                    <a:gd name="T11" fmla="*/ 2 h 4"/>
                    <a:gd name="T12" fmla="*/ 0 w 3"/>
                    <a:gd name="T13" fmla="*/ 3 h 4"/>
                    <a:gd name="T14" fmla="*/ 0 w 3"/>
                    <a:gd name="T15" fmla="*/ 3 h 4"/>
                    <a:gd name="T16" fmla="*/ 0 w 3"/>
                    <a:gd name="T17" fmla="*/ 4 h 4"/>
                    <a:gd name="T18" fmla="*/ 1 w 3"/>
                    <a:gd name="T1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" h="4">
                      <a:moveTo>
                        <a:pt x="1" y="4"/>
                      </a:moveTo>
                      <a:cubicBezTo>
                        <a:pt x="1" y="3"/>
                        <a:pt x="2" y="2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0" y="2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Freeform 554">
                  <a:extLst>
                    <a:ext uri="{FF2B5EF4-FFF2-40B4-BE49-F238E27FC236}">
                      <a16:creationId xmlns:a16="http://schemas.microsoft.com/office/drawing/2014/main" id="{0897507E-45B5-438A-A898-6BF57F9B7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63130" y="3001058"/>
                  <a:ext cx="6350" cy="7938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2 w 2"/>
                    <a:gd name="T5" fmla="*/ 1 h 2"/>
                    <a:gd name="T6" fmla="*/ 0 w 2"/>
                    <a:gd name="T7" fmla="*/ 1 h 2"/>
                    <a:gd name="T8" fmla="*/ 0 w 2"/>
                    <a:gd name="T9" fmla="*/ 1 h 2"/>
                    <a:gd name="T10" fmla="*/ 2 w 2"/>
                    <a:gd name="T11" fmla="*/ 2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2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Freeform 555">
                  <a:extLst>
                    <a:ext uri="{FF2B5EF4-FFF2-40B4-BE49-F238E27FC236}">
                      <a16:creationId xmlns:a16="http://schemas.microsoft.com/office/drawing/2014/main" id="{F2B57C03-07BB-4787-9B5F-909963AAD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16968" y="2243820"/>
                  <a:ext cx="7938" cy="11113"/>
                </a:xfrm>
                <a:custGeom>
                  <a:avLst/>
                  <a:gdLst>
                    <a:gd name="T0" fmla="*/ 0 w 2"/>
                    <a:gd name="T1" fmla="*/ 1 h 3"/>
                    <a:gd name="T2" fmla="*/ 0 w 2"/>
                    <a:gd name="T3" fmla="*/ 1 h 3"/>
                    <a:gd name="T4" fmla="*/ 1 w 2"/>
                    <a:gd name="T5" fmla="*/ 2 h 3"/>
                    <a:gd name="T6" fmla="*/ 2 w 2"/>
                    <a:gd name="T7" fmla="*/ 2 h 3"/>
                    <a:gd name="T8" fmla="*/ 2 w 2"/>
                    <a:gd name="T9" fmla="*/ 2 h 3"/>
                    <a:gd name="T10" fmla="*/ 2 w 2"/>
                    <a:gd name="T11" fmla="*/ 2 h 3"/>
                    <a:gd name="T12" fmla="*/ 2 w 2"/>
                    <a:gd name="T13" fmla="*/ 1 h 3"/>
                    <a:gd name="T14" fmla="*/ 0 w 2"/>
                    <a:gd name="T15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3"/>
                        <a:pt x="1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Freeform 556">
                  <a:extLst>
                    <a:ext uri="{FF2B5EF4-FFF2-40B4-BE49-F238E27FC236}">
                      <a16:creationId xmlns:a16="http://schemas.microsoft.com/office/drawing/2014/main" id="{6378407A-1DD1-425C-943A-2010696502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6680" y="2420033"/>
                  <a:ext cx="9525" cy="11113"/>
                </a:xfrm>
                <a:custGeom>
                  <a:avLst/>
                  <a:gdLst>
                    <a:gd name="T0" fmla="*/ 3 w 3"/>
                    <a:gd name="T1" fmla="*/ 0 h 3"/>
                    <a:gd name="T2" fmla="*/ 2 w 3"/>
                    <a:gd name="T3" fmla="*/ 0 h 3"/>
                    <a:gd name="T4" fmla="*/ 0 w 3"/>
                    <a:gd name="T5" fmla="*/ 2 h 3"/>
                    <a:gd name="T6" fmla="*/ 0 w 3"/>
                    <a:gd name="T7" fmla="*/ 2 h 3"/>
                    <a:gd name="T8" fmla="*/ 1 w 3"/>
                    <a:gd name="T9" fmla="*/ 3 h 3"/>
                    <a:gd name="T10" fmla="*/ 3 w 3"/>
                    <a:gd name="T11" fmla="*/ 2 h 3"/>
                    <a:gd name="T12" fmla="*/ 3 w 3"/>
                    <a:gd name="T13" fmla="*/ 1 h 3"/>
                    <a:gd name="T14" fmla="*/ 3 w 3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1" y="3"/>
                      </a:cubicBezTo>
                      <a:cubicBezTo>
                        <a:pt x="1" y="3"/>
                        <a:pt x="2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557">
                  <a:extLst>
                    <a:ext uri="{FF2B5EF4-FFF2-40B4-BE49-F238E27FC236}">
                      <a16:creationId xmlns:a16="http://schemas.microsoft.com/office/drawing/2014/main" id="{CEF7CAE1-85F3-4D3B-AF3F-958B2B9DE0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8668" y="2078720"/>
                  <a:ext cx="9525" cy="6350"/>
                </a:xfrm>
                <a:custGeom>
                  <a:avLst/>
                  <a:gdLst>
                    <a:gd name="T0" fmla="*/ 1 w 3"/>
                    <a:gd name="T1" fmla="*/ 2 h 2"/>
                    <a:gd name="T2" fmla="*/ 2 w 3"/>
                    <a:gd name="T3" fmla="*/ 2 h 2"/>
                    <a:gd name="T4" fmla="*/ 2 w 3"/>
                    <a:gd name="T5" fmla="*/ 0 h 2"/>
                    <a:gd name="T6" fmla="*/ 2 w 3"/>
                    <a:gd name="T7" fmla="*/ 0 h 2"/>
                    <a:gd name="T8" fmla="*/ 2 w 3"/>
                    <a:gd name="T9" fmla="*/ 0 h 2"/>
                    <a:gd name="T10" fmla="*/ 1 w 3"/>
                    <a:gd name="T11" fmla="*/ 1 h 2"/>
                    <a:gd name="T12" fmla="*/ 1 w 3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1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558">
                  <a:extLst>
                    <a:ext uri="{FF2B5EF4-FFF2-40B4-BE49-F238E27FC236}">
                      <a16:creationId xmlns:a16="http://schemas.microsoft.com/office/drawing/2014/main" id="{BBF9C42F-469C-4C21-A08A-0340947B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018" y="2146983"/>
                  <a:ext cx="7938" cy="6350"/>
                </a:xfrm>
                <a:custGeom>
                  <a:avLst/>
                  <a:gdLst>
                    <a:gd name="T0" fmla="*/ 0 w 2"/>
                    <a:gd name="T1" fmla="*/ 2 h 2"/>
                    <a:gd name="T2" fmla="*/ 0 w 2"/>
                    <a:gd name="T3" fmla="*/ 2 h 2"/>
                    <a:gd name="T4" fmla="*/ 1 w 2"/>
                    <a:gd name="T5" fmla="*/ 2 h 2"/>
                    <a:gd name="T6" fmla="*/ 2 w 2"/>
                    <a:gd name="T7" fmla="*/ 1 h 2"/>
                    <a:gd name="T8" fmla="*/ 1 w 2"/>
                    <a:gd name="T9" fmla="*/ 0 h 2"/>
                    <a:gd name="T10" fmla="*/ 0 w 2"/>
                    <a:gd name="T11" fmla="*/ 0 h 2"/>
                    <a:gd name="T12" fmla="*/ 0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559">
                  <a:extLst>
                    <a:ext uri="{FF2B5EF4-FFF2-40B4-BE49-F238E27FC236}">
                      <a16:creationId xmlns:a16="http://schemas.microsoft.com/office/drawing/2014/main" id="{2BEA8114-0785-4A82-A290-C9D97A210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70805" y="2427970"/>
                  <a:ext cx="11113" cy="6350"/>
                </a:xfrm>
                <a:custGeom>
                  <a:avLst/>
                  <a:gdLst>
                    <a:gd name="T0" fmla="*/ 3 w 3"/>
                    <a:gd name="T1" fmla="*/ 0 h 2"/>
                    <a:gd name="T2" fmla="*/ 2 w 3"/>
                    <a:gd name="T3" fmla="*/ 0 h 2"/>
                    <a:gd name="T4" fmla="*/ 0 w 3"/>
                    <a:gd name="T5" fmla="*/ 1 h 2"/>
                    <a:gd name="T6" fmla="*/ 1 w 3"/>
                    <a:gd name="T7" fmla="*/ 2 h 2"/>
                    <a:gd name="T8" fmla="*/ 1 w 3"/>
                    <a:gd name="T9" fmla="*/ 2 h 2"/>
                    <a:gd name="T10" fmla="*/ 3 w 3"/>
                    <a:gd name="T11" fmla="*/ 0 h 2"/>
                    <a:gd name="T12" fmla="*/ 3 w 3"/>
                    <a:gd name="T13" fmla="*/ 0 h 2"/>
                    <a:gd name="T14" fmla="*/ 3 w 3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3" y="0"/>
                      </a:move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Freeform 560">
                  <a:extLst>
                    <a:ext uri="{FF2B5EF4-FFF2-40B4-BE49-F238E27FC236}">
                      <a16:creationId xmlns:a16="http://schemas.microsoft.com/office/drawing/2014/main" id="{412BFC1F-0E52-401E-8E67-41D9FDBE35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1043" y="2127933"/>
                  <a:ext cx="6350" cy="7938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0 h 2"/>
                    <a:gd name="T6" fmla="*/ 1 w 2"/>
                    <a:gd name="T7" fmla="*/ 2 h 2"/>
                    <a:gd name="T8" fmla="*/ 2 w 2"/>
                    <a:gd name="T9" fmla="*/ 2 h 2"/>
                    <a:gd name="T10" fmla="*/ 2 w 2"/>
                    <a:gd name="T11" fmla="*/ 1 h 2"/>
                    <a:gd name="T12" fmla="*/ 1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561">
                  <a:extLst>
                    <a:ext uri="{FF2B5EF4-FFF2-40B4-BE49-F238E27FC236}">
                      <a16:creationId xmlns:a16="http://schemas.microsoft.com/office/drawing/2014/main" id="{98080AF8-F313-47D5-B5FA-A09C95099D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4218" y="2121583"/>
                  <a:ext cx="7938" cy="6350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0 w 2"/>
                    <a:gd name="T9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562">
                  <a:extLst>
                    <a:ext uri="{FF2B5EF4-FFF2-40B4-BE49-F238E27FC236}">
                      <a16:creationId xmlns:a16="http://schemas.microsoft.com/office/drawing/2014/main" id="{91D2A071-A6B4-4F5F-8FEA-4506D0DEF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3893" y="2096183"/>
                  <a:ext cx="28575" cy="22225"/>
                </a:xfrm>
                <a:custGeom>
                  <a:avLst/>
                  <a:gdLst>
                    <a:gd name="T0" fmla="*/ 1 w 8"/>
                    <a:gd name="T1" fmla="*/ 3 h 6"/>
                    <a:gd name="T2" fmla="*/ 1 w 8"/>
                    <a:gd name="T3" fmla="*/ 3 h 6"/>
                    <a:gd name="T4" fmla="*/ 1 w 8"/>
                    <a:gd name="T5" fmla="*/ 3 h 6"/>
                    <a:gd name="T6" fmla="*/ 1 w 8"/>
                    <a:gd name="T7" fmla="*/ 4 h 6"/>
                    <a:gd name="T8" fmla="*/ 1 w 8"/>
                    <a:gd name="T9" fmla="*/ 5 h 6"/>
                    <a:gd name="T10" fmla="*/ 2 w 8"/>
                    <a:gd name="T11" fmla="*/ 6 h 6"/>
                    <a:gd name="T12" fmla="*/ 3 w 8"/>
                    <a:gd name="T13" fmla="*/ 6 h 6"/>
                    <a:gd name="T14" fmla="*/ 4 w 8"/>
                    <a:gd name="T15" fmla="*/ 6 h 6"/>
                    <a:gd name="T16" fmla="*/ 5 w 8"/>
                    <a:gd name="T17" fmla="*/ 6 h 6"/>
                    <a:gd name="T18" fmla="*/ 6 w 8"/>
                    <a:gd name="T19" fmla="*/ 4 h 6"/>
                    <a:gd name="T20" fmla="*/ 7 w 8"/>
                    <a:gd name="T21" fmla="*/ 4 h 6"/>
                    <a:gd name="T22" fmla="*/ 8 w 8"/>
                    <a:gd name="T23" fmla="*/ 3 h 6"/>
                    <a:gd name="T24" fmla="*/ 8 w 8"/>
                    <a:gd name="T25" fmla="*/ 3 h 6"/>
                    <a:gd name="T26" fmla="*/ 7 w 8"/>
                    <a:gd name="T27" fmla="*/ 2 h 6"/>
                    <a:gd name="T28" fmla="*/ 4 w 8"/>
                    <a:gd name="T29" fmla="*/ 2 h 6"/>
                    <a:gd name="T30" fmla="*/ 2 w 8"/>
                    <a:gd name="T31" fmla="*/ 2 h 6"/>
                    <a:gd name="T32" fmla="*/ 2 w 8"/>
                    <a:gd name="T33" fmla="*/ 2 h 6"/>
                    <a:gd name="T34" fmla="*/ 2 w 8"/>
                    <a:gd name="T35" fmla="*/ 2 h 6"/>
                    <a:gd name="T36" fmla="*/ 2 w 8"/>
                    <a:gd name="T37" fmla="*/ 2 h 6"/>
                    <a:gd name="T38" fmla="*/ 2 w 8"/>
                    <a:gd name="T39" fmla="*/ 2 h 6"/>
                    <a:gd name="T40" fmla="*/ 2 w 8"/>
                    <a:gd name="T41" fmla="*/ 2 h 6"/>
                    <a:gd name="T42" fmla="*/ 2 w 8"/>
                    <a:gd name="T43" fmla="*/ 1 h 6"/>
                    <a:gd name="T44" fmla="*/ 1 w 8"/>
                    <a:gd name="T45" fmla="*/ 0 h 6"/>
                    <a:gd name="T46" fmla="*/ 0 w 8"/>
                    <a:gd name="T47" fmla="*/ 1 h 6"/>
                    <a:gd name="T48" fmla="*/ 0 w 8"/>
                    <a:gd name="T49" fmla="*/ 2 h 6"/>
                    <a:gd name="T50" fmla="*/ 1 w 8"/>
                    <a:gd name="T51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" h="6">
                      <a:moveTo>
                        <a:pt x="1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6"/>
                        <a:pt x="2" y="6"/>
                        <a:pt x="3" y="6"/>
                      </a:cubicBezTo>
                      <a:cubicBezTo>
                        <a:pt x="3" y="6"/>
                        <a:pt x="3" y="6"/>
                        <a:pt x="4" y="6"/>
                      </a:cubicBezTo>
                      <a:cubicBezTo>
                        <a:pt x="4" y="6"/>
                        <a:pt x="5" y="6"/>
                        <a:pt x="5" y="6"/>
                      </a:cubicBezTo>
                      <a:cubicBezTo>
                        <a:pt x="6" y="5"/>
                        <a:pt x="6" y="5"/>
                        <a:pt x="6" y="4"/>
                      </a:cubicBezTo>
                      <a:cubicBezTo>
                        <a:pt x="6" y="4"/>
                        <a:pt x="6" y="4"/>
                        <a:pt x="7" y="4"/>
                      </a:cubicBezTo>
                      <a:cubicBezTo>
                        <a:pt x="7" y="3"/>
                        <a:pt x="7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2"/>
                        <a:pt x="7" y="2"/>
                        <a:pt x="7" y="2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3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563">
                  <a:extLst>
                    <a:ext uri="{FF2B5EF4-FFF2-40B4-BE49-F238E27FC236}">
                      <a16:creationId xmlns:a16="http://schemas.microsoft.com/office/drawing/2014/main" id="{FB434155-AADF-4DCE-BC8B-BEBBFC551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5368" y="2478770"/>
                  <a:ext cx="7938" cy="11113"/>
                </a:xfrm>
                <a:custGeom>
                  <a:avLst/>
                  <a:gdLst>
                    <a:gd name="T0" fmla="*/ 1 w 2"/>
                    <a:gd name="T1" fmla="*/ 3 h 3"/>
                    <a:gd name="T2" fmla="*/ 2 w 2"/>
                    <a:gd name="T3" fmla="*/ 0 h 3"/>
                    <a:gd name="T4" fmla="*/ 2 w 2"/>
                    <a:gd name="T5" fmla="*/ 0 h 3"/>
                    <a:gd name="T6" fmla="*/ 1 w 2"/>
                    <a:gd name="T7" fmla="*/ 0 h 3"/>
                    <a:gd name="T8" fmla="*/ 1 w 2"/>
                    <a:gd name="T9" fmla="*/ 0 h 3"/>
                    <a:gd name="T10" fmla="*/ 0 w 2"/>
                    <a:gd name="T11" fmla="*/ 2 h 3"/>
                    <a:gd name="T12" fmla="*/ 0 w 2"/>
                    <a:gd name="T13" fmla="*/ 3 h 3"/>
                    <a:gd name="T14" fmla="*/ 1 w 2"/>
                    <a:gd name="T15" fmla="*/ 3 h 3"/>
                    <a:gd name="T16" fmla="*/ 1 w 2"/>
                    <a:gd name="T1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3">
                      <a:moveTo>
                        <a:pt x="1" y="3"/>
                      </a:moveTo>
                      <a:cubicBezTo>
                        <a:pt x="2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Freeform 564">
                  <a:extLst>
                    <a:ext uri="{FF2B5EF4-FFF2-40B4-BE49-F238E27FC236}">
                      <a16:creationId xmlns:a16="http://schemas.microsoft.com/office/drawing/2014/main" id="{33843727-1F74-437D-8AD1-C4F743FC8B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9930" y="2478770"/>
                  <a:ext cx="11113" cy="6350"/>
                </a:xfrm>
                <a:custGeom>
                  <a:avLst/>
                  <a:gdLst>
                    <a:gd name="T0" fmla="*/ 1 w 3"/>
                    <a:gd name="T1" fmla="*/ 2 h 2"/>
                    <a:gd name="T2" fmla="*/ 3 w 3"/>
                    <a:gd name="T3" fmla="*/ 1 h 2"/>
                    <a:gd name="T4" fmla="*/ 3 w 3"/>
                    <a:gd name="T5" fmla="*/ 0 h 2"/>
                    <a:gd name="T6" fmla="*/ 2 w 3"/>
                    <a:gd name="T7" fmla="*/ 0 h 2"/>
                    <a:gd name="T8" fmla="*/ 1 w 3"/>
                    <a:gd name="T9" fmla="*/ 0 h 2"/>
                    <a:gd name="T10" fmla="*/ 0 w 3"/>
                    <a:gd name="T11" fmla="*/ 1 h 2"/>
                    <a:gd name="T12" fmla="*/ 0 w 3"/>
                    <a:gd name="T13" fmla="*/ 1 h 2"/>
                    <a:gd name="T14" fmla="*/ 1 w 3"/>
                    <a:gd name="T1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">
                      <a:moveTo>
                        <a:pt x="1" y="2"/>
                      </a:move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565">
                  <a:extLst>
                    <a:ext uri="{FF2B5EF4-FFF2-40B4-BE49-F238E27FC236}">
                      <a16:creationId xmlns:a16="http://schemas.microsoft.com/office/drawing/2014/main" id="{DD7FECEC-3981-4E9F-8E61-ED19EA4248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20243" y="2107295"/>
                  <a:ext cx="11113" cy="6350"/>
                </a:xfrm>
                <a:custGeom>
                  <a:avLst/>
                  <a:gdLst>
                    <a:gd name="T0" fmla="*/ 2 w 3"/>
                    <a:gd name="T1" fmla="*/ 2 h 2"/>
                    <a:gd name="T2" fmla="*/ 2 w 3"/>
                    <a:gd name="T3" fmla="*/ 2 h 2"/>
                    <a:gd name="T4" fmla="*/ 3 w 3"/>
                    <a:gd name="T5" fmla="*/ 2 h 2"/>
                    <a:gd name="T6" fmla="*/ 2 w 3"/>
                    <a:gd name="T7" fmla="*/ 1 h 2"/>
                    <a:gd name="T8" fmla="*/ 1 w 3"/>
                    <a:gd name="T9" fmla="*/ 0 h 2"/>
                    <a:gd name="T10" fmla="*/ 1 w 3"/>
                    <a:gd name="T11" fmla="*/ 0 h 2"/>
                    <a:gd name="T12" fmla="*/ 0 w 3"/>
                    <a:gd name="T13" fmla="*/ 0 h 2"/>
                    <a:gd name="T14" fmla="*/ 0 w 3"/>
                    <a:gd name="T15" fmla="*/ 0 h 2"/>
                    <a:gd name="T16" fmla="*/ 2 w 3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3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566">
                  <a:extLst>
                    <a:ext uri="{FF2B5EF4-FFF2-40B4-BE49-F238E27FC236}">
                      <a16:creationId xmlns:a16="http://schemas.microsoft.com/office/drawing/2014/main" id="{AB3EFEB7-BC97-446B-BAAB-E0DFC54524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5643" y="2200958"/>
                  <a:ext cx="11113" cy="3175"/>
                </a:xfrm>
                <a:custGeom>
                  <a:avLst/>
                  <a:gdLst>
                    <a:gd name="T0" fmla="*/ 2 w 3"/>
                    <a:gd name="T1" fmla="*/ 1 h 1"/>
                    <a:gd name="T2" fmla="*/ 3 w 3"/>
                    <a:gd name="T3" fmla="*/ 1 h 1"/>
                    <a:gd name="T4" fmla="*/ 3 w 3"/>
                    <a:gd name="T5" fmla="*/ 0 h 1"/>
                    <a:gd name="T6" fmla="*/ 3 w 3"/>
                    <a:gd name="T7" fmla="*/ 0 h 1"/>
                    <a:gd name="T8" fmla="*/ 1 w 3"/>
                    <a:gd name="T9" fmla="*/ 0 h 1"/>
                    <a:gd name="T10" fmla="*/ 0 w 3"/>
                    <a:gd name="T11" fmla="*/ 1 h 1"/>
                    <a:gd name="T12" fmla="*/ 2 w 3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2" y="1"/>
                        <a:pt x="2" y="1"/>
                        <a:pt x="3" y="1"/>
                      </a:cubicBezTo>
                      <a:cubicBezTo>
                        <a:pt x="3" y="1"/>
                        <a:pt x="3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567">
                  <a:extLst>
                    <a:ext uri="{FF2B5EF4-FFF2-40B4-BE49-F238E27FC236}">
                      <a16:creationId xmlns:a16="http://schemas.microsoft.com/office/drawing/2014/main" id="{E7DD9F7E-3D81-4A88-BFDB-4B41953DB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1355" y="2167620"/>
                  <a:ext cx="3175" cy="7938"/>
                </a:xfrm>
                <a:custGeom>
                  <a:avLst/>
                  <a:gdLst>
                    <a:gd name="T0" fmla="*/ 0 w 1"/>
                    <a:gd name="T1" fmla="*/ 2 h 2"/>
                    <a:gd name="T2" fmla="*/ 1 w 1"/>
                    <a:gd name="T3" fmla="*/ 1 h 2"/>
                    <a:gd name="T4" fmla="*/ 1 w 1"/>
                    <a:gd name="T5" fmla="*/ 0 h 2"/>
                    <a:gd name="T6" fmla="*/ 1 w 1"/>
                    <a:gd name="T7" fmla="*/ 0 h 2"/>
                    <a:gd name="T8" fmla="*/ 0 w 1"/>
                    <a:gd name="T9" fmla="*/ 1 h 2"/>
                    <a:gd name="T10" fmla="*/ 0 w 1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0" y="2"/>
                      </a:move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Freeform 568">
                  <a:extLst>
                    <a:ext uri="{FF2B5EF4-FFF2-40B4-BE49-F238E27FC236}">
                      <a16:creationId xmlns:a16="http://schemas.microsoft.com/office/drawing/2014/main" id="{9F74557E-9775-485B-B63B-F0B28D6DB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69368" y="2181908"/>
                  <a:ext cx="6350" cy="11113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0 h 3"/>
                    <a:gd name="T4" fmla="*/ 1 w 2"/>
                    <a:gd name="T5" fmla="*/ 3 h 3"/>
                    <a:gd name="T6" fmla="*/ 2 w 2"/>
                    <a:gd name="T7" fmla="*/ 3 h 3"/>
                    <a:gd name="T8" fmla="*/ 2 w 2"/>
                    <a:gd name="T9" fmla="*/ 2 h 3"/>
                    <a:gd name="T10" fmla="*/ 0 w 2"/>
                    <a:gd name="T11" fmla="*/ 0 h 3"/>
                    <a:gd name="T12" fmla="*/ 0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2"/>
                        <a:pt x="1" y="3"/>
                      </a:cubicBezTo>
                      <a:cubicBezTo>
                        <a:pt x="1" y="3"/>
                        <a:pt x="2" y="3"/>
                        <a:pt x="2" y="3"/>
                      </a:cubicBezTo>
                      <a:cubicBezTo>
                        <a:pt x="2" y="3"/>
                        <a:pt x="2" y="2"/>
                        <a:pt x="2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69">
                  <a:extLst>
                    <a:ext uri="{FF2B5EF4-FFF2-40B4-BE49-F238E27FC236}">
                      <a16:creationId xmlns:a16="http://schemas.microsoft.com/office/drawing/2014/main" id="{7B0155EC-EEA9-42F4-A75C-6A348C25A9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6443" y="2388283"/>
                  <a:ext cx="7938" cy="7938"/>
                </a:xfrm>
                <a:custGeom>
                  <a:avLst/>
                  <a:gdLst>
                    <a:gd name="T0" fmla="*/ 1 w 2"/>
                    <a:gd name="T1" fmla="*/ 1 h 2"/>
                    <a:gd name="T2" fmla="*/ 1 w 2"/>
                    <a:gd name="T3" fmla="*/ 2 h 2"/>
                    <a:gd name="T4" fmla="*/ 1 w 2"/>
                    <a:gd name="T5" fmla="*/ 2 h 2"/>
                    <a:gd name="T6" fmla="*/ 2 w 2"/>
                    <a:gd name="T7" fmla="*/ 2 h 2"/>
                    <a:gd name="T8" fmla="*/ 2 w 2"/>
                    <a:gd name="T9" fmla="*/ 2 h 2"/>
                    <a:gd name="T10" fmla="*/ 2 w 2"/>
                    <a:gd name="T11" fmla="*/ 1 h 2"/>
                    <a:gd name="T12" fmla="*/ 1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70">
                  <a:extLst>
                    <a:ext uri="{FF2B5EF4-FFF2-40B4-BE49-F238E27FC236}">
                      <a16:creationId xmlns:a16="http://schemas.microsoft.com/office/drawing/2014/main" id="{A7A4A3B3-2EC6-4B25-A2FD-9BC0DA730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7705" y="2513695"/>
                  <a:ext cx="7938" cy="4763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2 w 2"/>
                    <a:gd name="T11" fmla="*/ 1 h 1"/>
                    <a:gd name="T12" fmla="*/ 2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71">
                  <a:extLst>
                    <a:ext uri="{FF2B5EF4-FFF2-40B4-BE49-F238E27FC236}">
                      <a16:creationId xmlns:a16="http://schemas.microsoft.com/office/drawing/2014/main" id="{8C616D68-D63D-4B87-9BED-989D07482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7730" y="2442258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1 w 2"/>
                    <a:gd name="T5" fmla="*/ 1 h 1"/>
                    <a:gd name="T6" fmla="*/ 1 w 2"/>
                    <a:gd name="T7" fmla="*/ 1 h 1"/>
                    <a:gd name="T8" fmla="*/ 2 w 2"/>
                    <a:gd name="T9" fmla="*/ 1 h 1"/>
                    <a:gd name="T10" fmla="*/ 1 w 2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Freeform 572">
                  <a:extLst>
                    <a:ext uri="{FF2B5EF4-FFF2-40B4-BE49-F238E27FC236}">
                      <a16:creationId xmlns:a16="http://schemas.microsoft.com/office/drawing/2014/main" id="{A2C2C541-00BF-4A81-A0A9-C390B0149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09168" y="3282045"/>
                  <a:ext cx="7938" cy="4763"/>
                </a:xfrm>
                <a:custGeom>
                  <a:avLst/>
                  <a:gdLst>
                    <a:gd name="T0" fmla="*/ 0 w 2"/>
                    <a:gd name="T1" fmla="*/ 1 h 1"/>
                    <a:gd name="T2" fmla="*/ 0 w 2"/>
                    <a:gd name="T3" fmla="*/ 1 h 1"/>
                    <a:gd name="T4" fmla="*/ 0 w 2"/>
                    <a:gd name="T5" fmla="*/ 1 h 1"/>
                    <a:gd name="T6" fmla="*/ 1 w 2"/>
                    <a:gd name="T7" fmla="*/ 1 h 1"/>
                    <a:gd name="T8" fmla="*/ 1 w 2"/>
                    <a:gd name="T9" fmla="*/ 1 h 1"/>
                    <a:gd name="T10" fmla="*/ 2 w 2"/>
                    <a:gd name="T11" fmla="*/ 1 h 1"/>
                    <a:gd name="T12" fmla="*/ 2 w 2"/>
                    <a:gd name="T13" fmla="*/ 1 h 1"/>
                    <a:gd name="T14" fmla="*/ 2 w 2"/>
                    <a:gd name="T15" fmla="*/ 1 h 1"/>
                    <a:gd name="T16" fmla="*/ 0 w 2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573">
                  <a:extLst>
                    <a:ext uri="{FF2B5EF4-FFF2-40B4-BE49-F238E27FC236}">
                      <a16:creationId xmlns:a16="http://schemas.microsoft.com/office/drawing/2014/main" id="{F9858C10-62BF-45FE-B70C-6600823BC9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51955" y="2243820"/>
                  <a:ext cx="4763" cy="7938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0 w 1"/>
                    <a:gd name="T5" fmla="*/ 2 h 2"/>
                    <a:gd name="T6" fmla="*/ 1 w 1"/>
                    <a:gd name="T7" fmla="*/ 2 h 2"/>
                    <a:gd name="T8" fmla="*/ 1 w 1"/>
                    <a:gd name="T9" fmla="*/ 2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574">
                  <a:extLst>
                    <a:ext uri="{FF2B5EF4-FFF2-40B4-BE49-F238E27FC236}">
                      <a16:creationId xmlns:a16="http://schemas.microsoft.com/office/drawing/2014/main" id="{5B290AA8-F85F-4D63-8D62-155B33FF3F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3455" y="3018520"/>
                  <a:ext cx="4763" cy="11113"/>
                </a:xfrm>
                <a:custGeom>
                  <a:avLst/>
                  <a:gdLst>
                    <a:gd name="T0" fmla="*/ 0 w 1"/>
                    <a:gd name="T1" fmla="*/ 1 h 3"/>
                    <a:gd name="T2" fmla="*/ 0 w 1"/>
                    <a:gd name="T3" fmla="*/ 1 h 3"/>
                    <a:gd name="T4" fmla="*/ 0 w 1"/>
                    <a:gd name="T5" fmla="*/ 2 h 3"/>
                    <a:gd name="T6" fmla="*/ 0 w 1"/>
                    <a:gd name="T7" fmla="*/ 3 h 3"/>
                    <a:gd name="T8" fmla="*/ 0 w 1"/>
                    <a:gd name="T9" fmla="*/ 3 h 3"/>
                    <a:gd name="T10" fmla="*/ 1 w 1"/>
                    <a:gd name="T11" fmla="*/ 1 h 3"/>
                    <a:gd name="T12" fmla="*/ 0 w 1"/>
                    <a:gd name="T13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575">
                  <a:extLst>
                    <a:ext uri="{FF2B5EF4-FFF2-40B4-BE49-F238E27FC236}">
                      <a16:creationId xmlns:a16="http://schemas.microsoft.com/office/drawing/2014/main" id="{114C0BBD-0D52-4B81-99A6-06E781A57D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1705" y="3066145"/>
                  <a:ext cx="6350" cy="3175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0 h 1"/>
                    <a:gd name="T12" fmla="*/ 0 w 2"/>
                    <a:gd name="T13" fmla="*/ 1 h 1"/>
                    <a:gd name="T14" fmla="*/ 1 w 2"/>
                    <a:gd name="T1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Freeform 576">
                  <a:extLst>
                    <a:ext uri="{FF2B5EF4-FFF2-40B4-BE49-F238E27FC236}">
                      <a16:creationId xmlns:a16="http://schemas.microsoft.com/office/drawing/2014/main" id="{E6F44530-06C1-4E63-9869-460ACA5A2D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093" y="2373995"/>
                  <a:ext cx="11113" cy="6350"/>
                </a:xfrm>
                <a:custGeom>
                  <a:avLst/>
                  <a:gdLst>
                    <a:gd name="T0" fmla="*/ 1 w 3"/>
                    <a:gd name="T1" fmla="*/ 0 h 2"/>
                    <a:gd name="T2" fmla="*/ 0 w 3"/>
                    <a:gd name="T3" fmla="*/ 2 h 2"/>
                    <a:gd name="T4" fmla="*/ 2 w 3"/>
                    <a:gd name="T5" fmla="*/ 2 h 2"/>
                    <a:gd name="T6" fmla="*/ 2 w 3"/>
                    <a:gd name="T7" fmla="*/ 1 h 2"/>
                    <a:gd name="T8" fmla="*/ 2 w 3"/>
                    <a:gd name="T9" fmla="*/ 0 h 2"/>
                    <a:gd name="T10" fmla="*/ 1 w 3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">
                      <a:moveTo>
                        <a:pt x="1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2" y="2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577">
                  <a:extLst>
                    <a:ext uri="{FF2B5EF4-FFF2-40B4-BE49-F238E27FC236}">
                      <a16:creationId xmlns:a16="http://schemas.microsoft.com/office/drawing/2014/main" id="{38981D92-9145-4742-8D65-8DE4507B0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7805" y="2380345"/>
                  <a:ext cx="19050" cy="15875"/>
                </a:xfrm>
                <a:custGeom>
                  <a:avLst/>
                  <a:gdLst>
                    <a:gd name="T0" fmla="*/ 4 w 5"/>
                    <a:gd name="T1" fmla="*/ 0 h 4"/>
                    <a:gd name="T2" fmla="*/ 3 w 5"/>
                    <a:gd name="T3" fmla="*/ 0 h 4"/>
                    <a:gd name="T4" fmla="*/ 2 w 5"/>
                    <a:gd name="T5" fmla="*/ 0 h 4"/>
                    <a:gd name="T6" fmla="*/ 2 w 5"/>
                    <a:gd name="T7" fmla="*/ 1 h 4"/>
                    <a:gd name="T8" fmla="*/ 2 w 5"/>
                    <a:gd name="T9" fmla="*/ 1 h 4"/>
                    <a:gd name="T10" fmla="*/ 0 w 5"/>
                    <a:gd name="T11" fmla="*/ 3 h 4"/>
                    <a:gd name="T12" fmla="*/ 0 w 5"/>
                    <a:gd name="T13" fmla="*/ 4 h 4"/>
                    <a:gd name="T14" fmla="*/ 0 w 5"/>
                    <a:gd name="T15" fmla="*/ 4 h 4"/>
                    <a:gd name="T16" fmla="*/ 1 w 5"/>
                    <a:gd name="T17" fmla="*/ 4 h 4"/>
                    <a:gd name="T18" fmla="*/ 4 w 5"/>
                    <a:gd name="T19" fmla="*/ 3 h 4"/>
                    <a:gd name="T20" fmla="*/ 5 w 5"/>
                    <a:gd name="T21" fmla="*/ 2 h 4"/>
                    <a:gd name="T22" fmla="*/ 5 w 5"/>
                    <a:gd name="T23" fmla="*/ 1 h 4"/>
                    <a:gd name="T24" fmla="*/ 5 w 5"/>
                    <a:gd name="T25" fmla="*/ 0 h 4"/>
                    <a:gd name="T26" fmla="*/ 4 w 5"/>
                    <a:gd name="T27" fmla="*/ 0 h 4"/>
                    <a:gd name="T28" fmla="*/ 4 w 5"/>
                    <a:gd name="T29" fmla="*/ 0 h 4"/>
                    <a:gd name="T30" fmla="*/ 4 w 5"/>
                    <a:gd name="T3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" h="4">
                      <a:moveTo>
                        <a:pt x="4" y="0"/>
                      </a:moveTo>
                      <a:cubicBezTo>
                        <a:pt x="4" y="0"/>
                        <a:pt x="4" y="0"/>
                        <a:pt x="3" y="0"/>
                      </a:cubicBezTo>
                      <a:cubicBezTo>
                        <a:pt x="3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0" y="1"/>
                        <a:pt x="0" y="1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2" y="4"/>
                        <a:pt x="2" y="3"/>
                        <a:pt x="4" y="3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578">
                  <a:extLst>
                    <a:ext uri="{FF2B5EF4-FFF2-40B4-BE49-F238E27FC236}">
                      <a16:creationId xmlns:a16="http://schemas.microsoft.com/office/drawing/2014/main" id="{5FB7D3C5-4C44-423E-99EF-49D5622973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90143" y="3434445"/>
                  <a:ext cx="7938" cy="6350"/>
                </a:xfrm>
                <a:custGeom>
                  <a:avLst/>
                  <a:gdLst>
                    <a:gd name="T0" fmla="*/ 1 w 2"/>
                    <a:gd name="T1" fmla="*/ 1 h 2"/>
                    <a:gd name="T2" fmla="*/ 0 w 2"/>
                    <a:gd name="T3" fmla="*/ 2 h 2"/>
                    <a:gd name="T4" fmla="*/ 0 w 2"/>
                    <a:gd name="T5" fmla="*/ 2 h 2"/>
                    <a:gd name="T6" fmla="*/ 1 w 2"/>
                    <a:gd name="T7" fmla="*/ 2 h 2"/>
                    <a:gd name="T8" fmla="*/ 1 w 2"/>
                    <a:gd name="T9" fmla="*/ 1 h 2"/>
                    <a:gd name="T10" fmla="*/ 1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579">
                  <a:extLst>
                    <a:ext uri="{FF2B5EF4-FFF2-40B4-BE49-F238E27FC236}">
                      <a16:creationId xmlns:a16="http://schemas.microsoft.com/office/drawing/2014/main" id="{6B85A347-514C-43F6-8BD2-6CCCFA21A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6130" y="2893108"/>
                  <a:ext cx="7938" cy="7938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1 w 2"/>
                    <a:gd name="T7" fmla="*/ 0 h 2"/>
                    <a:gd name="T8" fmla="*/ 0 w 2"/>
                    <a:gd name="T9" fmla="*/ 1 h 2"/>
                    <a:gd name="T10" fmla="*/ 0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2"/>
                        <a:pt x="0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Freeform 580">
                  <a:extLst>
                    <a:ext uri="{FF2B5EF4-FFF2-40B4-BE49-F238E27FC236}">
                      <a16:creationId xmlns:a16="http://schemas.microsoft.com/office/drawing/2014/main" id="{6619769C-E7E6-453E-88EC-08792DA97D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90030" y="2104120"/>
                  <a:ext cx="6350" cy="6350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1 h 2"/>
                    <a:gd name="T4" fmla="*/ 1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  <a:gd name="T10" fmla="*/ 1 w 2"/>
                    <a:gd name="T11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Freeform 581">
                  <a:extLst>
                    <a:ext uri="{FF2B5EF4-FFF2-40B4-BE49-F238E27FC236}">
                      <a16:creationId xmlns:a16="http://schemas.microsoft.com/office/drawing/2014/main" id="{DB856E99-AEBA-406A-A1D7-2840625F0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17030" y="2878820"/>
                  <a:ext cx="6350" cy="6350"/>
                </a:xfrm>
                <a:custGeom>
                  <a:avLst/>
                  <a:gdLst>
                    <a:gd name="T0" fmla="*/ 1 w 2"/>
                    <a:gd name="T1" fmla="*/ 0 h 2"/>
                    <a:gd name="T2" fmla="*/ 1 w 2"/>
                    <a:gd name="T3" fmla="*/ 0 h 2"/>
                    <a:gd name="T4" fmla="*/ 0 w 2"/>
                    <a:gd name="T5" fmla="*/ 1 h 2"/>
                    <a:gd name="T6" fmla="*/ 1 w 2"/>
                    <a:gd name="T7" fmla="*/ 1 h 2"/>
                    <a:gd name="T8" fmla="*/ 2 w 2"/>
                    <a:gd name="T9" fmla="*/ 1 h 2"/>
                    <a:gd name="T10" fmla="*/ 2 w 2"/>
                    <a:gd name="T11" fmla="*/ 1 h 2"/>
                    <a:gd name="T12" fmla="*/ 1 w 2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Freeform 582">
                  <a:extLst>
                    <a:ext uri="{FF2B5EF4-FFF2-40B4-BE49-F238E27FC236}">
                      <a16:creationId xmlns:a16="http://schemas.microsoft.com/office/drawing/2014/main" id="{C2129926-8BB1-475E-965D-09D070424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1843" y="2305733"/>
                  <a:ext cx="6350" cy="6350"/>
                </a:xfrm>
                <a:custGeom>
                  <a:avLst/>
                  <a:gdLst>
                    <a:gd name="T0" fmla="*/ 2 w 2"/>
                    <a:gd name="T1" fmla="*/ 0 h 2"/>
                    <a:gd name="T2" fmla="*/ 1 w 2"/>
                    <a:gd name="T3" fmla="*/ 1 h 2"/>
                    <a:gd name="T4" fmla="*/ 0 w 2"/>
                    <a:gd name="T5" fmla="*/ 1 h 2"/>
                    <a:gd name="T6" fmla="*/ 0 w 2"/>
                    <a:gd name="T7" fmla="*/ 2 h 2"/>
                    <a:gd name="T8" fmla="*/ 0 w 2"/>
                    <a:gd name="T9" fmla="*/ 2 h 2"/>
                    <a:gd name="T10" fmla="*/ 1 w 2"/>
                    <a:gd name="T11" fmla="*/ 2 h 2"/>
                    <a:gd name="T12" fmla="*/ 2 w 2"/>
                    <a:gd name="T13" fmla="*/ 1 h 2"/>
                    <a:gd name="T14" fmla="*/ 2 w 2"/>
                    <a:gd name="T15" fmla="*/ 1 h 2"/>
                    <a:gd name="T16" fmla="*/ 2 w 2"/>
                    <a:gd name="T1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1" y="2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Freeform 583">
                  <a:extLst>
                    <a:ext uri="{FF2B5EF4-FFF2-40B4-BE49-F238E27FC236}">
                      <a16:creationId xmlns:a16="http://schemas.microsoft.com/office/drawing/2014/main" id="{18FBD410-5722-41FB-B811-8124155971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9993" y="3094720"/>
                  <a:ext cx="6350" cy="7938"/>
                </a:xfrm>
                <a:custGeom>
                  <a:avLst/>
                  <a:gdLst>
                    <a:gd name="T0" fmla="*/ 2 w 2"/>
                    <a:gd name="T1" fmla="*/ 1 h 2"/>
                    <a:gd name="T2" fmla="*/ 1 w 2"/>
                    <a:gd name="T3" fmla="*/ 0 h 2"/>
                    <a:gd name="T4" fmla="*/ 0 w 2"/>
                    <a:gd name="T5" fmla="*/ 1 h 2"/>
                    <a:gd name="T6" fmla="*/ 0 w 2"/>
                    <a:gd name="T7" fmla="*/ 2 h 2"/>
                    <a:gd name="T8" fmla="*/ 1 w 2"/>
                    <a:gd name="T9" fmla="*/ 2 h 2"/>
                    <a:gd name="T10" fmla="*/ 2 w 2"/>
                    <a:gd name="T11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Freeform 584">
                  <a:extLst>
                    <a:ext uri="{FF2B5EF4-FFF2-40B4-BE49-F238E27FC236}">
                      <a16:creationId xmlns:a16="http://schemas.microsoft.com/office/drawing/2014/main" id="{A47F0F0B-109A-401D-BE22-E91DB89616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4068" y="2331133"/>
                  <a:ext cx="6350" cy="3175"/>
                </a:xfrm>
                <a:custGeom>
                  <a:avLst/>
                  <a:gdLst>
                    <a:gd name="T0" fmla="*/ 2 w 2"/>
                    <a:gd name="T1" fmla="*/ 1 h 1"/>
                    <a:gd name="T2" fmla="*/ 2 w 2"/>
                    <a:gd name="T3" fmla="*/ 0 h 1"/>
                    <a:gd name="T4" fmla="*/ 2 w 2"/>
                    <a:gd name="T5" fmla="*/ 0 h 1"/>
                    <a:gd name="T6" fmla="*/ 1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  <a:gd name="T12" fmla="*/ 2 w 2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585">
                  <a:extLst>
                    <a:ext uri="{FF2B5EF4-FFF2-40B4-BE49-F238E27FC236}">
                      <a16:creationId xmlns:a16="http://schemas.microsoft.com/office/drawing/2014/main" id="{5E474DE8-7636-4072-A279-97863DCD87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8718" y="3043920"/>
                  <a:ext cx="7938" cy="7938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2 h 2"/>
                    <a:gd name="T4" fmla="*/ 2 w 2"/>
                    <a:gd name="T5" fmla="*/ 2 h 2"/>
                    <a:gd name="T6" fmla="*/ 2 w 2"/>
                    <a:gd name="T7" fmla="*/ 1 h 2"/>
                    <a:gd name="T8" fmla="*/ 2 w 2"/>
                    <a:gd name="T9" fmla="*/ 1 h 2"/>
                    <a:gd name="T10" fmla="*/ 1 w 2"/>
                    <a:gd name="T11" fmla="*/ 0 h 2"/>
                    <a:gd name="T12" fmla="*/ 1 w 2"/>
                    <a:gd name="T13" fmla="*/ 0 h 2"/>
                    <a:gd name="T14" fmla="*/ 0 w 2"/>
                    <a:gd name="T15" fmla="*/ 0 h 2"/>
                    <a:gd name="T16" fmla="*/ 2 w 2"/>
                    <a:gd name="T1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586">
                  <a:extLst>
                    <a:ext uri="{FF2B5EF4-FFF2-40B4-BE49-F238E27FC236}">
                      <a16:creationId xmlns:a16="http://schemas.microsoft.com/office/drawing/2014/main" id="{C8D2F1D0-B7B5-4BD0-A0CA-F6FFA91371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4630" y="2124758"/>
                  <a:ext cx="6350" cy="3175"/>
                </a:xfrm>
                <a:custGeom>
                  <a:avLst/>
                  <a:gdLst>
                    <a:gd name="T0" fmla="*/ 1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1 h 1"/>
                    <a:gd name="T10" fmla="*/ 2 w 2"/>
                    <a:gd name="T11" fmla="*/ 1 h 1"/>
                    <a:gd name="T12" fmla="*/ 2 w 2"/>
                    <a:gd name="T13" fmla="*/ 0 h 1"/>
                    <a:gd name="T14" fmla="*/ 1 w 2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Oval 587">
                  <a:extLst>
                    <a:ext uri="{FF2B5EF4-FFF2-40B4-BE49-F238E27FC236}">
                      <a16:creationId xmlns:a16="http://schemas.microsoft.com/office/drawing/2014/main" id="{E737D233-1CEB-4C59-93A3-6A9BC5440A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70980" y="21279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588">
                  <a:extLst>
                    <a:ext uri="{FF2B5EF4-FFF2-40B4-BE49-F238E27FC236}">
                      <a16:creationId xmlns:a16="http://schemas.microsoft.com/office/drawing/2014/main" id="{8B36EF1B-D64E-4F61-BDB3-01291F91FA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99580" y="2146983"/>
                  <a:ext cx="7938" cy="6350"/>
                </a:xfrm>
                <a:custGeom>
                  <a:avLst/>
                  <a:gdLst>
                    <a:gd name="T0" fmla="*/ 1 w 2"/>
                    <a:gd name="T1" fmla="*/ 2 h 2"/>
                    <a:gd name="T2" fmla="*/ 2 w 2"/>
                    <a:gd name="T3" fmla="*/ 0 h 2"/>
                    <a:gd name="T4" fmla="*/ 2 w 2"/>
                    <a:gd name="T5" fmla="*/ 0 h 2"/>
                    <a:gd name="T6" fmla="*/ 2 w 2"/>
                    <a:gd name="T7" fmla="*/ 0 h 2"/>
                    <a:gd name="T8" fmla="*/ 1 w 2"/>
                    <a:gd name="T9" fmla="*/ 1 h 2"/>
                    <a:gd name="T10" fmla="*/ 0 w 2"/>
                    <a:gd name="T11" fmla="*/ 1 h 2"/>
                    <a:gd name="T12" fmla="*/ 1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2"/>
                      </a:move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1" y="1"/>
                        <a:pt x="1" y="2"/>
                        <a:pt x="1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589">
                  <a:extLst>
                    <a:ext uri="{FF2B5EF4-FFF2-40B4-BE49-F238E27FC236}">
                      <a16:creationId xmlns:a16="http://schemas.microsoft.com/office/drawing/2014/main" id="{8ABA3C94-7681-4B1C-AB58-D5BCC38F7F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9268" y="2107295"/>
                  <a:ext cx="7938" cy="6350"/>
                </a:xfrm>
                <a:custGeom>
                  <a:avLst/>
                  <a:gdLst>
                    <a:gd name="T0" fmla="*/ 2 w 2"/>
                    <a:gd name="T1" fmla="*/ 1 h 2"/>
                    <a:gd name="T2" fmla="*/ 2 w 2"/>
                    <a:gd name="T3" fmla="*/ 1 h 2"/>
                    <a:gd name="T4" fmla="*/ 2 w 2"/>
                    <a:gd name="T5" fmla="*/ 0 h 2"/>
                    <a:gd name="T6" fmla="*/ 0 w 2"/>
                    <a:gd name="T7" fmla="*/ 0 h 2"/>
                    <a:gd name="T8" fmla="*/ 0 w 2"/>
                    <a:gd name="T9" fmla="*/ 1 h 2"/>
                    <a:gd name="T10" fmla="*/ 0 w 2"/>
                    <a:gd name="T11" fmla="*/ 1 h 2"/>
                    <a:gd name="T12" fmla="*/ 2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2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Oval 590">
                  <a:extLst>
                    <a:ext uri="{FF2B5EF4-FFF2-40B4-BE49-F238E27FC236}">
                      <a16:creationId xmlns:a16="http://schemas.microsoft.com/office/drawing/2014/main" id="{FC2FAF89-ED98-49D2-9AD1-7A81E9FCCD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6618" y="321695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591">
                  <a:extLst>
                    <a:ext uri="{FF2B5EF4-FFF2-40B4-BE49-F238E27FC236}">
                      <a16:creationId xmlns:a16="http://schemas.microsoft.com/office/drawing/2014/main" id="{F44B6570-1F67-454F-86EB-B4A761C37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8680" y="3216958"/>
                  <a:ext cx="7938" cy="7938"/>
                </a:xfrm>
                <a:custGeom>
                  <a:avLst/>
                  <a:gdLst>
                    <a:gd name="T0" fmla="*/ 1 w 2"/>
                    <a:gd name="T1" fmla="*/ 1 h 2"/>
                    <a:gd name="T2" fmla="*/ 0 w 2"/>
                    <a:gd name="T3" fmla="*/ 2 h 2"/>
                    <a:gd name="T4" fmla="*/ 0 w 2"/>
                    <a:gd name="T5" fmla="*/ 2 h 2"/>
                    <a:gd name="T6" fmla="*/ 2 w 2"/>
                    <a:gd name="T7" fmla="*/ 0 h 2"/>
                    <a:gd name="T8" fmla="*/ 2 w 2"/>
                    <a:gd name="T9" fmla="*/ 0 h 2"/>
                    <a:gd name="T10" fmla="*/ 2 w 2"/>
                    <a:gd name="T11" fmla="*/ 0 h 2"/>
                    <a:gd name="T12" fmla="*/ 1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Oval 592">
                  <a:extLst>
                    <a:ext uri="{FF2B5EF4-FFF2-40B4-BE49-F238E27FC236}">
                      <a16:creationId xmlns:a16="http://schemas.microsoft.com/office/drawing/2014/main" id="{0D1BB81D-C107-46A7-91C8-37A5BF8A24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53443" y="3221720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593">
                  <a:extLst>
                    <a:ext uri="{FF2B5EF4-FFF2-40B4-BE49-F238E27FC236}">
                      <a16:creationId xmlns:a16="http://schemas.microsoft.com/office/drawing/2014/main" id="{6195F1A5-1854-4916-BF71-6BF14F5C0F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3305" y="2067608"/>
                  <a:ext cx="3175" cy="3175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1 h 1"/>
                    <a:gd name="T4" fmla="*/ 1 w 1"/>
                    <a:gd name="T5" fmla="*/ 1 h 1"/>
                    <a:gd name="T6" fmla="*/ 1 w 1"/>
                    <a:gd name="T7" fmla="*/ 0 h 1"/>
                    <a:gd name="T8" fmla="*/ 0 w 1"/>
                    <a:gd name="T9" fmla="*/ 0 h 1"/>
                    <a:gd name="T10" fmla="*/ 0 w 1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Freeform 594">
                  <a:extLst>
                    <a:ext uri="{FF2B5EF4-FFF2-40B4-BE49-F238E27FC236}">
                      <a16:creationId xmlns:a16="http://schemas.microsoft.com/office/drawing/2014/main" id="{DDE1C059-D54B-4F57-AC49-9CD84B764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52018" y="2989945"/>
                  <a:ext cx="6350" cy="4763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1 h 1"/>
                    <a:gd name="T4" fmla="*/ 2 w 2"/>
                    <a:gd name="T5" fmla="*/ 1 h 1"/>
                    <a:gd name="T6" fmla="*/ 2 w 2"/>
                    <a:gd name="T7" fmla="*/ 0 h 1"/>
                    <a:gd name="T8" fmla="*/ 0 w 2"/>
                    <a:gd name="T9" fmla="*/ 0 h 1"/>
                    <a:gd name="T10" fmla="*/ 0 w 2"/>
                    <a:gd name="T11" fmla="*/ 1 h 1"/>
                    <a:gd name="T12" fmla="*/ 0 w 2"/>
                    <a:gd name="T13" fmla="*/ 1 h 1"/>
                    <a:gd name="T14" fmla="*/ 1 w 2"/>
                    <a:gd name="T15" fmla="*/ 1 h 1"/>
                    <a:gd name="T16" fmla="*/ 1 w 2"/>
                    <a:gd name="T1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0"/>
                      </a:cubicBezTo>
                      <a:cubicBezTo>
                        <a:pt x="2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595">
                  <a:extLst>
                    <a:ext uri="{FF2B5EF4-FFF2-40B4-BE49-F238E27FC236}">
                      <a16:creationId xmlns:a16="http://schemas.microsoft.com/office/drawing/2014/main" id="{3385D933-F253-4BF3-86FF-909D9F776C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2368" y="3048683"/>
                  <a:ext cx="6350" cy="6350"/>
                </a:xfrm>
                <a:custGeom>
                  <a:avLst/>
                  <a:gdLst>
                    <a:gd name="T0" fmla="*/ 2 w 2"/>
                    <a:gd name="T1" fmla="*/ 2 h 2"/>
                    <a:gd name="T2" fmla="*/ 2 w 2"/>
                    <a:gd name="T3" fmla="*/ 1 h 2"/>
                    <a:gd name="T4" fmla="*/ 2 w 2"/>
                    <a:gd name="T5" fmla="*/ 1 h 2"/>
                    <a:gd name="T6" fmla="*/ 1 w 2"/>
                    <a:gd name="T7" fmla="*/ 0 h 2"/>
                    <a:gd name="T8" fmla="*/ 1 w 2"/>
                    <a:gd name="T9" fmla="*/ 1 h 2"/>
                    <a:gd name="T10" fmla="*/ 1 w 2"/>
                    <a:gd name="T11" fmla="*/ 1 h 2"/>
                    <a:gd name="T12" fmla="*/ 2 w 2"/>
                    <a:gd name="T13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2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596">
                  <a:extLst>
                    <a:ext uri="{FF2B5EF4-FFF2-40B4-BE49-F238E27FC236}">
                      <a16:creationId xmlns:a16="http://schemas.microsoft.com/office/drawing/2014/main" id="{6ADB8998-8261-4097-84AB-A16A8F8735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5680" y="2572433"/>
                  <a:ext cx="0" cy="3175"/>
                </a:xfrm>
                <a:custGeom>
                  <a:avLst/>
                  <a:gdLst>
                    <a:gd name="T0" fmla="*/ 0 h 1"/>
                    <a:gd name="T1" fmla="*/ 1 h 1"/>
                    <a:gd name="T2" fmla="*/ 1 h 1"/>
                    <a:gd name="T3" fmla="*/ 1 h 1"/>
                    <a:gd name="T4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597">
                  <a:extLst>
                    <a:ext uri="{FF2B5EF4-FFF2-40B4-BE49-F238E27FC236}">
                      <a16:creationId xmlns:a16="http://schemas.microsoft.com/office/drawing/2014/main" id="{63A1D05D-2430-438D-8A4E-C511ECDC5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5680" y="2564495"/>
                  <a:ext cx="3175" cy="7938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1 h 2"/>
                    <a:gd name="T6" fmla="*/ 0 w 1"/>
                    <a:gd name="T7" fmla="*/ 2 h 2"/>
                    <a:gd name="T8" fmla="*/ 1 w 1"/>
                    <a:gd name="T9" fmla="*/ 1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598">
                  <a:extLst>
                    <a:ext uri="{FF2B5EF4-FFF2-40B4-BE49-F238E27FC236}">
                      <a16:creationId xmlns:a16="http://schemas.microsoft.com/office/drawing/2014/main" id="{5F6021EF-BA98-4180-9F98-42E10D0173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50343" y="2135870"/>
                  <a:ext cx="6350" cy="7938"/>
                </a:xfrm>
                <a:custGeom>
                  <a:avLst/>
                  <a:gdLst>
                    <a:gd name="T0" fmla="*/ 0 w 2"/>
                    <a:gd name="T1" fmla="*/ 1 h 2"/>
                    <a:gd name="T2" fmla="*/ 1 w 2"/>
                    <a:gd name="T3" fmla="*/ 2 h 2"/>
                    <a:gd name="T4" fmla="*/ 2 w 2"/>
                    <a:gd name="T5" fmla="*/ 1 h 2"/>
                    <a:gd name="T6" fmla="*/ 2 w 2"/>
                    <a:gd name="T7" fmla="*/ 1 h 2"/>
                    <a:gd name="T8" fmla="*/ 1 w 2"/>
                    <a:gd name="T9" fmla="*/ 1 h 2"/>
                    <a:gd name="T10" fmla="*/ 1 w 2"/>
                    <a:gd name="T11" fmla="*/ 1 h 2"/>
                    <a:gd name="T12" fmla="*/ 0 w 2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0" y="1"/>
                      </a:moveTo>
                      <a:cubicBezTo>
                        <a:pt x="0" y="1"/>
                        <a:pt x="1" y="2"/>
                        <a:pt x="1" y="2"/>
                      </a:cubicBezTo>
                      <a:cubicBezTo>
                        <a:pt x="1" y="2"/>
                        <a:pt x="2" y="2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Oval 599">
                  <a:extLst>
                    <a:ext uri="{FF2B5EF4-FFF2-40B4-BE49-F238E27FC236}">
                      <a16:creationId xmlns:a16="http://schemas.microsoft.com/office/drawing/2014/main" id="{C88199AF-2882-483D-815A-4EEC625BC6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493205" y="2132695"/>
                  <a:ext cx="3175" cy="31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600">
                  <a:extLst>
                    <a:ext uri="{FF2B5EF4-FFF2-40B4-BE49-F238E27FC236}">
                      <a16:creationId xmlns:a16="http://schemas.microsoft.com/office/drawing/2014/main" id="{81920BEA-AB32-4B0A-81F0-68619C091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8818" y="2969308"/>
                  <a:ext cx="4763" cy="3175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601">
                  <a:extLst>
                    <a:ext uri="{FF2B5EF4-FFF2-40B4-BE49-F238E27FC236}">
                      <a16:creationId xmlns:a16="http://schemas.microsoft.com/office/drawing/2014/main" id="{3E573F16-7506-476B-8F60-338F69EA3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1455" y="2132695"/>
                  <a:ext cx="6350" cy="3175"/>
                </a:xfrm>
                <a:custGeom>
                  <a:avLst/>
                  <a:gdLst>
                    <a:gd name="T0" fmla="*/ 1 w 2"/>
                    <a:gd name="T1" fmla="*/ 1 h 1"/>
                    <a:gd name="T2" fmla="*/ 2 w 2"/>
                    <a:gd name="T3" fmla="*/ 0 h 1"/>
                    <a:gd name="T4" fmla="*/ 1 w 2"/>
                    <a:gd name="T5" fmla="*/ 0 h 1"/>
                    <a:gd name="T6" fmla="*/ 0 w 2"/>
                    <a:gd name="T7" fmla="*/ 0 h 1"/>
                    <a:gd name="T8" fmla="*/ 1 w 2"/>
                    <a:gd name="T9" fmla="*/ 1 h 1"/>
                    <a:gd name="T10" fmla="*/ 1 w 2"/>
                    <a:gd name="T1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Oval 602">
                  <a:extLst>
                    <a:ext uri="{FF2B5EF4-FFF2-40B4-BE49-F238E27FC236}">
                      <a16:creationId xmlns:a16="http://schemas.microsoft.com/office/drawing/2014/main" id="{578F7E2E-C253-4D24-9B44-D65EFA0048E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7655" y="235653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603">
                  <a:extLst>
                    <a:ext uri="{FF2B5EF4-FFF2-40B4-BE49-F238E27FC236}">
                      <a16:creationId xmlns:a16="http://schemas.microsoft.com/office/drawing/2014/main" id="{DAF42F72-AAA6-4C7F-AA4C-C2F43F9F00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7905" y="2543858"/>
                  <a:ext cx="3175" cy="3175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1 w 1"/>
                    <a:gd name="T5" fmla="*/ 0 h 1"/>
                    <a:gd name="T6" fmla="*/ 1 w 1"/>
                    <a:gd name="T7" fmla="*/ 0 h 1"/>
                    <a:gd name="T8" fmla="*/ 0 w 1"/>
                    <a:gd name="T9" fmla="*/ 1 h 1"/>
                    <a:gd name="T10" fmla="*/ 0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Oval 604">
                  <a:extLst>
                    <a:ext uri="{FF2B5EF4-FFF2-40B4-BE49-F238E27FC236}">
                      <a16:creationId xmlns:a16="http://schemas.microsoft.com/office/drawing/2014/main" id="{07D730AB-EF5F-4DD3-B6DA-1A23D9A7CB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75705" y="2489883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605">
                  <a:extLst>
                    <a:ext uri="{FF2B5EF4-FFF2-40B4-BE49-F238E27FC236}">
                      <a16:creationId xmlns:a16="http://schemas.microsoft.com/office/drawing/2014/main" id="{E1F36475-AF2D-4269-BCC8-53F0CBE2B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75705" y="2481945"/>
                  <a:ext cx="3175" cy="7938"/>
                </a:xfrm>
                <a:custGeom>
                  <a:avLst/>
                  <a:gdLst>
                    <a:gd name="T0" fmla="*/ 1 w 1"/>
                    <a:gd name="T1" fmla="*/ 1 h 2"/>
                    <a:gd name="T2" fmla="*/ 1 w 1"/>
                    <a:gd name="T3" fmla="*/ 0 h 2"/>
                    <a:gd name="T4" fmla="*/ 1 w 1"/>
                    <a:gd name="T5" fmla="*/ 0 h 2"/>
                    <a:gd name="T6" fmla="*/ 0 w 1"/>
                    <a:gd name="T7" fmla="*/ 1 h 2"/>
                    <a:gd name="T8" fmla="*/ 0 w 1"/>
                    <a:gd name="T9" fmla="*/ 2 h 2"/>
                    <a:gd name="T10" fmla="*/ 0 w 1"/>
                    <a:gd name="T11" fmla="*/ 2 h 2"/>
                    <a:gd name="T12" fmla="*/ 1 w 1"/>
                    <a:gd name="T13" fmla="*/ 1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1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606">
                  <a:extLst>
                    <a:ext uri="{FF2B5EF4-FFF2-40B4-BE49-F238E27FC236}">
                      <a16:creationId xmlns:a16="http://schemas.microsoft.com/office/drawing/2014/main" id="{4606EC44-FBED-4FAA-8631-8721B1F9C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5018" y="2997883"/>
                  <a:ext cx="3175" cy="3175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1 w 1"/>
                    <a:gd name="T7" fmla="*/ 1 h 1"/>
                    <a:gd name="T8" fmla="*/ 1 w 1"/>
                    <a:gd name="T9" fmla="*/ 1 h 1"/>
                    <a:gd name="T10" fmla="*/ 1 w 1"/>
                    <a:gd name="T11" fmla="*/ 1 h 1"/>
                    <a:gd name="T12" fmla="*/ 0 w 1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1" name="Freeform 5">
                <a:extLst>
                  <a:ext uri="{FF2B5EF4-FFF2-40B4-BE49-F238E27FC236}">
                    <a16:creationId xmlns:a16="http://schemas.microsoft.com/office/drawing/2014/main" id="{38AE311A-66B1-4AE5-845C-54F65ADDE3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47740" y="3089490"/>
                <a:ext cx="236926" cy="65168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6">
                  <a:lumMod val="20000"/>
                  <a:lumOff val="80000"/>
                  <a:alpha val="54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5" name="Freeform 6">
                <a:extLst>
                  <a:ext uri="{FF2B5EF4-FFF2-40B4-BE49-F238E27FC236}">
                    <a16:creationId xmlns:a16="http://schemas.microsoft.com/office/drawing/2014/main" id="{E4335967-7BB0-48C6-B8A0-7B97A12683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45531" y="2805735"/>
                <a:ext cx="239136" cy="32100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7D9AAE46-2FE6-4C50-B127-4500C37A31C6}"/>
                  </a:ext>
                </a:extLst>
              </p:cNvPr>
              <p:cNvGrpSpPr/>
              <p:nvPr/>
            </p:nvGrpSpPr>
            <p:grpSpPr>
              <a:xfrm>
                <a:off x="8919704" y="3265499"/>
                <a:ext cx="239136" cy="348923"/>
                <a:chOff x="-1171575" y="1378278"/>
                <a:chExt cx="687390" cy="1002972"/>
              </a:xfrm>
            </p:grpSpPr>
            <p:sp>
              <p:nvSpPr>
                <p:cNvPr id="68" name="Freeform 5">
                  <a:extLst>
                    <a:ext uri="{FF2B5EF4-FFF2-40B4-BE49-F238E27FC236}">
                      <a16:creationId xmlns:a16="http://schemas.microsoft.com/office/drawing/2014/main" id="{FFC5FE46-4FB8-497C-9830-0603530ADFE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6"/>
                  <a:ext cx="681037" cy="187324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3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6">
                  <a:extLst>
                    <a:ext uri="{FF2B5EF4-FFF2-40B4-BE49-F238E27FC236}">
                      <a16:creationId xmlns:a16="http://schemas.microsoft.com/office/drawing/2014/main" id="{2015DAB5-09D1-4AD9-BDB2-95EA59DB31A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5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7563F6AE-33A0-4C59-BAA6-D7317EBF0250}"/>
                  </a:ext>
                </a:extLst>
              </p:cNvPr>
              <p:cNvGrpSpPr/>
              <p:nvPr/>
            </p:nvGrpSpPr>
            <p:grpSpPr>
              <a:xfrm>
                <a:off x="6192034" y="5076848"/>
                <a:ext cx="239136" cy="348923"/>
                <a:chOff x="-1171575" y="1378278"/>
                <a:chExt cx="687390" cy="1002972"/>
              </a:xfrm>
            </p:grpSpPr>
            <p:sp>
              <p:nvSpPr>
                <p:cNvPr id="66" name="Freeform 5">
                  <a:extLst>
                    <a:ext uri="{FF2B5EF4-FFF2-40B4-BE49-F238E27FC236}">
                      <a16:creationId xmlns:a16="http://schemas.microsoft.com/office/drawing/2014/main" id="{0297829F-2CF3-4DBC-B7E7-5AD2B2464B0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5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6">
                  <a:extLst>
                    <a:ext uri="{FF2B5EF4-FFF2-40B4-BE49-F238E27FC236}">
                      <a16:creationId xmlns:a16="http://schemas.microsoft.com/office/drawing/2014/main" id="{F83E702E-EF40-46A9-B714-C42AB57BC4F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B891E181-16F1-4A2B-B8C5-2D5114D8B471}"/>
                  </a:ext>
                </a:extLst>
              </p:cNvPr>
              <p:cNvGrpSpPr/>
              <p:nvPr/>
            </p:nvGrpSpPr>
            <p:grpSpPr>
              <a:xfrm>
                <a:off x="7836753" y="4180226"/>
                <a:ext cx="239136" cy="348923"/>
                <a:chOff x="-1171575" y="1378278"/>
                <a:chExt cx="687390" cy="1002972"/>
              </a:xfrm>
            </p:grpSpPr>
            <p:sp>
              <p:nvSpPr>
                <p:cNvPr id="54" name="Freeform 5">
                  <a:extLst>
                    <a:ext uri="{FF2B5EF4-FFF2-40B4-BE49-F238E27FC236}">
                      <a16:creationId xmlns:a16="http://schemas.microsoft.com/office/drawing/2014/main" id="{1032B2E1-8D27-486C-8454-F53AE0E80BD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4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Freeform 6">
                  <a:extLst>
                    <a:ext uri="{FF2B5EF4-FFF2-40B4-BE49-F238E27FC236}">
                      <a16:creationId xmlns:a16="http://schemas.microsoft.com/office/drawing/2014/main" id="{26F1EC63-CE12-4A9F-A181-658237C08D2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Freeform 5">
                <a:extLst>
                  <a:ext uri="{FF2B5EF4-FFF2-40B4-BE49-F238E27FC236}">
                    <a16:creationId xmlns:a16="http://schemas.microsoft.com/office/drawing/2014/main" id="{40BBDAEA-50CA-49F4-BEC8-E44C5F5ACE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65098" y="5454666"/>
                <a:ext cx="236926" cy="65168"/>
              </a:xfrm>
              <a:custGeom>
                <a:avLst/>
                <a:gdLst>
                  <a:gd name="T0" fmla="*/ 186 w 186"/>
                  <a:gd name="T1" fmla="*/ 26 h 51"/>
                  <a:gd name="T2" fmla="*/ 93 w 186"/>
                  <a:gd name="T3" fmla="*/ 51 h 51"/>
                  <a:gd name="T4" fmla="*/ 0 w 186"/>
                  <a:gd name="T5" fmla="*/ 26 h 51"/>
                  <a:gd name="T6" fmla="*/ 93 w 186"/>
                  <a:gd name="T7" fmla="*/ 0 h 51"/>
                  <a:gd name="T8" fmla="*/ 186 w 186"/>
                  <a:gd name="T9" fmla="*/ 26 h 51"/>
                  <a:gd name="T10" fmla="*/ 186 w 186"/>
                  <a:gd name="T11" fmla="*/ 26 h 51"/>
                  <a:gd name="T12" fmla="*/ 186 w 186"/>
                  <a:gd name="T1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51">
                    <a:moveTo>
                      <a:pt x="186" y="26"/>
                    </a:moveTo>
                    <a:cubicBezTo>
                      <a:pt x="186" y="40"/>
                      <a:pt x="144" y="51"/>
                      <a:pt x="93" y="51"/>
                    </a:cubicBezTo>
                    <a:cubicBezTo>
                      <a:pt x="42" y="51"/>
                      <a:pt x="0" y="40"/>
                      <a:pt x="0" y="26"/>
                    </a:cubicBezTo>
                    <a:cubicBezTo>
                      <a:pt x="0" y="11"/>
                      <a:pt x="42" y="0"/>
                      <a:pt x="93" y="0"/>
                    </a:cubicBezTo>
                    <a:cubicBezTo>
                      <a:pt x="144" y="0"/>
                      <a:pt x="186" y="11"/>
                      <a:pt x="186" y="26"/>
                    </a:cubicBezTo>
                    <a:close/>
                    <a:moveTo>
                      <a:pt x="186" y="26"/>
                    </a:moveTo>
                    <a:cubicBezTo>
                      <a:pt x="186" y="26"/>
                      <a:pt x="186" y="26"/>
                      <a:pt x="186" y="26"/>
                    </a:cubicBezTo>
                  </a:path>
                </a:pathLst>
              </a:custGeom>
              <a:solidFill>
                <a:schemeClr val="accent3">
                  <a:lumMod val="20000"/>
                  <a:lumOff val="80000"/>
                  <a:alpha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6">
                <a:extLst>
                  <a:ext uri="{FF2B5EF4-FFF2-40B4-BE49-F238E27FC236}">
                    <a16:creationId xmlns:a16="http://schemas.microsoft.com/office/drawing/2014/main" id="{A0E6C10C-45A7-443C-980D-C32B2BD2CE3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62889" y="5170911"/>
                <a:ext cx="239136" cy="321006"/>
              </a:xfrm>
              <a:custGeom>
                <a:avLst/>
                <a:gdLst>
                  <a:gd name="T0" fmla="*/ 105 w 128"/>
                  <a:gd name="T1" fmla="*/ 23 h 172"/>
                  <a:gd name="T2" fmla="*/ 23 w 128"/>
                  <a:gd name="T3" fmla="*/ 23 h 172"/>
                  <a:gd name="T4" fmla="*/ 18 w 128"/>
                  <a:gd name="T5" fmla="*/ 105 h 172"/>
                  <a:gd name="T6" fmla="*/ 64 w 128"/>
                  <a:gd name="T7" fmla="*/ 172 h 172"/>
                  <a:gd name="T8" fmla="*/ 111 w 128"/>
                  <a:gd name="T9" fmla="*/ 105 h 172"/>
                  <a:gd name="T10" fmla="*/ 105 w 128"/>
                  <a:gd name="T11" fmla="*/ 23 h 172"/>
                  <a:gd name="T12" fmla="*/ 65 w 128"/>
                  <a:gd name="T13" fmla="*/ 82 h 172"/>
                  <a:gd name="T14" fmla="*/ 46 w 128"/>
                  <a:gd name="T15" fmla="*/ 63 h 172"/>
                  <a:gd name="T16" fmla="*/ 65 w 128"/>
                  <a:gd name="T17" fmla="*/ 44 h 172"/>
                  <a:gd name="T18" fmla="*/ 84 w 128"/>
                  <a:gd name="T19" fmla="*/ 63 h 172"/>
                  <a:gd name="T20" fmla="*/ 65 w 128"/>
                  <a:gd name="T21" fmla="*/ 82 h 172"/>
                  <a:gd name="T22" fmla="*/ 65 w 128"/>
                  <a:gd name="T23" fmla="*/ 82 h 172"/>
                  <a:gd name="T24" fmla="*/ 65 w 128"/>
                  <a:gd name="T25" fmla="*/ 8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8" h="172">
                    <a:moveTo>
                      <a:pt x="105" y="23"/>
                    </a:moveTo>
                    <a:cubicBezTo>
                      <a:pt x="83" y="0"/>
                      <a:pt x="46" y="0"/>
                      <a:pt x="23" y="23"/>
                    </a:cubicBezTo>
                    <a:cubicBezTo>
                      <a:pt x="3" y="43"/>
                      <a:pt x="0" y="82"/>
                      <a:pt x="18" y="105"/>
                    </a:cubicBezTo>
                    <a:cubicBezTo>
                      <a:pt x="64" y="172"/>
                      <a:pt x="64" y="172"/>
                      <a:pt x="64" y="172"/>
                    </a:cubicBezTo>
                    <a:cubicBezTo>
                      <a:pt x="111" y="105"/>
                      <a:pt x="111" y="105"/>
                      <a:pt x="111" y="105"/>
                    </a:cubicBezTo>
                    <a:cubicBezTo>
                      <a:pt x="128" y="82"/>
                      <a:pt x="126" y="43"/>
                      <a:pt x="105" y="23"/>
                    </a:cubicBezTo>
                    <a:close/>
                    <a:moveTo>
                      <a:pt x="65" y="82"/>
                    </a:moveTo>
                    <a:cubicBezTo>
                      <a:pt x="54" y="82"/>
                      <a:pt x="46" y="74"/>
                      <a:pt x="46" y="63"/>
                    </a:cubicBezTo>
                    <a:cubicBezTo>
                      <a:pt x="46" y="53"/>
                      <a:pt x="54" y="44"/>
                      <a:pt x="65" y="44"/>
                    </a:cubicBezTo>
                    <a:cubicBezTo>
                      <a:pt x="75" y="44"/>
                      <a:pt x="84" y="53"/>
                      <a:pt x="84" y="63"/>
                    </a:cubicBezTo>
                    <a:cubicBezTo>
                      <a:pt x="84" y="74"/>
                      <a:pt x="75" y="82"/>
                      <a:pt x="65" y="82"/>
                    </a:cubicBezTo>
                    <a:close/>
                    <a:moveTo>
                      <a:pt x="65" y="82"/>
                    </a:moveTo>
                    <a:cubicBezTo>
                      <a:pt x="65" y="82"/>
                      <a:pt x="65" y="82"/>
                      <a:pt x="65" y="82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3FA34668-5A63-4B15-9031-E630909E4F2C}"/>
                  </a:ext>
                </a:extLst>
              </p:cNvPr>
              <p:cNvGrpSpPr/>
              <p:nvPr/>
            </p:nvGrpSpPr>
            <p:grpSpPr>
              <a:xfrm>
                <a:off x="9858477" y="2697688"/>
                <a:ext cx="239136" cy="348923"/>
                <a:chOff x="-1171575" y="1378278"/>
                <a:chExt cx="687390" cy="1002972"/>
              </a:xfrm>
            </p:grpSpPr>
            <p:sp>
              <p:nvSpPr>
                <p:cNvPr id="52" name="Freeform 5">
                  <a:extLst>
                    <a:ext uri="{FF2B5EF4-FFF2-40B4-BE49-F238E27FC236}">
                      <a16:creationId xmlns:a16="http://schemas.microsoft.com/office/drawing/2014/main" id="{8E3C7025-FA8F-470A-B7A4-03F179B1F5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65225" y="2193925"/>
                  <a:ext cx="681037" cy="187325"/>
                </a:xfrm>
                <a:custGeom>
                  <a:avLst/>
                  <a:gdLst>
                    <a:gd name="T0" fmla="*/ 186 w 186"/>
                    <a:gd name="T1" fmla="*/ 26 h 51"/>
                    <a:gd name="T2" fmla="*/ 93 w 186"/>
                    <a:gd name="T3" fmla="*/ 51 h 51"/>
                    <a:gd name="T4" fmla="*/ 0 w 186"/>
                    <a:gd name="T5" fmla="*/ 26 h 51"/>
                    <a:gd name="T6" fmla="*/ 93 w 186"/>
                    <a:gd name="T7" fmla="*/ 0 h 51"/>
                    <a:gd name="T8" fmla="*/ 186 w 186"/>
                    <a:gd name="T9" fmla="*/ 26 h 51"/>
                    <a:gd name="T10" fmla="*/ 186 w 186"/>
                    <a:gd name="T11" fmla="*/ 26 h 51"/>
                    <a:gd name="T12" fmla="*/ 186 w 186"/>
                    <a:gd name="T13" fmla="*/ 26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6" h="51">
                      <a:moveTo>
                        <a:pt x="186" y="26"/>
                      </a:moveTo>
                      <a:cubicBezTo>
                        <a:pt x="186" y="40"/>
                        <a:pt x="144" y="51"/>
                        <a:pt x="93" y="51"/>
                      </a:cubicBezTo>
                      <a:cubicBezTo>
                        <a:pt x="42" y="51"/>
                        <a:pt x="0" y="40"/>
                        <a:pt x="0" y="26"/>
                      </a:cubicBezTo>
                      <a:cubicBezTo>
                        <a:pt x="0" y="11"/>
                        <a:pt x="42" y="0"/>
                        <a:pt x="93" y="0"/>
                      </a:cubicBezTo>
                      <a:cubicBezTo>
                        <a:pt x="144" y="0"/>
                        <a:pt x="186" y="11"/>
                        <a:pt x="186" y="26"/>
                      </a:cubicBezTo>
                      <a:close/>
                      <a:moveTo>
                        <a:pt x="186" y="26"/>
                      </a:moveTo>
                      <a:cubicBezTo>
                        <a:pt x="186" y="26"/>
                        <a:pt x="186" y="26"/>
                        <a:pt x="186" y="26"/>
                      </a:cubicBezTo>
                    </a:path>
                  </a:pathLst>
                </a:custGeom>
                <a:solidFill>
                  <a:schemeClr val="accent2">
                    <a:lumMod val="20000"/>
                    <a:lumOff val="80000"/>
                    <a:alpha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Freeform 6">
                  <a:extLst>
                    <a:ext uri="{FF2B5EF4-FFF2-40B4-BE49-F238E27FC236}">
                      <a16:creationId xmlns:a16="http://schemas.microsoft.com/office/drawing/2014/main" id="{1843BCDF-263A-483E-851E-B7A5BD0203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-1171575" y="1378278"/>
                  <a:ext cx="687390" cy="922726"/>
                </a:xfrm>
                <a:custGeom>
                  <a:avLst/>
                  <a:gdLst>
                    <a:gd name="T0" fmla="*/ 105 w 128"/>
                    <a:gd name="T1" fmla="*/ 23 h 172"/>
                    <a:gd name="T2" fmla="*/ 23 w 128"/>
                    <a:gd name="T3" fmla="*/ 23 h 172"/>
                    <a:gd name="T4" fmla="*/ 18 w 128"/>
                    <a:gd name="T5" fmla="*/ 105 h 172"/>
                    <a:gd name="T6" fmla="*/ 64 w 128"/>
                    <a:gd name="T7" fmla="*/ 172 h 172"/>
                    <a:gd name="T8" fmla="*/ 111 w 128"/>
                    <a:gd name="T9" fmla="*/ 105 h 172"/>
                    <a:gd name="T10" fmla="*/ 105 w 128"/>
                    <a:gd name="T11" fmla="*/ 23 h 172"/>
                    <a:gd name="T12" fmla="*/ 65 w 128"/>
                    <a:gd name="T13" fmla="*/ 82 h 172"/>
                    <a:gd name="T14" fmla="*/ 46 w 128"/>
                    <a:gd name="T15" fmla="*/ 63 h 172"/>
                    <a:gd name="T16" fmla="*/ 65 w 128"/>
                    <a:gd name="T17" fmla="*/ 44 h 172"/>
                    <a:gd name="T18" fmla="*/ 84 w 128"/>
                    <a:gd name="T19" fmla="*/ 63 h 172"/>
                    <a:gd name="T20" fmla="*/ 65 w 128"/>
                    <a:gd name="T21" fmla="*/ 82 h 172"/>
                    <a:gd name="T22" fmla="*/ 65 w 128"/>
                    <a:gd name="T23" fmla="*/ 82 h 172"/>
                    <a:gd name="T24" fmla="*/ 65 w 128"/>
                    <a:gd name="T25" fmla="*/ 8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172">
                      <a:moveTo>
                        <a:pt x="105" y="23"/>
                      </a:moveTo>
                      <a:cubicBezTo>
                        <a:pt x="83" y="0"/>
                        <a:pt x="46" y="0"/>
                        <a:pt x="23" y="23"/>
                      </a:cubicBezTo>
                      <a:cubicBezTo>
                        <a:pt x="3" y="43"/>
                        <a:pt x="0" y="82"/>
                        <a:pt x="18" y="105"/>
                      </a:cubicBezTo>
                      <a:cubicBezTo>
                        <a:pt x="64" y="172"/>
                        <a:pt x="64" y="172"/>
                        <a:pt x="64" y="172"/>
                      </a:cubicBezTo>
                      <a:cubicBezTo>
                        <a:pt x="111" y="105"/>
                        <a:pt x="111" y="105"/>
                        <a:pt x="111" y="105"/>
                      </a:cubicBezTo>
                      <a:cubicBezTo>
                        <a:pt x="128" y="82"/>
                        <a:pt x="126" y="43"/>
                        <a:pt x="105" y="23"/>
                      </a:cubicBezTo>
                      <a:close/>
                      <a:moveTo>
                        <a:pt x="65" y="82"/>
                      </a:moveTo>
                      <a:cubicBezTo>
                        <a:pt x="54" y="82"/>
                        <a:pt x="46" y="74"/>
                        <a:pt x="46" y="63"/>
                      </a:cubicBezTo>
                      <a:cubicBezTo>
                        <a:pt x="46" y="53"/>
                        <a:pt x="54" y="44"/>
                        <a:pt x="65" y="44"/>
                      </a:cubicBezTo>
                      <a:cubicBezTo>
                        <a:pt x="75" y="44"/>
                        <a:pt x="84" y="53"/>
                        <a:pt x="84" y="63"/>
                      </a:cubicBezTo>
                      <a:cubicBezTo>
                        <a:pt x="84" y="74"/>
                        <a:pt x="75" y="82"/>
                        <a:pt x="65" y="82"/>
                      </a:cubicBezTo>
                      <a:close/>
                      <a:moveTo>
                        <a:pt x="65" y="82"/>
                      </a:moveTo>
                      <a:cubicBezTo>
                        <a:pt x="65" y="82"/>
                        <a:pt x="65" y="82"/>
                        <a:pt x="65" y="82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18455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49A632-53B0-4519-97A6-7D0D93F48278}"/>
              </a:ext>
            </a:extLst>
          </p:cNvPr>
          <p:cNvSpPr txBox="1"/>
          <p:nvPr/>
        </p:nvSpPr>
        <p:spPr>
          <a:xfrm>
            <a:off x="4519287" y="498017"/>
            <a:ext cx="3153427" cy="10848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en-US" sz="3000" b="1" dirty="0"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Map</a:t>
            </a:r>
          </a:p>
          <a:p>
            <a:pPr algn="ctr">
              <a:lnSpc>
                <a:spcPts val="4000"/>
              </a:lnSpc>
            </a:pPr>
            <a:r>
              <a:rPr lang="en-US" sz="3000" b="1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Roboto" panose="02000000000000000000" pitchFamily="2" charset="0"/>
              </a:rPr>
              <a:t>Project Location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94A055F-7D31-457F-B7F3-A0EC8D275461}"/>
              </a:ext>
            </a:extLst>
          </p:cNvPr>
          <p:cNvSpPr/>
          <p:nvPr/>
        </p:nvSpPr>
        <p:spPr>
          <a:xfrm>
            <a:off x="424976" y="5265316"/>
            <a:ext cx="11317715" cy="623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0465BC-DF41-48FF-9048-DF6C64960641}"/>
              </a:ext>
            </a:extLst>
          </p:cNvPr>
          <p:cNvSpPr/>
          <p:nvPr/>
        </p:nvSpPr>
        <p:spPr>
          <a:xfrm>
            <a:off x="6159402" y="2138833"/>
            <a:ext cx="4532283" cy="26653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6F8B2D3-45B0-4633-AC07-24321F475DF3}"/>
              </a:ext>
            </a:extLst>
          </p:cNvPr>
          <p:cNvSpPr/>
          <p:nvPr/>
        </p:nvSpPr>
        <p:spPr>
          <a:xfrm>
            <a:off x="6670172" y="2454233"/>
            <a:ext cx="3510743" cy="2034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Lorem ipsum dolor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consectetur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adipiscing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elit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Aliquam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enim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nisi,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blandit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nec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vulputate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varius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,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posuere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non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lectus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Maecenas vestibulum dictum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nulla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laoreet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vestibulum.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Proin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quis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metus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risus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euismod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dignissim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sit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amet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ut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tellus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Cras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faucibus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. 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763246DA-B330-4D62-AE44-0D4E62F897D6}"/>
              </a:ext>
            </a:extLst>
          </p:cNvPr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5" b="205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2421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14099</TotalTime>
  <Words>453</Words>
  <Application>Microsoft Office PowerPoint</Application>
  <PresentationFormat>Widescreen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Montserrat</vt:lpstr>
      <vt:lpstr>Roboto</vt:lpstr>
      <vt:lpstr>Roboto Slab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2141</cp:revision>
  <dcterms:created xsi:type="dcterms:W3CDTF">2017-07-18T09:08:44Z</dcterms:created>
  <dcterms:modified xsi:type="dcterms:W3CDTF">2019-05-10T10:57:17Z</dcterms:modified>
</cp:coreProperties>
</file>